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5" r:id="rId3"/>
    <p:sldMasterId id="2147483677" r:id="rId4"/>
    <p:sldMasterId id="2147483689" r:id="rId5"/>
    <p:sldMasterId id="2147483701" r:id="rId6"/>
  </p:sldMasterIdLst>
  <p:notesMasterIdLst>
    <p:notesMasterId r:id="rId30"/>
  </p:notesMasterIdLst>
  <p:sldIdLst>
    <p:sldId id="875" r:id="rId7"/>
    <p:sldId id="874" r:id="rId8"/>
    <p:sldId id="872" r:id="rId9"/>
    <p:sldId id="293" r:id="rId10"/>
    <p:sldId id="868" r:id="rId11"/>
    <p:sldId id="257" r:id="rId12"/>
    <p:sldId id="836" r:id="rId13"/>
    <p:sldId id="837" r:id="rId14"/>
    <p:sldId id="876" r:id="rId15"/>
    <p:sldId id="844" r:id="rId16"/>
    <p:sldId id="845" r:id="rId17"/>
    <p:sldId id="865" r:id="rId18"/>
    <p:sldId id="848" r:id="rId19"/>
    <p:sldId id="849" r:id="rId20"/>
    <p:sldId id="854" r:id="rId21"/>
    <p:sldId id="851" r:id="rId22"/>
    <p:sldId id="850" r:id="rId23"/>
    <p:sldId id="856" r:id="rId24"/>
    <p:sldId id="857" r:id="rId25"/>
    <p:sldId id="877" r:id="rId26"/>
    <p:sldId id="867" r:id="rId27"/>
    <p:sldId id="860" r:id="rId28"/>
    <p:sldId id="508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649D"/>
    <a:srgbClr val="E2547D"/>
    <a:srgbClr val="EC1C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0" autoAdjust="0"/>
    <p:restoredTop sz="87449" autoAdjust="0"/>
  </p:normalViewPr>
  <p:slideViewPr>
    <p:cSldViewPr snapToGrid="0">
      <p:cViewPr varScale="1">
        <p:scale>
          <a:sx n="55" d="100"/>
          <a:sy n="55" d="100"/>
        </p:scale>
        <p:origin x="103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E987AE-09A2-48A3-BD52-CC6E0B9B3F4A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0BFA5F-D1D2-4422-9CB0-061FCF5C3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922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1 -&gt; 5.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16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số</a:t>
            </a:r>
            <a:r>
              <a:rPr lang="en-US" dirty="0"/>
              <a:t> ở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 (</a:t>
            </a:r>
            <a:r>
              <a:rPr lang="en-US" dirty="0" err="1"/>
              <a:t>thừa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)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vàng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tích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phép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1169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BFA5F-D1D2-4422-9CB0-061FCF5C3CD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4383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BFA5F-D1D2-4422-9CB0-061FCF5C3CD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8422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(1, 2,…, 6)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</a:t>
            </a:r>
          </a:p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21786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FACEBOOK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Hương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Thảo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https://www.facebook.com/huongthaoGADT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443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162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98BD3-317E-4F96-A5C5-C7A691EA32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CE4A5C-1740-4C54-B8B9-FFEB3E77EA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1DBEF2-8FC4-44AF-A3DF-C1CD77136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8996DA-E334-440B-93DF-7E83E4774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60C084-EEE0-4E99-9E61-B4582F3A2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096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2F9D0-475A-4FB7-91BC-EF40973E1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53E402-D20E-4B8A-A882-055E48CA64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296221-8FD6-42D7-8CE8-529EA14EA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516CCF-2DF6-41BB-9DC7-BB400B14F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E35A35-511F-44F1-8FCD-D421FB335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451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661AFE-46C3-40F5-A281-9ECBF760DF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1A5C58-5B3C-41BA-82C1-7CBDFFAC24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476ECB-6D62-4B4A-AC55-A7D6D571A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5612B1-E2F2-4B79-8C93-05FC27EDF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1BB88B-CBA0-4D77-9665-99095F1D8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05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DB8267-874C-4059-ACDA-F34863706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600384C-B81F-4FC4-8A58-286F89921C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E4B17E0-C76E-4040-A7C9-06DB12239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2022/7/17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78D3AF-ABA0-48D9-9ECC-91107D1B4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6B78FA6-04CD-40ED-83FC-92589BCB4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503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B94C00-348C-4897-B7CC-807A2250F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B1701D-59C4-49A2-8E3E-1D39CED59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44FC5F-9335-45CE-9114-6072C17C1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2022/7/17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E6F90F-E4B2-41B1-A675-78B45CFED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0A929D-7C6F-4464-9B0F-C2392DB62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578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5B6B29-7C37-4AEE-A30D-7758695D9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813004-478A-441D-9CC0-A4171FAC0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C9E9F8-8E4E-411E-98DA-97E68E742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2022/7/17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A63DA9-1DDE-4C9D-A81E-78443029C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8B5319-0ED3-4C05-A10B-F69F70E7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435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76DE625-C580-4F86-A319-092D38C4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2022/7/17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3AFFF76-776B-4852-B91B-5616D3011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F420EFE-2A36-446D-9282-1D1971DD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735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63" indent="0" algn="ctr">
              <a:buNone/>
              <a:defRPr sz="2000"/>
            </a:lvl2pPr>
            <a:lvl3pPr marL="914126" indent="0" algn="ctr">
              <a:buNone/>
              <a:defRPr sz="1800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17/07/2022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55111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17/07/2022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72799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17/07/2022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14783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17/07/2022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526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43A9B-34F8-4193-917C-424CDDC06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10CBEF-E0E8-43E8-9A2B-B16D50BF20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A6D4E-2CB0-40C2-8C8A-F0C2C7367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6B6BFB-3BA4-4066-8F40-C6A682007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1AA45C-803A-45AA-9C68-8BA25AB9A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6288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17/07/2022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6187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17/07/2022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12118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17/07/2022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1275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17/07/2022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3916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17/07/2022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77669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17/07/2022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32901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17/07/2022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57784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62067-8FB6-4BAD-ADC9-3348EC94A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47BDC1-C763-4A08-8F4B-D24C350B7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6336D-55A5-4ED2-98A8-758E6459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1FD55-FAF6-4F9B-AF19-F7B5F733A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4AC2D-2915-421D-A980-13408D4C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7974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5F3D9-999C-4453-9E2F-7DD500D93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DC6EF-B4D8-4D75-8B77-0F6FC4DEE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3F16E-692B-44B8-AD71-E2772DCD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0C1F6-EDF0-4E4E-953F-A09ABFC1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9C4D3-64C9-4EC7-8A90-98543AD6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9835836-1A13-4DDB-AE77-1EFACBD450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0306" y="-1862419"/>
            <a:ext cx="2472019" cy="247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12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33575-BD26-428D-B581-BAEFD2C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CEC20-0290-4D19-8978-0DFD86E6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D3E21-D063-4F22-81CF-EF987E4A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105B8-CEFF-4B0D-9412-4C8A7DCA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D16DE-806B-41C0-A941-2B66ADAC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939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A484F-937D-43E7-9F00-386AD7CDF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F4711D-7658-43E6-B2D9-D9F9526955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332BB-095A-41E7-8F5A-757D08BFB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BAB14-66C8-4D3A-966F-86A1DBD64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A1A600-F635-458B-BBC2-4EA74270C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7414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E708F-FC74-46CC-AA34-813F733C9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E9414-2703-4511-95DE-CE2AFE823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95688-D5D9-43B7-8D0C-A669A94E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DBE129-BAFB-4DB8-A059-BF8133B6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44BC0-2C7B-4B12-A34C-B7364E1E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AE30E-FAD0-43B9-B2F1-829A2E21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6398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8263A-8B08-4430-845F-671ED8FE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1E0FB-A360-4BAC-9DC6-C70AA4F0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52451E-C742-4EF5-ABC6-5EBA382FB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26439-3F76-487C-A054-712FDE44E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ED0EBF-00AD-4FD0-872F-FBF1DD1E6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EBDF60-DFC7-48DD-B2DB-B9F3A5A5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F14F8C-BA00-4141-83DD-A441A3BD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0235D8-80D2-4DE2-9CC7-2B01295C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5560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FD101-CE39-44DD-90A5-5C9FC737B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8EEA3C-11E7-490A-B624-CA8F0331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2406E-048F-48B6-9482-825DC2EE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CD2FD7-F310-4580-BC08-465B986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7171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D120B2-A948-4725-B6B9-3B00BE9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D111C-084C-4314-84E6-5224B806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2CE1A-5607-4F02-ACD9-1142CCF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8651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BF994-288D-4241-82B9-DFFD4B6B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2A518-D6D3-4E89-8A31-307EEB6F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4A3BEE-6085-4C83-8A0B-3D669800C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A2011C-27C6-44AD-B3F7-8B56B62D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1FD29-519F-4370-BCD3-F924B949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F260AF-34E1-41B5-988A-CD2EA084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8929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D6C00-D995-40E4-A07C-92217202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78F1D4-5A52-4F3D-A0DF-A2ABED533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13ACB-9801-46A7-B40F-93FD02AC8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A7A29B-234A-47D6-B121-5188D5EB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382ED-FDD3-4B39-BD62-4E62C317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29BE5-C887-45C4-96A4-F3029196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3947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4B96E-994C-4A9A-9B79-705E3C0A4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7BB5AE-7169-4D1B-A6DF-57879CEF1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93E42-DF4E-461D-ADDD-3692424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F4C4B-427A-4FD0-A428-B62945A9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FB5CD-076E-4250-A1A1-80216A04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9849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45A2D-F4B8-453D-B6FC-B5F60E38F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F1453D-6E23-44F9-85AC-8FC04BDF1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A59B0-1BDF-4556-854F-7A8FB3E1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6B231-1224-4AE2-A453-AB7EB3A6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2B0DF-A875-4D50-BEBD-ABE5758F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9319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62067-8FB6-4BAD-ADC9-3348EC94A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47BDC1-C763-4A08-8F4B-D24C350B7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6336D-55A5-4ED2-98A8-758E6459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1FD55-FAF6-4F9B-AF19-F7B5F733A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4AC2D-2915-421D-A980-13408D4C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0187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5F3D9-999C-4453-9E2F-7DD500D93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DC6EF-B4D8-4D75-8B77-0F6FC4DEE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3F16E-692B-44B8-AD71-E2772DCD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0C1F6-EDF0-4E4E-953F-A09ABFC1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9C4D3-64C9-4EC7-8A90-98543AD6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217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44A3E-0C09-4068-9296-8AB65C94D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377893-E23A-44D8-AE8F-72FB4D7E56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2553E8-81A5-47E4-BE4B-2ACE51FA71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45686E-3DAF-4A10-BD1B-52C81B687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AC7797-CBE9-4B24-8F4F-C9C96C387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2E8DD4-9C8E-45C6-8015-5B863F660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1264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33575-BD26-428D-B581-BAEFD2C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CEC20-0290-4D19-8978-0DFD86E6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D3E21-D063-4F22-81CF-EF987E4A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105B8-CEFF-4B0D-9412-4C8A7DCA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D16DE-806B-41C0-A941-2B66ADAC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6425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E708F-FC74-46CC-AA34-813F733C9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E9414-2703-4511-95DE-CE2AFE823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95688-D5D9-43B7-8D0C-A669A94E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DBE129-BAFB-4DB8-A059-BF8133B6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44BC0-2C7B-4B12-A34C-B7364E1E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AE30E-FAD0-43B9-B2F1-829A2E21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3380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8263A-8B08-4430-845F-671ED8FE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1E0FB-A360-4BAC-9DC6-C70AA4F0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52451E-C742-4EF5-ABC6-5EBA382FB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26439-3F76-487C-A054-712FDE44E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ED0EBF-00AD-4FD0-872F-FBF1DD1E6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EBDF60-DFC7-48DD-B2DB-B9F3A5A5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F14F8C-BA00-4141-83DD-A441A3BD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0235D8-80D2-4DE2-9CC7-2B01295C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1351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FD101-CE39-44DD-90A5-5C9FC737B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8EEA3C-11E7-490A-B624-CA8F0331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2406E-048F-48B6-9482-825DC2EE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CD2FD7-F310-4580-BC08-465B986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1357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D120B2-A948-4725-B6B9-3B00BE9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D111C-084C-4314-84E6-5224B806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2CE1A-5607-4F02-ACD9-1142CCF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7875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BF994-288D-4241-82B9-DFFD4B6B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2A518-D6D3-4E89-8A31-307EEB6F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4A3BEE-6085-4C83-8A0B-3D669800C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A2011C-27C6-44AD-B3F7-8B56B62D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1FD29-519F-4370-BCD3-F924B949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F260AF-34E1-41B5-988A-CD2EA084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6272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D6C00-D995-40E4-A07C-92217202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78F1D4-5A52-4F3D-A0DF-A2ABED533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13ACB-9801-46A7-B40F-93FD02AC8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A7A29B-234A-47D6-B121-5188D5EB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382ED-FDD3-4B39-BD62-4E62C317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29BE5-C887-45C4-96A4-F3029196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3832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4B96E-994C-4A9A-9B79-705E3C0A4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7BB5AE-7169-4D1B-A6DF-57879CEF1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93E42-DF4E-461D-ADDD-3692424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F4C4B-427A-4FD0-A428-B62945A9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FB5CD-076E-4250-A1A1-80216A04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0633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45A2D-F4B8-453D-B6FC-B5F60E38F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F1453D-6E23-44F9-85AC-8FC04BDF1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A59B0-1BDF-4556-854F-7A8FB3E1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6B231-1224-4AE2-A453-AB7EB3A6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2B0DF-A875-4D50-BEBD-ABE5758F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868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2022/7/17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14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6D856-3957-4186-8407-EB15B0512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DBFB05-107C-4E40-BEAA-86C610BC5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BC9450-B128-455E-AAA7-D74B87A5F8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7A23F5-38DE-477C-B9EB-87B370C893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EA344C-4808-4716-99F9-57F261448D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EB2CB8-6412-48B7-AC1B-BB3A10E74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FD628E-7C61-4582-804A-45844F715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4A91B6-3C6A-4566-92BC-6E5BE9A9C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6545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2022/7/17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500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2022/7/17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616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2022/7/17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35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2022/7/17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322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2022/7/17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262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2022/7/17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477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2022/7/17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699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2022/7/17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638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2022/7/17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003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2022/7/17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28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722F8-99D6-4831-839A-63E73867C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4CEED6-99BC-456B-8C49-2B9D08160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4972D0-66CF-4455-A065-5C9887637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D54536-2DA7-490C-8A6C-30AB0165C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11080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617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980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5340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72E0EB-3207-4E2B-A5C9-CF5DD7C84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40C39D-27BD-4A2F-B121-04FE93389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F39D7A-BB9B-4E93-868B-2E8BE2434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172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E9401-57D3-4156-BF3A-A2FFAF47A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738387-E781-411E-BFA2-11FD60F0A0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5DFD2C-D3E0-4D89-ACD2-14C1DB5804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6E993D-014B-4537-9CC4-F4E0E90AD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180A11-D6A8-4B93-AD4A-2E4DFC95C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2EEB4A-386B-4B53-8FFA-11380223B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392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2C431-C63C-4FEC-943C-80F24C58E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AA5E81-865D-4EFE-8ED5-89AE65027A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77F17A-4F3A-4343-A855-05FB26B74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425E25-0555-4926-BAFE-C1B482F06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F6DD29-4C31-410F-9BF8-6D0766E83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B305A4-A529-4F57-B061-7EEBEF227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092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50.xml"/><Relationship Id="rId16" Type="http://schemas.openxmlformats.org/officeDocument/2006/relationships/image" Target="../media/image4.jpg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C8180A-B0CC-4815-9A54-BD2E40A6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1098E9-2027-46C3-931A-477FCD83F4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8EDC1-CC4E-4F32-88CA-62830A8C93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471577-49AF-4FE7-A4FC-A9400A4C5B31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EBC510-71C0-4026-8A4D-B30F1968FE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F54077-CAA1-4B6B-A040-1EF923C940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8D26D6C3-72B0-4FFB-9A9F-861C93A975A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825" y="219075"/>
            <a:ext cx="1390352" cy="139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884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AE86FC2-AC35-49D3-A6AF-875F93D56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6F60372-5458-4399-B0CC-B05EF8C85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EF0720-46E9-4033-A1B8-3C6472B2E6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59BB2D0D-3CF8-4FA5-9EB2-7C4E21EA4873}" type="datetimeFigureOut">
              <a:rPr lang="zh-CN" altLang="en-US" smtClean="0"/>
              <a:pPr/>
              <a:t>2022/7/17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4FDA6D-459A-4C74-900B-7007765D7C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EACE33C-BB66-4D79-8354-2C8CAB12A8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7869CF7B-892D-4D09-AFC8-54FAF7CB7CB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8AE5BF04-7D75-4A90-B224-707E8A81A10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E6D5C2C1-1B3D-4DE0-A404-CB371BC49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6AD08DF-AD5C-49D3-B968-6A48C6545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998C5D6F-0112-4B92-BF4F-1A93652CE848}"/>
              </a:ext>
            </a:extLst>
          </p:cNvPr>
          <p:cNvSpPr/>
          <p:nvPr userDrawn="1"/>
        </p:nvSpPr>
        <p:spPr>
          <a:xfrm>
            <a:off x="355602" y="254000"/>
            <a:ext cx="11480798" cy="6350000"/>
          </a:xfrm>
          <a:prstGeom prst="roundRect">
            <a:avLst>
              <a:gd name="adj" fmla="val 12027"/>
            </a:avLst>
          </a:prstGeom>
          <a:solidFill>
            <a:schemeClr val="bg1">
              <a:alpha val="66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  <p:pic>
        <p:nvPicPr>
          <p:cNvPr id="11" name="Picture 10" descr="Shape&#10;&#10;Description automatically generated with medium confidence">
            <a:extLst>
              <a:ext uri="{FF2B5EF4-FFF2-40B4-BE49-F238E27FC236}">
                <a16:creationId xmlns:a16="http://schemas.microsoft.com/office/drawing/2014/main" id="{DC2D251D-29EA-4776-858D-8B7B7A6546B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825" y="219075"/>
            <a:ext cx="1390352" cy="139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99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17/07/2022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9305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07DB33-C11A-46D6-B267-73AEA213B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E85CB6-D21D-4FF6-BF48-C98ED286A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8E960-9B2F-49D8-84A2-DF5166209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8E17-4647-4A7D-8A4F-E34FC229D3E7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9CDAC-BC28-4167-807F-B2EDDDAFFA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222D77-A7C5-4EEB-AE74-24F5E26C5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184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07DB33-C11A-46D6-B267-73AEA213B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E85CB6-D21D-4FF6-BF48-C98ED286A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8E960-9B2F-49D8-84A2-DF5166209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8E17-4647-4A7D-8A4F-E34FC229D3E7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9CDAC-BC28-4167-807F-B2EDDDAFFA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222D77-A7C5-4EEB-AE74-24F5E26C5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DC932825-105C-491C-B2D3-BA219C4562B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3689" y="365125"/>
            <a:ext cx="1514177" cy="151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881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766089F4-DB85-4DC8-A35E-853DEC819E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2650" y="342899"/>
            <a:ext cx="1790402" cy="179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968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g"/><Relationship Id="rId4" Type="http://schemas.openxmlformats.org/officeDocument/2006/relationships/image" Target="../media/image13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../media/audio6.wav"/><Relationship Id="rId7" Type="http://schemas.openxmlformats.org/officeDocument/2006/relationships/audio" Target="../media/audio5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13.gif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2.png"/><Relationship Id="rId7" Type="http://schemas.microsoft.com/office/2007/relationships/hdphoto" Target="../media/hdphoto7.wdp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19.png"/><Relationship Id="rId4" Type="http://schemas.openxmlformats.org/officeDocument/2006/relationships/image" Target="../media/image13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2.png"/><Relationship Id="rId7" Type="http://schemas.openxmlformats.org/officeDocument/2006/relationships/image" Target="../media/image29.jp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19.png"/><Relationship Id="rId4" Type="http://schemas.openxmlformats.org/officeDocument/2006/relationships/image" Target="../media/image13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acebook.com/huongthaoGADT" TargetMode="External"/><Relationship Id="rId5" Type="http://schemas.openxmlformats.org/officeDocument/2006/relationships/image" Target="../media/image34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35.png"/><Relationship Id="rId4" Type="http://schemas.openxmlformats.org/officeDocument/2006/relationships/image" Target="../media/image13.gif"/><Relationship Id="rId9" Type="http://schemas.openxmlformats.org/officeDocument/2006/relationships/audio" Target="../media/audio7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7.wav"/><Relationship Id="rId7" Type="http://schemas.openxmlformats.org/officeDocument/2006/relationships/image" Target="../media/image13.gif"/><Relationship Id="rId12" Type="http://schemas.openxmlformats.org/officeDocument/2006/relationships/audio" Target="../media/audio8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audio" Target="../media/audio6.wav"/><Relationship Id="rId5" Type="http://schemas.openxmlformats.org/officeDocument/2006/relationships/audio" Target="../media/audio8.wav"/><Relationship Id="rId10" Type="http://schemas.openxmlformats.org/officeDocument/2006/relationships/audio" Target="../media/audio7.wav"/><Relationship Id="rId4" Type="http://schemas.openxmlformats.org/officeDocument/2006/relationships/audio" Target="../media/audio6.wav"/><Relationship Id="rId9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1.png"/><Relationship Id="rId7" Type="http://schemas.openxmlformats.org/officeDocument/2006/relationships/image" Target="../media/image17.png"/><Relationship Id="rId12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5.wdp"/><Relationship Id="rId11" Type="http://schemas.microsoft.com/office/2007/relationships/hdphoto" Target="../media/hdphoto3.wdp"/><Relationship Id="rId5" Type="http://schemas.openxmlformats.org/officeDocument/2006/relationships/image" Target="../media/image22.png"/><Relationship Id="rId10" Type="http://schemas.openxmlformats.org/officeDocument/2006/relationships/image" Target="../media/image18.png"/><Relationship Id="rId4" Type="http://schemas.microsoft.com/office/2007/relationships/hdphoto" Target="../media/hdphoto4.wdp"/><Relationship Id="rId9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13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1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11" Type="http://schemas.openxmlformats.org/officeDocument/2006/relationships/image" Target="../media/image13.gif"/><Relationship Id="rId5" Type="http://schemas.microsoft.com/office/2007/relationships/hdphoto" Target="../media/hdphoto2.wdp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40.png"/><Relationship Id="rId3" Type="http://schemas.openxmlformats.org/officeDocument/2006/relationships/image" Target="../media/image2.png"/><Relationship Id="rId7" Type="http://schemas.microsoft.com/office/2007/relationships/hdphoto" Target="../media/hdphoto5.wdp"/><Relationship Id="rId12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11" Type="http://schemas.openxmlformats.org/officeDocument/2006/relationships/image" Target="../media/image18.png"/><Relationship Id="rId5" Type="http://schemas.microsoft.com/office/2007/relationships/hdphoto" Target="../media/hdphoto4.wdp"/><Relationship Id="rId10" Type="http://schemas.microsoft.com/office/2007/relationships/hdphoto" Target="../media/hdphoto6.wdp"/><Relationship Id="rId4" Type="http://schemas.openxmlformats.org/officeDocument/2006/relationships/image" Target="../media/image21.png"/><Relationship Id="rId9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18" Type="http://schemas.openxmlformats.org/officeDocument/2006/relationships/audio" Target="../media/audio10.wav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8.wav"/><Relationship Id="rId12" Type="http://schemas.openxmlformats.org/officeDocument/2006/relationships/image" Target="../media/image45.png"/><Relationship Id="rId17" Type="http://schemas.openxmlformats.org/officeDocument/2006/relationships/audio" Target="../media/audio9.wav"/><Relationship Id="rId2" Type="http://schemas.openxmlformats.org/officeDocument/2006/relationships/audio" Target="../media/media2.mp3"/><Relationship Id="rId16" Type="http://schemas.openxmlformats.org/officeDocument/2006/relationships/image" Target="../media/image49.png"/><Relationship Id="rId1" Type="http://schemas.microsoft.com/office/2007/relationships/media" Target="../media/media2.mp3"/><Relationship Id="rId6" Type="http://schemas.openxmlformats.org/officeDocument/2006/relationships/audio" Target="../media/audio10.wav"/><Relationship Id="rId11" Type="http://schemas.openxmlformats.org/officeDocument/2006/relationships/image" Target="../media/image44.png"/><Relationship Id="rId5" Type="http://schemas.openxmlformats.org/officeDocument/2006/relationships/audio" Target="../media/audio9.wav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19" Type="http://schemas.openxmlformats.org/officeDocument/2006/relationships/audio" Target="../media/audio8.wav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9.xml"/><Relationship Id="rId6" Type="http://schemas.microsoft.com/office/2007/relationships/hdphoto" Target="../media/hdphoto3.wdp"/><Relationship Id="rId11" Type="http://schemas.openxmlformats.org/officeDocument/2006/relationships/image" Target="../media/image51.png"/><Relationship Id="rId5" Type="http://schemas.openxmlformats.org/officeDocument/2006/relationships/image" Target="../media/image18.png"/><Relationship Id="rId10" Type="http://schemas.microsoft.com/office/2007/relationships/hdphoto" Target="../media/hdphoto9.wdp"/><Relationship Id="rId4" Type="http://schemas.openxmlformats.org/officeDocument/2006/relationships/image" Target="../media/image17.png"/><Relationship Id="rId9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0.xml"/><Relationship Id="rId5" Type="http://schemas.microsoft.com/office/2007/relationships/hdphoto" Target="../media/hdphoto10.wdp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openxmlformats.org/officeDocument/2006/relationships/image" Target="../media/image1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microsoft.com/office/2007/relationships/hdphoto" Target="../media/hdphoto2.wdp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microsoft.com/office/2007/relationships/hdphoto" Target="../media/hdphoto1.wdp"/><Relationship Id="rId4" Type="http://schemas.openxmlformats.org/officeDocument/2006/relationships/image" Target="../media/image14.jp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openxmlformats.org/officeDocument/2006/relationships/image" Target="../media/image1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microsoft.com/office/2007/relationships/hdphoto" Target="../media/hdphoto2.wdp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microsoft.com/office/2007/relationships/hdphoto" Target="../media/hdphoto1.wdp"/><Relationship Id="rId4" Type="http://schemas.openxmlformats.org/officeDocument/2006/relationships/image" Target="../media/image14.jpg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3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audio" Target="../media/audio4.wav"/><Relationship Id="rId9" Type="http://schemas.openxmlformats.org/officeDocument/2006/relationships/slide" Target="slide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1.png"/><Relationship Id="rId7" Type="http://schemas.openxmlformats.org/officeDocument/2006/relationships/image" Target="../media/image17.png"/><Relationship Id="rId12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5.wdp"/><Relationship Id="rId11" Type="http://schemas.microsoft.com/office/2007/relationships/hdphoto" Target="../media/hdphoto3.wdp"/><Relationship Id="rId5" Type="http://schemas.openxmlformats.org/officeDocument/2006/relationships/image" Target="../media/image22.png"/><Relationship Id="rId10" Type="http://schemas.openxmlformats.org/officeDocument/2006/relationships/image" Target="../media/image18.png"/><Relationship Id="rId4" Type="http://schemas.microsoft.com/office/2007/relationships/hdphoto" Target="../media/hdphoto4.wdp"/><Relationship Id="rId9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audio" Target="../media/audio5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8.png"/><Relationship Id="rId5" Type="http://schemas.openxmlformats.org/officeDocument/2006/relationships/image" Target="../media/image27.jpg"/><Relationship Id="rId4" Type="http://schemas.openxmlformats.org/officeDocument/2006/relationships/image" Target="../media/image1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026A2B2-70BF-44D9-A14F-1DBC2C9355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07" y="1673"/>
            <a:ext cx="12192000" cy="68546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7867AE7-10A0-4CE9-B4E6-E9FFF2A85C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395" y="1095670"/>
            <a:ext cx="4729603" cy="361042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9E00E10-BDB3-4D41-ABC6-F36460484B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5907" y="2507898"/>
            <a:ext cx="4928177" cy="4110633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7412E1C8-7715-4764-AD27-9EF2E0C7D737}"/>
              </a:ext>
            </a:extLst>
          </p:cNvPr>
          <p:cNvSpPr/>
          <p:nvPr/>
        </p:nvSpPr>
        <p:spPr>
          <a:xfrm>
            <a:off x="4310106" y="1778175"/>
            <a:ext cx="3159268" cy="1809885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Tớ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cần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3 </a:t>
            </a:r>
            <a:r>
              <a:rPr lang="en-US" sz="2599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quả</a:t>
            </a:r>
            <a:r>
              <a:rPr lang="en-US" sz="2599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 </a:t>
            </a:r>
            <a:r>
              <a:rPr lang="en-US" sz="2599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dâu</a:t>
            </a:r>
            <a:r>
              <a:rPr lang="en-US" sz="2599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 </a:t>
            </a:r>
            <a:r>
              <a:rPr lang="en-US" sz="2599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tây</a:t>
            </a:r>
            <a:r>
              <a:rPr lang="en-US" sz="2599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để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làm</a:t>
            </a:r>
            <a:r>
              <a:rPr kumimoji="0" lang="en-US" sz="2599" b="0" i="0" u="none" strike="noStrike" kern="1200" cap="none" spc="0" normalizeH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bánh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.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giúp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tớ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nhé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B33842F-ABE4-43DC-951C-9D58E1E35D9B}"/>
              </a:ext>
            </a:extLst>
          </p:cNvPr>
          <p:cNvSpPr/>
          <p:nvPr/>
        </p:nvSpPr>
        <p:spPr>
          <a:xfrm>
            <a:off x="4423904" y="2233440"/>
            <a:ext cx="3313078" cy="830697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Xin </a:t>
            </a:r>
            <a:r>
              <a:rPr kumimoji="0" lang="en-US" sz="31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chào</a:t>
            </a:r>
            <a:r>
              <a:rPr kumimoji="0" lang="en-US" sz="31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E5216C6-5E75-4E2B-BD4B-EC74F15275F1}"/>
              </a:ext>
            </a:extLst>
          </p:cNvPr>
          <p:cNvGrpSpPr/>
          <p:nvPr/>
        </p:nvGrpSpPr>
        <p:grpSpPr>
          <a:xfrm>
            <a:off x="3040176" y="1019552"/>
            <a:ext cx="5675661" cy="3762656"/>
            <a:chOff x="1323833" y="429251"/>
            <a:chExt cx="7352881" cy="4174699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5E424A3-3C01-4DCF-A13F-71D64A22D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3833" y="429251"/>
              <a:ext cx="7352881" cy="4174699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8CEC96F-3DA1-4D61-BD0E-FB198484FF8A}"/>
                </a:ext>
              </a:extLst>
            </p:cNvPr>
            <p:cNvSpPr/>
            <p:nvPr/>
          </p:nvSpPr>
          <p:spPr>
            <a:xfrm>
              <a:off x="2710390" y="1866644"/>
              <a:ext cx="4729446" cy="1023929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-93"/>
                  <a:ea typeface="+mn-ea"/>
                  <a:cs typeface="+mn-cs"/>
                </a:rPr>
                <a:t>KHỞI ĐỘNG</a:t>
              </a:r>
            </a:p>
          </p:txBody>
        </p:sp>
      </p:grpSp>
      <p:pic>
        <p:nvPicPr>
          <p:cNvPr id="34" name="亲亲宝贝.mp3">
            <a:hlinkClick r:id="" action="ppaction://media"/>
            <a:extLst>
              <a:ext uri="{FF2B5EF4-FFF2-40B4-BE49-F238E27FC236}">
                <a16:creationId xmlns:a16="http://schemas.microsoft.com/office/drawing/2014/main" id="{CCE9EEC6-58B4-4DCA-892A-AD96847359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9647" y="2704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7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40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8" grpId="0"/>
      <p:bldP spid="29" grpId="0"/>
      <p:bldP spid="2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38817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Bảng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nhân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62F639B-1074-4EB2-A3AF-2310F6E68048}"/>
              </a:ext>
            </a:extLst>
          </p:cNvPr>
          <p:cNvSpPr txBox="1"/>
          <p:nvPr/>
        </p:nvSpPr>
        <p:spPr>
          <a:xfrm>
            <a:off x="624132" y="1463219"/>
            <a:ext cx="2974398" cy="4324261"/>
          </a:xfrm>
          <a:custGeom>
            <a:avLst/>
            <a:gdLst>
              <a:gd name="connsiteX0" fmla="*/ 0 w 2974398"/>
              <a:gd name="connsiteY0" fmla="*/ 0 h 4324261"/>
              <a:gd name="connsiteX1" fmla="*/ 2974398 w 2974398"/>
              <a:gd name="connsiteY1" fmla="*/ 0 h 4324261"/>
              <a:gd name="connsiteX2" fmla="*/ 2974398 w 2974398"/>
              <a:gd name="connsiteY2" fmla="*/ 4324261 h 4324261"/>
              <a:gd name="connsiteX3" fmla="*/ 0 w 2974398"/>
              <a:gd name="connsiteY3" fmla="*/ 4324261 h 4324261"/>
              <a:gd name="connsiteX4" fmla="*/ 0 w 2974398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4398" h="4324261" fill="none" extrusionOk="0">
                <a:moveTo>
                  <a:pt x="0" y="0"/>
                </a:moveTo>
                <a:cubicBezTo>
                  <a:pt x="1143670" y="149518"/>
                  <a:pt x="2596184" y="-90350"/>
                  <a:pt x="2974398" y="0"/>
                </a:cubicBezTo>
                <a:cubicBezTo>
                  <a:pt x="3143761" y="1935743"/>
                  <a:pt x="3000931" y="2924747"/>
                  <a:pt x="2974398" y="4324261"/>
                </a:cubicBezTo>
                <a:cubicBezTo>
                  <a:pt x="2521944" y="4480547"/>
                  <a:pt x="1029270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2974398" h="4324261" stroke="0" extrusionOk="0">
                <a:moveTo>
                  <a:pt x="0" y="0"/>
                </a:moveTo>
                <a:cubicBezTo>
                  <a:pt x="886730" y="-125902"/>
                  <a:pt x="2133962" y="163031"/>
                  <a:pt x="2974398" y="0"/>
                </a:cubicBezTo>
                <a:cubicBezTo>
                  <a:pt x="2910711" y="592936"/>
                  <a:pt x="3059454" y="3569767"/>
                  <a:pt x="2974398" y="4324261"/>
                </a:cubicBezTo>
                <a:cubicBezTo>
                  <a:pt x="2211633" y="4370131"/>
                  <a:pt x="1118636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1 = 3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2 = 6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3 = ?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4 = ?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5 = 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7B8F8B4-EB9B-4FF7-B22A-36B5B4460D3D}"/>
              </a:ext>
            </a:extLst>
          </p:cNvPr>
          <p:cNvSpPr txBox="1"/>
          <p:nvPr/>
        </p:nvSpPr>
        <p:spPr>
          <a:xfrm>
            <a:off x="8593469" y="1444447"/>
            <a:ext cx="3208006" cy="4247317"/>
          </a:xfrm>
          <a:custGeom>
            <a:avLst/>
            <a:gdLst>
              <a:gd name="connsiteX0" fmla="*/ 0 w 3208006"/>
              <a:gd name="connsiteY0" fmla="*/ 0 h 4247317"/>
              <a:gd name="connsiteX1" fmla="*/ 3208006 w 3208006"/>
              <a:gd name="connsiteY1" fmla="*/ 0 h 4247317"/>
              <a:gd name="connsiteX2" fmla="*/ 3208006 w 3208006"/>
              <a:gd name="connsiteY2" fmla="*/ 4247317 h 4247317"/>
              <a:gd name="connsiteX3" fmla="*/ 0 w 3208006"/>
              <a:gd name="connsiteY3" fmla="*/ 4247317 h 4247317"/>
              <a:gd name="connsiteX4" fmla="*/ 0 w 3208006"/>
              <a:gd name="connsiteY4" fmla="*/ 0 h 4247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08006" h="4247317" fill="none" extrusionOk="0">
                <a:moveTo>
                  <a:pt x="0" y="0"/>
                </a:moveTo>
                <a:cubicBezTo>
                  <a:pt x="1082041" y="149518"/>
                  <a:pt x="2654891" y="-90350"/>
                  <a:pt x="3208006" y="0"/>
                </a:cubicBezTo>
                <a:cubicBezTo>
                  <a:pt x="3377369" y="647624"/>
                  <a:pt x="3234539" y="2313671"/>
                  <a:pt x="3208006" y="4247317"/>
                </a:cubicBezTo>
                <a:cubicBezTo>
                  <a:pt x="2182766" y="4403603"/>
                  <a:pt x="390075" y="4089056"/>
                  <a:pt x="0" y="4247317"/>
                </a:cubicBezTo>
                <a:cubicBezTo>
                  <a:pt x="111984" y="3558834"/>
                  <a:pt x="-8690" y="1358482"/>
                  <a:pt x="0" y="0"/>
                </a:cubicBezTo>
                <a:close/>
              </a:path>
              <a:path w="3208006" h="4247317" stroke="0" extrusionOk="0">
                <a:moveTo>
                  <a:pt x="0" y="0"/>
                </a:moveTo>
                <a:cubicBezTo>
                  <a:pt x="921041" y="-125902"/>
                  <a:pt x="2183894" y="163031"/>
                  <a:pt x="3208006" y="0"/>
                </a:cubicBezTo>
                <a:cubicBezTo>
                  <a:pt x="3144319" y="905251"/>
                  <a:pt x="3293062" y="3457377"/>
                  <a:pt x="3208006" y="4247317"/>
                </a:cubicBezTo>
                <a:cubicBezTo>
                  <a:pt x="2291559" y="4293187"/>
                  <a:pt x="612580" y="4097690"/>
                  <a:pt x="0" y="4247317"/>
                </a:cubicBezTo>
                <a:cubicBezTo>
                  <a:pt x="-105469" y="2188889"/>
                  <a:pt x="144620" y="713147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6 = ?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7 = ?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8= ?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9 = ?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</a:t>
            </a:r>
            <a:r>
              <a:rPr lang="en-US" sz="5400" b="1">
                <a:solidFill>
                  <a:srgbClr val="135E98"/>
                </a:solidFill>
              </a:rPr>
              <a:t>10 = 30</a:t>
            </a:r>
            <a:endParaRPr lang="en-US" sz="5400" b="1" dirty="0">
              <a:solidFill>
                <a:srgbClr val="135E98"/>
              </a:solidFill>
            </a:endParaRPr>
          </a:p>
        </p:txBody>
      </p:sp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48273303-5A7D-4B67-893B-8C42A7BC5E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2" t="16340" r="8530" b="22619"/>
          <a:stretch/>
        </p:blipFill>
        <p:spPr>
          <a:xfrm>
            <a:off x="3806035" y="3204272"/>
            <a:ext cx="4579928" cy="338328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1FAB159-C0D6-43F0-98C9-45256569E09A}"/>
              </a:ext>
            </a:extLst>
          </p:cNvPr>
          <p:cNvGrpSpPr/>
          <p:nvPr/>
        </p:nvGrpSpPr>
        <p:grpSpPr>
          <a:xfrm>
            <a:off x="4359858" y="685799"/>
            <a:ext cx="3472282" cy="2926080"/>
            <a:chOff x="4359858" y="685799"/>
            <a:chExt cx="3472282" cy="2926080"/>
          </a:xfrm>
        </p:grpSpPr>
        <p:pic>
          <p:nvPicPr>
            <p:cNvPr id="14" name="Picture 13" descr="Shape, circle&#10;&#10;Description automatically generated">
              <a:extLst>
                <a:ext uri="{FF2B5EF4-FFF2-40B4-BE49-F238E27FC236}">
                  <a16:creationId xmlns:a16="http://schemas.microsoft.com/office/drawing/2014/main" id="{1588BEEA-6CF2-4CCB-ACE4-593EBB756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858" y="685799"/>
              <a:ext cx="3472282" cy="292608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1F8410C-97E0-4FEB-827B-59C8903F79DD}"/>
                </a:ext>
              </a:extLst>
            </p:cNvPr>
            <p:cNvSpPr txBox="1"/>
            <p:nvPr/>
          </p:nvSpPr>
          <p:spPr>
            <a:xfrm>
              <a:off x="4861380" y="997604"/>
              <a:ext cx="2435654" cy="2062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Chia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sẻ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50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nhóm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50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7426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433" y="344699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2583801" y="507171"/>
            <a:ext cx="38580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Bảng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nhân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62F639B-1074-4EB2-A3AF-2310F6E68048}"/>
              </a:ext>
            </a:extLst>
          </p:cNvPr>
          <p:cNvSpPr txBox="1"/>
          <p:nvPr/>
        </p:nvSpPr>
        <p:spPr>
          <a:xfrm>
            <a:off x="600373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1 =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2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3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4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5</a:t>
            </a:r>
            <a:r>
              <a:rPr kumimoji="0" lang="en-US" sz="5500" b="1" i="0" u="none" strike="noStrike" kern="120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B1C3CE-0F3C-4FEF-8F90-5BCAE0D7C2A4}"/>
              </a:ext>
            </a:extLst>
          </p:cNvPr>
          <p:cNvSpPr txBox="1"/>
          <p:nvPr/>
        </p:nvSpPr>
        <p:spPr>
          <a:xfrm>
            <a:off x="4140356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6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7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8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9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10 =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3029B2D-F7AF-47C6-ACC0-B403650F4CC7}"/>
              </a:ext>
            </a:extLst>
          </p:cNvPr>
          <p:cNvSpPr txBox="1"/>
          <p:nvPr/>
        </p:nvSpPr>
        <p:spPr>
          <a:xfrm>
            <a:off x="2609722" y="1469546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11617CF-1114-45B0-8E2B-F689F0848723}"/>
              </a:ext>
            </a:extLst>
          </p:cNvPr>
          <p:cNvSpPr txBox="1"/>
          <p:nvPr/>
        </p:nvSpPr>
        <p:spPr>
          <a:xfrm>
            <a:off x="2581315" y="2279096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9D300A3-9E32-44DE-8AF3-631A8A4037A2}"/>
              </a:ext>
            </a:extLst>
          </p:cNvPr>
          <p:cNvSpPr txBox="1"/>
          <p:nvPr/>
        </p:nvSpPr>
        <p:spPr>
          <a:xfrm>
            <a:off x="2594315" y="3133720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4441E78-60F1-448C-98D9-6F538EC24325}"/>
              </a:ext>
            </a:extLst>
          </p:cNvPr>
          <p:cNvSpPr txBox="1"/>
          <p:nvPr/>
        </p:nvSpPr>
        <p:spPr>
          <a:xfrm>
            <a:off x="2581315" y="3975640"/>
            <a:ext cx="126948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E07D1D6-ED44-4A24-984C-6DBA76C86815}"/>
              </a:ext>
            </a:extLst>
          </p:cNvPr>
          <p:cNvSpPr txBox="1"/>
          <p:nvPr/>
        </p:nvSpPr>
        <p:spPr>
          <a:xfrm>
            <a:off x="2594316" y="4806216"/>
            <a:ext cx="125648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08B9B33-BA94-42A1-A0E5-20BABE6367DF}"/>
              </a:ext>
            </a:extLst>
          </p:cNvPr>
          <p:cNvSpPr txBox="1"/>
          <p:nvPr/>
        </p:nvSpPr>
        <p:spPr>
          <a:xfrm>
            <a:off x="6096001" y="1439084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330A80-FA5A-4A1D-8770-FA5A1F9055E3}"/>
              </a:ext>
            </a:extLst>
          </p:cNvPr>
          <p:cNvSpPr txBox="1"/>
          <p:nvPr/>
        </p:nvSpPr>
        <p:spPr>
          <a:xfrm>
            <a:off x="6191250" y="2296332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FD7AB8D-C8F2-4AFA-976C-3998BFFCE7DA}"/>
              </a:ext>
            </a:extLst>
          </p:cNvPr>
          <p:cNvSpPr txBox="1"/>
          <p:nvPr/>
        </p:nvSpPr>
        <p:spPr>
          <a:xfrm>
            <a:off x="6191250" y="3128363"/>
            <a:ext cx="106326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6D1F33C-1DF7-4F07-947A-8D055D46A2DD}"/>
              </a:ext>
            </a:extLst>
          </p:cNvPr>
          <p:cNvSpPr txBox="1"/>
          <p:nvPr/>
        </p:nvSpPr>
        <p:spPr>
          <a:xfrm>
            <a:off x="6099380" y="3949414"/>
            <a:ext cx="1270146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27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7A69CBC-1148-4107-A491-FD012B75FD85}"/>
              </a:ext>
            </a:extLst>
          </p:cNvPr>
          <p:cNvSpPr txBox="1"/>
          <p:nvPr/>
        </p:nvSpPr>
        <p:spPr>
          <a:xfrm>
            <a:off x="6396391" y="4790803"/>
            <a:ext cx="92891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text, doll, toy, vector graphics&#10;&#10;Description automatically generated">
            <a:extLst>
              <a:ext uri="{FF2B5EF4-FFF2-40B4-BE49-F238E27FC236}">
                <a16:creationId xmlns:a16="http://schemas.microsoft.com/office/drawing/2014/main" id="{B99E10E4-7771-4FBE-AEF0-AED19C7DD5C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9" t="13494" r="8520" b="25430"/>
          <a:stretch/>
        </p:blipFill>
        <p:spPr>
          <a:xfrm>
            <a:off x="7470082" y="3114943"/>
            <a:ext cx="4121545" cy="3200400"/>
          </a:xfrm>
          <a:prstGeom prst="rect">
            <a:avLst/>
          </a:prstGeom>
        </p:spPr>
      </p:pic>
      <p:pic>
        <p:nvPicPr>
          <p:cNvPr id="28" name="Picture 2" descr="Compound adjectives | Baamboozle">
            <a:extLst>
              <a:ext uri="{FF2B5EF4-FFF2-40B4-BE49-F238E27FC236}">
                <a16:creationId xmlns:a16="http://schemas.microsoft.com/office/drawing/2014/main" id="{A5BEBDF2-F9B8-4798-A6A4-0A49E1B651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788" y="34362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6957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7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 animBg="1"/>
          <p:bldP spid="16" grpId="0" animBg="1"/>
          <p:bldP spid="17" grpId="0"/>
          <p:bldP spid="18" grpId="0"/>
          <p:bldP spid="19" grpId="0"/>
          <p:bldP spid="20" grpId="0"/>
          <p:bldP spid="21" grpId="0"/>
          <p:bldP spid="23" grpId="0"/>
          <p:bldP spid="24" grpId="0"/>
          <p:bldP spid="25" grpId="0"/>
          <p:bldP spid="26" grpId="0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7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 animBg="1"/>
          <p:bldP spid="16" grpId="0" animBg="1"/>
          <p:bldP spid="17" grpId="0"/>
          <p:bldP spid="18" grpId="0"/>
          <p:bldP spid="19" grpId="0"/>
          <p:bldP spid="20" grpId="0"/>
          <p:bldP spid="21" grpId="0"/>
          <p:bldP spid="23" grpId="0"/>
          <p:bldP spid="24" grpId="0"/>
          <p:bldP spid="25" grpId="0"/>
          <p:bldP spid="26" grpId="0"/>
          <p:bldP spid="29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34CDA98-D193-4184-835E-D8D864F99580}"/>
              </a:ext>
            </a:extLst>
          </p:cNvPr>
          <p:cNvSpPr txBox="1"/>
          <p:nvPr/>
        </p:nvSpPr>
        <p:spPr>
          <a:xfrm>
            <a:off x="7975500" y="612844"/>
            <a:ext cx="2528489" cy="5632311"/>
          </a:xfrm>
          <a:custGeom>
            <a:avLst/>
            <a:gdLst>
              <a:gd name="connsiteX0" fmla="*/ 0 w 2528489"/>
              <a:gd name="connsiteY0" fmla="*/ 0 h 5632311"/>
              <a:gd name="connsiteX1" fmla="*/ 2528489 w 2528489"/>
              <a:gd name="connsiteY1" fmla="*/ 0 h 5632311"/>
              <a:gd name="connsiteX2" fmla="*/ 2528489 w 2528489"/>
              <a:gd name="connsiteY2" fmla="*/ 5632311 h 5632311"/>
              <a:gd name="connsiteX3" fmla="*/ 0 w 2528489"/>
              <a:gd name="connsiteY3" fmla="*/ 5632311 h 5632311"/>
              <a:gd name="connsiteX4" fmla="*/ 0 w 2528489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8489" h="5632311" fill="none" extrusionOk="0">
                <a:moveTo>
                  <a:pt x="0" y="0"/>
                </a:moveTo>
                <a:cubicBezTo>
                  <a:pt x="1137376" y="149518"/>
                  <a:pt x="1493195" y="-90350"/>
                  <a:pt x="2528489" y="0"/>
                </a:cubicBezTo>
                <a:cubicBezTo>
                  <a:pt x="2697852" y="1857622"/>
                  <a:pt x="2555022" y="4188855"/>
                  <a:pt x="2528489" y="5632311"/>
                </a:cubicBezTo>
                <a:cubicBezTo>
                  <a:pt x="2219984" y="5788597"/>
                  <a:pt x="350498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2528489" h="5632311" stroke="0" extrusionOk="0">
                <a:moveTo>
                  <a:pt x="0" y="0"/>
                </a:moveTo>
                <a:cubicBezTo>
                  <a:pt x="1048222" y="-125902"/>
                  <a:pt x="2238141" y="163031"/>
                  <a:pt x="2528489" y="0"/>
                </a:cubicBezTo>
                <a:cubicBezTo>
                  <a:pt x="2464802" y="2595404"/>
                  <a:pt x="2613545" y="3596178"/>
                  <a:pt x="2528489" y="5632311"/>
                </a:cubicBezTo>
                <a:cubicBezTo>
                  <a:pt x="1522416" y="5678181"/>
                  <a:pt x="1018206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1 = 3 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2 = 6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3 = 9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4 = 12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5 = 15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6 = 18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7 = 21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8 = 24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9 = 27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10= 30</a:t>
            </a: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phá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9" name="Picture 38" descr="A picture containing toy&#10;&#10;Description automatically generated">
            <a:extLst>
              <a:ext uri="{FF2B5EF4-FFF2-40B4-BE49-F238E27FC236}">
                <a16:creationId xmlns:a16="http://schemas.microsoft.com/office/drawing/2014/main" id="{D2B1DB87-A856-43C9-AA53-3858ED6C72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007" y="4248553"/>
            <a:ext cx="2639903" cy="2639903"/>
          </a:xfrm>
          <a:prstGeom prst="rect">
            <a:avLst/>
          </a:prstGeom>
        </p:spPr>
      </p:pic>
      <p:pic>
        <p:nvPicPr>
          <p:cNvPr id="13" name="Picture 12" descr="Graphical user interface&#10;&#10;Description automatically generated">
            <a:extLst>
              <a:ext uri="{FF2B5EF4-FFF2-40B4-BE49-F238E27FC236}">
                <a16:creationId xmlns:a16="http://schemas.microsoft.com/office/drawing/2014/main" id="{60C2B8E2-013D-4E64-BCC1-F585E48B8F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7098" y="1070520"/>
            <a:ext cx="7318842" cy="667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10F8BEF-6903-4611-8EA0-C541DECEF74A}"/>
              </a:ext>
            </a:extLst>
          </p:cNvPr>
          <p:cNvSpPr txBox="1"/>
          <p:nvPr/>
        </p:nvSpPr>
        <p:spPr>
          <a:xfrm>
            <a:off x="2947291" y="2395712"/>
            <a:ext cx="4191000" cy="19662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36195" lvl="0" indent="-571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94945" algn="l"/>
                <a:tab pos="54038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endParaRPr lang="en-US" sz="3600" b="1" dirty="0">
              <a:solidFill>
                <a:prstClr val="white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marR="36195" lvl="0" indent="-571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94945" algn="l"/>
                <a:tab pos="54038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marR="36195" lvl="0" indent="-571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94945" algn="l"/>
                <a:tab pos="54038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5A25D0-9DAA-4086-BB39-01FD19F4488F}"/>
              </a:ext>
            </a:extLst>
          </p:cNvPr>
          <p:cNvSpPr txBox="1"/>
          <p:nvPr/>
        </p:nvSpPr>
        <p:spPr>
          <a:xfrm>
            <a:off x="2426131" y="1579202"/>
            <a:ext cx="5233320" cy="7586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6195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4945" algn="l"/>
                <a:tab pos="540385" algn="l"/>
              </a:tabLst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734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21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22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9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0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6" presetID="15" presetClass="emph" presetSubtype="0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25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7" dur="indefinite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style.fontWeight</p:attrName>
                                            </p:attrNameLst>
                                          </p:cBhvr>
                                          <p:to>
                                            <p:strVal val="bol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59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0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BCEB5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62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3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BCEB5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65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6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CCB8F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  <p:bldP spid="3" grpId="0"/>
          <p:bldP spid="15" grpId="0"/>
          <p:bldP spid="15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21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22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6" presetID="15" presetClass="emph" presetSubtype="0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25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7" dur="indefinite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style.fontWeight</p:attrName>
                                            </p:attrNameLst>
                                          </p:cBhvr>
                                          <p:to>
                                            <p:strVal val="bol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59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0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BCEB5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62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3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BCEB5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65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6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CCB8F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  <p:bldP spid="3" grpId="0"/>
          <p:bldP spid="15" grpId="0"/>
          <p:bldP spid="15" grpId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phá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34CDA98-D193-4184-835E-D8D864F99580}"/>
              </a:ext>
            </a:extLst>
          </p:cNvPr>
          <p:cNvSpPr txBox="1"/>
          <p:nvPr/>
        </p:nvSpPr>
        <p:spPr>
          <a:xfrm>
            <a:off x="7430085" y="612844"/>
            <a:ext cx="2676352" cy="5632311"/>
          </a:xfrm>
          <a:custGeom>
            <a:avLst/>
            <a:gdLst>
              <a:gd name="connsiteX0" fmla="*/ 0 w 2676352"/>
              <a:gd name="connsiteY0" fmla="*/ 0 h 5632311"/>
              <a:gd name="connsiteX1" fmla="*/ 2676352 w 2676352"/>
              <a:gd name="connsiteY1" fmla="*/ 0 h 5632311"/>
              <a:gd name="connsiteX2" fmla="*/ 2676352 w 2676352"/>
              <a:gd name="connsiteY2" fmla="*/ 5632311 h 5632311"/>
              <a:gd name="connsiteX3" fmla="*/ 0 w 2676352"/>
              <a:gd name="connsiteY3" fmla="*/ 5632311 h 5632311"/>
              <a:gd name="connsiteX4" fmla="*/ 0 w 2676352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76352" h="5632311" fill="none" extrusionOk="0">
                <a:moveTo>
                  <a:pt x="0" y="0"/>
                </a:moveTo>
                <a:cubicBezTo>
                  <a:pt x="1331103" y="149518"/>
                  <a:pt x="2297663" y="-90350"/>
                  <a:pt x="2676352" y="0"/>
                </a:cubicBezTo>
                <a:cubicBezTo>
                  <a:pt x="2845715" y="1857622"/>
                  <a:pt x="2702885" y="4188855"/>
                  <a:pt x="2676352" y="5632311"/>
                </a:cubicBezTo>
                <a:cubicBezTo>
                  <a:pt x="1399168" y="5788597"/>
                  <a:pt x="665433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2676352" h="5632311" stroke="0" extrusionOk="0">
                <a:moveTo>
                  <a:pt x="0" y="0"/>
                </a:moveTo>
                <a:cubicBezTo>
                  <a:pt x="1081887" y="-125902"/>
                  <a:pt x="2188538" y="163031"/>
                  <a:pt x="2676352" y="0"/>
                </a:cubicBezTo>
                <a:cubicBezTo>
                  <a:pt x="2612665" y="2595404"/>
                  <a:pt x="2761408" y="3596178"/>
                  <a:pt x="2676352" y="5632311"/>
                </a:cubicBezTo>
                <a:cubicBezTo>
                  <a:pt x="1921578" y="5678181"/>
                  <a:pt x="452440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3 x 1 = 3 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3 x 2 = 6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3 x 3 = 9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3 x 4 = 12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3 x 5 = 15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3 x 6 = 18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3 x 7 = 21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3 x 8 = 24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3 x 9 = 27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  3 x 10 = 30</a:t>
            </a:r>
          </a:p>
        </p:txBody>
      </p:sp>
      <p:pic>
        <p:nvPicPr>
          <p:cNvPr id="39" name="Picture 38" descr="A picture containing toy&#10;&#10;Description automatically generated">
            <a:extLst>
              <a:ext uri="{FF2B5EF4-FFF2-40B4-BE49-F238E27FC236}">
                <a16:creationId xmlns:a16="http://schemas.microsoft.com/office/drawing/2014/main" id="{D2B1DB87-A856-43C9-AA53-3858ED6C72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736" y="3744878"/>
            <a:ext cx="3200400" cy="32004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EFDFBDB-060A-4E01-BF7C-D13161607CCB}"/>
              </a:ext>
            </a:extLst>
          </p:cNvPr>
          <p:cNvGrpSpPr/>
          <p:nvPr/>
        </p:nvGrpSpPr>
        <p:grpSpPr>
          <a:xfrm>
            <a:off x="3185929" y="836620"/>
            <a:ext cx="3246001" cy="2377440"/>
            <a:chOff x="3132244" y="836620"/>
            <a:chExt cx="3246001" cy="2377440"/>
          </a:xfrm>
        </p:grpSpPr>
        <p:pic>
          <p:nvPicPr>
            <p:cNvPr id="10" name="Picture 9" descr="Logo&#10;&#10;Description automatically generated">
              <a:extLst>
                <a:ext uri="{FF2B5EF4-FFF2-40B4-BE49-F238E27FC236}">
                  <a16:creationId xmlns:a16="http://schemas.microsoft.com/office/drawing/2014/main" id="{143B0F4D-D2DE-46C1-9DDE-6D88D7DFF3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132244" y="836620"/>
              <a:ext cx="3246001" cy="237744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02DC4F2-D50E-4F1D-9190-6096E7DB7750}"/>
                </a:ext>
              </a:extLst>
            </p:cNvPr>
            <p:cNvSpPr txBox="1"/>
            <p:nvPr/>
          </p:nvSpPr>
          <p:spPr>
            <a:xfrm>
              <a:off x="3541570" y="1240510"/>
              <a:ext cx="2435654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Trình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câu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trả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lời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nhóm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</p:grpSp>
      <p:pic>
        <p:nvPicPr>
          <p:cNvPr id="15" name="Picture 1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F6CBC908-D6EA-4050-8279-16F4D910FAE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2" t="16340" r="8530" b="22619"/>
          <a:stretch/>
        </p:blipFill>
        <p:spPr>
          <a:xfrm>
            <a:off x="1810088" y="3210598"/>
            <a:ext cx="4579928" cy="338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187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phá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34CDA98-D193-4184-835E-D8D864F99580}"/>
              </a:ext>
            </a:extLst>
          </p:cNvPr>
          <p:cNvSpPr txBox="1"/>
          <p:nvPr/>
        </p:nvSpPr>
        <p:spPr>
          <a:xfrm>
            <a:off x="7815009" y="612844"/>
            <a:ext cx="2953292" cy="5632311"/>
          </a:xfrm>
          <a:custGeom>
            <a:avLst/>
            <a:gdLst>
              <a:gd name="connsiteX0" fmla="*/ 0 w 2953292"/>
              <a:gd name="connsiteY0" fmla="*/ 0 h 5632311"/>
              <a:gd name="connsiteX1" fmla="*/ 2953292 w 2953292"/>
              <a:gd name="connsiteY1" fmla="*/ 0 h 5632311"/>
              <a:gd name="connsiteX2" fmla="*/ 2953292 w 2953292"/>
              <a:gd name="connsiteY2" fmla="*/ 5632311 h 5632311"/>
              <a:gd name="connsiteX3" fmla="*/ 0 w 2953292"/>
              <a:gd name="connsiteY3" fmla="*/ 5632311 h 5632311"/>
              <a:gd name="connsiteX4" fmla="*/ 0 w 2953292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3292" h="5632311" fill="none" extrusionOk="0">
                <a:moveTo>
                  <a:pt x="0" y="0"/>
                </a:moveTo>
                <a:cubicBezTo>
                  <a:pt x="1233402" y="149518"/>
                  <a:pt x="1925694" y="-90350"/>
                  <a:pt x="2953292" y="0"/>
                </a:cubicBezTo>
                <a:cubicBezTo>
                  <a:pt x="3122655" y="1857622"/>
                  <a:pt x="2979825" y="4188855"/>
                  <a:pt x="2953292" y="5632311"/>
                </a:cubicBezTo>
                <a:cubicBezTo>
                  <a:pt x="2258525" y="5788597"/>
                  <a:pt x="1002856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2953292" h="5632311" stroke="0" extrusionOk="0">
                <a:moveTo>
                  <a:pt x="0" y="0"/>
                </a:moveTo>
                <a:cubicBezTo>
                  <a:pt x="1033704" y="-125902"/>
                  <a:pt x="2599274" y="163031"/>
                  <a:pt x="2953292" y="0"/>
                </a:cubicBezTo>
                <a:cubicBezTo>
                  <a:pt x="2889605" y="2595404"/>
                  <a:pt x="3038348" y="3596178"/>
                  <a:pt x="2953292" y="5632311"/>
                </a:cubicBezTo>
                <a:cubicBezTo>
                  <a:pt x="1508804" y="5678181"/>
                  <a:pt x="622539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3 x 1 = 3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3 x 2 = 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3 x 3 = 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3 x 4 = 12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3 x 5 = 15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3 x 6 = 18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3 x 7 = 21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3 x 8 = 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3 x 9 = 27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 3 x 10= 30</a:t>
            </a:r>
          </a:p>
        </p:txBody>
      </p:sp>
      <p:pic>
        <p:nvPicPr>
          <p:cNvPr id="39" name="Picture 38" descr="A picture containing toy&#10;&#10;Description automatically generated">
            <a:extLst>
              <a:ext uri="{FF2B5EF4-FFF2-40B4-BE49-F238E27FC236}">
                <a16:creationId xmlns:a16="http://schemas.microsoft.com/office/drawing/2014/main" id="{D2B1DB87-A856-43C9-AA53-3858ED6C72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394" y="4167414"/>
            <a:ext cx="2881086" cy="2881086"/>
          </a:xfrm>
          <a:prstGeom prst="rect">
            <a:avLst/>
          </a:prstGeom>
        </p:spPr>
      </p:pic>
      <p:pic>
        <p:nvPicPr>
          <p:cNvPr id="18" name="Picture 17" descr="A picture containing text, room, doll, gambling house&#10;&#10;Description automatically generated">
            <a:extLst>
              <a:ext uri="{FF2B5EF4-FFF2-40B4-BE49-F238E27FC236}">
                <a16:creationId xmlns:a16="http://schemas.microsoft.com/office/drawing/2014/main" id="{482A14CC-8071-485F-9B39-88583E3AE7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83080"/>
            <a:ext cx="7759070" cy="484632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3C62038-0167-4BB2-9AEC-D9033C08F85B}"/>
              </a:ext>
            </a:extLst>
          </p:cNvPr>
          <p:cNvSpPr txBox="1"/>
          <p:nvPr/>
        </p:nvSpPr>
        <p:spPr>
          <a:xfrm>
            <a:off x="2518544" y="2222500"/>
            <a:ext cx="4919021" cy="2890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6195" lvl="0" algn="just">
              <a:lnSpc>
                <a:spcPct val="115000"/>
              </a:lnSpc>
              <a:tabLst>
                <a:tab pos="194945" algn="l"/>
                <a:tab pos="540385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lang="en-US" sz="32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3.</a:t>
            </a:r>
          </a:p>
          <a:p>
            <a:pPr marR="36195" lvl="0" algn="just">
              <a:lnSpc>
                <a:spcPct val="115000"/>
              </a:lnSpc>
              <a:tabLst>
                <a:tab pos="194945" algn="l"/>
                <a:tab pos="540385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10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36195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4945" algn="l"/>
                <a:tab pos="540385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3,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30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DB9FC8D-40CC-4490-A381-012F785B5A07}"/>
              </a:ext>
            </a:extLst>
          </p:cNvPr>
          <p:cNvSpPr/>
          <p:nvPr/>
        </p:nvSpPr>
        <p:spPr>
          <a:xfrm>
            <a:off x="8153400" y="704850"/>
            <a:ext cx="544099" cy="5527898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D538175-CA51-488F-B557-1C9C21B42883}"/>
              </a:ext>
            </a:extLst>
          </p:cNvPr>
          <p:cNvSpPr/>
          <p:nvPr/>
        </p:nvSpPr>
        <p:spPr>
          <a:xfrm>
            <a:off x="9088526" y="704850"/>
            <a:ext cx="566821" cy="5527898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C7551C5-0C39-4D88-921E-AED106A83C02}"/>
              </a:ext>
            </a:extLst>
          </p:cNvPr>
          <p:cNvSpPr/>
          <p:nvPr/>
        </p:nvSpPr>
        <p:spPr>
          <a:xfrm>
            <a:off x="9872659" y="612845"/>
            <a:ext cx="766765" cy="558657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FCE106-7462-4967-9DEE-527A50913252}"/>
              </a:ext>
            </a:extLst>
          </p:cNvPr>
          <p:cNvSpPr txBox="1"/>
          <p:nvPr/>
        </p:nvSpPr>
        <p:spPr>
          <a:xfrm>
            <a:off x="1287678" y="6267524"/>
            <a:ext cx="72726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LINK FACEBOOK: 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https://www.facebook.com/huongthaoGADT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6825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3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1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3" grpId="0" animBg="1"/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1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3" grpId="0" animBg="1"/>
          <p:bldP spid="14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phá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9" name="Picture 28" descr="A picture containing text, vector graphics, room&#10;&#10;Description automatically generated">
            <a:extLst>
              <a:ext uri="{FF2B5EF4-FFF2-40B4-BE49-F238E27FC236}">
                <a16:creationId xmlns:a16="http://schemas.microsoft.com/office/drawing/2014/main" id="{6151E697-36EF-43F3-9041-166931CB39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546" y="899840"/>
            <a:ext cx="7816906" cy="6400800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DBA523EE-EE5B-4C24-8B63-9273D35D7E78}"/>
              </a:ext>
            </a:extLst>
          </p:cNvPr>
          <p:cNvSpPr txBox="1"/>
          <p:nvPr/>
        </p:nvSpPr>
        <p:spPr>
          <a:xfrm>
            <a:off x="4390160" y="3289435"/>
            <a:ext cx="38775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nhân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</a:t>
            </a:r>
          </a:p>
        </p:txBody>
      </p:sp>
      <p:pic>
        <p:nvPicPr>
          <p:cNvPr id="35" name="Picture 34" descr="A picture containing toy&#10;&#10;Description automatically generated">
            <a:extLst>
              <a:ext uri="{FF2B5EF4-FFF2-40B4-BE49-F238E27FC236}">
                <a16:creationId xmlns:a16="http://schemas.microsoft.com/office/drawing/2014/main" id="{033D54C6-B5EB-4C3F-93F4-2AFAF5D38E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038" y="3753441"/>
            <a:ext cx="3108960" cy="310896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301D3A-062B-47DB-9EE5-9C5349A9BE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753441"/>
            <a:ext cx="3220308" cy="34747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50890B8-2C1B-498A-B9CB-1D3B8607E418}"/>
              </a:ext>
            </a:extLst>
          </p:cNvPr>
          <p:cNvSpPr txBox="1"/>
          <p:nvPr/>
        </p:nvSpPr>
        <p:spPr>
          <a:xfrm>
            <a:off x="3352800" y="6276975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113845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5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6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6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67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99" y="111549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147832" y="256508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phá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528CA50-15B3-42A9-B677-05F494F35C0A}"/>
              </a:ext>
            </a:extLst>
          </p:cNvPr>
          <p:cNvGrpSpPr/>
          <p:nvPr/>
        </p:nvGrpSpPr>
        <p:grpSpPr>
          <a:xfrm>
            <a:off x="5346668" y="301078"/>
            <a:ext cx="1498664" cy="2651760"/>
            <a:chOff x="5346668" y="301078"/>
            <a:chExt cx="1498664" cy="2651760"/>
          </a:xfrm>
        </p:grpSpPr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832A9B45-1BDF-4F0A-880A-CDB44E6FA65D}"/>
                </a:ext>
              </a:extLst>
            </p:cNvPr>
            <p:cNvSpPr/>
            <p:nvPr/>
          </p:nvSpPr>
          <p:spPr>
            <a:xfrm>
              <a:off x="5418522" y="301078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37C6049D-198D-4F16-8838-B16031904F76}"/>
                </a:ext>
              </a:extLst>
            </p:cNvPr>
            <p:cNvSpPr txBox="1"/>
            <p:nvPr/>
          </p:nvSpPr>
          <p:spPr>
            <a:xfrm>
              <a:off x="5346668" y="432576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827225A-B274-43F0-93E9-C0390CE15488}"/>
              </a:ext>
            </a:extLst>
          </p:cNvPr>
          <p:cNvGrpSpPr/>
          <p:nvPr/>
        </p:nvGrpSpPr>
        <p:grpSpPr>
          <a:xfrm>
            <a:off x="6733999" y="698117"/>
            <a:ext cx="1625204" cy="2651760"/>
            <a:chOff x="6733999" y="698117"/>
            <a:chExt cx="1625204" cy="2651760"/>
          </a:xfrm>
        </p:grpSpPr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47C6A049-825D-4584-8DB3-381F1FEE52C0}"/>
                </a:ext>
              </a:extLst>
            </p:cNvPr>
            <p:cNvSpPr/>
            <p:nvPr/>
          </p:nvSpPr>
          <p:spPr>
            <a:xfrm rot="1900715">
              <a:off x="6733999" y="698117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F808DC3A-3C99-4369-B8F5-FFBE549E7D0E}"/>
                </a:ext>
              </a:extLst>
            </p:cNvPr>
            <p:cNvSpPr txBox="1"/>
            <p:nvPr/>
          </p:nvSpPr>
          <p:spPr>
            <a:xfrm>
              <a:off x="6860539" y="926152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EC0D376-F176-43B5-8CB4-EBB85225299B}"/>
              </a:ext>
            </a:extLst>
          </p:cNvPr>
          <p:cNvGrpSpPr/>
          <p:nvPr/>
        </p:nvGrpSpPr>
        <p:grpSpPr>
          <a:xfrm>
            <a:off x="6803915" y="2154369"/>
            <a:ext cx="2651760" cy="1631216"/>
            <a:chOff x="6803915" y="2154369"/>
            <a:chExt cx="2651760" cy="1631216"/>
          </a:xfrm>
        </p:grpSpPr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13F6BECD-ECF4-4F19-A896-3EF9D6E9AC46}"/>
                </a:ext>
              </a:extLst>
            </p:cNvPr>
            <p:cNvSpPr/>
            <p:nvPr/>
          </p:nvSpPr>
          <p:spPr>
            <a:xfrm rot="4732362">
              <a:off x="7443995" y="1732828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03C7B1E4-3AF6-4CB1-9C0F-8F9C6980CC57}"/>
                </a:ext>
              </a:extLst>
            </p:cNvPr>
            <p:cNvSpPr txBox="1"/>
            <p:nvPr/>
          </p:nvSpPr>
          <p:spPr>
            <a:xfrm>
              <a:off x="7922412" y="2154369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2DAEDFE-1BAB-44C7-A98D-F339457F3CF7}"/>
              </a:ext>
            </a:extLst>
          </p:cNvPr>
          <p:cNvGrpSpPr/>
          <p:nvPr/>
        </p:nvGrpSpPr>
        <p:grpSpPr>
          <a:xfrm>
            <a:off x="6755623" y="3481061"/>
            <a:ext cx="2651760" cy="1700042"/>
            <a:chOff x="6755623" y="3481061"/>
            <a:chExt cx="2651760" cy="1700042"/>
          </a:xfrm>
        </p:grpSpPr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DB986F2B-CAFC-4D84-90C5-330490F4A31B}"/>
                </a:ext>
              </a:extLst>
            </p:cNvPr>
            <p:cNvSpPr/>
            <p:nvPr/>
          </p:nvSpPr>
          <p:spPr>
            <a:xfrm rot="6620694">
              <a:off x="7395703" y="2840981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ECFAD21C-661A-4CF0-BC81-907C9EB1C35C}"/>
                </a:ext>
              </a:extLst>
            </p:cNvPr>
            <p:cNvSpPr txBox="1"/>
            <p:nvPr/>
          </p:nvSpPr>
          <p:spPr>
            <a:xfrm>
              <a:off x="7860092" y="3549887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12</a:t>
              </a:r>
            </a:p>
          </p:txBody>
        </p: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3D2F2754-FE63-4052-ACB2-3ED1AC31D75C}"/>
              </a:ext>
            </a:extLst>
          </p:cNvPr>
          <p:cNvGrpSpPr/>
          <p:nvPr/>
        </p:nvGrpSpPr>
        <p:grpSpPr>
          <a:xfrm>
            <a:off x="6713922" y="3793436"/>
            <a:ext cx="1742830" cy="2651760"/>
            <a:chOff x="6713922" y="3793436"/>
            <a:chExt cx="1742830" cy="2651760"/>
          </a:xfrm>
        </p:grpSpPr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2B2E1108-7B55-4A80-B2D5-AC8563237C3F}"/>
                </a:ext>
              </a:extLst>
            </p:cNvPr>
            <p:cNvSpPr/>
            <p:nvPr/>
          </p:nvSpPr>
          <p:spPr>
            <a:xfrm rot="8807381">
              <a:off x="6713922" y="3793436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9223D772-5CD2-4CE6-8764-D6BE43A5632D}"/>
                </a:ext>
              </a:extLst>
            </p:cNvPr>
            <p:cNvSpPr txBox="1"/>
            <p:nvPr/>
          </p:nvSpPr>
          <p:spPr>
            <a:xfrm>
              <a:off x="6958088" y="4678751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15</a:t>
              </a:r>
            </a:p>
          </p:txBody>
        </p:sp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FEE058D3-12D6-4046-BA40-6442A796157B}"/>
              </a:ext>
            </a:extLst>
          </p:cNvPr>
          <p:cNvGrpSpPr/>
          <p:nvPr/>
        </p:nvGrpSpPr>
        <p:grpSpPr>
          <a:xfrm>
            <a:off x="5393847" y="3905162"/>
            <a:ext cx="1498664" cy="2651760"/>
            <a:chOff x="5393847" y="3905162"/>
            <a:chExt cx="1498664" cy="2651760"/>
          </a:xfrm>
        </p:grpSpPr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80C93C30-0CF7-4E1C-90BC-DFB84479F2FD}"/>
                </a:ext>
              </a:extLst>
            </p:cNvPr>
            <p:cNvSpPr/>
            <p:nvPr/>
          </p:nvSpPr>
          <p:spPr>
            <a:xfrm>
              <a:off x="5418522" y="3905162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E9B81C74-9898-4CFE-8AE0-2E7D5D9794F6}"/>
                </a:ext>
              </a:extLst>
            </p:cNvPr>
            <p:cNvSpPr txBox="1"/>
            <p:nvPr/>
          </p:nvSpPr>
          <p:spPr>
            <a:xfrm>
              <a:off x="5393847" y="4859287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18</a:t>
              </a:r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0EFA14C1-590F-43A8-9922-87B535FC1068}"/>
              </a:ext>
            </a:extLst>
          </p:cNvPr>
          <p:cNvGrpSpPr/>
          <p:nvPr/>
        </p:nvGrpSpPr>
        <p:grpSpPr>
          <a:xfrm>
            <a:off x="3924043" y="3746101"/>
            <a:ext cx="1715460" cy="2651760"/>
            <a:chOff x="3924043" y="3746101"/>
            <a:chExt cx="1715460" cy="2651760"/>
          </a:xfrm>
        </p:grpSpPr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B79B3809-EFC4-43D6-83AC-0021FC1E58BF}"/>
                </a:ext>
              </a:extLst>
            </p:cNvPr>
            <p:cNvSpPr/>
            <p:nvPr/>
          </p:nvSpPr>
          <p:spPr>
            <a:xfrm rot="12792619" flipH="1">
              <a:off x="4267903" y="3746101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BEA573CF-18BD-418A-A4F2-4B76F7D3EB6C}"/>
                </a:ext>
              </a:extLst>
            </p:cNvPr>
            <p:cNvSpPr txBox="1"/>
            <p:nvPr/>
          </p:nvSpPr>
          <p:spPr>
            <a:xfrm>
              <a:off x="3924043" y="4763122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21</a:t>
              </a:r>
            </a:p>
          </p:txBody>
        </p:sp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7FE4882E-8649-4FAB-B510-9E3FC1FB4FB1}"/>
              </a:ext>
            </a:extLst>
          </p:cNvPr>
          <p:cNvGrpSpPr/>
          <p:nvPr/>
        </p:nvGrpSpPr>
        <p:grpSpPr>
          <a:xfrm>
            <a:off x="3047276" y="3486191"/>
            <a:ext cx="2651760" cy="1657507"/>
            <a:chOff x="3047276" y="3486191"/>
            <a:chExt cx="2651760" cy="1657507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1275E937-2C27-4F9C-BFF1-01A2A7AE5A56}"/>
                </a:ext>
              </a:extLst>
            </p:cNvPr>
            <p:cNvSpPr/>
            <p:nvPr/>
          </p:nvSpPr>
          <p:spPr>
            <a:xfrm rot="14979306" flipH="1">
              <a:off x="3687356" y="2846111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247512F2-F4B7-487A-93AF-0CB103E27726}"/>
                </a:ext>
              </a:extLst>
            </p:cNvPr>
            <p:cNvSpPr txBox="1"/>
            <p:nvPr/>
          </p:nvSpPr>
          <p:spPr>
            <a:xfrm>
              <a:off x="3151768" y="3512482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600" b="1" dirty="0">
                  <a:solidFill>
                    <a:srgbClr val="FF0066"/>
                  </a:solidFill>
                  <a:latin typeface="Calibri" panose="020F0502020204030204"/>
                </a:rPr>
                <a:t>24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52446DDA-D464-4984-96C9-D5BFF9012B20}"/>
              </a:ext>
            </a:extLst>
          </p:cNvPr>
          <p:cNvGrpSpPr/>
          <p:nvPr/>
        </p:nvGrpSpPr>
        <p:grpSpPr>
          <a:xfrm>
            <a:off x="2804116" y="2154369"/>
            <a:ext cx="2651760" cy="1631216"/>
            <a:chOff x="2804116" y="2154369"/>
            <a:chExt cx="2651760" cy="1631216"/>
          </a:xfrm>
        </p:grpSpPr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56CAB69E-AEED-4705-A22C-17B750633F92}"/>
                </a:ext>
              </a:extLst>
            </p:cNvPr>
            <p:cNvSpPr/>
            <p:nvPr/>
          </p:nvSpPr>
          <p:spPr>
            <a:xfrm rot="16867638" flipH="1">
              <a:off x="3444196" y="1741259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23714748-1869-4F0F-BFF0-70F965D6A49D}"/>
                </a:ext>
              </a:extLst>
            </p:cNvPr>
            <p:cNvSpPr txBox="1"/>
            <p:nvPr/>
          </p:nvSpPr>
          <p:spPr>
            <a:xfrm>
              <a:off x="2855691" y="2154369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27</a:t>
              </a:r>
            </a:p>
          </p:txBody>
        </p:sp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8D1E4B24-0E8A-4DED-B2A2-BC5A0464BB14}"/>
              </a:ext>
            </a:extLst>
          </p:cNvPr>
          <p:cNvGrpSpPr/>
          <p:nvPr/>
        </p:nvGrpSpPr>
        <p:grpSpPr>
          <a:xfrm>
            <a:off x="3937689" y="735522"/>
            <a:ext cx="1631604" cy="2651760"/>
            <a:chOff x="3937689" y="735522"/>
            <a:chExt cx="1631604" cy="2651760"/>
          </a:xfrm>
        </p:grpSpPr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B5D07918-79D3-4BE9-B42E-19152A6B218B}"/>
                </a:ext>
              </a:extLst>
            </p:cNvPr>
            <p:cNvSpPr/>
            <p:nvPr/>
          </p:nvSpPr>
          <p:spPr>
            <a:xfrm rot="19699285" flipH="1">
              <a:off x="4197693" y="735522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DBFC1A13-40CF-494E-86E9-C628E00D961A}"/>
                </a:ext>
              </a:extLst>
            </p:cNvPr>
            <p:cNvSpPr txBox="1"/>
            <p:nvPr/>
          </p:nvSpPr>
          <p:spPr>
            <a:xfrm>
              <a:off x="3937689" y="928333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</a:t>
              </a:r>
            </a:p>
          </p:txBody>
        </p:sp>
      </p:grpSp>
      <p:sp>
        <p:nvSpPr>
          <p:cNvPr id="170" name="Oval 169">
            <a:extLst>
              <a:ext uri="{FF2B5EF4-FFF2-40B4-BE49-F238E27FC236}">
                <a16:creationId xmlns:a16="http://schemas.microsoft.com/office/drawing/2014/main" id="{A126D9D1-B0A5-4BFD-BD2C-16344597E842}"/>
              </a:ext>
            </a:extLst>
          </p:cNvPr>
          <p:cNvSpPr/>
          <p:nvPr/>
        </p:nvSpPr>
        <p:spPr>
          <a:xfrm>
            <a:off x="5420096" y="311435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1" name="Oval 170">
            <a:extLst>
              <a:ext uri="{FF2B5EF4-FFF2-40B4-BE49-F238E27FC236}">
                <a16:creationId xmlns:a16="http://schemas.microsoft.com/office/drawing/2014/main" id="{516C22A7-F5A0-4CC5-9FCB-AD80DF317465}"/>
              </a:ext>
            </a:extLst>
          </p:cNvPr>
          <p:cNvSpPr/>
          <p:nvPr/>
        </p:nvSpPr>
        <p:spPr>
          <a:xfrm rot="1900715">
            <a:off x="6744666" y="673963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DA978B7E-2175-46DB-AB40-CF80EB38DE80}"/>
              </a:ext>
            </a:extLst>
          </p:cNvPr>
          <p:cNvSpPr/>
          <p:nvPr/>
        </p:nvSpPr>
        <p:spPr>
          <a:xfrm rot="4732362">
            <a:off x="7588775" y="1675488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3" name="Oval 172">
            <a:extLst>
              <a:ext uri="{FF2B5EF4-FFF2-40B4-BE49-F238E27FC236}">
                <a16:creationId xmlns:a16="http://schemas.microsoft.com/office/drawing/2014/main" id="{108C137B-0E44-44D6-9282-91AD637F6479}"/>
              </a:ext>
            </a:extLst>
          </p:cNvPr>
          <p:cNvSpPr/>
          <p:nvPr/>
        </p:nvSpPr>
        <p:spPr>
          <a:xfrm rot="6620694">
            <a:off x="7465550" y="2840420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4" name="Oval 173">
            <a:extLst>
              <a:ext uri="{FF2B5EF4-FFF2-40B4-BE49-F238E27FC236}">
                <a16:creationId xmlns:a16="http://schemas.microsoft.com/office/drawing/2014/main" id="{FE45A5B2-DE1E-40C3-805E-F16678AA766C}"/>
              </a:ext>
            </a:extLst>
          </p:cNvPr>
          <p:cNvSpPr/>
          <p:nvPr/>
        </p:nvSpPr>
        <p:spPr>
          <a:xfrm rot="8807381">
            <a:off x="6765243" y="3838544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5" name="Oval 174">
            <a:extLst>
              <a:ext uri="{FF2B5EF4-FFF2-40B4-BE49-F238E27FC236}">
                <a16:creationId xmlns:a16="http://schemas.microsoft.com/office/drawing/2014/main" id="{C9A9638B-8228-4C3F-AE34-3AF0F28DEC2F}"/>
              </a:ext>
            </a:extLst>
          </p:cNvPr>
          <p:cNvSpPr/>
          <p:nvPr/>
        </p:nvSpPr>
        <p:spPr>
          <a:xfrm>
            <a:off x="5421965" y="4236271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6" name="Oval 175">
            <a:extLst>
              <a:ext uri="{FF2B5EF4-FFF2-40B4-BE49-F238E27FC236}">
                <a16:creationId xmlns:a16="http://schemas.microsoft.com/office/drawing/2014/main" id="{E686DFC0-C8D2-40EC-A7F7-60DE4DC5F79B}"/>
              </a:ext>
            </a:extLst>
          </p:cNvPr>
          <p:cNvSpPr/>
          <p:nvPr/>
        </p:nvSpPr>
        <p:spPr>
          <a:xfrm rot="12792619" flipH="1">
            <a:off x="4128861" y="4002779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7" name="Oval 176">
            <a:extLst>
              <a:ext uri="{FF2B5EF4-FFF2-40B4-BE49-F238E27FC236}">
                <a16:creationId xmlns:a16="http://schemas.microsoft.com/office/drawing/2014/main" id="{3B589175-E6A2-451F-B687-CDCBEDE70E15}"/>
              </a:ext>
            </a:extLst>
          </p:cNvPr>
          <p:cNvSpPr/>
          <p:nvPr/>
        </p:nvSpPr>
        <p:spPr>
          <a:xfrm rot="14979306" flipH="1">
            <a:off x="3577873" y="2911692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8" name="Oval 177">
            <a:extLst>
              <a:ext uri="{FF2B5EF4-FFF2-40B4-BE49-F238E27FC236}">
                <a16:creationId xmlns:a16="http://schemas.microsoft.com/office/drawing/2014/main" id="{46C3C9EF-2029-450A-850B-DF31CF57965A}"/>
              </a:ext>
            </a:extLst>
          </p:cNvPr>
          <p:cNvSpPr/>
          <p:nvPr/>
        </p:nvSpPr>
        <p:spPr>
          <a:xfrm rot="16867638" flipH="1">
            <a:off x="3284208" y="1711227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9" name="Oval 178">
            <a:extLst>
              <a:ext uri="{FF2B5EF4-FFF2-40B4-BE49-F238E27FC236}">
                <a16:creationId xmlns:a16="http://schemas.microsoft.com/office/drawing/2014/main" id="{40D37000-B933-4369-859B-E455E04F9DAF}"/>
              </a:ext>
            </a:extLst>
          </p:cNvPr>
          <p:cNvSpPr/>
          <p:nvPr/>
        </p:nvSpPr>
        <p:spPr>
          <a:xfrm rot="19699285" flipH="1">
            <a:off x="4034090" y="460102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0" name="Oval 179">
            <a:extLst>
              <a:ext uri="{FF2B5EF4-FFF2-40B4-BE49-F238E27FC236}">
                <a16:creationId xmlns:a16="http://schemas.microsoft.com/office/drawing/2014/main" id="{654BDA0C-3193-4DCD-A67B-73FFB7EA5A85}"/>
              </a:ext>
            </a:extLst>
          </p:cNvPr>
          <p:cNvSpPr/>
          <p:nvPr/>
        </p:nvSpPr>
        <p:spPr>
          <a:xfrm>
            <a:off x="5090160" y="2433320"/>
            <a:ext cx="2011680" cy="2011680"/>
          </a:xfrm>
          <a:prstGeom prst="ellipse">
            <a:avLst/>
          </a:prstGeom>
          <a:solidFill>
            <a:srgbClr val="FF5E6D"/>
          </a:solidFill>
          <a:ln w="38100">
            <a:solidFill>
              <a:srgbClr val="FBCE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3A67BE3F-82A1-4ED6-A343-5A0D15ACEE9C}"/>
              </a:ext>
            </a:extLst>
          </p:cNvPr>
          <p:cNvSpPr txBox="1"/>
          <p:nvPr/>
        </p:nvSpPr>
        <p:spPr>
          <a:xfrm>
            <a:off x="5136970" y="2976339"/>
            <a:ext cx="189029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 3</a:t>
            </a: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81DC1143-6C44-49FB-9707-6B95444E4951}"/>
              </a:ext>
            </a:extLst>
          </p:cNvPr>
          <p:cNvSpPr txBox="1"/>
          <p:nvPr/>
        </p:nvSpPr>
        <p:spPr>
          <a:xfrm>
            <a:off x="5378082" y="834905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8C5B3B85-1350-4606-99C8-B148A563C519}"/>
              </a:ext>
            </a:extLst>
          </p:cNvPr>
          <p:cNvSpPr txBox="1"/>
          <p:nvPr/>
        </p:nvSpPr>
        <p:spPr>
          <a:xfrm>
            <a:off x="6751621" y="997008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4DB45A5F-B36F-4390-A95B-37B71AFED78B}"/>
              </a:ext>
            </a:extLst>
          </p:cNvPr>
          <p:cNvSpPr txBox="1"/>
          <p:nvPr/>
        </p:nvSpPr>
        <p:spPr>
          <a:xfrm>
            <a:off x="7702844" y="2184073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A54E98B9-47A0-4C8B-992D-C562504B8E3E}"/>
              </a:ext>
            </a:extLst>
          </p:cNvPr>
          <p:cNvSpPr txBox="1"/>
          <p:nvPr/>
        </p:nvSpPr>
        <p:spPr>
          <a:xfrm>
            <a:off x="7489935" y="3327185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F4989B33-FDED-45FC-8193-15730ED73427}"/>
              </a:ext>
            </a:extLst>
          </p:cNvPr>
          <p:cNvSpPr txBox="1"/>
          <p:nvPr/>
        </p:nvSpPr>
        <p:spPr>
          <a:xfrm>
            <a:off x="6793789" y="4468053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F2D0E259-AD55-48EF-B3C8-75932B717815}"/>
              </a:ext>
            </a:extLst>
          </p:cNvPr>
          <p:cNvSpPr txBox="1"/>
          <p:nvPr/>
        </p:nvSpPr>
        <p:spPr>
          <a:xfrm>
            <a:off x="5475581" y="4778492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34E2763B-7A30-4272-90E4-95455C2814DD}"/>
              </a:ext>
            </a:extLst>
          </p:cNvPr>
          <p:cNvSpPr txBox="1"/>
          <p:nvPr/>
        </p:nvSpPr>
        <p:spPr>
          <a:xfrm>
            <a:off x="4034210" y="4615093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99B11B33-8612-4969-BAF8-63A49F8116CE}"/>
              </a:ext>
            </a:extLst>
          </p:cNvPr>
          <p:cNvSpPr txBox="1"/>
          <p:nvPr/>
        </p:nvSpPr>
        <p:spPr>
          <a:xfrm>
            <a:off x="3350143" y="3548721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DE53D381-5EE4-4B69-82C5-39D2B9188582}"/>
              </a:ext>
            </a:extLst>
          </p:cNvPr>
          <p:cNvSpPr txBox="1"/>
          <p:nvPr/>
        </p:nvSpPr>
        <p:spPr>
          <a:xfrm>
            <a:off x="3155640" y="2220326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B6053BC0-F34D-47D0-9E7F-7897CD5AC015}"/>
              </a:ext>
            </a:extLst>
          </p:cNvPr>
          <p:cNvSpPr txBox="1"/>
          <p:nvPr/>
        </p:nvSpPr>
        <p:spPr>
          <a:xfrm>
            <a:off x="3879982" y="862455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pic>
        <p:nvPicPr>
          <p:cNvPr id="192" name="Picture 191" descr="A picture containing toy&#10;&#10;Description automatically generated">
            <a:extLst>
              <a:ext uri="{FF2B5EF4-FFF2-40B4-BE49-F238E27FC236}">
                <a16:creationId xmlns:a16="http://schemas.microsoft.com/office/drawing/2014/main" id="{4C228E46-F4A5-4A70-8E6B-5D5D34DF19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751" y="4166300"/>
            <a:ext cx="3200400" cy="3200400"/>
          </a:xfrm>
          <a:prstGeom prst="rect">
            <a:avLst/>
          </a:prstGeom>
        </p:spPr>
      </p:pic>
      <p:pic>
        <p:nvPicPr>
          <p:cNvPr id="19456" name="Picture 19455">
            <a:extLst>
              <a:ext uri="{FF2B5EF4-FFF2-40B4-BE49-F238E27FC236}">
                <a16:creationId xmlns:a16="http://schemas.microsoft.com/office/drawing/2014/main" id="{C4B2D299-3914-4B6D-A91B-A3341F138C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66820" y="4030680"/>
            <a:ext cx="3305053" cy="356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392975"/>
      </p:ext>
    </p:extLst>
  </p:cSld>
  <p:clrMapOvr>
    <a:masterClrMapping/>
  </p:clrMapOvr>
  <p:transition spd="med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4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9" dur="75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0" dur="75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4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83" dur="750" fill="hold"/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4" dur="750" fill="hold"/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7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500"/>
                                            <p:tgtEl>
                                              <p:spTgt spid="1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0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1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1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6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8" dur="5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9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1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4" dur="500"/>
                                            <p:tgtEl>
                                              <p:spTgt spid="1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5" fill="hold">
                          <p:stCondLst>
                            <p:cond delay="indefinite"/>
                          </p:stCondLst>
                          <p:childTnLst>
                            <p:par>
                              <p:cTn id="1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9" dur="5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1" dur="500"/>
                                            <p:tgtEl>
                                              <p:spTgt spid="18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2" fill="hold">
                          <p:stCondLst>
                            <p:cond delay="indefinite"/>
                          </p:stCondLst>
                          <p:childTnLst>
                            <p:par>
                              <p:cTn id="1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6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8" dur="500"/>
                                            <p:tgtEl>
                                              <p:spTgt spid="18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9" fill="hold">
                          <p:stCondLst>
                            <p:cond delay="indefinite"/>
                          </p:stCondLst>
                          <p:childTnLst>
                            <p:par>
                              <p:cTn id="1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3" dur="50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4" dur="50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5" dur="500"/>
                                            <p:tgtEl>
                                              <p:spTgt spid="18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6" fill="hold">
                          <p:stCondLst>
                            <p:cond delay="indefinite"/>
                          </p:stCondLst>
                          <p:childTnLst>
                            <p:par>
                              <p:cTn id="1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0" dur="5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1" dur="5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2" dur="500"/>
                                            <p:tgtEl>
                                              <p:spTgt spid="18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3" fill="hold">
                          <p:stCondLst>
                            <p:cond delay="indefinite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7" dur="5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8" dur="5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9" dur="500"/>
                                            <p:tgtEl>
                                              <p:spTgt spid="18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0" fill="hold">
                          <p:stCondLst>
                            <p:cond delay="indefinite"/>
                          </p:stCondLst>
                          <p:childTnLst>
                            <p:par>
                              <p:cTn id="1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4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5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6" dur="500"/>
                                            <p:tgtEl>
                                              <p:spTgt spid="18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7" fill="hold">
                          <p:stCondLst>
                            <p:cond delay="indefinite"/>
                          </p:stCondLst>
                          <p:childTnLst>
                            <p:par>
                              <p:cTn id="1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9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1" dur="5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2" dur="5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3" dur="500"/>
                                            <p:tgtEl>
                                              <p:spTgt spid="18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4" fill="hold">
                          <p:stCondLst>
                            <p:cond delay="indefinite"/>
                          </p:stCondLst>
                          <p:childTnLst>
                            <p:par>
                              <p:cTn id="1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8" dur="5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9" dur="5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0" dur="500"/>
                                            <p:tgtEl>
                                              <p:spTgt spid="18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1" fill="hold">
                          <p:stCondLst>
                            <p:cond delay="indefinite"/>
                          </p:stCondLst>
                          <p:childTnLst>
                            <p:par>
                              <p:cTn id="1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5" dur="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6" dur="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7" dur="500"/>
                                            <p:tgtEl>
                                              <p:spTgt spid="19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8" fill="hold">
                          <p:stCondLst>
                            <p:cond delay="indefinite"/>
                          </p:stCondLst>
                          <p:childTnLst>
                            <p:par>
                              <p:cTn id="1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2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3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4" dur="500"/>
                                            <p:tgtEl>
                                              <p:spTgt spid="19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5" restart="whenNotActive" fill="hold" evtFilter="cancelBubble" nodeType="interactiveSeq">
                    <p:stCondLst>
                      <p:cond evt="onClick" delay="0">
                        <p:tgtEl>
                          <p:spTgt spid="18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6" fill="hold">
                          <p:stCondLst>
                            <p:cond delay="0"/>
                          </p:stCondLst>
                          <p:childTnLst>
                            <p:par>
                              <p:cTn id="1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8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89" dur="50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1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2" dur="500"/>
                                            <p:tgtEl>
                                              <p:spTgt spid="18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2"/>
                      </p:tgtEl>
                    </p:cond>
                  </p:nextCondLst>
                </p:seq>
                <p:seq concurrent="1" nextAc="seek">
                  <p:cTn id="194" restart="whenNotActive" fill="hold" evtFilter="cancelBubble" nodeType="interactiveSeq">
                    <p:stCondLst>
                      <p:cond evt="onClick" delay="0">
                        <p:tgtEl>
                          <p:spTgt spid="18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5" fill="hold">
                          <p:stCondLst>
                            <p:cond delay="0"/>
                          </p:stCondLst>
                          <p:childTnLst>
                            <p:par>
                              <p:cTn id="1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7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8" dur="500"/>
                                            <p:tgtEl>
                                              <p:spTgt spid="1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0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01" dur="500"/>
                                            <p:tgtEl>
                                              <p:spTgt spid="18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3"/>
                      </p:tgtEl>
                    </p:cond>
                  </p:nextCondLst>
                </p:seq>
                <p:seq concurrent="1" nextAc="seek">
                  <p:cTn id="203" restart="whenNotActive" fill="hold" evtFilter="cancelBubble" nodeType="interactiveSeq">
                    <p:stCondLst>
                      <p:cond evt="onClick" delay="0">
                        <p:tgtEl>
                          <p:spTgt spid="19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4" fill="hold">
                          <p:stCondLst>
                            <p:cond delay="0"/>
                          </p:stCondLst>
                          <p:childTnLst>
                            <p:par>
                              <p:cTn id="2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6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07" dur="500"/>
                                            <p:tgtEl>
                                              <p:spTgt spid="17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9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0" dur="500"/>
                                            <p:tgtEl>
                                              <p:spTgt spid="19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1"/>
                      </p:tgtEl>
                    </p:cond>
                  </p:nextCondLst>
                </p:seq>
                <p:seq concurrent="1" nextAc="seek">
                  <p:cTn id="212" restart="whenNotActive" fill="hold" evtFilter="cancelBubble" nodeType="interactiveSeq">
                    <p:stCondLst>
                      <p:cond evt="onClick" delay="0">
                        <p:tgtEl>
                          <p:spTgt spid="19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3" fill="hold">
                          <p:stCondLst>
                            <p:cond delay="0"/>
                          </p:stCondLst>
                          <p:childTnLst>
                            <p:par>
                              <p:cTn id="2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5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6" dur="500"/>
                                            <p:tgtEl>
                                              <p:spTgt spid="17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8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9" dur="500"/>
                                            <p:tgtEl>
                                              <p:spTgt spid="19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0"/>
                      </p:tgtEl>
                    </p:cond>
                  </p:nextCondLst>
                </p:seq>
                <p:seq concurrent="1" nextAc="seek">
                  <p:cTn id="221" restart="whenNotActive" fill="hold" evtFilter="cancelBubble" nodeType="interactiveSeq">
                    <p:stCondLst>
                      <p:cond evt="onClick" delay="0">
                        <p:tgtEl>
                          <p:spTgt spid="18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2" fill="hold">
                          <p:stCondLst>
                            <p:cond delay="0"/>
                          </p:stCondLst>
                          <p:childTnLst>
                            <p:par>
                              <p:cTn id="2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4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5" dur="500"/>
                                            <p:tgtEl>
                                              <p:spTgt spid="1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27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8" dur="500"/>
                                            <p:tgtEl>
                                              <p:spTgt spid="18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9"/>
                      </p:tgtEl>
                    </p:cond>
                  </p:nextCondLst>
                </p:seq>
                <p:seq concurrent="1" nextAc="seek">
                  <p:cTn id="230" restart="whenNotActive" fill="hold" evtFilter="cancelBubble" nodeType="interactiveSeq">
                    <p:stCondLst>
                      <p:cond evt="onClick" delay="0">
                        <p:tgtEl>
                          <p:spTgt spid="18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1" fill="hold">
                          <p:stCondLst>
                            <p:cond delay="0"/>
                          </p:stCondLst>
                          <p:childTnLst>
                            <p:par>
                              <p:cTn id="2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3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34" dur="500"/>
                                            <p:tgtEl>
                                              <p:spTgt spid="1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36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37" dur="500"/>
                                            <p:tgtEl>
                                              <p:spTgt spid="18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8"/>
                      </p:tgtEl>
                    </p:cond>
                  </p:nextCondLst>
                </p:seq>
                <p:seq concurrent="1" nextAc="seek">
                  <p:cTn id="239" restart="whenNotActive" fill="hold" evtFilter="cancelBubble" nodeType="interactiveSeq">
                    <p:stCondLst>
                      <p:cond evt="onClick" delay="0">
                        <p:tgtEl>
                          <p:spTgt spid="18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0" fill="hold">
                          <p:stCondLst>
                            <p:cond delay="0"/>
                          </p:stCondLst>
                          <p:childTnLst>
                            <p:par>
                              <p:cTn id="2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2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43" dur="500"/>
                                            <p:tgtEl>
                                              <p:spTgt spid="1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5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46" dur="500"/>
                                            <p:tgtEl>
                                              <p:spTgt spid="18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4"/>
                      </p:tgtEl>
                    </p:cond>
                  </p:nextCondLst>
                </p:seq>
                <p:seq concurrent="1" nextAc="seek">
                  <p:cTn id="248" restart="whenNotActive" fill="hold" evtFilter="cancelBubble" nodeType="interactiveSeq">
                    <p:stCondLst>
                      <p:cond evt="onClick" delay="0">
                        <p:tgtEl>
                          <p:spTgt spid="18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9" fill="hold">
                          <p:stCondLst>
                            <p:cond delay="0"/>
                          </p:stCondLst>
                          <p:childTnLst>
                            <p:par>
                              <p:cTn id="2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1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2" dur="500"/>
                                            <p:tgtEl>
                                              <p:spTgt spid="17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4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5" dur="500"/>
                                            <p:tgtEl>
                                              <p:spTgt spid="18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6"/>
                      </p:tgtEl>
                    </p:cond>
                  </p:nextCondLst>
                </p:seq>
                <p:seq concurrent="1" nextAc="seek">
                  <p:cTn id="257" restart="whenNotActive" fill="hold" evtFilter="cancelBubble" nodeType="interactiveSeq">
                    <p:stCondLst>
                      <p:cond evt="onClick" delay="0">
                        <p:tgtEl>
                          <p:spTgt spid="18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8" fill="hold">
                          <p:stCondLst>
                            <p:cond delay="0"/>
                          </p:stCondLst>
                          <p:childTnLst>
                            <p:par>
                              <p:cTn id="2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0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61" dur="500"/>
                                            <p:tgtEl>
                                              <p:spTgt spid="1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3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64" dur="500"/>
                                            <p:tgtEl>
                                              <p:spTgt spid="18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7"/>
                      </p:tgtEl>
                    </p:cond>
                  </p:nextCondLst>
                </p:seq>
                <p:seq concurrent="1" nextAc="seek">
                  <p:cTn id="266" restart="whenNotActive" fill="hold" evtFilter="cancelBubble" nodeType="interactiveSeq">
                    <p:stCondLst>
                      <p:cond evt="onClick" delay="0">
                        <p:tgtEl>
                          <p:spTgt spid="18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7" fill="hold">
                          <p:stCondLst>
                            <p:cond delay="0"/>
                          </p:stCondLst>
                          <p:childTnLst>
                            <p:par>
                              <p:cTn id="2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9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70" dur="500"/>
                                            <p:tgtEl>
                                              <p:spTgt spid="1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2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73" dur="500"/>
                                            <p:tgtEl>
                                              <p:spTgt spid="18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5"/>
                      </p:tgtEl>
                    </p:cond>
                  </p:nextCondLst>
                </p:seq>
              </p:childTnLst>
            </p:cTn>
          </p:par>
        </p:tnLst>
        <p:bldLst>
          <p:bldP spid="170" grpId="0" animBg="1"/>
          <p:bldP spid="170" grpId="1" animBg="1"/>
          <p:bldP spid="171" grpId="0" animBg="1"/>
          <p:bldP spid="171" grpId="1" animBg="1"/>
          <p:bldP spid="172" grpId="0" animBg="1"/>
          <p:bldP spid="172" grpId="1" animBg="1"/>
          <p:bldP spid="173" grpId="0" animBg="1"/>
          <p:bldP spid="173" grpId="1" animBg="1"/>
          <p:bldP spid="174" grpId="0" animBg="1"/>
          <p:bldP spid="174" grpId="1" animBg="1"/>
          <p:bldP spid="175" grpId="0" animBg="1"/>
          <p:bldP spid="175" grpId="1" animBg="1"/>
          <p:bldP spid="176" grpId="0" animBg="1"/>
          <p:bldP spid="176" grpId="1" animBg="1"/>
          <p:bldP spid="177" grpId="0" animBg="1"/>
          <p:bldP spid="177" grpId="1" animBg="1"/>
          <p:bldP spid="178" grpId="0" animBg="1"/>
          <p:bldP spid="178" grpId="1" animBg="1"/>
          <p:bldP spid="179" grpId="0" animBg="1"/>
          <p:bldP spid="179" grpId="1" animBg="1"/>
          <p:bldP spid="180" grpId="0" animBg="1"/>
          <p:bldP spid="181" grpId="0"/>
          <p:bldP spid="182" grpId="0"/>
          <p:bldP spid="182" grpId="1"/>
          <p:bldP spid="183" grpId="0"/>
          <p:bldP spid="183" grpId="1"/>
          <p:bldP spid="184" grpId="0"/>
          <p:bldP spid="184" grpId="1"/>
          <p:bldP spid="185" grpId="0"/>
          <p:bldP spid="185" grpId="1"/>
          <p:bldP spid="186" grpId="0"/>
          <p:bldP spid="186" grpId="1"/>
          <p:bldP spid="187" grpId="0"/>
          <p:bldP spid="187" grpId="1"/>
          <p:bldP spid="188" grpId="0"/>
          <p:bldP spid="188" grpId="1"/>
          <p:bldP spid="189" grpId="0"/>
          <p:bldP spid="189" grpId="1"/>
          <p:bldP spid="190" grpId="0"/>
          <p:bldP spid="190" grpId="1"/>
          <p:bldP spid="191" grpId="0"/>
          <p:bldP spid="191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75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75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750" fill="hold"/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750" fill="hold"/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7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500"/>
                                            <p:tgtEl>
                                              <p:spTgt spid="1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0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1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1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6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8" dur="5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9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1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4" dur="500"/>
                                            <p:tgtEl>
                                              <p:spTgt spid="1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5" fill="hold">
                          <p:stCondLst>
                            <p:cond delay="indefinite"/>
                          </p:stCondLst>
                          <p:childTnLst>
                            <p:par>
                              <p:cTn id="1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9" dur="5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1" dur="500"/>
                                            <p:tgtEl>
                                              <p:spTgt spid="18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2" fill="hold">
                          <p:stCondLst>
                            <p:cond delay="indefinite"/>
                          </p:stCondLst>
                          <p:childTnLst>
                            <p:par>
                              <p:cTn id="1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6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8" dur="500"/>
                                            <p:tgtEl>
                                              <p:spTgt spid="18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9" fill="hold">
                          <p:stCondLst>
                            <p:cond delay="indefinite"/>
                          </p:stCondLst>
                          <p:childTnLst>
                            <p:par>
                              <p:cTn id="1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3" dur="50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4" dur="50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5" dur="500"/>
                                            <p:tgtEl>
                                              <p:spTgt spid="18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6" fill="hold">
                          <p:stCondLst>
                            <p:cond delay="indefinite"/>
                          </p:stCondLst>
                          <p:childTnLst>
                            <p:par>
                              <p:cTn id="1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0" dur="5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1" dur="5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2" dur="500"/>
                                            <p:tgtEl>
                                              <p:spTgt spid="18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3" fill="hold">
                          <p:stCondLst>
                            <p:cond delay="indefinite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7" dur="5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8" dur="5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9" dur="500"/>
                                            <p:tgtEl>
                                              <p:spTgt spid="18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0" fill="hold">
                          <p:stCondLst>
                            <p:cond delay="indefinite"/>
                          </p:stCondLst>
                          <p:childTnLst>
                            <p:par>
                              <p:cTn id="1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4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5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6" dur="500"/>
                                            <p:tgtEl>
                                              <p:spTgt spid="18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7" fill="hold">
                          <p:stCondLst>
                            <p:cond delay="indefinite"/>
                          </p:stCondLst>
                          <p:childTnLst>
                            <p:par>
                              <p:cTn id="1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9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1" dur="5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2" dur="5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3" dur="500"/>
                                            <p:tgtEl>
                                              <p:spTgt spid="18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4" fill="hold">
                          <p:stCondLst>
                            <p:cond delay="indefinite"/>
                          </p:stCondLst>
                          <p:childTnLst>
                            <p:par>
                              <p:cTn id="1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8" dur="5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9" dur="5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0" dur="500"/>
                                            <p:tgtEl>
                                              <p:spTgt spid="18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1" fill="hold">
                          <p:stCondLst>
                            <p:cond delay="indefinite"/>
                          </p:stCondLst>
                          <p:childTnLst>
                            <p:par>
                              <p:cTn id="1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5" dur="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6" dur="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7" dur="500"/>
                                            <p:tgtEl>
                                              <p:spTgt spid="19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8" fill="hold">
                          <p:stCondLst>
                            <p:cond delay="indefinite"/>
                          </p:stCondLst>
                          <p:childTnLst>
                            <p:par>
                              <p:cTn id="1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2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3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4" dur="500"/>
                                            <p:tgtEl>
                                              <p:spTgt spid="19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5" restart="whenNotActive" fill="hold" evtFilter="cancelBubble" nodeType="interactiveSeq">
                    <p:stCondLst>
                      <p:cond evt="onClick" delay="0">
                        <p:tgtEl>
                          <p:spTgt spid="18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6" fill="hold">
                          <p:stCondLst>
                            <p:cond delay="0"/>
                          </p:stCondLst>
                          <p:childTnLst>
                            <p:par>
                              <p:cTn id="1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8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89" dur="50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1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2" dur="500"/>
                                            <p:tgtEl>
                                              <p:spTgt spid="18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2"/>
                      </p:tgtEl>
                    </p:cond>
                  </p:nextCondLst>
                </p:seq>
                <p:seq concurrent="1" nextAc="seek">
                  <p:cTn id="194" restart="whenNotActive" fill="hold" evtFilter="cancelBubble" nodeType="interactiveSeq">
                    <p:stCondLst>
                      <p:cond evt="onClick" delay="0">
                        <p:tgtEl>
                          <p:spTgt spid="18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5" fill="hold">
                          <p:stCondLst>
                            <p:cond delay="0"/>
                          </p:stCondLst>
                          <p:childTnLst>
                            <p:par>
                              <p:cTn id="1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7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8" dur="500"/>
                                            <p:tgtEl>
                                              <p:spTgt spid="1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0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01" dur="500"/>
                                            <p:tgtEl>
                                              <p:spTgt spid="18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3"/>
                      </p:tgtEl>
                    </p:cond>
                  </p:nextCondLst>
                </p:seq>
                <p:seq concurrent="1" nextAc="seek">
                  <p:cTn id="203" restart="whenNotActive" fill="hold" evtFilter="cancelBubble" nodeType="interactiveSeq">
                    <p:stCondLst>
                      <p:cond evt="onClick" delay="0">
                        <p:tgtEl>
                          <p:spTgt spid="19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4" fill="hold">
                          <p:stCondLst>
                            <p:cond delay="0"/>
                          </p:stCondLst>
                          <p:childTnLst>
                            <p:par>
                              <p:cTn id="2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6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07" dur="500"/>
                                            <p:tgtEl>
                                              <p:spTgt spid="17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9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0" dur="500"/>
                                            <p:tgtEl>
                                              <p:spTgt spid="19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1"/>
                      </p:tgtEl>
                    </p:cond>
                  </p:nextCondLst>
                </p:seq>
                <p:seq concurrent="1" nextAc="seek">
                  <p:cTn id="212" restart="whenNotActive" fill="hold" evtFilter="cancelBubble" nodeType="interactiveSeq">
                    <p:stCondLst>
                      <p:cond evt="onClick" delay="0">
                        <p:tgtEl>
                          <p:spTgt spid="19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3" fill="hold">
                          <p:stCondLst>
                            <p:cond delay="0"/>
                          </p:stCondLst>
                          <p:childTnLst>
                            <p:par>
                              <p:cTn id="2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5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6" dur="500"/>
                                            <p:tgtEl>
                                              <p:spTgt spid="17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8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9" dur="500"/>
                                            <p:tgtEl>
                                              <p:spTgt spid="19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0"/>
                      </p:tgtEl>
                    </p:cond>
                  </p:nextCondLst>
                </p:seq>
                <p:seq concurrent="1" nextAc="seek">
                  <p:cTn id="221" restart="whenNotActive" fill="hold" evtFilter="cancelBubble" nodeType="interactiveSeq">
                    <p:stCondLst>
                      <p:cond evt="onClick" delay="0">
                        <p:tgtEl>
                          <p:spTgt spid="18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2" fill="hold">
                          <p:stCondLst>
                            <p:cond delay="0"/>
                          </p:stCondLst>
                          <p:childTnLst>
                            <p:par>
                              <p:cTn id="2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4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5" dur="500"/>
                                            <p:tgtEl>
                                              <p:spTgt spid="1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27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8" dur="500"/>
                                            <p:tgtEl>
                                              <p:spTgt spid="18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9"/>
                      </p:tgtEl>
                    </p:cond>
                  </p:nextCondLst>
                </p:seq>
                <p:seq concurrent="1" nextAc="seek">
                  <p:cTn id="230" restart="whenNotActive" fill="hold" evtFilter="cancelBubble" nodeType="interactiveSeq">
                    <p:stCondLst>
                      <p:cond evt="onClick" delay="0">
                        <p:tgtEl>
                          <p:spTgt spid="18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1" fill="hold">
                          <p:stCondLst>
                            <p:cond delay="0"/>
                          </p:stCondLst>
                          <p:childTnLst>
                            <p:par>
                              <p:cTn id="2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3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34" dur="500"/>
                                            <p:tgtEl>
                                              <p:spTgt spid="1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36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37" dur="500"/>
                                            <p:tgtEl>
                                              <p:spTgt spid="18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8"/>
                      </p:tgtEl>
                    </p:cond>
                  </p:nextCondLst>
                </p:seq>
                <p:seq concurrent="1" nextAc="seek">
                  <p:cTn id="239" restart="whenNotActive" fill="hold" evtFilter="cancelBubble" nodeType="interactiveSeq">
                    <p:stCondLst>
                      <p:cond evt="onClick" delay="0">
                        <p:tgtEl>
                          <p:spTgt spid="18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0" fill="hold">
                          <p:stCondLst>
                            <p:cond delay="0"/>
                          </p:stCondLst>
                          <p:childTnLst>
                            <p:par>
                              <p:cTn id="2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2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43" dur="500"/>
                                            <p:tgtEl>
                                              <p:spTgt spid="1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5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46" dur="500"/>
                                            <p:tgtEl>
                                              <p:spTgt spid="18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4"/>
                      </p:tgtEl>
                    </p:cond>
                  </p:nextCondLst>
                </p:seq>
                <p:seq concurrent="1" nextAc="seek">
                  <p:cTn id="248" restart="whenNotActive" fill="hold" evtFilter="cancelBubble" nodeType="interactiveSeq">
                    <p:stCondLst>
                      <p:cond evt="onClick" delay="0">
                        <p:tgtEl>
                          <p:spTgt spid="18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9" fill="hold">
                          <p:stCondLst>
                            <p:cond delay="0"/>
                          </p:stCondLst>
                          <p:childTnLst>
                            <p:par>
                              <p:cTn id="2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1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2" dur="500"/>
                                            <p:tgtEl>
                                              <p:spTgt spid="17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4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5" dur="500"/>
                                            <p:tgtEl>
                                              <p:spTgt spid="18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6"/>
                      </p:tgtEl>
                    </p:cond>
                  </p:nextCondLst>
                </p:seq>
                <p:seq concurrent="1" nextAc="seek">
                  <p:cTn id="257" restart="whenNotActive" fill="hold" evtFilter="cancelBubble" nodeType="interactiveSeq">
                    <p:stCondLst>
                      <p:cond evt="onClick" delay="0">
                        <p:tgtEl>
                          <p:spTgt spid="18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8" fill="hold">
                          <p:stCondLst>
                            <p:cond delay="0"/>
                          </p:stCondLst>
                          <p:childTnLst>
                            <p:par>
                              <p:cTn id="2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0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61" dur="500"/>
                                            <p:tgtEl>
                                              <p:spTgt spid="1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3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64" dur="500"/>
                                            <p:tgtEl>
                                              <p:spTgt spid="18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7"/>
                      </p:tgtEl>
                    </p:cond>
                  </p:nextCondLst>
                </p:seq>
                <p:seq concurrent="1" nextAc="seek">
                  <p:cTn id="266" restart="whenNotActive" fill="hold" evtFilter="cancelBubble" nodeType="interactiveSeq">
                    <p:stCondLst>
                      <p:cond evt="onClick" delay="0">
                        <p:tgtEl>
                          <p:spTgt spid="18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7" fill="hold">
                          <p:stCondLst>
                            <p:cond delay="0"/>
                          </p:stCondLst>
                          <p:childTnLst>
                            <p:par>
                              <p:cTn id="2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9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70" dur="500"/>
                                            <p:tgtEl>
                                              <p:spTgt spid="1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2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73" dur="500"/>
                                            <p:tgtEl>
                                              <p:spTgt spid="18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5"/>
                      </p:tgtEl>
                    </p:cond>
                  </p:nextCondLst>
                </p:seq>
              </p:childTnLst>
            </p:cTn>
          </p:par>
        </p:tnLst>
        <p:bldLst>
          <p:bldP spid="170" grpId="0" animBg="1"/>
          <p:bldP spid="170" grpId="1" animBg="1"/>
          <p:bldP spid="171" grpId="0" animBg="1"/>
          <p:bldP spid="171" grpId="1" animBg="1"/>
          <p:bldP spid="172" grpId="0" animBg="1"/>
          <p:bldP spid="172" grpId="1" animBg="1"/>
          <p:bldP spid="173" grpId="0" animBg="1"/>
          <p:bldP spid="173" grpId="1" animBg="1"/>
          <p:bldP spid="174" grpId="0" animBg="1"/>
          <p:bldP spid="174" grpId="1" animBg="1"/>
          <p:bldP spid="175" grpId="0" animBg="1"/>
          <p:bldP spid="175" grpId="1" animBg="1"/>
          <p:bldP spid="176" grpId="0" animBg="1"/>
          <p:bldP spid="176" grpId="1" animBg="1"/>
          <p:bldP spid="177" grpId="0" animBg="1"/>
          <p:bldP spid="177" grpId="1" animBg="1"/>
          <p:bldP spid="178" grpId="0" animBg="1"/>
          <p:bldP spid="178" grpId="1" animBg="1"/>
          <p:bldP spid="179" grpId="0" animBg="1"/>
          <p:bldP spid="179" grpId="1" animBg="1"/>
          <p:bldP spid="180" grpId="0" animBg="1"/>
          <p:bldP spid="181" grpId="0"/>
          <p:bldP spid="182" grpId="0"/>
          <p:bldP spid="182" grpId="1"/>
          <p:bldP spid="183" grpId="0"/>
          <p:bldP spid="183" grpId="1"/>
          <p:bldP spid="184" grpId="0"/>
          <p:bldP spid="184" grpId="1"/>
          <p:bldP spid="185" grpId="0"/>
          <p:bldP spid="185" grpId="1"/>
          <p:bldP spid="186" grpId="0"/>
          <p:bldP spid="186" grpId="1"/>
          <p:bldP spid="187" grpId="0"/>
          <p:bldP spid="187" grpId="1"/>
          <p:bldP spid="188" grpId="0"/>
          <p:bldP spid="188" grpId="1"/>
          <p:bldP spid="189" grpId="0"/>
          <p:bldP spid="189" grpId="1"/>
          <p:bldP spid="190" grpId="0"/>
          <p:bldP spid="190" grpId="1"/>
          <p:bldP spid="191" grpId="0"/>
          <p:bldP spid="191" grpId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A8C8BD7-980F-4188-AAAB-D9D015F03A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13448" y="2114194"/>
            <a:ext cx="7193903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96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23" name="Picture 2" descr="Compound adjectives | Baamboozle">
            <a:extLst>
              <a:ext uri="{FF2B5EF4-FFF2-40B4-BE49-F238E27FC236}">
                <a16:creationId xmlns:a16="http://schemas.microsoft.com/office/drawing/2014/main" id="{E95FDD57-BC6A-43A7-BC3C-A75ECCA589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B61F1CB-02A6-46E6-B90C-213580A84960}"/>
              </a:ext>
            </a:extLst>
          </p:cNvPr>
          <p:cNvSpPr txBox="1"/>
          <p:nvPr/>
        </p:nvSpPr>
        <p:spPr>
          <a:xfrm>
            <a:off x="1423698" y="301079"/>
            <a:ext cx="49220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srgbClr val="FF2727"/>
                </a:solidFill>
                <a:latin typeface="SVN-Cookies" panose="02040603050506020204" pitchFamily="18" charset="0"/>
              </a:rPr>
              <a:t>Hoạt</a:t>
            </a:r>
            <a:r>
              <a:rPr lang="en-US" sz="4400" dirty="0">
                <a:solidFill>
                  <a:srgbClr val="FF2727"/>
                </a:solidFill>
                <a:latin typeface="SVN-Cookies" panose="02040603050506020204" pitchFamily="18" charset="0"/>
              </a:rPr>
              <a:t> </a:t>
            </a:r>
            <a:r>
              <a:rPr lang="en-US" sz="4400" dirty="0" err="1">
                <a:solidFill>
                  <a:srgbClr val="FF2727"/>
                </a:solidFill>
                <a:latin typeface="SVN-Cookies" panose="02040603050506020204" pitchFamily="18" charset="0"/>
              </a:rPr>
              <a:t>động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8C5A0FB-40CE-40CD-826F-E04A00FE25D7}"/>
              </a:ext>
            </a:extLst>
          </p:cNvPr>
          <p:cNvGrpSpPr/>
          <p:nvPr/>
        </p:nvGrpSpPr>
        <p:grpSpPr>
          <a:xfrm>
            <a:off x="289560" y="952318"/>
            <a:ext cx="1371600" cy="1371600"/>
            <a:chOff x="856628" y="879472"/>
            <a:chExt cx="1554480" cy="1554480"/>
          </a:xfrm>
        </p:grpSpPr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1617E851-1B0B-4EB4-B61D-6DD684731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B4CBCDD-7495-49C9-8213-628E553940F4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941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CD19FEAB-90E5-45A5-8C1A-CA37B2609620}"/>
              </a:ext>
            </a:extLst>
          </p:cNvPr>
          <p:cNvSpPr txBox="1"/>
          <p:nvPr/>
        </p:nvSpPr>
        <p:spPr>
          <a:xfrm>
            <a:off x="1580471" y="1299120"/>
            <a:ext cx="1031963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Nêu</a:t>
            </a:r>
            <a:r>
              <a:rPr kumimoji="0" lang="en-US" sz="3300" b="1" i="0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300" b="1" i="0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300" b="1" i="0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còn</a:t>
            </a:r>
            <a:r>
              <a:rPr kumimoji="0" lang="en-US" sz="3300" b="1" i="0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thiếu</a:t>
            </a:r>
            <a:r>
              <a:rPr kumimoji="0" lang="en-US" sz="3300" b="1" i="0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US" sz="3300" b="1" i="0" strike="noStrike" kern="120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A4CFFD-1E7F-4D19-ABEB-3B1ABE51EF8B}"/>
              </a:ext>
            </a:extLst>
          </p:cNvPr>
          <p:cNvSpPr txBox="1"/>
          <p:nvPr/>
        </p:nvSpPr>
        <p:spPr>
          <a:xfrm flipH="1">
            <a:off x="-23821" y="2260130"/>
            <a:ext cx="11137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a)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FC82D9C-619D-4214-9094-F16AFD8600BA}"/>
              </a:ext>
            </a:extLst>
          </p:cNvPr>
          <p:cNvSpPr/>
          <p:nvPr/>
        </p:nvSpPr>
        <p:spPr>
          <a:xfrm>
            <a:off x="796796" y="2139656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B83328B-5620-4E14-89B7-E9038AEC7AB3}"/>
              </a:ext>
            </a:extLst>
          </p:cNvPr>
          <p:cNvSpPr txBox="1"/>
          <p:nvPr/>
        </p:nvSpPr>
        <p:spPr>
          <a:xfrm>
            <a:off x="837161" y="2287139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B3D78C5-B8C6-4011-A3B1-ED538EF97701}"/>
              </a:ext>
            </a:extLst>
          </p:cNvPr>
          <p:cNvSpPr/>
          <p:nvPr/>
        </p:nvSpPr>
        <p:spPr>
          <a:xfrm>
            <a:off x="1776558" y="2152455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50D9121-36F0-4C51-A9EF-3DA06BA7689D}"/>
              </a:ext>
            </a:extLst>
          </p:cNvPr>
          <p:cNvSpPr txBox="1"/>
          <p:nvPr/>
        </p:nvSpPr>
        <p:spPr>
          <a:xfrm>
            <a:off x="1816923" y="2299938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4879A414-3A08-40DB-9F69-ADBFB18A0E5E}"/>
              </a:ext>
            </a:extLst>
          </p:cNvPr>
          <p:cNvSpPr/>
          <p:nvPr/>
        </p:nvSpPr>
        <p:spPr>
          <a:xfrm>
            <a:off x="2702251" y="2209624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557ADB2-FE86-4C7A-9EAD-3C181C21B4E4}"/>
              </a:ext>
            </a:extLst>
          </p:cNvPr>
          <p:cNvSpPr txBox="1"/>
          <p:nvPr/>
        </p:nvSpPr>
        <p:spPr>
          <a:xfrm>
            <a:off x="2742615" y="2389095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8E35780E-6C3A-4584-B539-D27579E36E8F}"/>
              </a:ext>
            </a:extLst>
          </p:cNvPr>
          <p:cNvSpPr/>
          <p:nvPr/>
        </p:nvSpPr>
        <p:spPr>
          <a:xfrm>
            <a:off x="3629301" y="2163995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E873A28-922E-46B7-87F0-630E8735CB0B}"/>
              </a:ext>
            </a:extLst>
          </p:cNvPr>
          <p:cNvSpPr txBox="1"/>
          <p:nvPr/>
        </p:nvSpPr>
        <p:spPr>
          <a:xfrm>
            <a:off x="3669666" y="2311478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B603F7A2-1EBC-4EC0-B077-4792FFDD9976}"/>
              </a:ext>
            </a:extLst>
          </p:cNvPr>
          <p:cNvSpPr/>
          <p:nvPr/>
        </p:nvSpPr>
        <p:spPr>
          <a:xfrm>
            <a:off x="4545615" y="2194051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1DA6D2A-32D6-4B89-8242-F3D5DD5206A3}"/>
              </a:ext>
            </a:extLst>
          </p:cNvPr>
          <p:cNvSpPr txBox="1"/>
          <p:nvPr/>
        </p:nvSpPr>
        <p:spPr>
          <a:xfrm>
            <a:off x="4585980" y="2341534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7E8C4F20-DB62-428F-90C2-509374A44B75}"/>
              </a:ext>
            </a:extLst>
          </p:cNvPr>
          <p:cNvSpPr/>
          <p:nvPr/>
        </p:nvSpPr>
        <p:spPr>
          <a:xfrm>
            <a:off x="5469636" y="2163995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D3269A8-0744-4F93-96C7-335A2BC2EBC2}"/>
              </a:ext>
            </a:extLst>
          </p:cNvPr>
          <p:cNvSpPr txBox="1"/>
          <p:nvPr/>
        </p:nvSpPr>
        <p:spPr>
          <a:xfrm>
            <a:off x="5508061" y="2333064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EB610B69-80B7-45AF-8CFD-A6D9B42F0221}"/>
              </a:ext>
            </a:extLst>
          </p:cNvPr>
          <p:cNvSpPr/>
          <p:nvPr/>
        </p:nvSpPr>
        <p:spPr>
          <a:xfrm>
            <a:off x="6449398" y="2176794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91CC7AC-B9A6-4B20-B4F2-079C793F4863}"/>
              </a:ext>
            </a:extLst>
          </p:cNvPr>
          <p:cNvSpPr txBox="1"/>
          <p:nvPr/>
        </p:nvSpPr>
        <p:spPr>
          <a:xfrm>
            <a:off x="6489763" y="2324277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14FCD6C-06CB-4ABF-BF5D-C02C74A82BD3}"/>
              </a:ext>
            </a:extLst>
          </p:cNvPr>
          <p:cNvSpPr/>
          <p:nvPr/>
        </p:nvSpPr>
        <p:spPr>
          <a:xfrm>
            <a:off x="7385827" y="2188334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2A17C6D-408B-4D4B-8493-E028E675724E}"/>
              </a:ext>
            </a:extLst>
          </p:cNvPr>
          <p:cNvSpPr txBox="1"/>
          <p:nvPr/>
        </p:nvSpPr>
        <p:spPr>
          <a:xfrm>
            <a:off x="7416946" y="2370317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AEBA428-4BEA-415B-AEF0-737A0CE66DBE}"/>
              </a:ext>
            </a:extLst>
          </p:cNvPr>
          <p:cNvSpPr/>
          <p:nvPr/>
        </p:nvSpPr>
        <p:spPr>
          <a:xfrm>
            <a:off x="8302141" y="2188334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100043C-92F6-43E0-B206-4C9D2E77C480}"/>
              </a:ext>
            </a:extLst>
          </p:cNvPr>
          <p:cNvSpPr txBox="1"/>
          <p:nvPr/>
        </p:nvSpPr>
        <p:spPr>
          <a:xfrm>
            <a:off x="8342506" y="2335817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1AEA139F-AB9B-4E1D-8381-275A259CDC03}"/>
              </a:ext>
            </a:extLst>
          </p:cNvPr>
          <p:cNvSpPr/>
          <p:nvPr/>
        </p:nvSpPr>
        <p:spPr>
          <a:xfrm>
            <a:off x="9218455" y="2218390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29E8842-038C-4142-8BF0-4B8ACA5F4A87}"/>
              </a:ext>
            </a:extLst>
          </p:cNvPr>
          <p:cNvSpPr txBox="1"/>
          <p:nvPr/>
        </p:nvSpPr>
        <p:spPr>
          <a:xfrm>
            <a:off x="9258820" y="2365873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5B33A06-28F6-4F05-8646-CD0FFC90BCEC}"/>
              </a:ext>
            </a:extLst>
          </p:cNvPr>
          <p:cNvGrpSpPr/>
          <p:nvPr/>
        </p:nvGrpSpPr>
        <p:grpSpPr>
          <a:xfrm flipV="1">
            <a:off x="1045197" y="2884025"/>
            <a:ext cx="1155069" cy="873097"/>
            <a:chOff x="2164332" y="697199"/>
            <a:chExt cx="1155069" cy="873097"/>
          </a:xfrm>
        </p:grpSpPr>
        <p:sp>
          <p:nvSpPr>
            <p:cNvPr id="50" name="Right Brace 49">
              <a:extLst>
                <a:ext uri="{FF2B5EF4-FFF2-40B4-BE49-F238E27FC236}">
                  <a16:creationId xmlns:a16="http://schemas.microsoft.com/office/drawing/2014/main" id="{BFE4AA8A-779B-4E7F-BCAE-6C29AF45F288}"/>
                </a:ext>
              </a:extLst>
            </p:cNvPr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DB649FE5-C7C9-4285-80D9-9C269859465D}"/>
                </a:ext>
              </a:extLst>
            </p:cNvPr>
            <p:cNvSpPr/>
            <p:nvPr/>
          </p:nvSpPr>
          <p:spPr>
            <a:xfrm flipV="1">
              <a:off x="2232876" y="697199"/>
              <a:ext cx="84281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+3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54D5FE3-5FA6-40F6-AAF9-653BA938D39C}"/>
              </a:ext>
            </a:extLst>
          </p:cNvPr>
          <p:cNvGrpSpPr/>
          <p:nvPr/>
        </p:nvGrpSpPr>
        <p:grpSpPr>
          <a:xfrm flipV="1">
            <a:off x="2312596" y="2884025"/>
            <a:ext cx="1034564" cy="873097"/>
            <a:chOff x="2164332" y="697199"/>
            <a:chExt cx="1155069" cy="873097"/>
          </a:xfrm>
        </p:grpSpPr>
        <p:sp>
          <p:nvSpPr>
            <p:cNvPr id="54" name="Right Brace 53">
              <a:extLst>
                <a:ext uri="{FF2B5EF4-FFF2-40B4-BE49-F238E27FC236}">
                  <a16:creationId xmlns:a16="http://schemas.microsoft.com/office/drawing/2014/main" id="{14FC1883-5A6C-41C7-B0BB-82BBBA429D02}"/>
                </a:ext>
              </a:extLst>
            </p:cNvPr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FAFE15B2-71BE-465F-9B62-74EF03B752DC}"/>
                </a:ext>
              </a:extLst>
            </p:cNvPr>
            <p:cNvSpPr/>
            <p:nvPr/>
          </p:nvSpPr>
          <p:spPr>
            <a:xfrm flipV="1">
              <a:off x="2390019" y="697199"/>
              <a:ext cx="72340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+3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A079C301-F121-4016-9839-3902F245F2A1}"/>
              </a:ext>
            </a:extLst>
          </p:cNvPr>
          <p:cNvSpPr txBox="1"/>
          <p:nvPr/>
        </p:nvSpPr>
        <p:spPr>
          <a:xfrm>
            <a:off x="3758616" y="2333064"/>
            <a:ext cx="553970" cy="4616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6B4AA80-C267-41BE-8CC5-A091E8780F42}"/>
              </a:ext>
            </a:extLst>
          </p:cNvPr>
          <p:cNvSpPr txBox="1"/>
          <p:nvPr/>
        </p:nvSpPr>
        <p:spPr>
          <a:xfrm>
            <a:off x="4662172" y="2365232"/>
            <a:ext cx="553970" cy="4616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304AC3D-8E38-4B5E-B1FB-7C711FF3EF80}"/>
              </a:ext>
            </a:extLst>
          </p:cNvPr>
          <p:cNvSpPr txBox="1"/>
          <p:nvPr/>
        </p:nvSpPr>
        <p:spPr>
          <a:xfrm>
            <a:off x="6582662" y="2365232"/>
            <a:ext cx="553970" cy="4616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33A3EB2-EA07-4FF4-BECD-0550E71326C9}"/>
              </a:ext>
            </a:extLst>
          </p:cNvPr>
          <p:cNvSpPr txBox="1"/>
          <p:nvPr/>
        </p:nvSpPr>
        <p:spPr>
          <a:xfrm>
            <a:off x="8399641" y="2362720"/>
            <a:ext cx="553970" cy="4616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</a:p>
        </p:txBody>
      </p:sp>
      <p:sp>
        <p:nvSpPr>
          <p:cNvPr id="61" name="Flowchart: Decision 60">
            <a:extLst>
              <a:ext uri="{FF2B5EF4-FFF2-40B4-BE49-F238E27FC236}">
                <a16:creationId xmlns:a16="http://schemas.microsoft.com/office/drawing/2014/main" id="{828E55E6-1BC1-4010-887D-C2D55503DAAC}"/>
              </a:ext>
            </a:extLst>
          </p:cNvPr>
          <p:cNvSpPr/>
          <p:nvPr/>
        </p:nvSpPr>
        <p:spPr>
          <a:xfrm>
            <a:off x="20322" y="4623205"/>
            <a:ext cx="1246098" cy="1095154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2" name="Flowchart: Decision 61">
            <a:extLst>
              <a:ext uri="{FF2B5EF4-FFF2-40B4-BE49-F238E27FC236}">
                <a16:creationId xmlns:a16="http://schemas.microsoft.com/office/drawing/2014/main" id="{89C4A521-BEBC-4872-A66D-C8F71BF2A4CA}"/>
              </a:ext>
            </a:extLst>
          </p:cNvPr>
          <p:cNvSpPr/>
          <p:nvPr/>
        </p:nvSpPr>
        <p:spPr>
          <a:xfrm>
            <a:off x="1266420" y="4623205"/>
            <a:ext cx="1246098" cy="1095154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3" name="Flowchart: Decision 62">
            <a:extLst>
              <a:ext uri="{FF2B5EF4-FFF2-40B4-BE49-F238E27FC236}">
                <a16:creationId xmlns:a16="http://schemas.microsoft.com/office/drawing/2014/main" id="{DA83BC0B-F451-4177-AE8D-5517D3631BDB}"/>
              </a:ext>
            </a:extLst>
          </p:cNvPr>
          <p:cNvSpPr/>
          <p:nvPr/>
        </p:nvSpPr>
        <p:spPr>
          <a:xfrm>
            <a:off x="2512518" y="4623205"/>
            <a:ext cx="1246098" cy="1095154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4" name="Flowchart: Decision 63">
            <a:extLst>
              <a:ext uri="{FF2B5EF4-FFF2-40B4-BE49-F238E27FC236}">
                <a16:creationId xmlns:a16="http://schemas.microsoft.com/office/drawing/2014/main" id="{C8CB094A-F785-405D-BDD8-13CE7A4982A0}"/>
              </a:ext>
            </a:extLst>
          </p:cNvPr>
          <p:cNvSpPr/>
          <p:nvPr/>
        </p:nvSpPr>
        <p:spPr>
          <a:xfrm>
            <a:off x="3758616" y="4623205"/>
            <a:ext cx="1246098" cy="1095154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5" name="Flowchart: Decision 64">
            <a:extLst>
              <a:ext uri="{FF2B5EF4-FFF2-40B4-BE49-F238E27FC236}">
                <a16:creationId xmlns:a16="http://schemas.microsoft.com/office/drawing/2014/main" id="{00DCBF39-6BCC-4AE0-B5C6-2F1B6766E13B}"/>
              </a:ext>
            </a:extLst>
          </p:cNvPr>
          <p:cNvSpPr/>
          <p:nvPr/>
        </p:nvSpPr>
        <p:spPr>
          <a:xfrm>
            <a:off x="5004714" y="4623205"/>
            <a:ext cx="1246098" cy="1095154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6" name="Flowchart: Decision 65">
            <a:extLst>
              <a:ext uri="{FF2B5EF4-FFF2-40B4-BE49-F238E27FC236}">
                <a16:creationId xmlns:a16="http://schemas.microsoft.com/office/drawing/2014/main" id="{5175DBE2-135C-40A3-9DB4-954EC8C384CE}"/>
              </a:ext>
            </a:extLst>
          </p:cNvPr>
          <p:cNvSpPr/>
          <p:nvPr/>
        </p:nvSpPr>
        <p:spPr>
          <a:xfrm>
            <a:off x="6250812" y="4623205"/>
            <a:ext cx="1246098" cy="1095154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7" name="Flowchart: Decision 66">
            <a:extLst>
              <a:ext uri="{FF2B5EF4-FFF2-40B4-BE49-F238E27FC236}">
                <a16:creationId xmlns:a16="http://schemas.microsoft.com/office/drawing/2014/main" id="{784C2C12-35A7-43E1-A933-FABBCBFBBEDA}"/>
              </a:ext>
            </a:extLst>
          </p:cNvPr>
          <p:cNvSpPr/>
          <p:nvPr/>
        </p:nvSpPr>
        <p:spPr>
          <a:xfrm>
            <a:off x="7516489" y="4623205"/>
            <a:ext cx="1246098" cy="1095154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8" name="Flowchart: Decision 67">
            <a:extLst>
              <a:ext uri="{FF2B5EF4-FFF2-40B4-BE49-F238E27FC236}">
                <a16:creationId xmlns:a16="http://schemas.microsoft.com/office/drawing/2014/main" id="{DACE0D84-B293-4C04-84FF-AFD92D821F50}"/>
              </a:ext>
            </a:extLst>
          </p:cNvPr>
          <p:cNvSpPr/>
          <p:nvPr/>
        </p:nvSpPr>
        <p:spPr>
          <a:xfrm>
            <a:off x="8746612" y="4623205"/>
            <a:ext cx="1246098" cy="1095154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9" name="Flowchart: Decision 68">
            <a:extLst>
              <a:ext uri="{FF2B5EF4-FFF2-40B4-BE49-F238E27FC236}">
                <a16:creationId xmlns:a16="http://schemas.microsoft.com/office/drawing/2014/main" id="{07861E4E-A389-4D8C-992E-0944E474E2B5}"/>
              </a:ext>
            </a:extLst>
          </p:cNvPr>
          <p:cNvSpPr/>
          <p:nvPr/>
        </p:nvSpPr>
        <p:spPr>
          <a:xfrm>
            <a:off x="9976735" y="4623205"/>
            <a:ext cx="1246098" cy="1095154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0" name="Flowchart: Decision 69">
            <a:extLst>
              <a:ext uri="{FF2B5EF4-FFF2-40B4-BE49-F238E27FC236}">
                <a16:creationId xmlns:a16="http://schemas.microsoft.com/office/drawing/2014/main" id="{EA7F939E-A499-4225-BFDF-B7A7A5E1B00A}"/>
              </a:ext>
            </a:extLst>
          </p:cNvPr>
          <p:cNvSpPr/>
          <p:nvPr/>
        </p:nvSpPr>
        <p:spPr>
          <a:xfrm>
            <a:off x="11206858" y="4623205"/>
            <a:ext cx="1099411" cy="1004777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E1C3BF9-129E-43BD-9736-7E53C2DCDC44}"/>
              </a:ext>
            </a:extLst>
          </p:cNvPr>
          <p:cNvSpPr txBox="1"/>
          <p:nvPr/>
        </p:nvSpPr>
        <p:spPr>
          <a:xfrm>
            <a:off x="162380" y="4943840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9C6263F9-000A-4653-8D10-7EA95EAAAADE}"/>
              </a:ext>
            </a:extLst>
          </p:cNvPr>
          <p:cNvSpPr txBox="1"/>
          <p:nvPr/>
        </p:nvSpPr>
        <p:spPr>
          <a:xfrm>
            <a:off x="2674362" y="4935753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5D72C622-7125-4ACD-9ABB-5BDFB07F287F}"/>
              </a:ext>
            </a:extLst>
          </p:cNvPr>
          <p:cNvSpPr txBox="1"/>
          <p:nvPr/>
        </p:nvSpPr>
        <p:spPr>
          <a:xfrm>
            <a:off x="6440897" y="4909172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B55B88C-7C64-4776-9C46-D04D62BCF7F5}"/>
              </a:ext>
            </a:extLst>
          </p:cNvPr>
          <p:cNvSpPr txBox="1"/>
          <p:nvPr/>
        </p:nvSpPr>
        <p:spPr>
          <a:xfrm>
            <a:off x="11374080" y="4935753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AB815C63-0535-42DE-B1F9-1D6269096440}"/>
              </a:ext>
            </a:extLst>
          </p:cNvPr>
          <p:cNvSpPr txBox="1"/>
          <p:nvPr/>
        </p:nvSpPr>
        <p:spPr>
          <a:xfrm>
            <a:off x="1462274" y="4958716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F009AA8-CAC1-4252-98BF-F0233495FEF7}"/>
              </a:ext>
            </a:extLst>
          </p:cNvPr>
          <p:cNvSpPr txBox="1"/>
          <p:nvPr/>
        </p:nvSpPr>
        <p:spPr>
          <a:xfrm>
            <a:off x="3911026" y="4958716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FF53B30C-48D9-40EA-87DF-E30E210F42CC}"/>
              </a:ext>
            </a:extLst>
          </p:cNvPr>
          <p:cNvSpPr txBox="1"/>
          <p:nvPr/>
        </p:nvSpPr>
        <p:spPr>
          <a:xfrm>
            <a:off x="5209013" y="4909172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7DAE4BC7-24CC-4953-883C-E6927B4ECEF5}"/>
              </a:ext>
            </a:extLst>
          </p:cNvPr>
          <p:cNvSpPr txBox="1"/>
          <p:nvPr/>
        </p:nvSpPr>
        <p:spPr>
          <a:xfrm>
            <a:off x="7708490" y="4937873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D59C554E-E6D6-4E0B-B651-12CD5685F5ED}"/>
              </a:ext>
            </a:extLst>
          </p:cNvPr>
          <p:cNvSpPr txBox="1"/>
          <p:nvPr/>
        </p:nvSpPr>
        <p:spPr>
          <a:xfrm>
            <a:off x="8958899" y="4958973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73EE44AA-6D4B-4375-B87E-20FCCDA6A4FC}"/>
              </a:ext>
            </a:extLst>
          </p:cNvPr>
          <p:cNvSpPr txBox="1"/>
          <p:nvPr/>
        </p:nvSpPr>
        <p:spPr>
          <a:xfrm>
            <a:off x="10189022" y="4958716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3979299C-2EEA-47A0-A1F0-92AB0EB5086D}"/>
              </a:ext>
            </a:extLst>
          </p:cNvPr>
          <p:cNvSpPr txBox="1"/>
          <p:nvPr/>
        </p:nvSpPr>
        <p:spPr>
          <a:xfrm flipH="1">
            <a:off x="0" y="3845349"/>
            <a:ext cx="11137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b)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6A872E61-CB2F-45A7-93E7-FB9F206961BD}"/>
              </a:ext>
            </a:extLst>
          </p:cNvPr>
          <p:cNvGrpSpPr/>
          <p:nvPr/>
        </p:nvGrpSpPr>
        <p:grpSpPr>
          <a:xfrm flipV="1">
            <a:off x="796796" y="5700885"/>
            <a:ext cx="1155069" cy="873097"/>
            <a:chOff x="2164332" y="697199"/>
            <a:chExt cx="1155069" cy="873097"/>
          </a:xfrm>
        </p:grpSpPr>
        <p:sp>
          <p:nvSpPr>
            <p:cNvPr id="84" name="Right Brace 83">
              <a:extLst>
                <a:ext uri="{FF2B5EF4-FFF2-40B4-BE49-F238E27FC236}">
                  <a16:creationId xmlns:a16="http://schemas.microsoft.com/office/drawing/2014/main" id="{1B9D088A-9BCC-494A-9E60-7B0B47C09749}"/>
                </a:ext>
              </a:extLst>
            </p:cNvPr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3DB2DC47-C8CE-4CB7-AF1F-3A4A4DE6EE0E}"/>
                </a:ext>
              </a:extLst>
            </p:cNvPr>
            <p:cNvSpPr/>
            <p:nvPr/>
          </p:nvSpPr>
          <p:spPr>
            <a:xfrm flipV="1">
              <a:off x="2232876" y="697199"/>
              <a:ext cx="84281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-3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DB327959-AE85-48B7-A900-0A4A93A48CDC}"/>
              </a:ext>
            </a:extLst>
          </p:cNvPr>
          <p:cNvGrpSpPr/>
          <p:nvPr/>
        </p:nvGrpSpPr>
        <p:grpSpPr>
          <a:xfrm flipV="1">
            <a:off x="1988485" y="5695820"/>
            <a:ext cx="1155069" cy="873097"/>
            <a:chOff x="2164332" y="697199"/>
            <a:chExt cx="1155069" cy="873097"/>
          </a:xfrm>
        </p:grpSpPr>
        <p:sp>
          <p:nvSpPr>
            <p:cNvPr id="87" name="Right Brace 86">
              <a:extLst>
                <a:ext uri="{FF2B5EF4-FFF2-40B4-BE49-F238E27FC236}">
                  <a16:creationId xmlns:a16="http://schemas.microsoft.com/office/drawing/2014/main" id="{30B355A6-7878-4D67-8326-070DF50D026B}"/>
                </a:ext>
              </a:extLst>
            </p:cNvPr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DB343FB6-2C71-407E-ADB0-5BFC81E6CA4C}"/>
                </a:ext>
              </a:extLst>
            </p:cNvPr>
            <p:cNvSpPr/>
            <p:nvPr/>
          </p:nvSpPr>
          <p:spPr>
            <a:xfrm flipV="1">
              <a:off x="2232876" y="697199"/>
              <a:ext cx="84281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-3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id="{B140BA8D-8C2D-404D-A674-A1E0FD3D2EC8}"/>
              </a:ext>
            </a:extLst>
          </p:cNvPr>
          <p:cNvSpPr txBox="1"/>
          <p:nvPr/>
        </p:nvSpPr>
        <p:spPr>
          <a:xfrm>
            <a:off x="4033090" y="4935706"/>
            <a:ext cx="682064" cy="52322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6ED09A4B-A8F7-40DC-9DC3-24AC5028FF67}"/>
              </a:ext>
            </a:extLst>
          </p:cNvPr>
          <p:cNvSpPr txBox="1"/>
          <p:nvPr/>
        </p:nvSpPr>
        <p:spPr>
          <a:xfrm>
            <a:off x="5278743" y="4935855"/>
            <a:ext cx="682064" cy="52322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FDD77702-3D36-4355-9572-58C6CE2A4753}"/>
              </a:ext>
            </a:extLst>
          </p:cNvPr>
          <p:cNvSpPr txBox="1"/>
          <p:nvPr/>
        </p:nvSpPr>
        <p:spPr>
          <a:xfrm>
            <a:off x="7787601" y="4909172"/>
            <a:ext cx="682064" cy="52322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3591DF0A-8274-4911-9526-F53A65970D08}"/>
              </a:ext>
            </a:extLst>
          </p:cNvPr>
          <p:cNvSpPr txBox="1"/>
          <p:nvPr/>
        </p:nvSpPr>
        <p:spPr>
          <a:xfrm>
            <a:off x="10388906" y="4935706"/>
            <a:ext cx="528392" cy="52322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74095312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9" grpId="0"/>
      <p:bldP spid="2" grpId="0"/>
      <p:bldP spid="27" grpId="0" animBg="1"/>
      <p:bldP spid="30" grpId="0"/>
      <p:bldP spid="31" grpId="0" animBg="1"/>
      <p:bldP spid="32" grpId="0"/>
      <p:bldP spid="33" grpId="0" animBg="1"/>
      <p:bldP spid="34" grpId="0"/>
      <p:bldP spid="35" grpId="0" animBg="1"/>
      <p:bldP spid="36" grpId="0"/>
      <p:bldP spid="37" grpId="0" animBg="1"/>
      <p:bldP spid="38" grpId="0"/>
      <p:bldP spid="39" grpId="0" animBg="1"/>
      <p:bldP spid="40" grpId="0"/>
      <p:bldP spid="41" grpId="0" animBg="1"/>
      <p:bldP spid="42" grpId="0"/>
      <p:bldP spid="43" grpId="0" animBg="1"/>
      <p:bldP spid="44" grpId="0"/>
      <p:bldP spid="45" grpId="0" animBg="1"/>
      <p:bldP spid="46" grpId="0"/>
      <p:bldP spid="47" grpId="0" animBg="1"/>
      <p:bldP spid="48" grpId="0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/>
      <p:bldP spid="72" grpId="0"/>
      <p:bldP spid="73" grpId="0"/>
      <p:bldP spid="74" grpId="0"/>
      <p:bldP spid="75" grpId="0"/>
      <p:bldP spid="76" grpId="0"/>
      <p:bldP spid="78" grpId="0"/>
      <p:bldP spid="79" grpId="0"/>
      <p:bldP spid="80" grpId="0"/>
      <p:bldP spid="81" grpId="0"/>
      <p:bldP spid="82" grpId="0"/>
      <p:bldP spid="89" grpId="0" animBg="1"/>
      <p:bldP spid="90" grpId="0" animBg="1"/>
      <p:bldP spid="91" grpId="0" animBg="1"/>
      <p:bldP spid="9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599"/>
            <a:ext cx="11612880" cy="6514867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F6355E-518E-4B07-BC80-F042BF4C76B5}"/>
              </a:ext>
            </a:extLst>
          </p:cNvPr>
          <p:cNvSpPr txBox="1"/>
          <p:nvPr/>
        </p:nvSpPr>
        <p:spPr>
          <a:xfrm>
            <a:off x="2672545" y="1738328"/>
            <a:ext cx="228277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Tóm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tắt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C094B64-1143-4EB6-898C-127693592F91}"/>
              </a:ext>
            </a:extLst>
          </p:cNvPr>
          <p:cNvGrpSpPr/>
          <p:nvPr/>
        </p:nvGrpSpPr>
        <p:grpSpPr>
          <a:xfrm>
            <a:off x="1149153" y="2066108"/>
            <a:ext cx="5501148" cy="2127126"/>
            <a:chOff x="707923" y="2323917"/>
            <a:chExt cx="5501148" cy="4233002"/>
          </a:xfrm>
        </p:grpSpPr>
        <p:pic>
          <p:nvPicPr>
            <p:cNvPr id="15" name="Picture 14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2EBF4328-1787-477A-9371-39D3FAB444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3" t="7371" r="1973" b="19149"/>
            <a:stretch/>
          </p:blipFill>
          <p:spPr>
            <a:xfrm>
              <a:off x="707923" y="2323917"/>
              <a:ext cx="5501148" cy="423300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7CC34DE-D3CA-4831-B444-D520F19AE376}"/>
                </a:ext>
              </a:extLst>
            </p:cNvPr>
            <p:cNvSpPr txBox="1"/>
            <p:nvPr/>
          </p:nvSpPr>
          <p:spPr>
            <a:xfrm>
              <a:off x="1069258" y="3459419"/>
              <a:ext cx="4778477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2543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543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bàn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2543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543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cờ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2543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: 3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543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FF254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 </a:t>
              </a:r>
              <a:r>
                <a:rPr lang="en-US" sz="3200" b="1" dirty="0" err="1">
                  <a:solidFill>
                    <a:srgbClr val="FF254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bàn</a:t>
              </a:r>
              <a:r>
                <a:rPr lang="en-US" sz="3200" b="1" dirty="0">
                  <a:solidFill>
                    <a:srgbClr val="FF254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254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cờ</a:t>
              </a:r>
              <a:r>
                <a:rPr lang="en-US" sz="3200" b="1" dirty="0">
                  <a:solidFill>
                    <a:srgbClr val="FF254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? </a:t>
              </a:r>
              <a:r>
                <a:rPr lang="en-US" sz="3200" b="1" dirty="0" err="1">
                  <a:solidFill>
                    <a:srgbClr val="FF254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91D8AA3E-1C48-4036-96EC-7FAA6114C9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7" t="13712" r="8259" b="25741"/>
          <a:stretch/>
        </p:blipFill>
        <p:spPr>
          <a:xfrm>
            <a:off x="7058796" y="2939852"/>
            <a:ext cx="4304899" cy="3391296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66AD1D60-8568-445F-BBE1-5F5D53F92540}"/>
              </a:ext>
            </a:extLst>
          </p:cNvPr>
          <p:cNvGrpSpPr/>
          <p:nvPr/>
        </p:nvGrpSpPr>
        <p:grpSpPr>
          <a:xfrm>
            <a:off x="331812" y="250221"/>
            <a:ext cx="1371600" cy="1371600"/>
            <a:chOff x="856628" y="879472"/>
            <a:chExt cx="1554480" cy="1554480"/>
          </a:xfrm>
        </p:grpSpPr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EB4092F0-3979-4D00-AEE2-9A2D95D0C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1E2D903-6B8E-40EB-914A-81E5FE227F67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5051CEC1-1CCE-4A11-A980-D5ADB10796EB}"/>
              </a:ext>
            </a:extLst>
          </p:cNvPr>
          <p:cNvSpPr txBox="1"/>
          <p:nvPr/>
        </p:nvSpPr>
        <p:spPr>
          <a:xfrm>
            <a:off x="1622723" y="654352"/>
            <a:ext cx="100551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Mỗi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n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cờ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vua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có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3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người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.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Hỏi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6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bàn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đấu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cờ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vua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như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vậy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có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bao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nhiêu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người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? 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25613D-6208-4ECA-925B-18ED3B43A93D}"/>
              </a:ext>
            </a:extLst>
          </p:cNvPr>
          <p:cNvSpPr txBox="1"/>
          <p:nvPr/>
        </p:nvSpPr>
        <p:spPr>
          <a:xfrm>
            <a:off x="3259896" y="4114042"/>
            <a:ext cx="2159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01182EB-7C6E-4DC5-BA14-B24065653CD1}"/>
              </a:ext>
            </a:extLst>
          </p:cNvPr>
          <p:cNvSpPr txBox="1"/>
          <p:nvPr/>
        </p:nvSpPr>
        <p:spPr>
          <a:xfrm>
            <a:off x="331812" y="4814877"/>
            <a:ext cx="68181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</a:t>
            </a:r>
            <a:r>
              <a:rPr kumimoji="0" lang="en-US" sz="4000" b="1" i="0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bàn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cờ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vua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4000" b="1" i="0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BA06013-ECCA-4914-A2B0-498233C833B2}"/>
              </a:ext>
            </a:extLst>
          </p:cNvPr>
          <p:cNvSpPr txBox="1"/>
          <p:nvPr/>
        </p:nvSpPr>
        <p:spPr>
          <a:xfrm>
            <a:off x="601184" y="5524703"/>
            <a:ext cx="68181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70C0"/>
                </a:solidFill>
                <a:latin typeface="Calibri" panose="020F0502020204030204"/>
              </a:rPr>
              <a:t>3 x 6 = 18 (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/>
              </a:rPr>
              <a:t>người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/>
              </a:rPr>
              <a:t>)</a:t>
            </a:r>
            <a:endParaRPr kumimoji="0" lang="en-US" sz="4000" b="1" i="0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A0056D0-5E02-4675-BD55-36A6598C1F9D}"/>
              </a:ext>
            </a:extLst>
          </p:cNvPr>
          <p:cNvSpPr txBox="1"/>
          <p:nvPr/>
        </p:nvSpPr>
        <p:spPr>
          <a:xfrm>
            <a:off x="1944610" y="6092847"/>
            <a:ext cx="68181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 err="1">
                <a:solidFill>
                  <a:srgbClr val="0070C0"/>
                </a:solidFill>
                <a:latin typeface="Calibri" panose="020F0502020204030204"/>
              </a:rPr>
              <a:t>Đáp</a:t>
            </a:r>
            <a:r>
              <a:rPr lang="en-US" sz="4000" b="1" noProof="0" dirty="0">
                <a:solidFill>
                  <a:srgbClr val="0070C0"/>
                </a:solidFill>
                <a:latin typeface="Calibri" panose="020F0502020204030204"/>
              </a:rPr>
              <a:t> </a:t>
            </a:r>
            <a:r>
              <a:rPr lang="en-US" sz="4000" b="1" noProof="0" dirty="0" err="1">
                <a:solidFill>
                  <a:srgbClr val="0070C0"/>
                </a:solidFill>
                <a:latin typeface="Calibri" panose="020F0502020204030204"/>
              </a:rPr>
              <a:t>số</a:t>
            </a:r>
            <a:r>
              <a:rPr lang="en-US" sz="4000" b="1" noProof="0" dirty="0">
                <a:solidFill>
                  <a:srgbClr val="0070C0"/>
                </a:solidFill>
                <a:latin typeface="Calibri" panose="020F0502020204030204"/>
              </a:rPr>
              <a:t>: 18 </a:t>
            </a:r>
            <a:r>
              <a:rPr lang="en-US" sz="4000" b="1" noProof="0" dirty="0" err="1">
                <a:solidFill>
                  <a:srgbClr val="0070C0"/>
                </a:solidFill>
                <a:latin typeface="Calibri" panose="020F0502020204030204"/>
              </a:rPr>
              <a:t>người</a:t>
            </a:r>
            <a:endParaRPr kumimoji="0" lang="en-US" sz="4000" b="1" i="0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647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7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7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4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9" grpId="0"/>
          <p:bldP spid="17" grpId="0"/>
          <p:bldP spid="27" grpId="0"/>
          <p:bldP spid="30" grpId="0"/>
          <p:bldP spid="3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7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4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9" grpId="0"/>
          <p:bldP spid="17" grpId="0"/>
          <p:bldP spid="27" grpId="0"/>
          <p:bldP spid="30" grpId="0"/>
          <p:bldP spid="31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BAF5DF-4E31-4334-86BF-AB57B54742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7" y="2346120"/>
            <a:ext cx="3901759" cy="46803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A3856D-9682-482F-84BB-7BD1F0C757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8" cy="15106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ED447B-8CBB-4514-8FEC-4773079460B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30" y="860988"/>
            <a:ext cx="4083874" cy="297167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82A095B-7F65-49E6-BE13-845073091172}"/>
              </a:ext>
            </a:extLst>
          </p:cNvPr>
          <p:cNvSpPr/>
          <p:nvPr/>
        </p:nvSpPr>
        <p:spPr>
          <a:xfrm>
            <a:off x="7440687" y="1258981"/>
            <a:ext cx="3603498" cy="1569093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Hoan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hô</a:t>
            </a:r>
            <a:endParaRPr kumimoji="0" lang="en-US" sz="3199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thật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giỏi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26A2B2-70BF-44D9-A14F-1DBC2C9355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07" y="1673"/>
            <a:ext cx="12192000" cy="685465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93EE53B-6517-4C1B-8B4F-F7E6B2DB34BC}"/>
              </a:ext>
            </a:extLst>
          </p:cNvPr>
          <p:cNvGrpSpPr/>
          <p:nvPr/>
        </p:nvGrpSpPr>
        <p:grpSpPr>
          <a:xfrm>
            <a:off x="4517248" y="5153523"/>
            <a:ext cx="3154090" cy="1160622"/>
            <a:chOff x="1557446" y="2449877"/>
            <a:chExt cx="3155231" cy="1161042"/>
          </a:xfrm>
        </p:grpSpPr>
        <p:sp>
          <p:nvSpPr>
            <p:cNvPr id="10" name="Rounded Rectangle 22">
              <a:extLst>
                <a:ext uri="{FF2B5EF4-FFF2-40B4-BE49-F238E27FC236}">
                  <a16:creationId xmlns:a16="http://schemas.microsoft.com/office/drawing/2014/main" id="{3F83463B-7622-48FD-BF68-6556582699FD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8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C2DCBE0-73C8-4312-9DA9-434B5150103A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08FB403-A8A4-4ED3-9D0C-994A9A6480B9}"/>
                </a:ext>
              </a:extLst>
            </p:cNvPr>
            <p:cNvSpPr/>
            <p:nvPr/>
          </p:nvSpPr>
          <p:spPr>
            <a:xfrm>
              <a:off x="1726489" y="2449877"/>
              <a:ext cx="638480" cy="1108042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C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105C423-CCAF-4B93-8EF1-73AB876BDB2F}"/>
              </a:ext>
            </a:extLst>
          </p:cNvPr>
          <p:cNvGrpSpPr/>
          <p:nvPr/>
        </p:nvGrpSpPr>
        <p:grpSpPr>
          <a:xfrm>
            <a:off x="1356899" y="1003103"/>
            <a:ext cx="8900636" cy="2569981"/>
            <a:chOff x="690522" y="43025"/>
            <a:chExt cx="8903855" cy="2570911"/>
          </a:xfrm>
        </p:grpSpPr>
        <p:sp>
          <p:nvSpPr>
            <p:cNvPr id="14" name="Rounded Rectangle 26">
              <a:extLst>
                <a:ext uri="{FF2B5EF4-FFF2-40B4-BE49-F238E27FC236}">
                  <a16:creationId xmlns:a16="http://schemas.microsoft.com/office/drawing/2014/main" id="{5095058F-2806-4087-B08E-7D01932517C7}"/>
                </a:ext>
              </a:extLst>
            </p:cNvPr>
            <p:cNvSpPr/>
            <p:nvPr/>
          </p:nvSpPr>
          <p:spPr>
            <a:xfrm>
              <a:off x="2224586" y="557826"/>
              <a:ext cx="7369791" cy="1323832"/>
            </a:xfrm>
            <a:prstGeom prst="roundRect">
              <a:avLst/>
            </a:prstGeom>
            <a:solidFill>
              <a:srgbClr val="FFBF53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FEEE69E-86B9-4C5E-9C69-7CC0B608AB0E}"/>
                </a:ext>
              </a:extLst>
            </p:cNvPr>
            <p:cNvSpPr/>
            <p:nvPr/>
          </p:nvSpPr>
          <p:spPr>
            <a:xfrm>
              <a:off x="4363451" y="689984"/>
              <a:ext cx="3173744" cy="10156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998" b="1" i="0" u="none" strike="noStrike" kern="0" cap="none" spc="50" normalizeH="0" baseline="0" noProof="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50 : 5 = ?</a:t>
              </a:r>
              <a:endParaRPr kumimoji="0" lang="en-US" sz="5998" b="1" i="0" u="none" strike="noStrike" kern="0" cap="none" spc="50" normalizeH="0" baseline="0" noProof="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uLnTx/>
                <a:uFillTx/>
                <a:latin typeface="iCiel Cadena" panose="02000503000000020004" pitchFamily="2" charset="0"/>
                <a:ea typeface="+mn-ea"/>
                <a:cs typeface="Baloo" panose="03080902040302020200" pitchFamily="66" charset="-93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8065876-1EB3-448B-B8E5-03EF2167D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117007">
              <a:off x="690522" y="43025"/>
              <a:ext cx="2452858" cy="2570911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EC63C03-4B0D-4506-B73E-7300F8FE317B}"/>
              </a:ext>
            </a:extLst>
          </p:cNvPr>
          <p:cNvGrpSpPr/>
          <p:nvPr/>
        </p:nvGrpSpPr>
        <p:grpSpPr>
          <a:xfrm>
            <a:off x="6587028" y="3689711"/>
            <a:ext cx="3154090" cy="1150196"/>
            <a:chOff x="1557446" y="2460307"/>
            <a:chExt cx="3155231" cy="1150612"/>
          </a:xfrm>
        </p:grpSpPr>
        <p:sp>
          <p:nvSpPr>
            <p:cNvPr id="18" name="Rounded Rectangle 30">
              <a:extLst>
                <a:ext uri="{FF2B5EF4-FFF2-40B4-BE49-F238E27FC236}">
                  <a16:creationId xmlns:a16="http://schemas.microsoft.com/office/drawing/2014/main" id="{E60ED71E-2C0E-4513-BBE6-7E7CC7F6EC81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  10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B4B972F-3529-463A-971F-80BB23D7F568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6995CCE-CEDD-4A92-B036-4603CD759D47}"/>
                </a:ext>
              </a:extLst>
            </p:cNvPr>
            <p:cNvSpPr/>
            <p:nvPr/>
          </p:nvSpPr>
          <p:spPr>
            <a:xfrm>
              <a:off x="1641231" y="2460307"/>
              <a:ext cx="704227" cy="1108042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B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30E302B-482C-4A12-A324-A319FA9C50C2}"/>
              </a:ext>
            </a:extLst>
          </p:cNvPr>
          <p:cNvGrpSpPr/>
          <p:nvPr/>
        </p:nvGrpSpPr>
        <p:grpSpPr>
          <a:xfrm>
            <a:off x="2385689" y="3670390"/>
            <a:ext cx="3154090" cy="1145990"/>
            <a:chOff x="1557446" y="2464515"/>
            <a:chExt cx="3155231" cy="1146404"/>
          </a:xfrm>
        </p:grpSpPr>
        <p:sp>
          <p:nvSpPr>
            <p:cNvPr id="22" name="Rounded Rectangle 34">
              <a:extLst>
                <a:ext uri="{FF2B5EF4-FFF2-40B4-BE49-F238E27FC236}">
                  <a16:creationId xmlns:a16="http://schemas.microsoft.com/office/drawing/2014/main" id="{49DE150B-4CE8-4A57-964B-815EF8A390E9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9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9D495F5-F8E3-40FD-875F-F6F21745654E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44C7667-495A-48AC-B84A-66D041B54E71}"/>
                </a:ext>
              </a:extLst>
            </p:cNvPr>
            <p:cNvSpPr/>
            <p:nvPr/>
          </p:nvSpPr>
          <p:spPr>
            <a:xfrm>
              <a:off x="1700386" y="2464515"/>
              <a:ext cx="699230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A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F8E4403E-6210-4984-9032-117E9A0D7E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40916" y="4119115"/>
            <a:ext cx="3446831" cy="277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44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706674" y="967657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618906" y="-168496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413623" y="390452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271478" y="-25733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52723" y="-13102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74B1BF2-2EA0-40D6-B2A1-F38FC0656751}"/>
              </a:ext>
            </a:extLst>
          </p:cNvPr>
          <p:cNvSpPr txBox="1"/>
          <p:nvPr/>
        </p:nvSpPr>
        <p:spPr>
          <a:xfrm>
            <a:off x="2489904" y="3616832"/>
            <a:ext cx="79314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Trang</a:t>
            </a:r>
            <a:r>
              <a:rPr kumimoji="0" lang="en-US" sz="8000" b="0" i="0" u="none" strike="noStrike" kern="1200" cap="none" spc="0" normalizeH="0" baseline="0" noProof="0" dirty="0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trí</a:t>
            </a:r>
            <a:r>
              <a:rPr kumimoji="0" lang="en-US" sz="8000" b="0" i="0" u="none" strike="noStrike" kern="1200" cap="none" spc="0" normalizeH="0" baseline="0" noProof="0" dirty="0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bánh</a:t>
            </a:r>
            <a:r>
              <a:rPr kumimoji="0" lang="en-US" sz="8000" b="0" i="0" u="none" strike="noStrike" kern="1200" cap="none" spc="0" normalizeH="0" baseline="0" noProof="0" dirty="0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kem</a:t>
            </a:r>
            <a:endParaRPr kumimoji="0" lang="en-US" sz="8000" b="0" i="0" u="none" strike="noStrike" kern="1200" cap="none" spc="0" normalizeH="0" baseline="0" noProof="0" dirty="0">
              <a:ln w="38100">
                <a:solidFill>
                  <a:srgbClr val="F9CCCF">
                    <a:lumMod val="50000"/>
                  </a:srgbClr>
                </a:solidFill>
              </a:ln>
              <a:solidFill>
                <a:srgbClr val="FF2543"/>
              </a:solidFill>
              <a:effectLst/>
              <a:uLnTx/>
              <a:uFillTx/>
              <a:latin typeface="Pattaya" panose="00000500000000000000" pitchFamily="2" charset="-34"/>
              <a:ea typeface="+mn-ea"/>
              <a:cs typeface="Pattaya" panose="00000500000000000000" pitchFamily="2" charset="-3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DF74C8-DF94-46B9-AC1D-060CBD8551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83143" y="940429"/>
            <a:ext cx="5852667" cy="256663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A89DBB6-19C5-4FBF-8E42-E39FA415C4E1}"/>
              </a:ext>
            </a:extLst>
          </p:cNvPr>
          <p:cNvSpPr txBox="1"/>
          <p:nvPr/>
        </p:nvSpPr>
        <p:spPr>
          <a:xfrm>
            <a:off x="3352800" y="6276975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56032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0193B62-AC29-41DE-9CA1-349CD18390F8}"/>
              </a:ext>
            </a:extLst>
          </p:cNvPr>
          <p:cNvGrpSpPr/>
          <p:nvPr/>
        </p:nvGrpSpPr>
        <p:grpSpPr>
          <a:xfrm>
            <a:off x="0" y="-286033"/>
            <a:ext cx="12191997" cy="7321014"/>
            <a:chOff x="0" y="-286033"/>
            <a:chExt cx="12191997" cy="7321014"/>
          </a:xfrm>
        </p:grpSpPr>
        <p:pic>
          <p:nvPicPr>
            <p:cNvPr id="5" name="Picture 4" descr="Background pattern&#10;&#10;Description automatically generated">
              <a:extLst>
                <a:ext uri="{FF2B5EF4-FFF2-40B4-BE49-F238E27FC236}">
                  <a16:creationId xmlns:a16="http://schemas.microsoft.com/office/drawing/2014/main" id="{2B804920-3EBE-49AD-8B4D-127CB54E3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86033"/>
              <a:ext cx="7321014" cy="7321014"/>
            </a:xfrm>
            <a:prstGeom prst="rect">
              <a:avLst/>
            </a:prstGeom>
          </p:spPr>
        </p:pic>
        <p:pic>
          <p:nvPicPr>
            <p:cNvPr id="6" name="Picture 5" descr="Background pattern&#10;&#10;Description automatically generated">
              <a:extLst>
                <a:ext uri="{FF2B5EF4-FFF2-40B4-BE49-F238E27FC236}">
                  <a16:creationId xmlns:a16="http://schemas.microsoft.com/office/drawing/2014/main" id="{8AB6EABF-10EC-4881-B0B4-C21A7200BB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466"/>
            <a:stretch/>
          </p:blipFill>
          <p:spPr>
            <a:xfrm>
              <a:off x="7321014" y="-286033"/>
              <a:ext cx="4870983" cy="7321014"/>
            </a:xfrm>
            <a:prstGeom prst="rect">
              <a:avLst/>
            </a:prstGeom>
          </p:spPr>
        </p:pic>
      </p:grpSp>
      <p:pic>
        <p:nvPicPr>
          <p:cNvPr id="99" name="Picture 98" descr="A picture containing container, ceramic ware, dessert&#10;&#10;Description automatically generated">
            <a:extLst>
              <a:ext uri="{FF2B5EF4-FFF2-40B4-BE49-F238E27FC236}">
                <a16:creationId xmlns:a16="http://schemas.microsoft.com/office/drawing/2014/main" id="{E0FC04CF-D979-42DE-BB57-6994DFEE35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665" y="4578860"/>
            <a:ext cx="2286000" cy="2286000"/>
          </a:xfrm>
          <a:prstGeom prst="rect">
            <a:avLst/>
          </a:prstGeom>
        </p:spPr>
      </p:pic>
      <p:pic>
        <p:nvPicPr>
          <p:cNvPr id="100" name="Picture 99" descr="A cupcake with a red and white frosting and white sprinkles on top&#10;&#10;Description automatically generated with low confidence">
            <a:extLst>
              <a:ext uri="{FF2B5EF4-FFF2-40B4-BE49-F238E27FC236}">
                <a16:creationId xmlns:a16="http://schemas.microsoft.com/office/drawing/2014/main" id="{78145F13-6535-4747-8FB1-95B1510CB89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1" t="8687" r="18637" b="14520"/>
          <a:stretch/>
        </p:blipFill>
        <p:spPr>
          <a:xfrm>
            <a:off x="2194508" y="4578860"/>
            <a:ext cx="1704817" cy="2286000"/>
          </a:xfrm>
          <a:prstGeom prst="rect">
            <a:avLst/>
          </a:prstGeom>
        </p:spPr>
      </p:pic>
      <p:pic>
        <p:nvPicPr>
          <p:cNvPr id="101" name="Picture 100" descr="A cupcake with frosting and sprinkles&#10;&#10;Description automatically generated">
            <a:extLst>
              <a:ext uri="{FF2B5EF4-FFF2-40B4-BE49-F238E27FC236}">
                <a16:creationId xmlns:a16="http://schemas.microsoft.com/office/drawing/2014/main" id="{B7C9E9F7-4DD9-43DB-A9FE-A7AD8C31337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7" t="7743" r="19817" b="10852"/>
          <a:stretch/>
        </p:blipFill>
        <p:spPr>
          <a:xfrm>
            <a:off x="186235" y="4561661"/>
            <a:ext cx="1677518" cy="2286000"/>
          </a:xfrm>
          <a:prstGeom prst="rect">
            <a:avLst/>
          </a:prstGeom>
        </p:spPr>
      </p:pic>
      <p:pic>
        <p:nvPicPr>
          <p:cNvPr id="105" name="Picture 104" descr="A close-up of a cupcake&#10;&#10;Description automatically generated with low confidence">
            <a:extLst>
              <a:ext uri="{FF2B5EF4-FFF2-40B4-BE49-F238E27FC236}">
                <a16:creationId xmlns:a16="http://schemas.microsoft.com/office/drawing/2014/main" id="{02B9F8D8-FD8D-47F5-9B1C-8C49B39FE65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678" y="4483806"/>
            <a:ext cx="2279035" cy="2401794"/>
          </a:xfrm>
          <a:prstGeom prst="rect">
            <a:avLst/>
          </a:prstGeom>
        </p:spPr>
      </p:pic>
      <p:pic>
        <p:nvPicPr>
          <p:cNvPr id="107" name="Picture 106" descr="A picture containing dessert&#10;&#10;Description automatically generated">
            <a:extLst>
              <a:ext uri="{FF2B5EF4-FFF2-40B4-BE49-F238E27FC236}">
                <a16:creationId xmlns:a16="http://schemas.microsoft.com/office/drawing/2014/main" id="{B8C14DF9-211C-40E3-BB39-A577D4B8825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308" y="4573777"/>
            <a:ext cx="2286000" cy="2286000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67C5914F-1E05-4CAA-BC15-480AE957915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636" y="4651507"/>
            <a:ext cx="1805938" cy="228600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93B191FB-AB11-4591-98F6-05178DDA4164}"/>
              </a:ext>
            </a:extLst>
          </p:cNvPr>
          <p:cNvGrpSpPr/>
          <p:nvPr/>
        </p:nvGrpSpPr>
        <p:grpSpPr>
          <a:xfrm>
            <a:off x="218502" y="0"/>
            <a:ext cx="1597408" cy="2194560"/>
            <a:chOff x="218502" y="0"/>
            <a:chExt cx="1597408" cy="2194560"/>
          </a:xfrm>
        </p:grpSpPr>
        <p:pic>
          <p:nvPicPr>
            <p:cNvPr id="10" name="Picture 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E1077DA6-7C1F-4ADF-9326-296981BA3B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218502" y="0"/>
              <a:ext cx="1597408" cy="2194560"/>
            </a:xfrm>
            <a:prstGeom prst="rect">
              <a:avLst/>
            </a:prstGeom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2323967B-D9B6-486E-A937-A0FBA656463B}"/>
                </a:ext>
              </a:extLst>
            </p:cNvPr>
            <p:cNvSpPr/>
            <p:nvPr/>
          </p:nvSpPr>
          <p:spPr>
            <a:xfrm>
              <a:off x="605725" y="919380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46D5C35-D962-454A-9C87-770FF50D6EAF}"/>
              </a:ext>
            </a:extLst>
          </p:cNvPr>
          <p:cNvGrpSpPr/>
          <p:nvPr/>
        </p:nvGrpSpPr>
        <p:grpSpPr>
          <a:xfrm>
            <a:off x="2252107" y="712269"/>
            <a:ext cx="1597408" cy="2194560"/>
            <a:chOff x="2252107" y="712269"/>
            <a:chExt cx="1597408" cy="2194560"/>
          </a:xfrm>
        </p:grpSpPr>
        <p:pic>
          <p:nvPicPr>
            <p:cNvPr id="20" name="Picture 1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C02F3469-0E9F-45F3-953F-8DED84A72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2252107" y="712269"/>
              <a:ext cx="1597408" cy="2194560"/>
            </a:xfrm>
            <a:prstGeom prst="rect">
              <a:avLst/>
            </a:prstGeom>
          </p:spPr>
        </p:pic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7456B54-BE5E-4AED-81A7-964C818485E4}"/>
                </a:ext>
              </a:extLst>
            </p:cNvPr>
            <p:cNvSpPr/>
            <p:nvPr/>
          </p:nvSpPr>
          <p:spPr>
            <a:xfrm>
              <a:off x="2639330" y="1605815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624EA69-FBBA-45FB-9D77-49503D1B7584}"/>
              </a:ext>
            </a:extLst>
          </p:cNvPr>
          <p:cNvGrpSpPr/>
          <p:nvPr/>
        </p:nvGrpSpPr>
        <p:grpSpPr>
          <a:xfrm>
            <a:off x="4285712" y="508535"/>
            <a:ext cx="1597408" cy="2194560"/>
            <a:chOff x="4285712" y="508535"/>
            <a:chExt cx="1597408" cy="2194560"/>
          </a:xfrm>
        </p:grpSpPr>
        <p:pic>
          <p:nvPicPr>
            <p:cNvPr id="16" name="Picture 15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8F3D3BF9-51C3-41BB-AB7D-75421D1EE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4285712" y="508535"/>
              <a:ext cx="1597408" cy="2194560"/>
            </a:xfrm>
            <a:prstGeom prst="rect">
              <a:avLst/>
            </a:prstGeom>
          </p:spPr>
        </p:pic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85DCD3C4-CF20-49A8-9226-184E1A963355}"/>
                </a:ext>
              </a:extLst>
            </p:cNvPr>
            <p:cNvSpPr/>
            <p:nvPr/>
          </p:nvSpPr>
          <p:spPr>
            <a:xfrm>
              <a:off x="4672935" y="1430153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ABE3826-1A5D-4436-9A89-756C854BD817}"/>
              </a:ext>
            </a:extLst>
          </p:cNvPr>
          <p:cNvGrpSpPr/>
          <p:nvPr/>
        </p:nvGrpSpPr>
        <p:grpSpPr>
          <a:xfrm>
            <a:off x="6319317" y="869481"/>
            <a:ext cx="1597408" cy="2194560"/>
            <a:chOff x="6319317" y="869481"/>
            <a:chExt cx="1597408" cy="2194560"/>
          </a:xfrm>
        </p:grpSpPr>
        <p:pic>
          <p:nvPicPr>
            <p:cNvPr id="17" name="Picture 16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C98542F5-CBA8-4BF4-98B7-740DF4F30E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6319317" y="869481"/>
              <a:ext cx="1597408" cy="2194560"/>
            </a:xfrm>
            <a:prstGeom prst="rect">
              <a:avLst/>
            </a:prstGeom>
          </p:spPr>
        </p:pic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23ADB035-B5A0-4DB8-BEE7-99E5B4677055}"/>
                </a:ext>
              </a:extLst>
            </p:cNvPr>
            <p:cNvSpPr/>
            <p:nvPr/>
          </p:nvSpPr>
          <p:spPr>
            <a:xfrm>
              <a:off x="6706540" y="1783080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C299236-31C0-499C-BAE6-783C05BEA124}"/>
              </a:ext>
            </a:extLst>
          </p:cNvPr>
          <p:cNvGrpSpPr/>
          <p:nvPr/>
        </p:nvGrpSpPr>
        <p:grpSpPr>
          <a:xfrm>
            <a:off x="8352922" y="0"/>
            <a:ext cx="1597408" cy="2194560"/>
            <a:chOff x="8352922" y="0"/>
            <a:chExt cx="1597408" cy="2194560"/>
          </a:xfrm>
        </p:grpSpPr>
        <p:pic>
          <p:nvPicPr>
            <p:cNvPr id="18" name="Picture 17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8E0B0B2D-01CD-4D9B-9C6C-49C46673E2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8352922" y="0"/>
              <a:ext cx="1597408" cy="2194560"/>
            </a:xfrm>
            <a:prstGeom prst="rect">
              <a:avLst/>
            </a:prstGeom>
          </p:spPr>
        </p:pic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8A557CF-00BE-4B2B-BAA5-B64439C61CFF}"/>
                </a:ext>
              </a:extLst>
            </p:cNvPr>
            <p:cNvSpPr/>
            <p:nvPr/>
          </p:nvSpPr>
          <p:spPr>
            <a:xfrm>
              <a:off x="8740147" y="919380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342B352-C7AD-4CC3-88FC-2E915FD2184E}"/>
              </a:ext>
            </a:extLst>
          </p:cNvPr>
          <p:cNvGrpSpPr/>
          <p:nvPr/>
        </p:nvGrpSpPr>
        <p:grpSpPr>
          <a:xfrm>
            <a:off x="10386529" y="712269"/>
            <a:ext cx="1597408" cy="2194560"/>
            <a:chOff x="10386529" y="712269"/>
            <a:chExt cx="1597408" cy="2194560"/>
          </a:xfrm>
        </p:grpSpPr>
        <p:pic>
          <p:nvPicPr>
            <p:cNvPr id="19" name="Picture 18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63830E73-3054-4032-AE04-F8F1F1C621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86529" y="712269"/>
              <a:ext cx="1597408" cy="2194560"/>
            </a:xfrm>
            <a:prstGeom prst="rect">
              <a:avLst/>
            </a:prstGeom>
          </p:spPr>
        </p:pic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F03DA20F-F088-4DF9-A303-7205AB271907}"/>
                </a:ext>
              </a:extLst>
            </p:cNvPr>
            <p:cNvSpPr/>
            <p:nvPr/>
          </p:nvSpPr>
          <p:spPr>
            <a:xfrm>
              <a:off x="10771835" y="1605815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8809AC4-70D6-4624-8064-6D2729BACF8F}"/>
              </a:ext>
            </a:extLst>
          </p:cNvPr>
          <p:cNvGrpSpPr/>
          <p:nvPr/>
        </p:nvGrpSpPr>
        <p:grpSpPr>
          <a:xfrm>
            <a:off x="22558" y="0"/>
            <a:ext cx="2115923" cy="2194560"/>
            <a:chOff x="829481" y="2606040"/>
            <a:chExt cx="2115923" cy="2194560"/>
          </a:xfrm>
        </p:grpSpPr>
        <p:pic>
          <p:nvPicPr>
            <p:cNvPr id="38" name="Picture 37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11805882-2358-4DF7-806D-D3608C7717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BAD8F647-9097-4B66-AC3C-8A62C56265AE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74CF674-C409-4AA8-9800-CDA2AD1947C4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5 =?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8ACADDB-7FC5-4115-A117-60162766FF41}"/>
              </a:ext>
            </a:extLst>
          </p:cNvPr>
          <p:cNvGrpSpPr/>
          <p:nvPr/>
        </p:nvGrpSpPr>
        <p:grpSpPr>
          <a:xfrm>
            <a:off x="8134870" y="-9625"/>
            <a:ext cx="2115923" cy="2194560"/>
            <a:chOff x="829481" y="2606040"/>
            <a:chExt cx="2115923" cy="2194560"/>
          </a:xfrm>
        </p:grpSpPr>
        <p:pic>
          <p:nvPicPr>
            <p:cNvPr id="46" name="Picture 45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4503E742-DE07-4894-87A9-D1D3953A40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0350AF70-AD9D-4943-A2A0-F76DC22652AF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032C9DD-4DA6-416B-B352-D4558FFCF5EE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7 = ?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ADCAB4F-BF0E-4D3F-B282-BB12DE30222F}"/>
              </a:ext>
            </a:extLst>
          </p:cNvPr>
          <p:cNvGrpSpPr/>
          <p:nvPr/>
        </p:nvGrpSpPr>
        <p:grpSpPr>
          <a:xfrm>
            <a:off x="10177982" y="721599"/>
            <a:ext cx="2115923" cy="2194560"/>
            <a:chOff x="829481" y="2606040"/>
            <a:chExt cx="2115923" cy="2194560"/>
          </a:xfrm>
        </p:grpSpPr>
        <p:pic>
          <p:nvPicPr>
            <p:cNvPr id="50" name="Picture 4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DEECC465-C7BB-4525-8041-7EDFFB4F3F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26689B5E-82C7-49D6-843C-2F8B566B73B5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4BCABE87-A829-479F-9934-1AA143CC69D2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9 = ?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DAC9805-1973-4269-806A-A0AD29CFF5FE}"/>
              </a:ext>
            </a:extLst>
          </p:cNvPr>
          <p:cNvGrpSpPr/>
          <p:nvPr/>
        </p:nvGrpSpPr>
        <p:grpSpPr>
          <a:xfrm>
            <a:off x="2061316" y="721599"/>
            <a:ext cx="2115923" cy="2194560"/>
            <a:chOff x="829481" y="2606040"/>
            <a:chExt cx="2115923" cy="2194560"/>
          </a:xfrm>
        </p:grpSpPr>
        <p:pic>
          <p:nvPicPr>
            <p:cNvPr id="58" name="Picture 57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66640C07-9E18-4AE3-929A-73AAB9B4AB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16A55BE0-C61A-47DB-A04C-1C5CC99E3A41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D5DCC86-F426-413C-9747-53E83ABA414D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2 = ?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8AF92CA-304C-410C-9EDC-D16091A675FE}"/>
              </a:ext>
            </a:extLst>
          </p:cNvPr>
          <p:cNvGrpSpPr/>
          <p:nvPr/>
        </p:nvGrpSpPr>
        <p:grpSpPr>
          <a:xfrm>
            <a:off x="6111825" y="877363"/>
            <a:ext cx="2011680" cy="2194560"/>
            <a:chOff x="829481" y="2606040"/>
            <a:chExt cx="2011680" cy="2194560"/>
          </a:xfrm>
        </p:grpSpPr>
        <p:pic>
          <p:nvPicPr>
            <p:cNvPr id="62" name="Picture 61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35F4FACA-74B3-403F-A427-84FE39E6E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DAE92D84-5CEA-4402-922C-18D0C4E149A5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4AB88926-D859-4E86-B98B-991CEFDB059C}"/>
                </a:ext>
              </a:extLst>
            </p:cNvPr>
            <p:cNvSpPr txBox="1"/>
            <p:nvPr/>
          </p:nvSpPr>
          <p:spPr>
            <a:xfrm>
              <a:off x="1017280" y="3584653"/>
              <a:ext cx="181183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3 =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DDBEC17-B9AF-4D89-B57D-5350DB95B98B}"/>
              </a:ext>
            </a:extLst>
          </p:cNvPr>
          <p:cNvGrpSpPr/>
          <p:nvPr/>
        </p:nvGrpSpPr>
        <p:grpSpPr>
          <a:xfrm>
            <a:off x="4084757" y="508535"/>
            <a:ext cx="2115923" cy="2194560"/>
            <a:chOff x="829481" y="2606040"/>
            <a:chExt cx="2115923" cy="2194560"/>
          </a:xfrm>
        </p:grpSpPr>
        <p:pic>
          <p:nvPicPr>
            <p:cNvPr id="70" name="Picture 6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B43FF0F3-F5FA-4C53-9AE8-73A8185A21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FD576D00-4CF0-40DF-9393-64A6B51D39FE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568EAF3F-98EE-43BD-8695-C4880710E6D7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6 = ?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FA914A4-AB00-4B69-8848-C7DABBBF07C7}"/>
              </a:ext>
            </a:extLst>
          </p:cNvPr>
          <p:cNvGrpSpPr/>
          <p:nvPr/>
        </p:nvGrpSpPr>
        <p:grpSpPr>
          <a:xfrm>
            <a:off x="22203" y="10339"/>
            <a:ext cx="2283654" cy="2194560"/>
            <a:chOff x="829481" y="2606040"/>
            <a:chExt cx="2283654" cy="2194560"/>
          </a:xfrm>
        </p:grpSpPr>
        <p:pic>
          <p:nvPicPr>
            <p:cNvPr id="76" name="Picture 75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8EC28156-17D7-46BC-9347-D45ADF9DA1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EADF8ED9-90D2-491D-AC32-14D76A37202A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CFCB1F47-6F59-43B2-81DA-F2B31D2AEC61}"/>
                </a:ext>
              </a:extLst>
            </p:cNvPr>
            <p:cNvSpPr txBox="1"/>
            <p:nvPr/>
          </p:nvSpPr>
          <p:spPr>
            <a:xfrm>
              <a:off x="832211" y="3584653"/>
              <a:ext cx="228092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5 = </a:t>
              </a:r>
              <a:r>
                <a:rPr lang="en-US" sz="4000" b="1" dirty="0">
                  <a:solidFill>
                    <a:srgbClr val="0000FF"/>
                  </a:solidFill>
                  <a:latin typeface="Calibri" panose="020F0502020204030204"/>
                </a:rPr>
                <a:t>15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24175213-87BC-4B68-BE6D-D77950597C59}"/>
              </a:ext>
            </a:extLst>
          </p:cNvPr>
          <p:cNvGrpSpPr/>
          <p:nvPr/>
        </p:nvGrpSpPr>
        <p:grpSpPr>
          <a:xfrm>
            <a:off x="2053688" y="730929"/>
            <a:ext cx="2115923" cy="2194560"/>
            <a:chOff x="829481" y="2606040"/>
            <a:chExt cx="2115923" cy="2194560"/>
          </a:xfrm>
        </p:grpSpPr>
        <p:pic>
          <p:nvPicPr>
            <p:cNvPr id="80" name="Picture 7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3BB75152-54B1-4C75-A210-5EF003E85D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BA943B57-E741-47A3-BCF4-92D55C2DF462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110AFA69-050B-4AAD-84B0-2D044A8AF0DA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2 =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DFEDAD32-1A93-4FED-9CB3-A2540BA0CC33}"/>
              </a:ext>
            </a:extLst>
          </p:cNvPr>
          <p:cNvGrpSpPr/>
          <p:nvPr/>
        </p:nvGrpSpPr>
        <p:grpSpPr>
          <a:xfrm>
            <a:off x="4052781" y="497045"/>
            <a:ext cx="2288730" cy="2194560"/>
            <a:chOff x="829481" y="2606040"/>
            <a:chExt cx="2288730" cy="2194560"/>
          </a:xfrm>
        </p:grpSpPr>
        <p:pic>
          <p:nvPicPr>
            <p:cNvPr id="84" name="Picture 83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808BC3D6-182C-4405-9EAF-ADAD73717A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08DB0B47-368D-42D1-8BC2-D47ACBBBAD18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A8765F6E-C638-48D9-BAF8-8FDA7F5CEBB3}"/>
                </a:ext>
              </a:extLst>
            </p:cNvPr>
            <p:cNvSpPr txBox="1"/>
            <p:nvPr/>
          </p:nvSpPr>
          <p:spPr>
            <a:xfrm>
              <a:off x="832211" y="3584653"/>
              <a:ext cx="2286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</a:t>
              </a:r>
              <a:r>
                <a:rPr lang="en-US" sz="4000" b="1" dirty="0">
                  <a:solidFill>
                    <a:srgbClr val="FF0066"/>
                  </a:solidFill>
                  <a:latin typeface="Calibri" panose="020F0502020204030204"/>
                </a:rPr>
                <a:t>x 6 =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4000" b="1" dirty="0">
                  <a:solidFill>
                    <a:srgbClr val="0000FF"/>
                  </a:solidFill>
                  <a:latin typeface="Calibri" panose="020F0502020204030204"/>
                </a:rPr>
                <a:t>18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E566652B-03EC-40EA-A972-4E0EB7563328}"/>
              </a:ext>
            </a:extLst>
          </p:cNvPr>
          <p:cNvGrpSpPr/>
          <p:nvPr/>
        </p:nvGrpSpPr>
        <p:grpSpPr>
          <a:xfrm>
            <a:off x="6121408" y="897767"/>
            <a:ext cx="2115922" cy="2194560"/>
            <a:chOff x="829481" y="2606040"/>
            <a:chExt cx="2115922" cy="2194560"/>
          </a:xfrm>
        </p:grpSpPr>
        <p:pic>
          <p:nvPicPr>
            <p:cNvPr id="88" name="Picture 87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B14EBBF3-A753-4518-B261-5AB8701F15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8EFB6118-78AD-476C-A9A6-2D7313CED9B7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1660EF21-00C5-4FBA-8839-CCBBEB0D4D4E}"/>
                </a:ext>
              </a:extLst>
            </p:cNvPr>
            <p:cNvSpPr txBox="1"/>
            <p:nvPr/>
          </p:nvSpPr>
          <p:spPr>
            <a:xfrm>
              <a:off x="887186" y="3584653"/>
              <a:ext cx="205821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3  = </a:t>
              </a:r>
              <a:r>
                <a:rPr lang="en-US" sz="4000" b="1" dirty="0">
                  <a:solidFill>
                    <a:srgbClr val="0000FF"/>
                  </a:solidFill>
                  <a:latin typeface="Calibri" panose="020F0502020204030204"/>
                </a:rPr>
                <a:t>9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C8354112-ED81-4234-B58C-285A60FCD0B7}"/>
              </a:ext>
            </a:extLst>
          </p:cNvPr>
          <p:cNvGrpSpPr/>
          <p:nvPr/>
        </p:nvGrpSpPr>
        <p:grpSpPr>
          <a:xfrm>
            <a:off x="10033240" y="712269"/>
            <a:ext cx="2265964" cy="2194560"/>
            <a:chOff x="679441" y="2606040"/>
            <a:chExt cx="2265964" cy="2194560"/>
          </a:xfrm>
        </p:grpSpPr>
        <p:pic>
          <p:nvPicPr>
            <p:cNvPr id="92" name="Picture 91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CF8B3674-D8E3-4F43-8D28-15CE68CCDB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93" name="Rectangle: Rounded Corners 92">
              <a:extLst>
                <a:ext uri="{FF2B5EF4-FFF2-40B4-BE49-F238E27FC236}">
                  <a16:creationId xmlns:a16="http://schemas.microsoft.com/office/drawing/2014/main" id="{E967F034-708A-47D5-9BD1-D54D6A3BB2C3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BA6C3A1D-2EFC-418F-91CE-9EC81FDB6CA3}"/>
                </a:ext>
              </a:extLst>
            </p:cNvPr>
            <p:cNvSpPr txBox="1"/>
            <p:nvPr/>
          </p:nvSpPr>
          <p:spPr>
            <a:xfrm>
              <a:off x="679441" y="3584653"/>
              <a:ext cx="22659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9 =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27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4CFC51B1-4F5F-49A5-99F4-F86A6B20466C}"/>
              </a:ext>
            </a:extLst>
          </p:cNvPr>
          <p:cNvGrpSpPr/>
          <p:nvPr/>
        </p:nvGrpSpPr>
        <p:grpSpPr>
          <a:xfrm>
            <a:off x="8118207" y="-36210"/>
            <a:ext cx="2281765" cy="2194560"/>
            <a:chOff x="829481" y="2606040"/>
            <a:chExt cx="2281765" cy="2194560"/>
          </a:xfrm>
        </p:grpSpPr>
        <p:pic>
          <p:nvPicPr>
            <p:cNvPr id="96" name="Picture 95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D341829D-FC4E-4268-BD19-AC3CF32C1F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97" name="Rectangle: Rounded Corners 96">
              <a:extLst>
                <a:ext uri="{FF2B5EF4-FFF2-40B4-BE49-F238E27FC236}">
                  <a16:creationId xmlns:a16="http://schemas.microsoft.com/office/drawing/2014/main" id="{C278AD11-067F-4199-AB08-08E1F5E4C98C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3E92685D-531D-4C80-A5D7-6B5E6104EDD3}"/>
                </a:ext>
              </a:extLst>
            </p:cNvPr>
            <p:cNvSpPr txBox="1"/>
            <p:nvPr/>
          </p:nvSpPr>
          <p:spPr>
            <a:xfrm>
              <a:off x="832211" y="3584653"/>
              <a:ext cx="227903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7 =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21</a:t>
              </a:r>
            </a:p>
          </p:txBody>
        </p:sp>
      </p:grpSp>
      <p:pic>
        <p:nvPicPr>
          <p:cNvPr id="111" name="Picture 110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8311C207-05B2-412B-9179-8E46F8AAD18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651616" y="1693568"/>
            <a:ext cx="665586" cy="914400"/>
          </a:xfrm>
          <a:prstGeom prst="rect">
            <a:avLst/>
          </a:prstGeom>
        </p:spPr>
      </p:pic>
      <p:pic>
        <p:nvPicPr>
          <p:cNvPr id="112" name="Picture 111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70DB2290-0673-482C-AE45-B15CCA6D59CE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2680843" y="2408977"/>
            <a:ext cx="665586" cy="914400"/>
          </a:xfrm>
          <a:prstGeom prst="rect">
            <a:avLst/>
          </a:prstGeom>
        </p:spPr>
      </p:pic>
      <p:pic>
        <p:nvPicPr>
          <p:cNvPr id="113" name="Picture 112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DEEE3FA4-A573-4A53-BE55-81E2CBA99F7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4727491" y="2194560"/>
            <a:ext cx="665586" cy="914400"/>
          </a:xfrm>
          <a:prstGeom prst="rect">
            <a:avLst/>
          </a:prstGeom>
        </p:spPr>
      </p:pic>
      <p:pic>
        <p:nvPicPr>
          <p:cNvPr id="114" name="Picture 113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87A64145-C9F6-4E1B-9DA7-A0C3D8E1A99F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6756849" y="2558245"/>
            <a:ext cx="665586" cy="914400"/>
          </a:xfrm>
          <a:prstGeom prst="rect">
            <a:avLst/>
          </a:prstGeom>
        </p:spPr>
      </p:pic>
      <p:pic>
        <p:nvPicPr>
          <p:cNvPr id="115" name="Picture 114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97C3B519-E9BB-4EE3-AB5B-FAF3B5B7E1E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8785981" y="1684498"/>
            <a:ext cx="665586" cy="914400"/>
          </a:xfrm>
          <a:prstGeom prst="rect">
            <a:avLst/>
          </a:prstGeom>
        </p:spPr>
      </p:pic>
      <p:pic>
        <p:nvPicPr>
          <p:cNvPr id="116" name="Picture 115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9411CCB5-3B7D-454F-82CE-4B26BB5BCB5B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10817242" y="2383684"/>
            <a:ext cx="665586" cy="914400"/>
          </a:xfrm>
          <a:prstGeom prst="rect">
            <a:avLst/>
          </a:prstGeom>
        </p:spPr>
      </p:pic>
      <p:pic>
        <p:nvPicPr>
          <p:cNvPr id="117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BFED645-D427-4CD5-A062-0DAE3FA4F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46868" y="-20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04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1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2" presetClass="entr" presetSubtype="1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4414" fill="hold"/>
                                            <p:tgtEl>
                                              <p:spTgt spid="1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3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5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  <p:seq concurrent="1" nextAc="seek">
                  <p:cTn id="87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8" fill="hold">
                          <p:stCondLst>
                            <p:cond delay="0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75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75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3" dur="75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675" decel="1000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2.59259E-6 L 0.01836 0.35995 " pathEditMode="relative" rAng="0" ptsTypes="AA">
                                          <p:cBhvr>
                                            <p:cTn id="111" dur="75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11" y="1798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Click" delay="0">
                        <p:tgtEl>
                          <p:spTgt spid="5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2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3" dur="75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2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7" dur="75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8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9" dur="675" decel="100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-4.07407E-6 L 0.00156 0.27686 " pathEditMode="relative" rAng="0" ptsTypes="AA">
                                          <p:cBhvr>
                                            <p:cTn id="136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8" y="138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7"/>
                      </p:tgtEl>
                    </p:cond>
                  </p:nextCondLst>
                </p:seq>
                <p:seq concurrent="1" nextAc="seek">
                  <p:cTn id="137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8" fill="hold">
                          <p:stCondLst>
                            <p:cond delay="0"/>
                          </p:stCondLst>
                          <p:childTnLst>
                            <p:par>
                              <p:cTn id="1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1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5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6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7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8" dur="75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2" dur="75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3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4" dur="675" decel="1000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-4.07407E-6 L -0.02135 0.30024 " pathEditMode="relative" rAng="0" ptsTypes="AA">
                                          <p:cBhvr>
                                            <p:cTn id="161" dur="75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68" y="150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162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3" fill="hold">
                          <p:stCondLst>
                            <p:cond delay="0"/>
                          </p:stCondLst>
                          <p:childTnLst>
                            <p:par>
                              <p:cTn id="1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0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1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2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3" dur="75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7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7" dur="75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8" dur="75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9" dur="675" decel="1000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0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7 -3.33333E-6 L 0.0168 0.24653 " pathEditMode="relative" rAng="0" ptsTypes="AA">
                                          <p:cBhvr>
                                            <p:cTn id="186" dur="75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3" y="1231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187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8" fill="hold">
                          <p:stCondLst>
                            <p:cond delay="0"/>
                          </p:stCondLst>
                          <p:childTnLst>
                            <p:par>
                              <p:cTn id="1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5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6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7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8" dur="75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0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2" dur="75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3" dur="75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4" dur="675" decel="1000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9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1.48148E-6 L 0.01119 0.3743 " pathEditMode="relative" rAng="0" ptsTypes="AA">
                                          <p:cBhvr>
                                            <p:cTn id="210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0" y="187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211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2" fill="hold">
                          <p:stCondLst>
                            <p:cond delay="0"/>
                          </p:stCondLst>
                          <p:childTnLst>
                            <p:par>
                              <p:cTn id="2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5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9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0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1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2" dur="75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24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6" dur="75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7" dur="75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8" dur="675" decel="100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9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1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4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125E-6 -1.85185E-6 L 0.00313 0.26389 " pathEditMode="relative" rAng="0" ptsTypes="AA">
                                          <p:cBhvr>
                                            <p:cTn id="235" dur="75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131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audio>
                  <p:cMediaNode vol="80000">
                    <p:cTn id="23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4414" fill="hold"/>
                                            <p:tgtEl>
                                              <p:spTgt spid="1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3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5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  <p:seq concurrent="1" nextAc="seek">
                  <p:cTn id="87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8" fill="hold">
                          <p:stCondLst>
                            <p:cond delay="0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75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75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3" dur="75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675" decel="1000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2.59259E-6 L 0.01836 0.35995 " pathEditMode="relative" rAng="0" ptsTypes="AA">
                                          <p:cBhvr>
                                            <p:cTn id="111" dur="75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11" y="1798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Click" delay="0">
                        <p:tgtEl>
                          <p:spTgt spid="5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2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3" dur="75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2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7" dur="75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8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9" dur="675" decel="100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-4.07407E-6 L 0.00156 0.27686 " pathEditMode="relative" rAng="0" ptsTypes="AA">
                                          <p:cBhvr>
                                            <p:cTn id="136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8" y="138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7"/>
                      </p:tgtEl>
                    </p:cond>
                  </p:nextCondLst>
                </p:seq>
                <p:seq concurrent="1" nextAc="seek">
                  <p:cTn id="137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8" fill="hold">
                          <p:stCondLst>
                            <p:cond delay="0"/>
                          </p:stCondLst>
                          <p:childTnLst>
                            <p:par>
                              <p:cTn id="1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1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5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6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7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8" dur="75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2" dur="75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3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4" dur="675" decel="1000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-4.07407E-6 L -0.02135 0.30024 " pathEditMode="relative" rAng="0" ptsTypes="AA">
                                          <p:cBhvr>
                                            <p:cTn id="161" dur="75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68" y="150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162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3" fill="hold">
                          <p:stCondLst>
                            <p:cond delay="0"/>
                          </p:stCondLst>
                          <p:childTnLst>
                            <p:par>
                              <p:cTn id="1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0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1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2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3" dur="75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7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7" dur="75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8" dur="75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9" dur="675" decel="1000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0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7 -3.33333E-6 L 0.0168 0.24653 " pathEditMode="relative" rAng="0" ptsTypes="AA">
                                          <p:cBhvr>
                                            <p:cTn id="186" dur="75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3" y="1231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187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8" fill="hold">
                          <p:stCondLst>
                            <p:cond delay="0"/>
                          </p:stCondLst>
                          <p:childTnLst>
                            <p:par>
                              <p:cTn id="1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5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6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7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8" dur="75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0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2" dur="75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3" dur="75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4" dur="675" decel="1000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9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1.48148E-6 L 0.01119 0.3743 " pathEditMode="relative" rAng="0" ptsTypes="AA">
                                          <p:cBhvr>
                                            <p:cTn id="210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0" y="187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211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2" fill="hold">
                          <p:stCondLst>
                            <p:cond delay="0"/>
                          </p:stCondLst>
                          <p:childTnLst>
                            <p:par>
                              <p:cTn id="2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5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9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0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1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2" dur="75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24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6" dur="75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7" dur="75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8" dur="675" decel="100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9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1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4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125E-6 -1.85185E-6 L 0.00313 0.26389 " pathEditMode="relative" rAng="0" ptsTypes="AA">
                                          <p:cBhvr>
                                            <p:cTn id="235" dur="75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131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audio>
                  <p:cMediaNode vol="80000">
                    <p:cTn id="23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9CE1C6B9-37C1-45B2-928A-F22320397B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984747A-B7EE-474E-BEEE-AF66030443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65F89E47-D147-4A3A-B758-48ECE510B25D}"/>
              </a:ext>
            </a:extLst>
          </p:cNvPr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3BA919E-2EAC-4090-BFF8-B122A246B4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A808B43-7A92-48A2-84BA-399B4F38EA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53F8B5F-E102-4296-ACE1-BC6097855D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7B446E4-4480-4EE9-89C9-CD572F5B58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381F5FE0-0921-4FC9-87C2-6781F47AD8C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8426426">
            <a:off x="1019450" y="3382879"/>
            <a:ext cx="1082926" cy="131225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0C04939C-89A1-42FD-82A2-88E1EACF403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52" t="31562" r="2306" b="26586"/>
          <a:stretch/>
        </p:blipFill>
        <p:spPr>
          <a:xfrm rot="1427759">
            <a:off x="8447457" y="1113762"/>
            <a:ext cx="788026" cy="974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C750828-2F77-4010-99DD-AF5A311AA23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9500" y="665582"/>
            <a:ext cx="10876207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01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BBCBFA6-0E74-46AD-9C04-11816C98C0F7}"/>
              </a:ext>
            </a:extLst>
          </p:cNvPr>
          <p:cNvSpPr/>
          <p:nvPr/>
        </p:nvSpPr>
        <p:spPr>
          <a:xfrm>
            <a:off x="527340" y="1450235"/>
            <a:ext cx="11137319" cy="41314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SOẠN CỦA EM HƯƠNG THẢO – GMAIL: tranthao121004@gmail.com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 THẦY/ CÔ CÓ THỂ CHIA SẺ CHO ĐỒNG NGHIỆP CÙNG KHỐI, CÙNG TRƯỜNG NH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 KÍNH MONG QUÝ THẦY/ CÔ KHÔNG GỬI VÀO CÁC HỘI NHÓM ZALO HAY FB, CÁC WEB.....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Ạ.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XIN ĐỪNG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BUÔN BÁN LẠI BÀI CỦA EM VÌ EM BỎ RẤT NHIỀU CÔNG SỨC, CHẤT XÁM ĐỂ SOẠN RA NHỮNG BÀI GIẢNG NÀY.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 CHỈ GIAO DỊCH BẰNG DUY NHẤT 1 NICK FB : HƯƠNG THẢO.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LINK FACEBOOK: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MỌI GIAO DỊCH BẰNG NICK KHÁC ĐỀU LÀ MẠO DANH VÀ LỪA ĐẢO Ạ!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 XIN CHÂN THÀNH CẢM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N! KÍNH CHÚC THẦY/CÔ DẠY TỐT NHÉ!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CC5CA0-BEB9-47F4-8888-1EE12CFB65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58" b="98384" l="6600" r="93800">
                        <a14:foregroundMark x1="9800" y1="59495" x2="9800" y2="59495"/>
                        <a14:foregroundMark x1="8900" y1="46768" x2="8900" y2="46768"/>
                        <a14:foregroundMark x1="6600" y1="52929" x2="6600" y2="52929"/>
                        <a14:foregroundMark x1="48700" y1="8687" x2="48700" y2="8687"/>
                        <a14:foregroundMark x1="74900" y1="11414" x2="74900" y2="11414"/>
                        <a14:foregroundMark x1="56900" y1="7172" x2="56900" y2="7172"/>
                        <a14:foregroundMark x1="45200" y1="6768" x2="45200" y2="6768"/>
                        <a14:foregroundMark x1="75600" y1="5758" x2="75600" y2="5758"/>
                        <a14:foregroundMark x1="93800" y1="20707" x2="93800" y2="20707"/>
                        <a14:foregroundMark x1="86500" y1="19495" x2="86500" y2="19495"/>
                        <a14:foregroundMark x1="74900" y1="16263" x2="74900" y2="16263"/>
                        <a14:foregroundMark x1="52500" y1="93535" x2="52500" y2="93535"/>
                        <a14:foregroundMark x1="46200" y1="98384" x2="46200" y2="98384"/>
                        <a14:foregroundMark x1="39300" y1="7778" x2="39300" y2="7778"/>
                        <a14:foregroundMark x1="36800" y1="8081" x2="36800" y2="8081"/>
                        <a14:foregroundMark x1="36000" y1="8889" x2="36000" y2="8889"/>
                        <a14:foregroundMark x1="76000" y1="7172" x2="76000" y2="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915" y="1158879"/>
            <a:ext cx="1108142" cy="109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02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7" y="2346120"/>
            <a:ext cx="3901759" cy="4680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8" cy="15106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30" y="860988"/>
            <a:ext cx="4083874" cy="29716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440687" y="1258981"/>
            <a:ext cx="3603498" cy="1569093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Hoan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hô</a:t>
            </a:r>
            <a:endParaRPr kumimoji="0" lang="en-US" sz="3199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thật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giỏi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B10B20-E757-4FE0-9E43-D556B2E82F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14B00F4-7CAA-4ED8-A95F-228DB070E9D4}"/>
              </a:ext>
            </a:extLst>
          </p:cNvPr>
          <p:cNvGrpSpPr/>
          <p:nvPr/>
        </p:nvGrpSpPr>
        <p:grpSpPr>
          <a:xfrm>
            <a:off x="7024924" y="3136562"/>
            <a:ext cx="3154090" cy="1160622"/>
            <a:chOff x="1557446" y="2449877"/>
            <a:chExt cx="3155231" cy="1161042"/>
          </a:xfrm>
        </p:grpSpPr>
        <p:sp>
          <p:nvSpPr>
            <p:cNvPr id="12" name="Rounded Rectangle 22">
              <a:extLst>
                <a:ext uri="{FF2B5EF4-FFF2-40B4-BE49-F238E27FC236}">
                  <a16:creationId xmlns:a16="http://schemas.microsoft.com/office/drawing/2014/main" id="{B7227EE4-1F7C-40EC-AB93-A462B844E4F2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25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94AFDCD-0E05-48DF-8996-B4E188E717FA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C5BD1E7-8494-4037-AD29-70F7B851993B}"/>
                </a:ext>
              </a:extLst>
            </p:cNvPr>
            <p:cNvSpPr/>
            <p:nvPr/>
          </p:nvSpPr>
          <p:spPr>
            <a:xfrm>
              <a:off x="1692908" y="2449877"/>
              <a:ext cx="705642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B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2741FE4-2453-4353-8002-36307740955D}"/>
              </a:ext>
            </a:extLst>
          </p:cNvPr>
          <p:cNvGrpSpPr/>
          <p:nvPr/>
        </p:nvGrpSpPr>
        <p:grpSpPr>
          <a:xfrm>
            <a:off x="1445193" y="996891"/>
            <a:ext cx="8812342" cy="2469574"/>
            <a:chOff x="778848" y="36811"/>
            <a:chExt cx="8815529" cy="2470467"/>
          </a:xfrm>
        </p:grpSpPr>
        <p:sp>
          <p:nvSpPr>
            <p:cNvPr id="16" name="Rounded Rectangle 26">
              <a:extLst>
                <a:ext uri="{FF2B5EF4-FFF2-40B4-BE49-F238E27FC236}">
                  <a16:creationId xmlns:a16="http://schemas.microsoft.com/office/drawing/2014/main" id="{643D7E66-880D-40FE-933C-28DF2EABCB1E}"/>
                </a:ext>
              </a:extLst>
            </p:cNvPr>
            <p:cNvSpPr/>
            <p:nvPr/>
          </p:nvSpPr>
          <p:spPr>
            <a:xfrm>
              <a:off x="2224586" y="557826"/>
              <a:ext cx="7369791" cy="1323832"/>
            </a:xfrm>
            <a:prstGeom prst="roundRect">
              <a:avLst/>
            </a:prstGeom>
            <a:solidFill>
              <a:srgbClr val="FFBF53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EFF83EA-C094-4587-A712-6D2148ED0EB3}"/>
                </a:ext>
              </a:extLst>
            </p:cNvPr>
            <p:cNvSpPr/>
            <p:nvPr/>
          </p:nvSpPr>
          <p:spPr>
            <a:xfrm>
              <a:off x="4501358" y="689984"/>
              <a:ext cx="2897929" cy="10156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998" b="1" i="0" u="none" strike="noStrike" kern="0" cap="none" spc="50" normalizeH="0" baseline="0" noProof="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5 x 6 = ?</a:t>
              </a:r>
              <a:endParaRPr kumimoji="0" lang="en-US" sz="5998" b="1" i="0" u="none" strike="noStrike" kern="0" cap="none" spc="50" normalizeH="0" baseline="0" noProof="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uLnTx/>
                <a:uFillTx/>
                <a:latin typeface="iCiel Cadena" panose="02000503000000020004" pitchFamily="2" charset="0"/>
                <a:ea typeface="+mn-ea"/>
                <a:cs typeface="Baloo" panose="03080902040302020200" pitchFamily="66" charset="-93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01CB0BE-1F3C-4A80-8A45-B001EC94F5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117007">
              <a:off x="778848" y="36811"/>
              <a:ext cx="2357027" cy="2470467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9D084CA-0DBD-4D82-BAAA-BAE6B3F123A5}"/>
              </a:ext>
            </a:extLst>
          </p:cNvPr>
          <p:cNvGrpSpPr/>
          <p:nvPr/>
        </p:nvGrpSpPr>
        <p:grpSpPr>
          <a:xfrm>
            <a:off x="2965216" y="3140456"/>
            <a:ext cx="3154090" cy="1150196"/>
            <a:chOff x="1557446" y="2460307"/>
            <a:chExt cx="3155231" cy="1150612"/>
          </a:xfrm>
        </p:grpSpPr>
        <p:sp>
          <p:nvSpPr>
            <p:cNvPr id="20" name="Rounded Rectangle 30">
              <a:extLst>
                <a:ext uri="{FF2B5EF4-FFF2-40B4-BE49-F238E27FC236}">
                  <a16:creationId xmlns:a16="http://schemas.microsoft.com/office/drawing/2014/main" id="{FB998FBF-1116-48D2-92DB-07203AEC162B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   30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933B0EC-5C93-4BF4-BA93-396FE0153D68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5E02A36-1DC4-473B-8AFF-4E761A8BC6B9}"/>
                </a:ext>
              </a:extLst>
            </p:cNvPr>
            <p:cNvSpPr/>
            <p:nvPr/>
          </p:nvSpPr>
          <p:spPr>
            <a:xfrm>
              <a:off x="1641231" y="2460307"/>
              <a:ext cx="704227" cy="1108042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A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A03CAA2-0034-4E42-AA9F-25E09817C6FC}"/>
              </a:ext>
            </a:extLst>
          </p:cNvPr>
          <p:cNvGrpSpPr/>
          <p:nvPr/>
        </p:nvGrpSpPr>
        <p:grpSpPr>
          <a:xfrm>
            <a:off x="5140258" y="4715775"/>
            <a:ext cx="3154090" cy="1145990"/>
            <a:chOff x="1557446" y="2464515"/>
            <a:chExt cx="3155231" cy="1146404"/>
          </a:xfrm>
        </p:grpSpPr>
        <p:sp>
          <p:nvSpPr>
            <p:cNvPr id="24" name="Rounded Rectangle 34">
              <a:extLst>
                <a:ext uri="{FF2B5EF4-FFF2-40B4-BE49-F238E27FC236}">
                  <a16:creationId xmlns:a16="http://schemas.microsoft.com/office/drawing/2014/main" id="{C4481E45-DE5A-453C-832A-11EFCCF39CDC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35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6032C3C-D6C9-4B53-90E9-AC888587C4E8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110454E-0918-4DA7-9652-E91C9BB0F2D4}"/>
                </a:ext>
              </a:extLst>
            </p:cNvPr>
            <p:cNvSpPr/>
            <p:nvPr/>
          </p:nvSpPr>
          <p:spPr>
            <a:xfrm>
              <a:off x="1730761" y="2464515"/>
              <a:ext cx="638480" cy="11080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C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323095DF-DD05-4F9B-A902-D0CFFB33ACC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96827" y="3900758"/>
            <a:ext cx="3771366" cy="304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47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7" y="2346120"/>
            <a:ext cx="3901759" cy="4680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8" cy="15106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30" y="860988"/>
            <a:ext cx="4083874" cy="29716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440687" y="1258981"/>
            <a:ext cx="3603498" cy="1569093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Hoan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hô</a:t>
            </a:r>
            <a:endParaRPr kumimoji="0" lang="en-US" sz="3199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thật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giỏi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B10B20-E757-4FE0-9E43-D556B2E82F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14B00F4-7CAA-4ED8-A95F-228DB070E9D4}"/>
              </a:ext>
            </a:extLst>
          </p:cNvPr>
          <p:cNvGrpSpPr/>
          <p:nvPr/>
        </p:nvGrpSpPr>
        <p:grpSpPr>
          <a:xfrm>
            <a:off x="2322498" y="3878967"/>
            <a:ext cx="3154090" cy="1160622"/>
            <a:chOff x="1557446" y="2449877"/>
            <a:chExt cx="3155231" cy="1161042"/>
          </a:xfrm>
        </p:grpSpPr>
        <p:sp>
          <p:nvSpPr>
            <p:cNvPr id="12" name="Rounded Rectangle 22">
              <a:extLst>
                <a:ext uri="{FF2B5EF4-FFF2-40B4-BE49-F238E27FC236}">
                  <a16:creationId xmlns:a16="http://schemas.microsoft.com/office/drawing/2014/main" id="{B7227EE4-1F7C-40EC-AB93-A462B844E4F2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6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94AFDCD-0E05-48DF-8996-B4E188E717FA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C5BD1E7-8494-4037-AD29-70F7B851993B}"/>
                </a:ext>
              </a:extLst>
            </p:cNvPr>
            <p:cNvSpPr/>
            <p:nvPr/>
          </p:nvSpPr>
          <p:spPr>
            <a:xfrm>
              <a:off x="1692908" y="2449877"/>
              <a:ext cx="705642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A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2741FE4-2453-4353-8002-36307740955D}"/>
              </a:ext>
            </a:extLst>
          </p:cNvPr>
          <p:cNvGrpSpPr/>
          <p:nvPr/>
        </p:nvGrpSpPr>
        <p:grpSpPr>
          <a:xfrm>
            <a:off x="1384650" y="1173948"/>
            <a:ext cx="8872885" cy="2305927"/>
            <a:chOff x="718283" y="213932"/>
            <a:chExt cx="8876094" cy="2306761"/>
          </a:xfrm>
        </p:grpSpPr>
        <p:sp>
          <p:nvSpPr>
            <p:cNvPr id="16" name="Rounded Rectangle 26">
              <a:extLst>
                <a:ext uri="{FF2B5EF4-FFF2-40B4-BE49-F238E27FC236}">
                  <a16:creationId xmlns:a16="http://schemas.microsoft.com/office/drawing/2014/main" id="{643D7E66-880D-40FE-933C-28DF2EABCB1E}"/>
                </a:ext>
              </a:extLst>
            </p:cNvPr>
            <p:cNvSpPr/>
            <p:nvPr/>
          </p:nvSpPr>
          <p:spPr>
            <a:xfrm>
              <a:off x="2224586" y="557826"/>
              <a:ext cx="7369791" cy="1323832"/>
            </a:xfrm>
            <a:prstGeom prst="roundRect">
              <a:avLst/>
            </a:prstGeom>
            <a:solidFill>
              <a:srgbClr val="FFBF53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EFF83EA-C094-4587-A712-6D2148ED0EB3}"/>
                </a:ext>
              </a:extLst>
            </p:cNvPr>
            <p:cNvSpPr/>
            <p:nvPr/>
          </p:nvSpPr>
          <p:spPr>
            <a:xfrm>
              <a:off x="4327370" y="689984"/>
              <a:ext cx="3245906" cy="10156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998" b="1" i="0" u="none" strike="noStrike" kern="0" cap="none" spc="50" normalizeH="0" baseline="0" noProof="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40 : ? = 5</a:t>
              </a:r>
              <a:endParaRPr kumimoji="0" lang="en-US" sz="5998" b="1" i="0" u="none" strike="noStrike" kern="0" cap="none" spc="50" normalizeH="0" baseline="0" noProof="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uLnTx/>
                <a:uFillTx/>
                <a:latin typeface="iCiel Cadena" panose="02000503000000020004" pitchFamily="2" charset="0"/>
                <a:ea typeface="+mn-ea"/>
                <a:cs typeface="Baloo" panose="03080902040302020200" pitchFamily="66" charset="-93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01CB0BE-1F3C-4A80-8A45-B001EC94F5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117007">
              <a:off x="718283" y="213932"/>
              <a:ext cx="2200838" cy="2306761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9D084CA-0DBD-4D82-BAAA-BAE6B3F123A5}"/>
              </a:ext>
            </a:extLst>
          </p:cNvPr>
          <p:cNvGrpSpPr/>
          <p:nvPr/>
        </p:nvGrpSpPr>
        <p:grpSpPr>
          <a:xfrm>
            <a:off x="6047184" y="3969744"/>
            <a:ext cx="3154090" cy="1150196"/>
            <a:chOff x="1557446" y="2460307"/>
            <a:chExt cx="3155231" cy="1150612"/>
          </a:xfrm>
        </p:grpSpPr>
        <p:sp>
          <p:nvSpPr>
            <p:cNvPr id="20" name="Rounded Rectangle 30">
              <a:extLst>
                <a:ext uri="{FF2B5EF4-FFF2-40B4-BE49-F238E27FC236}">
                  <a16:creationId xmlns:a16="http://schemas.microsoft.com/office/drawing/2014/main" id="{FB998FBF-1116-48D2-92DB-07203AEC162B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8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933B0EC-5C93-4BF4-BA93-396FE0153D68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5E02A36-1DC4-473B-8AFF-4E761A8BC6B9}"/>
                </a:ext>
              </a:extLst>
            </p:cNvPr>
            <p:cNvSpPr/>
            <p:nvPr/>
          </p:nvSpPr>
          <p:spPr>
            <a:xfrm>
              <a:off x="1641231" y="2460307"/>
              <a:ext cx="704227" cy="1108042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B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A03CAA2-0034-4E42-AA9F-25E09817C6FC}"/>
              </a:ext>
            </a:extLst>
          </p:cNvPr>
          <p:cNvGrpSpPr/>
          <p:nvPr/>
        </p:nvGrpSpPr>
        <p:grpSpPr>
          <a:xfrm>
            <a:off x="3910743" y="5305525"/>
            <a:ext cx="3154090" cy="1145990"/>
            <a:chOff x="1557446" y="2464515"/>
            <a:chExt cx="3155231" cy="1146404"/>
          </a:xfrm>
        </p:grpSpPr>
        <p:sp>
          <p:nvSpPr>
            <p:cNvPr id="24" name="Rounded Rectangle 34">
              <a:extLst>
                <a:ext uri="{FF2B5EF4-FFF2-40B4-BE49-F238E27FC236}">
                  <a16:creationId xmlns:a16="http://schemas.microsoft.com/office/drawing/2014/main" id="{C4481E45-DE5A-453C-832A-11EFCCF39CDC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7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6032C3C-D6C9-4B53-90E9-AC888587C4E8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110454E-0918-4DA7-9652-E91C9BB0F2D4}"/>
                </a:ext>
              </a:extLst>
            </p:cNvPr>
            <p:cNvSpPr/>
            <p:nvPr/>
          </p:nvSpPr>
          <p:spPr>
            <a:xfrm>
              <a:off x="1700386" y="2464515"/>
              <a:ext cx="699230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B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323095DF-DD05-4F9B-A902-D0CFFB33ACC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40276" y="3977235"/>
            <a:ext cx="3685792" cy="297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27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E58ED3E-0F5A-4306-A3E5-5850FC57F1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460" y="1835315"/>
            <a:ext cx="3842697" cy="5120640"/>
          </a:xfrm>
          <a:prstGeom prst="rect">
            <a:avLst/>
          </a:prstGeom>
        </p:spPr>
      </p:pic>
      <p:pic>
        <p:nvPicPr>
          <p:cNvPr id="31" name="Picture 30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8765B3D1-0C25-4819-87F1-EAAA3E395B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548" y="1745248"/>
            <a:ext cx="6142523" cy="5120640"/>
          </a:xfrm>
          <a:prstGeom prst="rect">
            <a:avLst/>
          </a:prstGeom>
        </p:spPr>
      </p:pic>
      <p:sp>
        <p:nvSpPr>
          <p:cNvPr id="13" name="TextBox 12">
            <a:hlinkClick r:id="rId9" action="ppaction://hlinksldjump"/>
            <a:extLst>
              <a:ext uri="{FF2B5EF4-FFF2-40B4-BE49-F238E27FC236}">
                <a16:creationId xmlns:a16="http://schemas.microsoft.com/office/drawing/2014/main" id="{A8E7DF57-A297-4C22-8D79-11070EA0155A}"/>
              </a:ext>
            </a:extLst>
          </p:cNvPr>
          <p:cNvSpPr txBox="1"/>
          <p:nvPr/>
        </p:nvSpPr>
        <p:spPr>
          <a:xfrm>
            <a:off x="1213399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50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ến thắng trò 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0.6539 0.00764 " pathEditMode="relative" rAng="0" ptsTypes="AA">
                                      <p:cBhvr>
                                        <p:cTn id="29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95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65F89E47-D147-4A3A-B758-48ECE510B25D}"/>
              </a:ext>
            </a:extLst>
          </p:cNvPr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3BA919E-2EAC-4090-BFF8-B122A246B4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A808B43-7A92-48A2-84BA-399B4F38EA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53F8B5F-E102-4296-ACE1-BC6097855D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7B446E4-4480-4EE9-89C9-CD572F5B58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10" name="Picture 9" descr="A picture containing toy&#10;&#10;Description automatically generated">
            <a:extLst>
              <a:ext uri="{FF2B5EF4-FFF2-40B4-BE49-F238E27FC236}">
                <a16:creationId xmlns:a16="http://schemas.microsoft.com/office/drawing/2014/main" id="{97BDCABE-3430-425E-86CD-A6827466AC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452" y="3622702"/>
            <a:ext cx="3200400" cy="32004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AA588E6-4FDF-4F99-89E4-F9272D79A89E}"/>
              </a:ext>
            </a:extLst>
          </p:cNvPr>
          <p:cNvSpPr txBox="1"/>
          <p:nvPr/>
        </p:nvSpPr>
        <p:spPr>
          <a:xfrm>
            <a:off x="2696053" y="563498"/>
            <a:ext cx="6784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 …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1317467-20ED-4053-9B37-9638961B93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6933" y="1225658"/>
            <a:ext cx="3932261" cy="168264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6D904C5-27A0-4F83-A185-FFE215277389}"/>
              </a:ext>
            </a:extLst>
          </p:cNvPr>
          <p:cNvSpPr txBox="1"/>
          <p:nvPr/>
        </p:nvSpPr>
        <p:spPr>
          <a:xfrm>
            <a:off x="2530143" y="2729170"/>
            <a:ext cx="76303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-150" normalizeH="0" baseline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UTM Cookies" panose="02040603050506020204" pitchFamily="18" charset="0"/>
              </a:rPr>
              <a:t>Bài</a:t>
            </a:r>
            <a:r>
              <a:rPr kumimoji="0" lang="en-US" sz="6000" b="0" i="0" u="none" strike="noStrike" kern="1200" cap="none" spc="-150" normalizeH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UTM Cookies" panose="02040603050506020204" pitchFamily="18" charset="0"/>
              </a:rPr>
              <a:t> 5: </a:t>
            </a:r>
            <a:r>
              <a:rPr kumimoji="0" lang="en-US" sz="6000" b="0" i="0" u="none" strike="noStrike" kern="1200" cap="none" spc="-150" normalizeH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UTM Cookies" panose="02040603050506020204" pitchFamily="18" charset="0"/>
              </a:rPr>
              <a:t>Bảng</a:t>
            </a:r>
            <a:r>
              <a:rPr kumimoji="0" lang="en-US" sz="6000" b="0" i="0" u="none" strike="noStrike" kern="1200" cap="none" spc="-150" normalizeH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UTM Cookies" panose="02040603050506020204" pitchFamily="18" charset="0"/>
              </a:rPr>
              <a:t> </a:t>
            </a:r>
            <a:r>
              <a:rPr kumimoji="0" lang="en-US" sz="6000" b="0" i="0" u="none" strike="noStrike" kern="1200" cap="none" spc="-150" normalizeH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UTM Cookies" panose="02040603050506020204" pitchFamily="18" charset="0"/>
              </a:rPr>
              <a:t>nhân</a:t>
            </a:r>
            <a:r>
              <a:rPr kumimoji="0" lang="en-US" sz="6000" b="0" i="0" u="none" strike="noStrike" kern="1200" cap="none" spc="-150" normalizeH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UTM Cookies" panose="02040603050506020204" pitchFamily="18" charset="0"/>
              </a:rPr>
              <a:t> 3, </a:t>
            </a:r>
            <a:r>
              <a:rPr kumimoji="0" lang="en-US" sz="6000" b="0" i="0" u="none" strike="noStrike" kern="1200" cap="none" spc="-150" normalizeH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UTM Cookies" panose="02040603050506020204" pitchFamily="18" charset="0"/>
              </a:rPr>
              <a:t>bảng</a:t>
            </a:r>
            <a:r>
              <a:rPr kumimoji="0" lang="en-US" sz="6000" b="0" i="0" u="none" strike="noStrike" kern="1200" cap="none" spc="-150" normalizeH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UTM Cookies" panose="02040603050506020204" pitchFamily="18" charset="0"/>
              </a:rPr>
              <a:t> chia 3</a:t>
            </a:r>
            <a:endParaRPr kumimoji="0" lang="en-US" sz="6000" b="0" i="0" u="none" strike="noStrike" kern="1200" cap="none" spc="-150" normalizeH="0" baseline="0" noProof="0" dirty="0">
              <a:ln>
                <a:noFill/>
              </a:ln>
              <a:solidFill>
                <a:srgbClr val="FF2543"/>
              </a:solidFill>
              <a:effectLst/>
              <a:uLnTx/>
              <a:uFillTx/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86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402F816-8A18-430F-808E-F57BE6F5F7B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41839" y="2203094"/>
            <a:ext cx="6559865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20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phá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34EFEC8-3C0D-4898-9687-DD3C9B4A7253}"/>
              </a:ext>
            </a:extLst>
          </p:cNvPr>
          <p:cNvSpPr txBox="1"/>
          <p:nvPr/>
        </p:nvSpPr>
        <p:spPr>
          <a:xfrm>
            <a:off x="613997" y="1142999"/>
            <a:ext cx="6796453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Mỗi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xe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xích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lô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có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3 bánh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xe</a:t>
            </a:r>
            <a:r>
              <a:rPr lang="en-US" sz="3800" noProof="0" dirty="0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. </a:t>
            </a:r>
            <a:r>
              <a:rPr lang="en-US" sz="3800" noProof="0" dirty="0" err="1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Hỏi</a:t>
            </a:r>
            <a:r>
              <a:rPr lang="en-US" sz="3800" noProof="0" dirty="0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 4 </a:t>
            </a:r>
            <a:r>
              <a:rPr lang="en-US" sz="3800" noProof="0" dirty="0" err="1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xe</a:t>
            </a:r>
            <a:r>
              <a:rPr lang="en-US" sz="3800" noProof="0" dirty="0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 </a:t>
            </a:r>
            <a:r>
              <a:rPr lang="en-US" sz="3800" noProof="0" dirty="0" err="1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xích</a:t>
            </a:r>
            <a:r>
              <a:rPr lang="en-US" sz="3800" noProof="0" dirty="0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 </a:t>
            </a:r>
            <a:r>
              <a:rPr lang="en-US" sz="3800" noProof="0" dirty="0" err="1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lô</a:t>
            </a:r>
            <a:r>
              <a:rPr lang="en-US" sz="3800" noProof="0" dirty="0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 </a:t>
            </a:r>
            <a:r>
              <a:rPr lang="en-US" sz="3800" noProof="0" dirty="0" err="1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có</a:t>
            </a:r>
            <a:r>
              <a:rPr lang="en-US" sz="3800" noProof="0" dirty="0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 bao </a:t>
            </a:r>
            <a:r>
              <a:rPr lang="en-US" sz="3800" noProof="0" dirty="0" err="1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nhiêu</a:t>
            </a:r>
            <a:r>
              <a:rPr lang="en-US" sz="3800" noProof="0" dirty="0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 bánh </a:t>
            </a:r>
            <a:r>
              <a:rPr lang="en-US" sz="3800" noProof="0" dirty="0" err="1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xe</a:t>
            </a:r>
            <a:r>
              <a:rPr lang="en-US" sz="3800" noProof="0" dirty="0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?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B001B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couple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3AF4A33D-0650-4A1D-8AB7-596D786063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7" t="15035" r="8542" b="21725"/>
          <a:stretch/>
        </p:blipFill>
        <p:spPr>
          <a:xfrm>
            <a:off x="467651" y="2633483"/>
            <a:ext cx="4672122" cy="35077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2640C9-0272-4DC7-A85B-DBF84112D5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6902" y="3879"/>
            <a:ext cx="3609975" cy="28289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40B8658-20CA-4C21-A6FE-58F6ED50FC52}"/>
              </a:ext>
            </a:extLst>
          </p:cNvPr>
          <p:cNvSpPr/>
          <p:nvPr/>
        </p:nvSpPr>
        <p:spPr>
          <a:xfrm>
            <a:off x="5610226" y="2743200"/>
            <a:ext cx="3343274" cy="931684"/>
          </a:xfrm>
          <a:prstGeom prst="roundRect">
            <a:avLst/>
          </a:prstGeom>
          <a:solidFill>
            <a:srgbClr val="E254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3 x 4 = ?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EC877ECD-6B56-4D33-A41C-90A9AC36FDEB}"/>
              </a:ext>
            </a:extLst>
          </p:cNvPr>
          <p:cNvSpPr/>
          <p:nvPr/>
        </p:nvSpPr>
        <p:spPr>
          <a:xfrm>
            <a:off x="5610226" y="4005084"/>
            <a:ext cx="5372099" cy="939801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</a:rPr>
              <a:t>3 + 3 + 3 + 3 = 12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F6786B50-1BC2-440A-8863-FA636A755C05}"/>
              </a:ext>
            </a:extLst>
          </p:cNvPr>
          <p:cNvSpPr/>
          <p:nvPr/>
        </p:nvSpPr>
        <p:spPr>
          <a:xfrm>
            <a:off x="5610226" y="5373508"/>
            <a:ext cx="2895599" cy="939801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</a:rPr>
              <a:t>3 x 4 = 12</a:t>
            </a:r>
          </a:p>
        </p:txBody>
      </p:sp>
    </p:spTree>
    <p:extLst>
      <p:ext uri="{BB962C8B-B14F-4D97-AF65-F5344CB8AC3E}">
        <p14:creationId xmlns:p14="http://schemas.microsoft.com/office/powerpoint/2010/main" val="2502895799"/>
      </p:ext>
    </p:extLst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900" decel="100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900" decel="100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900" decel="100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35" grpId="0"/>
          <p:bldP spid="10" grpId="0" animBg="1"/>
          <p:bldP spid="36" grpId="0" animBg="1"/>
          <p:bldP spid="5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900" decel="100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900" decel="100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900" decel="100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35" grpId="0"/>
          <p:bldP spid="10" grpId="0" animBg="1"/>
          <p:bldP spid="36" grpId="0" animBg="1"/>
          <p:bldP spid="57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7295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Hoàn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thành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bảng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nhân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3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62F639B-1074-4EB2-A3AF-2310F6E68048}"/>
              </a:ext>
            </a:extLst>
          </p:cNvPr>
          <p:cNvSpPr txBox="1"/>
          <p:nvPr/>
        </p:nvSpPr>
        <p:spPr>
          <a:xfrm>
            <a:off x="567999" y="2166252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1 =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2 = 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3 =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4 =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5 = 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7B8F8B4-EB9B-4FF7-B22A-36B5B4460D3D}"/>
              </a:ext>
            </a:extLst>
          </p:cNvPr>
          <p:cNvSpPr txBox="1"/>
          <p:nvPr/>
        </p:nvSpPr>
        <p:spPr>
          <a:xfrm>
            <a:off x="4086729" y="2183490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</a:rPr>
              <a:t>3 x 6 = ?</a:t>
            </a: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</a:rPr>
              <a:t>3 x 7 = ?</a:t>
            </a: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</a:rPr>
              <a:t>3 x 8= ?</a:t>
            </a: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</a:rPr>
              <a:t>3 x 9 = ?</a:t>
            </a: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</a:rPr>
              <a:t>3 x 10 =30</a:t>
            </a:r>
          </a:p>
        </p:txBody>
      </p:sp>
      <p:pic>
        <p:nvPicPr>
          <p:cNvPr id="11" name="Picture 10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8C5B421C-2311-48A9-9D11-1181C555335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8" t="28010" r="9163" b="8718"/>
          <a:stretch/>
        </p:blipFill>
        <p:spPr>
          <a:xfrm>
            <a:off x="7656580" y="3079705"/>
            <a:ext cx="3905179" cy="32004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ECD28BF-503C-4474-A22F-12E1EEE9401C}"/>
              </a:ext>
            </a:extLst>
          </p:cNvPr>
          <p:cNvGrpSpPr/>
          <p:nvPr/>
        </p:nvGrpSpPr>
        <p:grpSpPr>
          <a:xfrm>
            <a:off x="7515225" y="-416560"/>
            <a:ext cx="4884320" cy="4389120"/>
            <a:chOff x="8010425" y="-416560"/>
            <a:chExt cx="4389120" cy="4389120"/>
          </a:xfrm>
        </p:grpSpPr>
        <p:pic>
          <p:nvPicPr>
            <p:cNvPr id="8" name="Picture 7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4B1D4E03-A04F-420E-89E7-2C387EB223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0425" y="-416560"/>
              <a:ext cx="4389120" cy="438912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5E5CC3-9060-4B23-A72D-CCBF48216EE2}"/>
                </a:ext>
              </a:extLst>
            </p:cNvPr>
            <p:cNvSpPr txBox="1"/>
            <p:nvPr/>
          </p:nvSpPr>
          <p:spPr>
            <a:xfrm>
              <a:off x="9008709" y="814397"/>
              <a:ext cx="269035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Thêm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3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3 x 2 ta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3 x 3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1C922195-ADB4-46AB-AD60-E2A951AC9FFF}"/>
              </a:ext>
            </a:extLst>
          </p:cNvPr>
          <p:cNvSpPr txBox="1"/>
          <p:nvPr/>
        </p:nvSpPr>
        <p:spPr>
          <a:xfrm>
            <a:off x="900664" y="1323835"/>
            <a:ext cx="7295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iny" panose="02000903060500060000" pitchFamily="2" charset="0"/>
              </a:rPr>
              <a:t>Bảng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iny" panose="02000903060500060000" pitchFamily="2" charset="0"/>
              </a:rPr>
              <a:t>nhân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iny" panose="02000903060500060000" pitchFamily="2" charset="0"/>
              </a:rPr>
              <a:t> 3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843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 tmFilter="0,0; .5, 1; 1, 1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1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3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3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27" grpId="0" animBg="1"/>
          <p:bldP spid="28" grpId="0" animBg="1"/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 tmFilter="0,0; .5, 1; 1, 1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1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27" grpId="0" animBg="1"/>
          <p:bldP spid="28" grpId="0" animBg="1"/>
          <p:bldP spid="17" grpId="0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4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ED6870"/>
      </a:accent1>
      <a:accent2>
        <a:srgbClr val="ED5257"/>
      </a:accent2>
      <a:accent3>
        <a:srgbClr val="F38C8F"/>
      </a:accent3>
      <a:accent4>
        <a:srgbClr val="F9CCCF"/>
      </a:accent4>
      <a:accent5>
        <a:srgbClr val="F38C8F"/>
      </a:accent5>
      <a:accent6>
        <a:srgbClr val="F9C5C7"/>
      </a:accent6>
      <a:hlink>
        <a:srgbClr val="ED6870"/>
      </a:hlink>
      <a:folHlink>
        <a:srgbClr val="ED5257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1pchtkt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1046</Words>
  <Application>Microsoft Office PowerPoint</Application>
  <PresentationFormat>Widescreen</PresentationFormat>
  <Paragraphs>237</Paragraphs>
  <Slides>23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23</vt:i4>
      </vt:variant>
    </vt:vector>
  </HeadingPairs>
  <TitlesOfParts>
    <vt:vector size="42" baseType="lpstr">
      <vt:lpstr>等线</vt:lpstr>
      <vt:lpstr>华康方圆体W7</vt:lpstr>
      <vt:lpstr>杨任东竹石体-Medium</vt:lpstr>
      <vt:lpstr>Arial</vt:lpstr>
      <vt:lpstr>Calibri</vt:lpstr>
      <vt:lpstr>Calibri Light</vt:lpstr>
      <vt:lpstr>Coiny</vt:lpstr>
      <vt:lpstr>iCiel Cadena</vt:lpstr>
      <vt:lpstr>Pattaya</vt:lpstr>
      <vt:lpstr>SVN-Cookies</vt:lpstr>
      <vt:lpstr>SVN-Dessert Menu Script</vt:lpstr>
      <vt:lpstr>Times New Roman</vt:lpstr>
      <vt:lpstr>UTM Cookies</vt:lpstr>
      <vt:lpstr>Office Theme</vt:lpstr>
      <vt:lpstr>Office 主题​​</vt:lpstr>
      <vt:lpstr>9_Office Theme</vt:lpstr>
      <vt:lpstr>1_Office Theme</vt:lpstr>
      <vt:lpstr>2_Office Theme</vt:lpstr>
      <vt:lpstr>千图网拥有20W+精美PPT模板 更多PPT模板下载至：www.58pic.com/office/ppt​​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 Tran</cp:lastModifiedBy>
  <cp:revision>46</cp:revision>
  <dcterms:created xsi:type="dcterms:W3CDTF">2022-05-07T14:20:40Z</dcterms:created>
  <dcterms:modified xsi:type="dcterms:W3CDTF">2022-07-17T05:52:04Z</dcterms:modified>
</cp:coreProperties>
</file>