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</p:sldMasterIdLst>
  <p:notesMasterIdLst>
    <p:notesMasterId r:id="rId25"/>
  </p:notesMasterIdLst>
  <p:sldIdLst>
    <p:sldId id="823" r:id="rId4"/>
    <p:sldId id="824" r:id="rId5"/>
    <p:sldId id="863" r:id="rId6"/>
    <p:sldId id="826" r:id="rId7"/>
    <p:sldId id="828" r:id="rId8"/>
    <p:sldId id="829" r:id="rId9"/>
    <p:sldId id="830" r:id="rId10"/>
    <p:sldId id="831" r:id="rId11"/>
    <p:sldId id="868" r:id="rId12"/>
    <p:sldId id="257" r:id="rId13"/>
    <p:sldId id="871" r:id="rId14"/>
    <p:sldId id="836" r:id="rId15"/>
    <p:sldId id="837" r:id="rId16"/>
    <p:sldId id="838" r:id="rId17"/>
    <p:sldId id="839" r:id="rId18"/>
    <p:sldId id="856" r:id="rId19"/>
    <p:sldId id="869" r:id="rId20"/>
    <p:sldId id="855" r:id="rId21"/>
    <p:sldId id="870" r:id="rId22"/>
    <p:sldId id="860" r:id="rId23"/>
    <p:sldId id="50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5CA76-453C-43F3-A3D3-35F45BD2D3DE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84978-6647-4716-A240-5F3F91CB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60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3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901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795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73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7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34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09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98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88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48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6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745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581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90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83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71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82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06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945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02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44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90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82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76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891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90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0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58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19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32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52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41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2022/7/23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5727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932825-105C-491C-B2D3-BA219C4562B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689" y="365125"/>
            <a:ext cx="1514177" cy="15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6089F4-DB85-4DC8-A35E-853DEC819E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650" y="342899"/>
            <a:ext cx="1790402" cy="179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31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microsoft.com/office/2007/relationships/hdphoto" Target="../media/hdphoto8.wdp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image" Target="../media/image6.png"/><Relationship Id="rId9" Type="http://schemas.microsoft.com/office/2007/relationships/hdphoto" Target="../media/hdphoto3.wdp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24.gif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24.gi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audio" Target="../media/audio6.wav"/><Relationship Id="rId4" Type="http://schemas.openxmlformats.org/officeDocument/2006/relationships/image" Target="../media/image24.gif"/><Relationship Id="rId9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microsoft.com/office/2007/relationships/media" Target="../media/media2.mp3"/><Relationship Id="rId7" Type="http://schemas.openxmlformats.org/officeDocument/2006/relationships/image" Target="../media/image10.jpg"/><Relationship Id="rId12" Type="http://schemas.openxmlformats.org/officeDocument/2006/relationships/image" Target="../media/image15.jpg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4.jpg"/><Relationship Id="rId5" Type="http://schemas.openxmlformats.org/officeDocument/2006/relationships/slideLayout" Target="../slideLayouts/slideLayout5.xml"/><Relationship Id="rId15" Type="http://schemas.openxmlformats.org/officeDocument/2006/relationships/slide" Target="slide3.xml"/><Relationship Id="rId10" Type="http://schemas.openxmlformats.org/officeDocument/2006/relationships/image" Target="../media/image13.jpeg"/><Relationship Id="rId4" Type="http://schemas.openxmlformats.org/officeDocument/2006/relationships/audio" Target="../media/media2.mp3"/><Relationship Id="rId9" Type="http://schemas.openxmlformats.org/officeDocument/2006/relationships/image" Target="../media/image12.png"/><Relationship Id="rId1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11" Type="http://schemas.openxmlformats.org/officeDocument/2006/relationships/image" Target="../media/image43.png"/><Relationship Id="rId5" Type="http://schemas.openxmlformats.org/officeDocument/2006/relationships/image" Target="../media/image8.png"/><Relationship Id="rId10" Type="http://schemas.microsoft.com/office/2007/relationships/hdphoto" Target="../media/hdphoto8.wdp"/><Relationship Id="rId4" Type="http://schemas.openxmlformats.org/officeDocument/2006/relationships/image" Target="../media/image6.png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5" Type="http://schemas.microsoft.com/office/2007/relationships/hdphoto" Target="../media/hdphoto10.wdp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11" Type="http://schemas.openxmlformats.org/officeDocument/2006/relationships/slide" Target="slide7.xml"/><Relationship Id="rId5" Type="http://schemas.openxmlformats.org/officeDocument/2006/relationships/image" Target="../media/image19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24.gif"/><Relationship Id="rId5" Type="http://schemas.openxmlformats.org/officeDocument/2006/relationships/image" Target="../media/image21.png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B94BAB-37D4-46E0-B31D-6CF9E29F80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6147" y="2222500"/>
            <a:ext cx="687688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3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153A845-5CF9-4064-95D8-D874B39D0A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/>
        </p:blipFill>
        <p:spPr>
          <a:xfrm rot="14105895">
            <a:off x="3519909" y="4885196"/>
            <a:ext cx="1214482" cy="13712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12297" y="1345545"/>
            <a:ext cx="788026" cy="974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FF6081-A139-4DDA-9C10-3B60A52FFB7C}"/>
              </a:ext>
            </a:extLst>
          </p:cNvPr>
          <p:cNvSpPr txBox="1"/>
          <p:nvPr/>
        </p:nvSpPr>
        <p:spPr>
          <a:xfrm>
            <a:off x="2696053" y="563498"/>
            <a:ext cx="6784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</a:t>
            </a:r>
          </a:p>
        </p:txBody>
      </p:sp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97BDCABE-3430-425E-86CD-A6827466AC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52" y="3622702"/>
            <a:ext cx="3200400" cy="320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227BBC-1383-4BDA-BDA2-527C85704E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76933" y="1225658"/>
            <a:ext cx="3932261" cy="16826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48C5C2-64D9-41DE-9B84-50CFB3D864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29092" y="3195996"/>
            <a:ext cx="7827942" cy="2438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B9F3D6-5C9D-4849-B2E6-43AEA6C2B17A}"/>
              </a:ext>
            </a:extLst>
          </p:cNvPr>
          <p:cNvSpPr txBox="1"/>
          <p:nvPr/>
        </p:nvSpPr>
        <p:spPr>
          <a:xfrm>
            <a:off x="5139832" y="2757227"/>
            <a:ext cx="2160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Coiny" panose="02000903060500060000" pitchFamily="2" charset="0"/>
              </a:rPr>
              <a:t>Bài</a:t>
            </a:r>
            <a:r>
              <a:rPr lang="en-US" sz="4800" dirty="0">
                <a:latin typeface="Coiny" panose="02000903060500060000" pitchFamily="2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706674" y="967656"/>
            <a:ext cx="9497959" cy="2966949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618906" y="-168496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413623" y="390452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271478" y="-25733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52723" y="-13102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4B1BF2-2EA0-40D6-B2A1-F38FC0656751}"/>
              </a:ext>
            </a:extLst>
          </p:cNvPr>
          <p:cNvSpPr txBox="1"/>
          <p:nvPr/>
        </p:nvSpPr>
        <p:spPr>
          <a:xfrm>
            <a:off x="3219782" y="1373038"/>
            <a:ext cx="79314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Ôn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tập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bảng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nhân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2, chia 2</a:t>
            </a:r>
          </a:p>
        </p:txBody>
      </p:sp>
      <p:pic>
        <p:nvPicPr>
          <p:cNvPr id="22" name="Picture 21" descr="A picture containing toy&#10;&#10;Description automatically generated">
            <a:extLst>
              <a:ext uri="{FF2B5EF4-FFF2-40B4-BE49-F238E27FC236}">
                <a16:creationId xmlns:a16="http://schemas.microsoft.com/office/drawing/2014/main" id="{540003C9-A8A4-4CF3-B6E6-846905C266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073" y="2589603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7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5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BB6636-0FC7-4A2C-895D-A9C010AAD1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91388" y="2222500"/>
            <a:ext cx="689517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4672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Số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D1D15345-9501-41B6-82C6-544AC2B01A3E}"/>
              </a:ext>
            </a:extLst>
          </p:cNvPr>
          <p:cNvGraphicFramePr>
            <a:graphicFrameLocks noGrp="1"/>
          </p:cNvGraphicFramePr>
          <p:nvPr/>
        </p:nvGraphicFramePr>
        <p:xfrm>
          <a:off x="400693" y="1745565"/>
          <a:ext cx="11106356" cy="1793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736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55496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Tích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59B23AA-666A-45F3-8F52-6B92E0C90CBC}"/>
              </a:ext>
            </a:extLst>
          </p:cNvPr>
          <p:cNvSpPr/>
          <p:nvPr/>
        </p:nvSpPr>
        <p:spPr>
          <a:xfrm>
            <a:off x="3873357" y="302194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B7FA73C-CB63-4669-951F-0174CE58356C}"/>
              </a:ext>
            </a:extLst>
          </p:cNvPr>
          <p:cNvSpPr/>
          <p:nvPr/>
        </p:nvSpPr>
        <p:spPr>
          <a:xfrm>
            <a:off x="4962417" y="304050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378AC12D-866A-4ABC-98B7-5739706FD4E4}"/>
              </a:ext>
            </a:extLst>
          </p:cNvPr>
          <p:cNvSpPr/>
          <p:nvPr/>
        </p:nvSpPr>
        <p:spPr>
          <a:xfrm>
            <a:off x="5930071" y="3046806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54E2952-2537-4F9F-B926-D34C8FB67F4E}"/>
              </a:ext>
            </a:extLst>
          </p:cNvPr>
          <p:cNvSpPr/>
          <p:nvPr/>
        </p:nvSpPr>
        <p:spPr>
          <a:xfrm>
            <a:off x="6897725" y="3018243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EB61C69-0264-4C30-9033-EDBF85CDE492}"/>
              </a:ext>
            </a:extLst>
          </p:cNvPr>
          <p:cNvSpPr/>
          <p:nvPr/>
        </p:nvSpPr>
        <p:spPr>
          <a:xfrm>
            <a:off x="7895686" y="3034815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D3D96E6-92FE-4E59-BE07-CD7851DCCDD4}"/>
              </a:ext>
            </a:extLst>
          </p:cNvPr>
          <p:cNvSpPr/>
          <p:nvPr/>
        </p:nvSpPr>
        <p:spPr>
          <a:xfrm>
            <a:off x="8893647" y="3046806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9500036-60C4-4721-BA53-3A3C0804730E}"/>
              </a:ext>
            </a:extLst>
          </p:cNvPr>
          <p:cNvSpPr/>
          <p:nvPr/>
        </p:nvSpPr>
        <p:spPr>
          <a:xfrm>
            <a:off x="9806163" y="3047411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EC265D-5CC0-4A2B-BBE4-2F179D1ABE09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</a:p>
        </p:txBody>
      </p:sp>
      <p:graphicFrame>
        <p:nvGraphicFramePr>
          <p:cNvPr id="62" name="Table 7">
            <a:extLst>
              <a:ext uri="{FF2B5EF4-FFF2-40B4-BE49-F238E27FC236}">
                <a16:creationId xmlns:a16="http://schemas.microsoft.com/office/drawing/2014/main" id="{DD41BDC7-841E-40CC-B8AC-4A3D323C8985}"/>
              </a:ext>
            </a:extLst>
          </p:cNvPr>
          <p:cNvGraphicFramePr>
            <a:graphicFrameLocks noGrp="1"/>
          </p:cNvGraphicFramePr>
          <p:nvPr/>
        </p:nvGraphicFramePr>
        <p:xfrm>
          <a:off x="400693" y="4272636"/>
          <a:ext cx="11106356" cy="1793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736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55496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Tích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2D6DB358-FFD4-4016-A02D-63F0736E7625}"/>
              </a:ext>
            </a:extLst>
          </p:cNvPr>
          <p:cNvSpPr/>
          <p:nvPr/>
        </p:nvSpPr>
        <p:spPr>
          <a:xfrm>
            <a:off x="3873357" y="5549019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D210572F-F595-42EF-A8A4-44C5C341FF4D}"/>
              </a:ext>
            </a:extLst>
          </p:cNvPr>
          <p:cNvSpPr/>
          <p:nvPr/>
        </p:nvSpPr>
        <p:spPr>
          <a:xfrm>
            <a:off x="4868743" y="554833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72CEFF33-E093-42BE-9DDC-7A27A1C5703E}"/>
              </a:ext>
            </a:extLst>
          </p:cNvPr>
          <p:cNvSpPr/>
          <p:nvPr/>
        </p:nvSpPr>
        <p:spPr>
          <a:xfrm>
            <a:off x="5930071" y="5573877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9B62D52-91E4-4FBF-BD54-3DF478FB7159}"/>
              </a:ext>
            </a:extLst>
          </p:cNvPr>
          <p:cNvSpPr/>
          <p:nvPr/>
        </p:nvSpPr>
        <p:spPr>
          <a:xfrm>
            <a:off x="6897725" y="5545314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4B443BF5-FC9B-4210-9B03-472169B1E443}"/>
              </a:ext>
            </a:extLst>
          </p:cNvPr>
          <p:cNvSpPr/>
          <p:nvPr/>
        </p:nvSpPr>
        <p:spPr>
          <a:xfrm>
            <a:off x="7895686" y="5561886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17977F8-CC7E-4B8D-B4D3-EA830FA7746E}"/>
              </a:ext>
            </a:extLst>
          </p:cNvPr>
          <p:cNvSpPr/>
          <p:nvPr/>
        </p:nvSpPr>
        <p:spPr>
          <a:xfrm>
            <a:off x="8893647" y="5573877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34CE81B5-B903-4188-B26D-D4B9E7964A3C}"/>
              </a:ext>
            </a:extLst>
          </p:cNvPr>
          <p:cNvSpPr/>
          <p:nvPr/>
        </p:nvSpPr>
        <p:spPr>
          <a:xfrm>
            <a:off x="9806163" y="5574482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2F245E8-ED8B-4919-8065-9645662DA09D}"/>
              </a:ext>
            </a:extLst>
          </p:cNvPr>
          <p:cNvSpPr txBox="1"/>
          <p:nvPr/>
        </p:nvSpPr>
        <p:spPr>
          <a:xfrm>
            <a:off x="976045" y="367007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3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6364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Nêu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còn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thiếu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D5AA5F6-38BA-4079-A503-7E0AC5CA66D9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CE6C26-1CE3-4051-B4CD-C14280747E91}"/>
              </a:ext>
            </a:extLst>
          </p:cNvPr>
          <p:cNvSpPr/>
          <p:nvPr/>
        </p:nvSpPr>
        <p:spPr>
          <a:xfrm>
            <a:off x="585627" y="1828800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2559A6C-222D-417B-88AF-66E162F1267F}"/>
              </a:ext>
            </a:extLst>
          </p:cNvPr>
          <p:cNvSpPr/>
          <p:nvPr/>
        </p:nvSpPr>
        <p:spPr>
          <a:xfrm>
            <a:off x="1719766" y="1815812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EAA3DA3-549C-4EE2-B10C-9CB1EC501752}"/>
              </a:ext>
            </a:extLst>
          </p:cNvPr>
          <p:cNvSpPr/>
          <p:nvPr/>
        </p:nvSpPr>
        <p:spPr>
          <a:xfrm>
            <a:off x="2853905" y="1815812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02632B4-B077-4547-AAFC-79E02D6A1CE8}"/>
              </a:ext>
            </a:extLst>
          </p:cNvPr>
          <p:cNvSpPr/>
          <p:nvPr/>
        </p:nvSpPr>
        <p:spPr>
          <a:xfrm>
            <a:off x="3981537" y="1828800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D50A1AE-893B-46FB-9E5E-5E2295319925}"/>
              </a:ext>
            </a:extLst>
          </p:cNvPr>
          <p:cNvSpPr/>
          <p:nvPr/>
        </p:nvSpPr>
        <p:spPr>
          <a:xfrm>
            <a:off x="5115675" y="1828800"/>
            <a:ext cx="909125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2EE9A8F-774B-4FBD-8E17-3B3047FD0D2F}"/>
              </a:ext>
            </a:extLst>
          </p:cNvPr>
          <p:cNvSpPr/>
          <p:nvPr/>
        </p:nvSpPr>
        <p:spPr>
          <a:xfrm>
            <a:off x="6247287" y="1828800"/>
            <a:ext cx="909124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B326C34-1290-4C5A-9FB3-F2C0B83B82EB}"/>
              </a:ext>
            </a:extLst>
          </p:cNvPr>
          <p:cNvSpPr/>
          <p:nvPr/>
        </p:nvSpPr>
        <p:spPr>
          <a:xfrm>
            <a:off x="7368832" y="1828800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1C305F7-9266-4CFB-9D28-668D21567A6D}"/>
              </a:ext>
            </a:extLst>
          </p:cNvPr>
          <p:cNvSpPr/>
          <p:nvPr/>
        </p:nvSpPr>
        <p:spPr>
          <a:xfrm>
            <a:off x="8440070" y="1815811"/>
            <a:ext cx="909125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C5E301B-72ED-4D66-8678-1CB168A1FB0B}"/>
              </a:ext>
            </a:extLst>
          </p:cNvPr>
          <p:cNvSpPr/>
          <p:nvPr/>
        </p:nvSpPr>
        <p:spPr>
          <a:xfrm>
            <a:off x="9609959" y="1806391"/>
            <a:ext cx="904083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08A1485-E6AB-4930-B179-D568747BE2F3}"/>
              </a:ext>
            </a:extLst>
          </p:cNvPr>
          <p:cNvSpPr/>
          <p:nvPr/>
        </p:nvSpPr>
        <p:spPr>
          <a:xfrm>
            <a:off x="10803603" y="1806392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56" name="Right Brace 55">
            <a:extLst>
              <a:ext uri="{FF2B5EF4-FFF2-40B4-BE49-F238E27FC236}">
                <a16:creationId xmlns:a16="http://schemas.microsoft.com/office/drawing/2014/main" id="{CD609A2B-A056-4A45-BE6E-9B061F5B70B0}"/>
              </a:ext>
            </a:extLst>
          </p:cNvPr>
          <p:cNvSpPr/>
          <p:nvPr/>
        </p:nvSpPr>
        <p:spPr>
          <a:xfrm rot="5400000">
            <a:off x="1360289" y="1845105"/>
            <a:ext cx="357798" cy="1907122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4DEFEC7-CD22-4FE6-B2F9-88BB3862D092}"/>
              </a:ext>
            </a:extLst>
          </p:cNvPr>
          <p:cNvSpPr txBox="1"/>
          <p:nvPr/>
        </p:nvSpPr>
        <p:spPr>
          <a:xfrm>
            <a:off x="1326164" y="3048427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+2</a:t>
            </a:r>
          </a:p>
        </p:txBody>
      </p:sp>
      <p:sp>
        <p:nvSpPr>
          <p:cNvPr id="60" name="Right Brace 59">
            <a:extLst>
              <a:ext uri="{FF2B5EF4-FFF2-40B4-BE49-F238E27FC236}">
                <a16:creationId xmlns:a16="http://schemas.microsoft.com/office/drawing/2014/main" id="{2E085A73-06C8-40B6-8372-346259776818}"/>
              </a:ext>
            </a:extLst>
          </p:cNvPr>
          <p:cNvSpPr/>
          <p:nvPr/>
        </p:nvSpPr>
        <p:spPr>
          <a:xfrm rot="16200000">
            <a:off x="2484551" y="810519"/>
            <a:ext cx="340556" cy="1635678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A19D2BB-A080-4548-AC17-A8664AD2D3B0}"/>
              </a:ext>
            </a:extLst>
          </p:cNvPr>
          <p:cNvSpPr txBox="1"/>
          <p:nvPr/>
        </p:nvSpPr>
        <p:spPr>
          <a:xfrm>
            <a:off x="2751390" y="1085314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E80EF6-C1F0-4F27-9B29-A3D660A2F7DC}"/>
              </a:ext>
            </a:extLst>
          </p:cNvPr>
          <p:cNvSpPr/>
          <p:nvPr/>
        </p:nvSpPr>
        <p:spPr>
          <a:xfrm>
            <a:off x="4119937" y="1921267"/>
            <a:ext cx="603851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25BEAE24-E710-4CEB-8C39-E8D2FED74172}"/>
              </a:ext>
            </a:extLst>
          </p:cNvPr>
          <p:cNvSpPr/>
          <p:nvPr/>
        </p:nvSpPr>
        <p:spPr>
          <a:xfrm>
            <a:off x="5144906" y="1953383"/>
            <a:ext cx="84457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A3744F81-09B3-4DA7-AE07-6931380F452F}"/>
              </a:ext>
            </a:extLst>
          </p:cNvPr>
          <p:cNvSpPr/>
          <p:nvPr/>
        </p:nvSpPr>
        <p:spPr>
          <a:xfrm>
            <a:off x="6301767" y="1943108"/>
            <a:ext cx="84457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3BD17E71-B7E1-4AEB-A9CC-13033E2C1E60}"/>
              </a:ext>
            </a:extLst>
          </p:cNvPr>
          <p:cNvSpPr/>
          <p:nvPr/>
        </p:nvSpPr>
        <p:spPr>
          <a:xfrm>
            <a:off x="8467668" y="1964950"/>
            <a:ext cx="84457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D60F0AAD-3DD3-44A6-A984-000E98711296}"/>
              </a:ext>
            </a:extLst>
          </p:cNvPr>
          <p:cNvSpPr/>
          <p:nvPr/>
        </p:nvSpPr>
        <p:spPr>
          <a:xfrm>
            <a:off x="9669463" y="1944401"/>
            <a:ext cx="799903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BFBE5DF-F21A-42D5-BC43-07759DBFB288}"/>
              </a:ext>
            </a:extLst>
          </p:cNvPr>
          <p:cNvSpPr txBox="1"/>
          <p:nvPr/>
        </p:nvSpPr>
        <p:spPr>
          <a:xfrm>
            <a:off x="518845" y="3532454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</a:p>
        </p:txBody>
      </p:sp>
      <p:sp>
        <p:nvSpPr>
          <p:cNvPr id="94" name="Flowchart: Decision 93">
            <a:extLst>
              <a:ext uri="{FF2B5EF4-FFF2-40B4-BE49-F238E27FC236}">
                <a16:creationId xmlns:a16="http://schemas.microsoft.com/office/drawing/2014/main" id="{17E258FC-1167-40CD-B522-C2959E52BCE1}"/>
              </a:ext>
            </a:extLst>
          </p:cNvPr>
          <p:cNvSpPr/>
          <p:nvPr/>
        </p:nvSpPr>
        <p:spPr>
          <a:xfrm>
            <a:off x="-1" y="4428105"/>
            <a:ext cx="1152151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98" name="Flowchart: Decision 97">
            <a:extLst>
              <a:ext uri="{FF2B5EF4-FFF2-40B4-BE49-F238E27FC236}">
                <a16:creationId xmlns:a16="http://schemas.microsoft.com/office/drawing/2014/main" id="{BB348840-5837-41BE-A625-9C080A86CA07}"/>
              </a:ext>
            </a:extLst>
          </p:cNvPr>
          <p:cNvSpPr/>
          <p:nvPr/>
        </p:nvSpPr>
        <p:spPr>
          <a:xfrm>
            <a:off x="1152151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99" name="Flowchart: Decision 98">
            <a:extLst>
              <a:ext uri="{FF2B5EF4-FFF2-40B4-BE49-F238E27FC236}">
                <a16:creationId xmlns:a16="http://schemas.microsoft.com/office/drawing/2014/main" id="{74C928F7-2EE3-4859-8BBB-F45014A5762D}"/>
              </a:ext>
            </a:extLst>
          </p:cNvPr>
          <p:cNvSpPr/>
          <p:nvPr/>
        </p:nvSpPr>
        <p:spPr>
          <a:xfrm>
            <a:off x="2398249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100" name="Flowchart: Decision 99">
            <a:extLst>
              <a:ext uri="{FF2B5EF4-FFF2-40B4-BE49-F238E27FC236}">
                <a16:creationId xmlns:a16="http://schemas.microsoft.com/office/drawing/2014/main" id="{5D9AE431-13FC-4A9F-9ECF-CE25C516F4D7}"/>
              </a:ext>
            </a:extLst>
          </p:cNvPr>
          <p:cNvSpPr/>
          <p:nvPr/>
        </p:nvSpPr>
        <p:spPr>
          <a:xfrm>
            <a:off x="3644347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1" name="Flowchart: Decision 100">
            <a:extLst>
              <a:ext uri="{FF2B5EF4-FFF2-40B4-BE49-F238E27FC236}">
                <a16:creationId xmlns:a16="http://schemas.microsoft.com/office/drawing/2014/main" id="{FFD11307-E350-440B-9BDE-937D610D6E89}"/>
              </a:ext>
            </a:extLst>
          </p:cNvPr>
          <p:cNvSpPr/>
          <p:nvPr/>
        </p:nvSpPr>
        <p:spPr>
          <a:xfrm>
            <a:off x="4890445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2" name="Flowchart: Decision 101">
            <a:extLst>
              <a:ext uri="{FF2B5EF4-FFF2-40B4-BE49-F238E27FC236}">
                <a16:creationId xmlns:a16="http://schemas.microsoft.com/office/drawing/2014/main" id="{C2CEF3CF-5A8D-4694-85E5-587E5383DF77}"/>
              </a:ext>
            </a:extLst>
          </p:cNvPr>
          <p:cNvSpPr/>
          <p:nvPr/>
        </p:nvSpPr>
        <p:spPr>
          <a:xfrm>
            <a:off x="6136543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103" name="Flowchart: Decision 102">
            <a:extLst>
              <a:ext uri="{FF2B5EF4-FFF2-40B4-BE49-F238E27FC236}">
                <a16:creationId xmlns:a16="http://schemas.microsoft.com/office/drawing/2014/main" id="{10E4496D-001A-4717-B481-EB89AB7080AC}"/>
              </a:ext>
            </a:extLst>
          </p:cNvPr>
          <p:cNvSpPr/>
          <p:nvPr/>
        </p:nvSpPr>
        <p:spPr>
          <a:xfrm>
            <a:off x="7402220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4" name="Flowchart: Decision 103">
            <a:extLst>
              <a:ext uri="{FF2B5EF4-FFF2-40B4-BE49-F238E27FC236}">
                <a16:creationId xmlns:a16="http://schemas.microsoft.com/office/drawing/2014/main" id="{D5394CCB-DD5C-40B6-B5A0-2A82B3E8E716}"/>
              </a:ext>
            </a:extLst>
          </p:cNvPr>
          <p:cNvSpPr/>
          <p:nvPr/>
        </p:nvSpPr>
        <p:spPr>
          <a:xfrm>
            <a:off x="8632343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5" name="Flowchart: Decision 104">
            <a:extLst>
              <a:ext uri="{FF2B5EF4-FFF2-40B4-BE49-F238E27FC236}">
                <a16:creationId xmlns:a16="http://schemas.microsoft.com/office/drawing/2014/main" id="{7BE338E6-2541-4226-812F-B47FB6B505CB}"/>
              </a:ext>
            </a:extLst>
          </p:cNvPr>
          <p:cNvSpPr/>
          <p:nvPr/>
        </p:nvSpPr>
        <p:spPr>
          <a:xfrm>
            <a:off x="9862466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6" name="Flowchart: Decision 105">
            <a:extLst>
              <a:ext uri="{FF2B5EF4-FFF2-40B4-BE49-F238E27FC236}">
                <a16:creationId xmlns:a16="http://schemas.microsoft.com/office/drawing/2014/main" id="{DA70705E-DC7C-43AB-AE8F-6462A7592D27}"/>
              </a:ext>
            </a:extLst>
          </p:cNvPr>
          <p:cNvSpPr/>
          <p:nvPr/>
        </p:nvSpPr>
        <p:spPr>
          <a:xfrm>
            <a:off x="11092589" y="4428105"/>
            <a:ext cx="1099411" cy="1004777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17" name="Right Brace 116">
            <a:extLst>
              <a:ext uri="{FF2B5EF4-FFF2-40B4-BE49-F238E27FC236}">
                <a16:creationId xmlns:a16="http://schemas.microsoft.com/office/drawing/2014/main" id="{3BA88C58-380A-4369-B3C6-630276BF9366}"/>
              </a:ext>
            </a:extLst>
          </p:cNvPr>
          <p:cNvSpPr/>
          <p:nvPr/>
        </p:nvSpPr>
        <p:spPr>
          <a:xfrm rot="5400000">
            <a:off x="1063649" y="4978457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A26B8BAC-DDF9-4D18-964E-94ECE3BAD3ED}"/>
              </a:ext>
            </a:extLst>
          </p:cNvPr>
          <p:cNvSpPr txBox="1"/>
          <p:nvPr/>
        </p:nvSpPr>
        <p:spPr>
          <a:xfrm>
            <a:off x="973680" y="5778614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-2</a:t>
            </a:r>
          </a:p>
        </p:txBody>
      </p:sp>
      <p:sp>
        <p:nvSpPr>
          <p:cNvPr id="119" name="Right Brace 118">
            <a:extLst>
              <a:ext uri="{FF2B5EF4-FFF2-40B4-BE49-F238E27FC236}">
                <a16:creationId xmlns:a16="http://schemas.microsoft.com/office/drawing/2014/main" id="{EB0C2BD6-6E3C-4B75-957A-D66F70DD9155}"/>
              </a:ext>
            </a:extLst>
          </p:cNvPr>
          <p:cNvSpPr/>
          <p:nvPr/>
        </p:nvSpPr>
        <p:spPr>
          <a:xfrm rot="16200000">
            <a:off x="2216229" y="3618394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9D988EFE-18A6-41B9-A41E-2184B77BF68C}"/>
              </a:ext>
            </a:extLst>
          </p:cNvPr>
          <p:cNvSpPr txBox="1"/>
          <p:nvPr/>
        </p:nvSpPr>
        <p:spPr>
          <a:xfrm>
            <a:off x="2055334" y="3623904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-2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667F49CE-D7B9-42E1-A7DF-489C9B48D27F}"/>
              </a:ext>
            </a:extLst>
          </p:cNvPr>
          <p:cNvSpPr/>
          <p:nvPr/>
        </p:nvSpPr>
        <p:spPr>
          <a:xfrm>
            <a:off x="3872568" y="4689907"/>
            <a:ext cx="757706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A192A72F-7795-466B-A8B3-9E2F737344A0}"/>
              </a:ext>
            </a:extLst>
          </p:cNvPr>
          <p:cNvSpPr/>
          <p:nvPr/>
        </p:nvSpPr>
        <p:spPr>
          <a:xfrm>
            <a:off x="5126653" y="4694044"/>
            <a:ext cx="757706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F63016FD-49F8-46F0-862F-EA463A276E60}"/>
              </a:ext>
            </a:extLst>
          </p:cNvPr>
          <p:cNvSpPr/>
          <p:nvPr/>
        </p:nvSpPr>
        <p:spPr>
          <a:xfrm>
            <a:off x="7704250" y="4736386"/>
            <a:ext cx="64203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474231BB-F19F-4650-BE58-5A2185837680}"/>
              </a:ext>
            </a:extLst>
          </p:cNvPr>
          <p:cNvSpPr/>
          <p:nvPr/>
        </p:nvSpPr>
        <p:spPr>
          <a:xfrm>
            <a:off x="8918398" y="4689907"/>
            <a:ext cx="64203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4CCE1D23-6156-4222-9C7E-3BC1DECC0910}"/>
              </a:ext>
            </a:extLst>
          </p:cNvPr>
          <p:cNvSpPr/>
          <p:nvPr/>
        </p:nvSpPr>
        <p:spPr>
          <a:xfrm>
            <a:off x="10235424" y="4736386"/>
            <a:ext cx="567605" cy="5184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0012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/>
      <p:bldP spid="60" grpId="0" animBg="1"/>
      <p:bldP spid="61" grpId="0"/>
      <p:bldP spid="7" grpId="0" animBg="1"/>
      <p:bldP spid="67" grpId="0" animBg="1"/>
      <p:bldP spid="68" grpId="0" animBg="1"/>
      <p:bldP spid="72" grpId="0" animBg="1"/>
      <p:bldP spid="75" grpId="0" animBg="1"/>
      <p:bldP spid="86" grpId="0"/>
      <p:bldP spid="94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17" grpId="0" animBg="1"/>
      <p:bldP spid="118" grpId="0"/>
      <p:bldP spid="119" grpId="0" animBg="1"/>
      <p:bldP spid="120" grpId="0"/>
      <p:bldP spid="121" grpId="0" animBg="1"/>
      <p:bldP spid="122" grpId="0" animBg="1"/>
      <p:bldP spid="123" grpId="0" animBg="1"/>
      <p:bldP spid="124" grpId="0" animBg="1"/>
      <p:bldP spid="1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Số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1D93DD-A068-4B18-9C7B-B2DA53045539}"/>
              </a:ext>
            </a:extLst>
          </p:cNvPr>
          <p:cNvGrpSpPr/>
          <p:nvPr/>
        </p:nvGrpSpPr>
        <p:grpSpPr>
          <a:xfrm rot="21341746">
            <a:off x="7724495" y="-285652"/>
            <a:ext cx="4615927" cy="4572000"/>
            <a:chOff x="3096876" y="622300"/>
            <a:chExt cx="4156369" cy="4572000"/>
          </a:xfrm>
        </p:grpSpPr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04A0F6C-3A46-4362-8A6B-BF44B2AB3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96876" y="622300"/>
              <a:ext cx="4156369" cy="45720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EA50C5D-42BA-481F-8B2C-6DFFB6B28443}"/>
                </a:ext>
              </a:extLst>
            </p:cNvPr>
            <p:cNvSpPr txBox="1"/>
            <p:nvPr/>
          </p:nvSpPr>
          <p:spPr>
            <a:xfrm rot="258254">
              <a:off x="3699729" y="2185903"/>
              <a:ext cx="2935943" cy="16619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thực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phép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EA0D5EE-49AE-47A5-B6B9-A241C43C54E2}"/>
              </a:ext>
            </a:extLst>
          </p:cNvPr>
          <p:cNvGrpSpPr/>
          <p:nvPr/>
        </p:nvGrpSpPr>
        <p:grpSpPr>
          <a:xfrm flipH="1">
            <a:off x="7754217" y="54860"/>
            <a:ext cx="3657600" cy="3657600"/>
            <a:chOff x="8031612" y="156491"/>
            <a:chExt cx="3657600" cy="3657600"/>
          </a:xfrm>
        </p:grpSpPr>
        <p:pic>
          <p:nvPicPr>
            <p:cNvPr id="97" name="Picture 96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BB96E832-1B7E-4B42-99C8-51F00DDE9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1612" y="156491"/>
              <a:ext cx="3657600" cy="3657600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60591D6C-94FB-4FE7-8737-279B0C35A618}"/>
                </a:ext>
              </a:extLst>
            </p:cNvPr>
            <p:cNvSpPr txBox="1"/>
            <p:nvPr/>
          </p:nvSpPr>
          <p:spPr>
            <a:xfrm>
              <a:off x="8765379" y="1741402"/>
              <a:ext cx="2144600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Phép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nhân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Picture 25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989FE0EA-A2F6-4011-813A-220A80F140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13605" r="10128" b="23342"/>
          <a:stretch/>
        </p:blipFill>
        <p:spPr>
          <a:xfrm>
            <a:off x="7453345" y="3190921"/>
            <a:ext cx="3914465" cy="32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E6695EF-A45B-4296-9F52-9498A3B0DE36}"/>
              </a:ext>
            </a:extLst>
          </p:cNvPr>
          <p:cNvGrpSpPr/>
          <p:nvPr/>
        </p:nvGrpSpPr>
        <p:grpSpPr>
          <a:xfrm>
            <a:off x="863885" y="2898533"/>
            <a:ext cx="5912599" cy="1112866"/>
            <a:chOff x="863885" y="2898533"/>
            <a:chExt cx="5912599" cy="111286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070C172-4402-4BB9-A8A8-860A59761A37}"/>
                </a:ext>
              </a:extLst>
            </p:cNvPr>
            <p:cNvSpPr/>
            <p:nvPr/>
          </p:nvSpPr>
          <p:spPr>
            <a:xfrm>
              <a:off x="863885" y="3176266"/>
              <a:ext cx="838072" cy="8133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334641B-BDDF-43D2-8FA6-63E51A63D84D}"/>
                </a:ext>
              </a:extLst>
            </p:cNvPr>
            <p:cNvCxnSpPr>
              <a:stCxn id="25" idx="3"/>
            </p:cNvCxnSpPr>
            <p:nvPr/>
          </p:nvCxnSpPr>
          <p:spPr>
            <a:xfrm flipV="1">
              <a:off x="1701957" y="3566684"/>
              <a:ext cx="1381146" cy="162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0DA9178-F7AD-4529-BFAC-28582FF39E43}"/>
                </a:ext>
              </a:extLst>
            </p:cNvPr>
            <p:cNvSpPr/>
            <p:nvPr/>
          </p:nvSpPr>
          <p:spPr>
            <a:xfrm>
              <a:off x="3051504" y="3043912"/>
              <a:ext cx="1171917" cy="967487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90CB804-A7CF-49CB-8814-9A9E67AA8542}"/>
                </a:ext>
              </a:extLst>
            </p:cNvPr>
            <p:cNvCxnSpPr/>
            <p:nvPr/>
          </p:nvCxnSpPr>
          <p:spPr>
            <a:xfrm flipV="1">
              <a:off x="4223421" y="3547987"/>
              <a:ext cx="1381146" cy="162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A783C1E4-A6D3-4DEE-AFA8-C15ED1D219D0}"/>
                </a:ext>
              </a:extLst>
            </p:cNvPr>
            <p:cNvSpPr/>
            <p:nvPr/>
          </p:nvSpPr>
          <p:spPr>
            <a:xfrm>
              <a:off x="5320184" y="2940251"/>
              <a:ext cx="1456300" cy="1025844"/>
            </a:xfrm>
            <a:prstGeom prst="triangl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1652B3-C4E2-481D-8F87-8E2ED729D679}"/>
                </a:ext>
              </a:extLst>
            </p:cNvPr>
            <p:cNvSpPr txBox="1"/>
            <p:nvPr/>
          </p:nvSpPr>
          <p:spPr>
            <a:xfrm>
              <a:off x="1984710" y="3022128"/>
              <a:ext cx="1146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 6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E012D72-88EA-4D4D-A92A-038E8EE6AA17}"/>
                </a:ext>
              </a:extLst>
            </p:cNvPr>
            <p:cNvSpPr txBox="1"/>
            <p:nvPr/>
          </p:nvSpPr>
          <p:spPr>
            <a:xfrm>
              <a:off x="4388658" y="2898533"/>
              <a:ext cx="1146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+ 9</a:t>
              </a: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A0B9853B-B996-4162-9CE1-F3540D3F4362}"/>
              </a:ext>
            </a:extLst>
          </p:cNvPr>
          <p:cNvSpPr/>
          <p:nvPr/>
        </p:nvSpPr>
        <p:spPr>
          <a:xfrm>
            <a:off x="3051504" y="3033066"/>
            <a:ext cx="1171917" cy="96748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F0791711-DEAB-4621-8542-F8F146FA829F}"/>
              </a:ext>
            </a:extLst>
          </p:cNvPr>
          <p:cNvSpPr/>
          <p:nvPr/>
        </p:nvSpPr>
        <p:spPr>
          <a:xfrm>
            <a:off x="5328167" y="2938574"/>
            <a:ext cx="1456300" cy="1025844"/>
          </a:xfrm>
          <a:prstGeom prst="triangle">
            <a:avLst/>
          </a:prstGeom>
          <a:solidFill>
            <a:srgbClr val="FF669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3767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6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F6355E-518E-4B07-BC80-F042BF4C76B5}"/>
              </a:ext>
            </a:extLst>
          </p:cNvPr>
          <p:cNvSpPr txBox="1"/>
          <p:nvPr/>
        </p:nvSpPr>
        <p:spPr>
          <a:xfrm>
            <a:off x="562025" y="2078566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Tóm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094B64-1143-4EB6-898C-127693592F91}"/>
              </a:ext>
            </a:extLst>
          </p:cNvPr>
          <p:cNvGrpSpPr/>
          <p:nvPr/>
        </p:nvGrpSpPr>
        <p:grpSpPr>
          <a:xfrm>
            <a:off x="1018903" y="2323918"/>
            <a:ext cx="5501148" cy="4233003"/>
            <a:chOff x="707923" y="2323918"/>
            <a:chExt cx="5501148" cy="4233003"/>
          </a:xfrm>
        </p:grpSpPr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EBF4328-1787-477A-9371-39D3FAB4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8"/>
              <a:ext cx="5501148" cy="423300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CC34DE-D3CA-4831-B444-D520F19AE376}"/>
                </a:ext>
              </a:extLst>
            </p:cNvPr>
            <p:cNvSpPr txBox="1"/>
            <p:nvPr/>
          </p:nvSpPr>
          <p:spPr>
            <a:xfrm>
              <a:off x="1268979" y="3873267"/>
              <a:ext cx="4778477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: 18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sinh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2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?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AF4F7C0-A19E-476D-B28B-EEC8A30BF0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058796" y="2939852"/>
            <a:ext cx="4304899" cy="3391296"/>
          </a:xfrm>
          <a:prstGeom prst="rect">
            <a:avLst/>
          </a:prstGeom>
        </p:spPr>
      </p:pic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2535969" y="508473"/>
            <a:ext cx="9084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ngồi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4" grpId="0"/>
          <p:bldP spid="29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2EBF4328-1787-477A-9371-39D3FAB444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2065106" y="1433224"/>
            <a:ext cx="8363164" cy="43819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7CC34DE-D3CA-4831-B444-D520F19AE376}"/>
              </a:ext>
            </a:extLst>
          </p:cNvPr>
          <p:cNvSpPr txBox="1"/>
          <p:nvPr/>
        </p:nvSpPr>
        <p:spPr>
          <a:xfrm>
            <a:off x="2616657" y="3280560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822FBF-D571-4247-A271-3A5F46DDE4FB}"/>
              </a:ext>
            </a:extLst>
          </p:cNvPr>
          <p:cNvSpPr txBox="1"/>
          <p:nvPr/>
        </p:nvSpPr>
        <p:spPr>
          <a:xfrm>
            <a:off x="2616657" y="3983896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 : 2 = 9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CD793A-A7A7-47AC-BFF4-095535E37004}"/>
              </a:ext>
            </a:extLst>
          </p:cNvPr>
          <p:cNvSpPr txBox="1"/>
          <p:nvPr/>
        </p:nvSpPr>
        <p:spPr>
          <a:xfrm>
            <a:off x="2862376" y="4723421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9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2535969" y="508473"/>
            <a:ext cx="9084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ngồi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88BEE8-B40B-4FB7-BD3A-ACBCFC82F2F7}"/>
              </a:ext>
            </a:extLst>
          </p:cNvPr>
          <p:cNvSpPr txBox="1"/>
          <p:nvPr/>
        </p:nvSpPr>
        <p:spPr>
          <a:xfrm>
            <a:off x="5496560" y="2661920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184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CC994FC-3530-42C5-93F9-009439DAED38}"/>
              </a:ext>
            </a:extLst>
          </p:cNvPr>
          <p:cNvGrpSpPr/>
          <p:nvPr/>
        </p:nvGrpSpPr>
        <p:grpSpPr>
          <a:xfrm>
            <a:off x="1416644" y="120981"/>
            <a:ext cx="1368928" cy="1371600"/>
            <a:chOff x="856628" y="879472"/>
            <a:chExt cx="1554480" cy="1554480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A016EECF-20EB-4C44-84B2-6A03DFA07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C2C98D-D348-4A7D-AC10-5F83B7350E62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E0A3EB9-7A06-43D9-99E6-689CD1E85C13}"/>
              </a:ext>
            </a:extLst>
          </p:cNvPr>
          <p:cNvSpPr txBox="1"/>
          <p:nvPr/>
        </p:nvSpPr>
        <p:spPr>
          <a:xfrm>
            <a:off x="2707556" y="467783"/>
            <a:ext cx="880977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xuân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cặp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9B0CB77-C94A-46E0-B68F-A05C074AC393}"/>
              </a:ext>
            </a:extLst>
          </p:cNvPr>
          <p:cNvGrpSpPr/>
          <p:nvPr/>
        </p:nvGrpSpPr>
        <p:grpSpPr>
          <a:xfrm>
            <a:off x="7115847" y="1784367"/>
            <a:ext cx="4946014" cy="1518266"/>
            <a:chOff x="7173903" y="2348430"/>
            <a:chExt cx="3033980" cy="1005840"/>
          </a:xfrm>
        </p:grpSpPr>
        <p:pic>
          <p:nvPicPr>
            <p:cNvPr id="19" name="Picture 18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06B2024C-91EF-495A-86F8-76500873F6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0" t="39586" r="21281" b="40927"/>
            <a:stretch/>
          </p:blipFill>
          <p:spPr>
            <a:xfrm flipH="1">
              <a:off x="7173903" y="2348430"/>
              <a:ext cx="3033980" cy="100584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54043B8-4C65-45DB-AFC4-DD2929AFC2AF}"/>
                </a:ext>
              </a:extLst>
            </p:cNvPr>
            <p:cNvSpPr txBox="1"/>
            <p:nvPr/>
          </p:nvSpPr>
          <p:spPr>
            <a:xfrm>
              <a:off x="7611019" y="2348430"/>
              <a:ext cx="2159748" cy="7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cặp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FCD47DB-D6F2-4191-8C36-F0A95BF7C878}"/>
              </a:ext>
            </a:extLst>
          </p:cNvPr>
          <p:cNvGrpSpPr/>
          <p:nvPr/>
        </p:nvGrpSpPr>
        <p:grpSpPr>
          <a:xfrm>
            <a:off x="2042175" y="2374917"/>
            <a:ext cx="3033980" cy="1005840"/>
            <a:chOff x="2037980" y="2222500"/>
            <a:chExt cx="3033980" cy="1005840"/>
          </a:xfrm>
        </p:grpSpPr>
        <p:pic>
          <p:nvPicPr>
            <p:cNvPr id="27" name="Picture 26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6E2BF28B-420C-4C5D-B723-38DE6E196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8333" b="35000" l="21000" r="76000">
                          <a14:foregroundMark x1="56667" y1="21333" x2="23000" y2="26000"/>
                          <a14:foregroundMark x1="22000" y1="23333" x2="21333" y2="27000"/>
                          <a14:foregroundMark x1="23000" y1="24000" x2="65000" y2="25333"/>
                          <a14:foregroundMark x1="65000" y1="25333" x2="74667" y2="31333"/>
                          <a14:foregroundMark x1="74667" y1="31333" x2="74667" y2="32333"/>
                          <a14:foregroundMark x1="75667" y1="32667" x2="76333" y2="35333"/>
                          <a14:foregroundMark x1="39333" y1="30667" x2="27667" y2="31333"/>
                          <a14:foregroundMark x1="27667" y1="31333" x2="31000" y2="33667"/>
                          <a14:foregroundMark x1="36333" y1="33333" x2="26667" y2="33333"/>
                          <a14:foregroundMark x1="23333" y1="33667" x2="61446" y2="33102"/>
                          <a14:foregroundMark x1="22333" y1="19000" x2="71333" y2="18667"/>
                          <a14:foregroundMark x1="72667" y1="18667" x2="56000" y2="18333"/>
                          <a14:foregroundMark x1="56000" y1="18333" x2="24000" y2="18667"/>
                          <a14:foregroundMark x1="43667" y1="19000" x2="22667" y2="18667"/>
                          <a14:foregroundMark x1="22667" y1="18667" x2="40667" y2="18333"/>
                          <a14:foregroundMark x1="22667" y1="19333" x2="52000" y2="18667"/>
                          <a14:foregroundMark x1="65000" y1="31667" x2="74000" y2="32667"/>
                          <a14:foregroundMark x1="71667" y1="32667" x2="61333" y2="32667"/>
                          <a14:foregroundMark x1="31667" y1="32667" x2="24333" y2="33000"/>
                          <a14:foregroundMark x1="27667" y1="33333" x2="22667" y2="33333"/>
                          <a14:foregroundMark x1="42000" y1="18333" x2="22333" y2="18667"/>
                          <a14:backgroundMark x1="62000" y1="35000" x2="62717" y2="35000"/>
                          <a14:backgroundMark x1="60333" y1="34667" x2="62333" y2="3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4" t="17330" r="22407" b="63183"/>
            <a:stretch/>
          </p:blipFill>
          <p:spPr>
            <a:xfrm>
              <a:off x="2037980" y="2222500"/>
              <a:ext cx="3033980" cy="100584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B457DF4-5C70-479B-97E2-E6A4D9A04FD8}"/>
                </a:ext>
              </a:extLst>
            </p:cNvPr>
            <p:cNvSpPr txBox="1"/>
            <p:nvPr/>
          </p:nvSpPr>
          <p:spPr>
            <a:xfrm>
              <a:off x="2475096" y="2280811"/>
              <a:ext cx="21597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Picture 2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BB3728E-F12B-4670-93D4-20D0FE1A82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6" t="25721" r="8205" b="8162"/>
          <a:stretch/>
        </p:blipFill>
        <p:spPr>
          <a:xfrm>
            <a:off x="4188526" y="3374003"/>
            <a:ext cx="381495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4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4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CC994FC-3530-42C5-93F9-009439DAED38}"/>
              </a:ext>
            </a:extLst>
          </p:cNvPr>
          <p:cNvGrpSpPr/>
          <p:nvPr/>
        </p:nvGrpSpPr>
        <p:grpSpPr>
          <a:xfrm>
            <a:off x="1416644" y="120981"/>
            <a:ext cx="1368928" cy="1371600"/>
            <a:chOff x="856628" y="879472"/>
            <a:chExt cx="1554480" cy="1554480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A016EECF-20EB-4C44-84B2-6A03DFA07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C2C98D-D348-4A7D-AC10-5F83B7350E62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E0A3EB9-7A06-43D9-99E6-689CD1E85C13}"/>
              </a:ext>
            </a:extLst>
          </p:cNvPr>
          <p:cNvSpPr txBox="1"/>
          <p:nvPr/>
        </p:nvSpPr>
        <p:spPr>
          <a:xfrm>
            <a:off x="2707556" y="467783"/>
            <a:ext cx="880977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xuân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cặp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18" name="Picture 17" descr="Text&#10;&#10;Description automatically generated with medium confidence">
            <a:extLst>
              <a:ext uri="{FF2B5EF4-FFF2-40B4-BE49-F238E27FC236}">
                <a16:creationId xmlns:a16="http://schemas.microsoft.com/office/drawing/2014/main" id="{99469B1F-30EE-4287-8A84-C59AD05CC2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2322446" y="1392533"/>
            <a:ext cx="8363164" cy="485105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AE12996-C168-489F-AD54-E8E2B3A72B5F}"/>
              </a:ext>
            </a:extLst>
          </p:cNvPr>
          <p:cNvSpPr txBox="1"/>
          <p:nvPr/>
        </p:nvSpPr>
        <p:spPr>
          <a:xfrm>
            <a:off x="2873997" y="3314886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03CC9E-25FB-4DF0-AEB4-BB88781758CF}"/>
              </a:ext>
            </a:extLst>
          </p:cNvPr>
          <p:cNvSpPr txBox="1"/>
          <p:nvPr/>
        </p:nvSpPr>
        <p:spPr>
          <a:xfrm>
            <a:off x="2873997" y="4018222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 x 2 = 20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7B8855-312B-47CF-9C5E-BCD2EBC81EC3}"/>
              </a:ext>
            </a:extLst>
          </p:cNvPr>
          <p:cNvSpPr txBox="1"/>
          <p:nvPr/>
        </p:nvSpPr>
        <p:spPr>
          <a:xfrm>
            <a:off x="3119716" y="4757747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20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858587-268D-4866-A474-F03401DB3E84}"/>
              </a:ext>
            </a:extLst>
          </p:cNvPr>
          <p:cNvSpPr txBox="1"/>
          <p:nvPr/>
        </p:nvSpPr>
        <p:spPr>
          <a:xfrm>
            <a:off x="5496560" y="2661920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1985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9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GMAIL: tranthao121004@gmail.com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FB, CÁC WEB.....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BUÔN BÁN LẠI BÀI CỦA EM VÌ EM BỎ RẤT NHIỀU CÔNG SỨC, CHẤT XÁM ĐỂ SOẠN RA NHỮNG BÀI GIẢNG NÀY.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HƯƠNG THẢO.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GIAO DỊCH BẰNG NICK KHÁC ĐỀU LÀ MẠO DANH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9309135" y="2134136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9675799" y="2507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537C370C-8029-4765-91A4-C195FFE752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7574876" y="4495231"/>
            <a:ext cx="1734259" cy="2103120"/>
          </a:xfrm>
          <a:prstGeom prst="rect">
            <a:avLst/>
          </a:prstGeom>
        </p:spPr>
      </p:pic>
      <p:sp>
        <p:nvSpPr>
          <p:cNvPr id="15" name="TextBox 14">
            <a:hlinkClick r:id="rId12" action="ppaction://hlinksldjump"/>
            <a:extLst>
              <a:ext uri="{FF2B5EF4-FFF2-40B4-BE49-F238E27FC236}">
                <a16:creationId xmlns:a16="http://schemas.microsoft.com/office/drawing/2014/main" id="{2B387268-110E-41D0-A753-90F34DB0F9C6}"/>
              </a:ext>
            </a:extLst>
          </p:cNvPr>
          <p:cNvSpPr txBox="1"/>
          <p:nvPr/>
        </p:nvSpPr>
        <p:spPr>
          <a:xfrm>
            <a:off x="7941539" y="4829975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2" name="Rounded Rectangle 1">
            <a:hlinkClick r:id="rId13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  <p:bldP spid="15" grpId="0"/>
      <p:bldP spid="1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03" y="1822484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667787" y="3850483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60" y="1828800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32707" y="3856799"/>
            <a:ext cx="3641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12:2=?</a:t>
            </a: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457427" y="3892655"/>
            <a:ext cx="3598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5x2=10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832707" y="3868607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16:2=8</a:t>
            </a: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590" y="1517785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361474" y="3545784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6x2=?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578" y="1567543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922462" y="3595542"/>
            <a:ext cx="3967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170780" y="3522037"/>
            <a:ext cx="35069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6x2=12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574408" y="3384043"/>
            <a:ext cx="39118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20:2=10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96" y="1255022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39380" y="3283021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484" y="1255022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00367" y="3283021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14:2=?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259892" y="3286458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3x2=6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786553" y="3308653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14:2=7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88" y="1464467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31972" y="3492466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378" y="1384663"/>
            <a:ext cx="5212080" cy="5212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61665" y="3454956"/>
            <a:ext cx="3436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8:2=?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220532" y="3469346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2x2=4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964140" y="3502399"/>
            <a:ext cx="36904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00" b="0" i="0" u="none" strike="noStrike" kern="1200" cap="none" spc="-30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8:2=4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6C90B579-DCA6-4B6D-B2A5-0C5A9490B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27123E1-3343-4DCE-8083-4EC83A903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498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22" y="1306286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85306" y="3334285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9x2=?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410" y="1306286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46294" y="3334285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192354" y="3320592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9x2=18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944125" y="3334285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4:2=2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27BA45B9-A830-4C09-A27B-74B1F208F1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84" y="491486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3D1A11F3-C2A5-4F17-9EA7-5F2FDD8F8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4464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730</Words>
  <Application>Microsoft Office PowerPoint</Application>
  <PresentationFormat>Widescreen</PresentationFormat>
  <Paragraphs>210</Paragraphs>
  <Slides>21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等线</vt:lpstr>
      <vt:lpstr>华康方圆体W7</vt:lpstr>
      <vt:lpstr>杨任东竹石体-Medium</vt:lpstr>
      <vt:lpstr>Arial</vt:lpstr>
      <vt:lpstr>Calibri</vt:lpstr>
      <vt:lpstr>Calibri Light</vt:lpstr>
      <vt:lpstr>Coiny</vt:lpstr>
      <vt:lpstr>Patrick Hand</vt:lpstr>
      <vt:lpstr>Pattaya</vt:lpstr>
      <vt:lpstr>SVN-Cookies</vt:lpstr>
      <vt:lpstr>SVN-Dessert Menu Script</vt:lpstr>
      <vt:lpstr>Times New Roman</vt:lpstr>
      <vt:lpstr>Office 主题​​</vt:lpstr>
      <vt:lpstr>1_Office Theme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14</cp:revision>
  <dcterms:created xsi:type="dcterms:W3CDTF">2022-05-07T08:29:24Z</dcterms:created>
  <dcterms:modified xsi:type="dcterms:W3CDTF">2022-07-22T23:50:43Z</dcterms:modified>
</cp:coreProperties>
</file>