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3" r:id="rId4"/>
  </p:sldMasterIdLst>
  <p:notesMasterIdLst>
    <p:notesMasterId r:id="rId21"/>
  </p:notesMasterIdLst>
  <p:handoutMasterIdLst>
    <p:handoutMasterId r:id="rId22"/>
  </p:handoutMasterIdLst>
  <p:sldIdLst>
    <p:sldId id="284" r:id="rId5"/>
    <p:sldId id="290" r:id="rId6"/>
    <p:sldId id="285" r:id="rId7"/>
    <p:sldId id="286" r:id="rId8"/>
    <p:sldId id="287" r:id="rId9"/>
    <p:sldId id="288" r:id="rId10"/>
    <p:sldId id="289" r:id="rId11"/>
    <p:sldId id="317" r:id="rId12"/>
    <p:sldId id="258" r:id="rId13"/>
    <p:sldId id="257" r:id="rId14"/>
    <p:sldId id="341" r:id="rId15"/>
    <p:sldId id="292" r:id="rId16"/>
    <p:sldId id="319" r:id="rId17"/>
    <p:sldId id="321" r:id="rId18"/>
    <p:sldId id="340" r:id="rId19"/>
    <p:sldId id="5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8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7/20/2022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7/20/2022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7/20/2022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7/20/2022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7/20/2022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7/20/2022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7/20/2022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290305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60673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140972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898274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378495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136044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32561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121134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997650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260857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2022/7/20</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143041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3090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6135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495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2.png"/><Relationship Id="rId2" Type="http://schemas.openxmlformats.org/officeDocument/2006/relationships/slideLayout" Target="../slideLayouts/slideLayout32.xml"/><Relationship Id="rId16" Type="http://schemas.openxmlformats.org/officeDocument/2006/relationships/image" Target="../media/image5.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7/20/2022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7/20/2022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2022/7/20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66089F4-DB85-4DC8-A35E-853DEC819E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152650" y="342899"/>
            <a:ext cx="1790402" cy="1790402"/>
          </a:xfrm>
          <a:prstGeom prst="rect">
            <a:avLst/>
          </a:prstGeom>
        </p:spPr>
      </p:pic>
    </p:spTree>
    <p:extLst>
      <p:ext uri="{BB962C8B-B14F-4D97-AF65-F5344CB8AC3E}">
        <p14:creationId xmlns:p14="http://schemas.microsoft.com/office/powerpoint/2010/main" val="20711285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microsoft.com/office/2007/relationships/hdphoto" Target="../media/hdphoto2.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5.xml"/><Relationship Id="rId5" Type="http://schemas.openxmlformats.org/officeDocument/2006/relationships/image" Target="../media/image6.jpg"/><Relationship Id="rId15" Type="http://schemas.openxmlformats.org/officeDocument/2006/relationships/image" Target="../media/image13.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9.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GMAIL: tranthao121004@gmail.com</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ZALO HAY FB, CÁC WEB.....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XIN ĐỪNG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 BUÔN BÁN LẠI BÀI CỦA EM VÌ EM BỎ RẤT NHIỀU CÔNG SỨC, CHẤT XÁM ĐỂ SOẠN RA NHỮNG BÀI GIẢNG NÀY.</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EM CHỈ GIAO DỊCH BẰNG DUY NHẤT 1 NICK FB : HƯƠNG THẢO.</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MỌI GIAO DỊCH BẰNG NICK KHÁC ĐỀU LÀ MẠO DANH VÀ LỪA ĐẢO Ạ!</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EM XIN CHÂN THÀNH CẢM </a:t>
            </a:r>
            <a:r>
              <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 KÍNH CHÚC THẦY/CÔ DẠY TỐT NHÉ!</a:t>
            </a: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539</Words>
  <Application>Microsoft Office PowerPoint</Application>
  <PresentationFormat>Widescreen</PresentationFormat>
  <Paragraphs>111</Paragraphs>
  <Slides>16</Slides>
  <Notes>12</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16</vt:i4>
      </vt:variant>
    </vt:vector>
  </HeadingPairs>
  <TitlesOfParts>
    <vt:vector size="30" baseType="lpstr">
      <vt:lpstr>等线</vt:lpstr>
      <vt:lpstr>Itim</vt:lpstr>
      <vt:lpstr>华康方圆体W7</vt:lpstr>
      <vt:lpstr>字魂59号-创粗黑</vt:lpstr>
      <vt:lpstr>Arial</vt:lpstr>
      <vt:lpstr>Calibri</vt:lpstr>
      <vt:lpstr>Calibri Light</vt:lpstr>
      <vt:lpstr>Coiny</vt:lpstr>
      <vt:lpstr>Tahoma</vt:lpstr>
      <vt:lpstr>Times New Roman</vt:lpstr>
      <vt:lpstr>1_Office Theme</vt:lpstr>
      <vt:lpstr>FLOWERS 16X9</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19</cp:revision>
  <dcterms:created xsi:type="dcterms:W3CDTF">2022-05-05T14:41:31Z</dcterms:created>
  <dcterms:modified xsi:type="dcterms:W3CDTF">2022-07-20T02:15:49Z</dcterms:modified>
</cp:coreProperties>
</file>