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  <p:sldMasterId id="2147483681" r:id="rId4"/>
  </p:sldMasterIdLst>
  <p:notesMasterIdLst>
    <p:notesMasterId r:id="rId23"/>
  </p:notesMasterIdLst>
  <p:sldIdLst>
    <p:sldId id="2636" r:id="rId5"/>
    <p:sldId id="2635" r:id="rId6"/>
    <p:sldId id="863" r:id="rId7"/>
    <p:sldId id="826" r:id="rId8"/>
    <p:sldId id="828" r:id="rId9"/>
    <p:sldId id="829" r:id="rId10"/>
    <p:sldId id="830" r:id="rId11"/>
    <p:sldId id="868" r:id="rId12"/>
    <p:sldId id="325" r:id="rId13"/>
    <p:sldId id="313" r:id="rId14"/>
    <p:sldId id="297" r:id="rId15"/>
    <p:sldId id="299" r:id="rId16"/>
    <p:sldId id="2631" r:id="rId17"/>
    <p:sldId id="2632" r:id="rId18"/>
    <p:sldId id="2633" r:id="rId19"/>
    <p:sldId id="322" r:id="rId20"/>
    <p:sldId id="323" r:id="rId21"/>
    <p:sldId id="5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4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8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0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34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5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25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85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8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8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4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01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BF1784A-432F-4EDA-AC7B-305ECC7530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6656" y="184353"/>
            <a:ext cx="1732024" cy="1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2022/7/20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E5043E-47A4-4A37-A09E-8B45C9F9D83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250" y="274373"/>
            <a:ext cx="1551252" cy="15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6089F4-DB85-4DC8-A35E-853DEC819E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342899"/>
            <a:ext cx="1790402" cy="179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3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4.xml"/><Relationship Id="rId15" Type="http://schemas.openxmlformats.org/officeDocument/2006/relationships/slide" Target="slide3.xml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0.gif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con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276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图片 25">
            <a:extLst>
              <a:ext uri="{FF2B5EF4-FFF2-40B4-BE49-F238E27FC236}">
                <a16:creationId xmlns:a16="http://schemas.microsoft.com/office/drawing/2014/main" id="{018C34FF-C673-4E0C-99A8-D2BEDA0FA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4744085" y="800735"/>
            <a:ext cx="1485900" cy="1435735"/>
          </a:xfrm>
          <a:prstGeom prst="rect">
            <a:avLst/>
          </a:prstGeom>
        </p:spPr>
      </p:pic>
      <p:pic>
        <p:nvPicPr>
          <p:cNvPr id="29" name="图片 11">
            <a:extLst>
              <a:ext uri="{FF2B5EF4-FFF2-40B4-BE49-F238E27FC236}">
                <a16:creationId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934" l="0" r="100000">
                          <a14:foregroundMark x1="27000" y1="13994" x2="31600" y2="16132"/>
                          <a14:foregroundMark x1="83800" y1="23712" x2="66000" y2="25462"/>
                          <a14:foregroundMark x1="60800" y1="32847" x2="59600" y2="44121"/>
                          <a14:foregroundMark x1="38600" y1="32653" x2="54400" y2="42177"/>
                          <a14:foregroundMark x1="50600" y1="29932" x2="36000" y2="42760"/>
                          <a14:foregroundMark x1="57400" y1="33625" x2="63400" y2="39650"/>
                          <a14:foregroundMark x1="62000" y1="37123" x2="52200" y2="40039"/>
                          <a14:foregroundMark x1="23400" y1="12828" x2="34400" y2="23518"/>
                          <a14:foregroundMark x1="19800" y1="86200" x2="54600" y2="86395"/>
                          <a14:foregroundMark x1="66600" y1="87561" x2="52600" y2="88338"/>
                          <a14:foregroundMark x1="63400" y1="86589" x2="55800" y2="85423"/>
                          <a14:foregroundMark x1="68600" y1="86395" x2="65000" y2="87366"/>
                          <a14:foregroundMark x1="68400" y1="85811" x2="68400" y2="85811"/>
                          <a14:foregroundMark x1="45400" y1="89116" x2="70000" y2="89796"/>
                          <a14:foregroundMark x1="69300" y1="85714" x2="69300" y2="85714"/>
                          <a14:foregroundMark x1="13600" y1="84451" x2="24300" y2="84645"/>
                          <a14:foregroundMark x1="13700" y1="88727" x2="45900" y2="89504"/>
                          <a14:foregroundMark x1="27600" y1="12731" x2="31300" y2="15743"/>
                          <a14:foregroundMark x1="25000" y1="15743" x2="25000" y2="15743"/>
                          <a14:foregroundMark x1="80700" y1="26142" x2="76400" y2="262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61"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Dặn 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GMAIL: tranthao121004@gmail.com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HAY FB, CÁC WEB.....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ĐỪNG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BUÔN BÁN LẠI BÀI CỦA EM VÌ EM BỎ RẤT NHIỀU CÔNG SỨC, CHẤT XÁM ĐỂ SOẠN RA NHỮNG BÀI GIẢNG NÀY.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CHỈ GIAO DỊCH BẰNG DUY NHẤT 1 NICK FB : HƯƠNG THẢO.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MỌI GIAO DỊCH BẰNG NICK KHÁC ĐỀU LÀ MẠO DANH VÀ LỪA ĐẢO Ạ!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N! KÍNH CHÚC THẦY/CÔ DẠY TỐT NHÉ!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27" y="3480910"/>
            <a:ext cx="5228448" cy="36923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17C65A3-0324-4A0C-B72E-21CFD505B3D2}"/>
              </a:ext>
            </a:extLst>
          </p:cNvPr>
          <p:cNvSpPr/>
          <p:nvPr/>
        </p:nvSpPr>
        <p:spPr>
          <a:xfrm>
            <a:off x="1485899" y="81098"/>
            <a:ext cx="9067800" cy="611627"/>
          </a:xfrm>
          <a:prstGeom prst="roundRect">
            <a:avLst/>
          </a:prstGeom>
          <a:ln>
            <a:solidFill>
              <a:srgbClr val="01928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539</Words>
  <Application>Microsoft Office PowerPoint</Application>
  <PresentationFormat>Widescreen</PresentationFormat>
  <Paragraphs>104</Paragraphs>
  <Slides>18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华康方圆体W7</vt:lpstr>
      <vt:lpstr>杨任东竹石体-Medium</vt:lpstr>
      <vt:lpstr>Arial</vt:lpstr>
      <vt:lpstr>Calibri</vt:lpstr>
      <vt:lpstr>Calibri Light</vt:lpstr>
      <vt:lpstr>Coiny</vt:lpstr>
      <vt:lpstr>iCiel Cadena</vt:lpstr>
      <vt:lpstr>Patrick Hand</vt:lpstr>
      <vt:lpstr>SVN-Cookies</vt:lpstr>
      <vt:lpstr>Times New Roman</vt:lpstr>
      <vt:lpstr>1_Office Theme</vt:lpstr>
      <vt:lpstr>Office 主题​​</vt:lpstr>
      <vt:lpstr>6_Office Theme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14</cp:revision>
  <dcterms:created xsi:type="dcterms:W3CDTF">2022-05-03T14:04:29Z</dcterms:created>
  <dcterms:modified xsi:type="dcterms:W3CDTF">2022-07-20T02:14:14Z</dcterms:modified>
</cp:coreProperties>
</file>