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9"/>
  </p:notesMasterIdLst>
  <p:sldIdLst>
    <p:sldId id="508" r:id="rId3"/>
    <p:sldId id="11666" r:id="rId4"/>
    <p:sldId id="11665" r:id="rId5"/>
    <p:sldId id="11663" r:id="rId6"/>
    <p:sldId id="11668" r:id="rId7"/>
    <p:sldId id="11669" r:id="rId8"/>
    <p:sldId id="359" r:id="rId9"/>
    <p:sldId id="11671" r:id="rId10"/>
    <p:sldId id="11670" r:id="rId11"/>
    <p:sldId id="1557" r:id="rId12"/>
    <p:sldId id="11688" r:id="rId13"/>
    <p:sldId id="11675" r:id="rId14"/>
    <p:sldId id="11678" r:id="rId15"/>
    <p:sldId id="11645" r:id="rId16"/>
    <p:sldId id="11689" r:id="rId17"/>
    <p:sldId id="11687" r:id="rId18"/>
    <p:sldId id="11686" r:id="rId19"/>
    <p:sldId id="11685" r:id="rId20"/>
    <p:sldId id="11690" r:id="rId21"/>
    <p:sldId id="11691" r:id="rId22"/>
    <p:sldId id="11692" r:id="rId23"/>
    <p:sldId id="11695" r:id="rId24"/>
    <p:sldId id="11693" r:id="rId25"/>
    <p:sldId id="11694" r:id="rId26"/>
    <p:sldId id="264" r:id="rId27"/>
    <p:sldId id="116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0" y="-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6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2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1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1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0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1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4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1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4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30B4F-BCE9-410F-BB3F-63D2B4BA535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0" y="365125"/>
            <a:ext cx="1571327" cy="15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5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uongthaoGAD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Woahhh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…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nướng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trang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trí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đẹp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nướng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trang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kem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 là chúng mình đã hoàn thành những chiếc bánh thật là ngon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Giờ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lang="en-US" sz="3700" dirty="0">
                <a:solidFill>
                  <a:srgbClr val="015892"/>
                </a:solidFill>
                <a:latin typeface="Coiny" panose="02000903060500060000" pitchFamily="2" charset="0"/>
              </a:rPr>
              <a:t>c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giao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đến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bữa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tiệc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sinh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nhật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100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A6B07-BC62-4996-8B5D-ED574514C54F}"/>
              </a:ext>
            </a:extLst>
          </p:cNvPr>
          <p:cNvSpPr txBox="1"/>
          <p:nvPr/>
        </p:nvSpPr>
        <p:spPr>
          <a:xfrm>
            <a:off x="2459665" y="650448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rất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nhiều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47001D-6DB4-4E1D-A3AF-3D2534531FDB}"/>
              </a:ext>
            </a:extLst>
          </p:cNvPr>
          <p:cNvSpPr txBox="1"/>
          <p:nvPr/>
        </p:nvSpPr>
        <p:spPr>
          <a:xfrm>
            <a:off x="3139732" y="1194771"/>
            <a:ext cx="60271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889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an gioi thieu">
            <a:hlinkClick r:id="" action="ppaction://media"/>
            <a:extLst>
              <a:ext uri="{FF2B5EF4-FFF2-40B4-BE49-F238E27FC236}">
                <a16:creationId xmlns:a16="http://schemas.microsoft.com/office/drawing/2014/main" id="{C53BED6D-C9CF-4D26-ADBB-E92AC59D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08ADF3-141D-47E6-86FB-A057E99335A2}"/>
              </a:ext>
            </a:extLst>
          </p:cNvPr>
          <p:cNvSpPr/>
          <p:nvPr/>
        </p:nvSpPr>
        <p:spPr>
          <a:xfrm>
            <a:off x="145026" y="5619135"/>
            <a:ext cx="11901947" cy="1135626"/>
          </a:xfrm>
          <a:prstGeom prst="rect">
            <a:avLst/>
          </a:prstGeom>
          <a:solidFill>
            <a:srgbClr val="FBCEB5"/>
          </a:solidFill>
          <a:ln w="28575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E57A6-BB54-45A6-B739-6C53E5C94EC3}"/>
              </a:ext>
            </a:extLst>
          </p:cNvPr>
          <p:cNvSpPr txBox="1"/>
          <p:nvPr/>
        </p:nvSpPr>
        <p:spPr>
          <a:xfrm>
            <a:off x="145025" y="5619135"/>
            <a:ext cx="119019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5" name="Cuckoo Clock - Quincas Moreira">
            <a:hlinkClick r:id="" action="ppaction://media"/>
            <a:extLst>
              <a:ext uri="{FF2B5EF4-FFF2-40B4-BE49-F238E27FC236}">
                <a16:creationId xmlns:a16="http://schemas.microsoft.com/office/drawing/2014/main" id="{219359AD-A46B-4777-A36E-EDC4F6824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05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880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D444B-7A91-4D2B-99B7-40BBC916F107}"/>
              </a:ext>
            </a:extLst>
          </p:cNvPr>
          <p:cNvSpPr txBox="1"/>
          <p:nvPr/>
        </p:nvSpPr>
        <p:spPr>
          <a:xfrm>
            <a:off x="1871178" y="6400800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782</Words>
  <Application>Microsoft Office PowerPoint</Application>
  <PresentationFormat>Widescreen</PresentationFormat>
  <Paragraphs>114</Paragraphs>
  <Slides>26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Coiny</vt:lpstr>
      <vt:lpstr>SVN-Dessert Menu Script</vt:lpstr>
      <vt:lpstr>Times New Roman</vt:lpstr>
      <vt:lpstr>华康方圆体W7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22</cp:revision>
  <dcterms:created xsi:type="dcterms:W3CDTF">2022-05-02T09:09:20Z</dcterms:created>
  <dcterms:modified xsi:type="dcterms:W3CDTF">2022-05-08T08:30:43Z</dcterms:modified>
</cp:coreProperties>
</file>