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4"/>
  </p:notesMasterIdLst>
  <p:sldIdLst>
    <p:sldId id="508" r:id="rId3"/>
    <p:sldId id="262" r:id="rId4"/>
    <p:sldId id="264" r:id="rId5"/>
    <p:sldId id="285" r:id="rId6"/>
    <p:sldId id="261" r:id="rId7"/>
    <p:sldId id="292" r:id="rId8"/>
    <p:sldId id="286" r:id="rId9"/>
    <p:sldId id="277" r:id="rId10"/>
    <p:sldId id="287" r:id="rId11"/>
    <p:sldId id="288" r:id="rId12"/>
    <p:sldId id="289" r:id="rId13"/>
    <p:sldId id="290" r:id="rId14"/>
    <p:sldId id="280" r:id="rId15"/>
    <p:sldId id="281" r:id="rId16"/>
    <p:sldId id="282" r:id="rId17"/>
    <p:sldId id="283" r:id="rId18"/>
    <p:sldId id="284" r:id="rId19"/>
    <p:sldId id="274" r:id="rId20"/>
    <p:sldId id="291" r:id="rId21"/>
    <p:sldId id="278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456" autoAdjust="0"/>
  </p:normalViewPr>
  <p:slideViewPr>
    <p:cSldViewPr snapToGrid="0">
      <p:cViewPr varScale="1">
        <p:scale>
          <a:sx n="55" d="100"/>
          <a:sy n="55" d="100"/>
        </p:scale>
        <p:origin x="10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0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7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3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4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7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4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2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85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1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8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9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B3E001-B945-44B7-AD07-251E2D046C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485774"/>
            <a:ext cx="1666876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0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16.xml"/><Relationship Id="rId1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microsoft.com/office/2007/relationships/hdphoto" Target="../media/hdphoto6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34.png"/><Relationship Id="rId5" Type="http://schemas.microsoft.com/office/2007/relationships/hdphoto" Target="../media/hdphoto4.wdp"/><Relationship Id="rId15" Type="http://schemas.microsoft.com/office/2007/relationships/hdphoto" Target="../media/hdphoto7.wdp"/><Relationship Id="rId10" Type="http://schemas.openxmlformats.org/officeDocument/2006/relationships/slide" Target="slide15.xml"/><Relationship Id="rId4" Type="http://schemas.openxmlformats.org/officeDocument/2006/relationships/image" Target="../media/image31.png"/><Relationship Id="rId9" Type="http://schemas.openxmlformats.org/officeDocument/2006/relationships/image" Target="../media/image33.GIF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056027"/>
              </p:ext>
            </p:extLst>
          </p:nvPr>
        </p:nvGraphicFramePr>
        <p:xfrm>
          <a:off x="706056" y="1516282"/>
          <a:ext cx="11262168" cy="4053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297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01088"/>
              </p:ext>
            </p:extLst>
          </p:nvPr>
        </p:nvGraphicFramePr>
        <p:xfrm>
          <a:off x="706056" y="1516282"/>
          <a:ext cx="11262168" cy="4053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5751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8353546" y="768518"/>
            <a:ext cx="17331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6971451" y="2012343"/>
            <a:ext cx="4916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Chủ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đề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Ôn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tập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và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bổ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sung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FC4C1-C458-4441-8226-10C0FED694F8}"/>
              </a:ext>
            </a:extLst>
          </p:cNvPr>
          <p:cNvSpPr txBox="1"/>
          <p:nvPr/>
        </p:nvSpPr>
        <p:spPr>
          <a:xfrm>
            <a:off x="4641448" y="123121"/>
            <a:ext cx="500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">
            <a:hlinkClick r:id="" action="ppaction://media"/>
            <a:extLst>
              <a:ext uri="{FF2B5EF4-FFF2-40B4-BE49-F238E27FC236}">
                <a16:creationId xmlns:a16="http://schemas.microsoft.com/office/drawing/2014/main" id="{7E7F6BF7-B7BC-4424-B7DD-2EE46121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3D6C-3CC9-4623-A5FD-30E2F0B071BE}"/>
              </a:ext>
            </a:extLst>
          </p:cNvPr>
          <p:cNvSpPr txBox="1"/>
          <p:nvPr/>
        </p:nvSpPr>
        <p:spPr>
          <a:xfrm>
            <a:off x="2953085" y="2025539"/>
            <a:ext cx="67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5FB8B-D67E-41D8-B865-E8FC8A7E9A3F}"/>
              </a:ext>
            </a:extLst>
          </p:cNvPr>
          <p:cNvSpPr txBox="1"/>
          <p:nvPr/>
        </p:nvSpPr>
        <p:spPr>
          <a:xfrm>
            <a:off x="5301204" y="39017"/>
            <a:ext cx="500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912506" y="5207459"/>
            <a:ext cx="833378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345152" y="2259403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645</Words>
  <Application>Microsoft Office PowerPoint</Application>
  <PresentationFormat>Widescreen</PresentationFormat>
  <Paragraphs>205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Arial</vt:lpstr>
      <vt:lpstr>Baloo 2</vt:lpstr>
      <vt:lpstr>Baloo 2 ExtraBold</vt:lpstr>
      <vt:lpstr>Calibri</vt:lpstr>
      <vt:lpstr>Coiny</vt:lpstr>
      <vt:lpstr>HP001 4 hàng</vt:lpstr>
      <vt:lpstr>Humanst521 BT</vt:lpstr>
      <vt:lpstr>Times New Roman</vt:lpstr>
      <vt:lpstr>UTM Edwardian</vt:lpstr>
      <vt:lpstr>华康方圆体W7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27</cp:revision>
  <dcterms:created xsi:type="dcterms:W3CDTF">2022-05-02T02:06:54Z</dcterms:created>
  <dcterms:modified xsi:type="dcterms:W3CDTF">2022-06-14T09:35:46Z</dcterms:modified>
</cp:coreProperties>
</file>