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771" r:id="rId2"/>
  </p:sldMasterIdLst>
  <p:notesMasterIdLst>
    <p:notesMasterId r:id="rId20"/>
  </p:notesMasterIdLst>
  <p:sldIdLst>
    <p:sldId id="267" r:id="rId3"/>
    <p:sldId id="257" r:id="rId4"/>
    <p:sldId id="418" r:id="rId5"/>
    <p:sldId id="420" r:id="rId6"/>
    <p:sldId id="428" r:id="rId7"/>
    <p:sldId id="429" r:id="rId8"/>
    <p:sldId id="430" r:id="rId9"/>
    <p:sldId id="404" r:id="rId10"/>
    <p:sldId id="402" r:id="rId11"/>
    <p:sldId id="431" r:id="rId12"/>
    <p:sldId id="422" r:id="rId13"/>
    <p:sldId id="423" r:id="rId14"/>
    <p:sldId id="427" r:id="rId15"/>
    <p:sldId id="424" r:id="rId16"/>
    <p:sldId id="281" r:id="rId17"/>
    <p:sldId id="417" r:id="rId18"/>
    <p:sldId id="385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66CC"/>
    <a:srgbClr val="FFFF00"/>
    <a:srgbClr val="008047"/>
    <a:srgbClr val="379837"/>
    <a:srgbClr val="339933"/>
    <a:srgbClr val="006600"/>
    <a:srgbClr val="6600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>
        <p:scale>
          <a:sx n="77" d="100"/>
          <a:sy n="77" d="100"/>
        </p:scale>
        <p:origin x="-199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43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052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052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052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1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8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124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920" y="1267782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7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83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9" y="2091263"/>
            <a:ext cx="9068587" cy="2590800"/>
          </a:xfrm>
        </p:spPr>
        <p:txBody>
          <a:bodyPr tIns="45718" bIns="45718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116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6723" indent="0" algn="ctr">
              <a:buNone/>
              <a:defRPr sz="1600"/>
            </a:lvl2pPr>
            <a:lvl3pPr marL="913493" indent="0" algn="ctr">
              <a:buNone/>
              <a:defRPr sz="1600"/>
            </a:lvl3pPr>
            <a:lvl4pPr marL="1370240" indent="0" algn="ctr">
              <a:buNone/>
              <a:defRPr sz="1600"/>
            </a:lvl4pPr>
            <a:lvl5pPr marL="1826986" indent="0" algn="ctr">
              <a:buNone/>
              <a:defRPr sz="1600"/>
            </a:lvl5pPr>
            <a:lvl6pPr marL="2283758" indent="0" algn="ctr">
              <a:buNone/>
              <a:defRPr sz="1600"/>
            </a:lvl6pPr>
            <a:lvl7pPr marL="2740478" indent="0" algn="ctr">
              <a:buNone/>
              <a:defRPr sz="1600"/>
            </a:lvl7pPr>
            <a:lvl8pPr marL="3197200" indent="0" algn="ctr">
              <a:buNone/>
              <a:defRPr sz="1600"/>
            </a:lvl8pPr>
            <a:lvl9pPr marL="365392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456723">
              <a:defRPr/>
            </a:pPr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 defTabSz="456723">
                <a:defRPr/>
              </a:pPr>
              <a:t>12/9/2021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9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73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6723">
              <a:defRPr/>
            </a:pPr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9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723">
              <a:defRPr/>
            </a:pPr>
            <a:fld id="{82FF5DD9-2C52-442D-92E2-8072C0C3D7C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12/9/2021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723">
              <a:defRPr/>
            </a:pPr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5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5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920" y="1267782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7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83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3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6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3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9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4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3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6723">
              <a:defRPr/>
            </a:pPr>
            <a:fld id="{C44961B7-6B89-48AB-966F-622E2788EECC}" type="datetimeFigureOut">
              <a:rPr lang="en-GB" smtClean="0">
                <a:solidFill>
                  <a:prstClr val="black"/>
                </a:solidFill>
              </a:rPr>
              <a:pPr defTabSz="456723">
                <a:defRPr/>
              </a:pPr>
              <a:t>09/12/2021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defTabSz="456723">
              <a:defRPr/>
            </a:pPr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0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723">
              <a:defRPr/>
            </a:pPr>
            <a:fld id="{DBD3D6FB-79CC-4683-A046-BBE785BA1BE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12/9/2021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723">
              <a:defRPr/>
            </a:pPr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04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5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6723" indent="0">
              <a:buNone/>
              <a:defRPr sz="1900" b="1"/>
            </a:lvl2pPr>
            <a:lvl3pPr marL="913493" indent="0">
              <a:buNone/>
              <a:defRPr sz="1900" b="1"/>
            </a:lvl3pPr>
            <a:lvl4pPr marL="1370240" indent="0">
              <a:buNone/>
              <a:defRPr sz="1600" b="1"/>
            </a:lvl4pPr>
            <a:lvl5pPr marL="1826986" indent="0">
              <a:buNone/>
              <a:defRPr sz="1600" b="1"/>
            </a:lvl5pPr>
            <a:lvl6pPr marL="2283758" indent="0">
              <a:buNone/>
              <a:defRPr sz="1600" b="1"/>
            </a:lvl6pPr>
            <a:lvl7pPr marL="2740478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9"/>
            <a:ext cx="4754880" cy="32004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5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6723" indent="0">
              <a:buNone/>
              <a:defRPr sz="1900" b="1"/>
            </a:lvl2pPr>
            <a:lvl3pPr marL="913493" indent="0">
              <a:buNone/>
              <a:defRPr sz="1900" b="1"/>
            </a:lvl3pPr>
            <a:lvl4pPr marL="1370240" indent="0">
              <a:buNone/>
              <a:defRPr sz="1600" b="1"/>
            </a:lvl4pPr>
            <a:lvl5pPr marL="1826986" indent="0">
              <a:buNone/>
              <a:defRPr sz="1600" b="1"/>
            </a:lvl5pPr>
            <a:lvl6pPr marL="2283758" indent="0">
              <a:buNone/>
              <a:defRPr sz="1600" b="1"/>
            </a:lvl6pPr>
            <a:lvl7pPr marL="2740478" indent="0">
              <a:buNone/>
              <a:defRPr sz="1600" b="1"/>
            </a:lvl7pPr>
            <a:lvl8pPr marL="3197200" indent="0">
              <a:buNone/>
              <a:defRPr sz="1600" b="1"/>
            </a:lvl8pPr>
            <a:lvl9pPr marL="36539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723">
              <a:defRPr/>
            </a:pPr>
            <a:fld id="{9512B3E8-48F1-4B23-8498-D8A04A81EC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12/9/2021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723">
              <a:defRPr/>
            </a:pPr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47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723">
              <a:defRPr/>
            </a:pPr>
            <a:fld id="{10B90D90-AA62-404D-A741-635B4370F9C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12/9/2021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723">
              <a:defRPr/>
            </a:pPr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17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723">
              <a:defRPr/>
            </a:pPr>
            <a:fld id="{A57002E4-6836-46D1-9DBB-3C27C0DD3A8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12/9/2021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723">
              <a:defRPr/>
            </a:pPr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02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3" y="607392"/>
            <a:ext cx="2430780" cy="1645920"/>
          </a:xfrm>
        </p:spPr>
        <p:txBody>
          <a:bodyPr anchor="b">
            <a:normAutofit/>
          </a:bodyPr>
          <a:lstStyle>
            <a:lvl1pPr algn="l" defTabSz="9134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3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500">
                <a:solidFill>
                  <a:srgbClr val="FFFFFF"/>
                </a:solidFill>
              </a:defRPr>
            </a:lvl1pPr>
            <a:lvl2pPr marL="456723" indent="0">
              <a:buNone/>
              <a:defRPr sz="1200"/>
            </a:lvl2pPr>
            <a:lvl3pPr marL="913493" indent="0">
              <a:buNone/>
              <a:defRPr sz="1100"/>
            </a:lvl3pPr>
            <a:lvl4pPr marL="1370240" indent="0">
              <a:buNone/>
              <a:defRPr sz="900"/>
            </a:lvl4pPr>
            <a:lvl5pPr marL="1826986" indent="0">
              <a:buNone/>
              <a:defRPr sz="900"/>
            </a:lvl5pPr>
            <a:lvl6pPr marL="2283758" indent="0">
              <a:buNone/>
              <a:defRPr sz="900"/>
            </a:lvl6pPr>
            <a:lvl7pPr marL="2740478" indent="0">
              <a:buNone/>
              <a:defRPr sz="900"/>
            </a:lvl7pPr>
            <a:lvl8pPr marL="3197200" indent="0">
              <a:buNone/>
              <a:defRPr sz="900"/>
            </a:lvl8pPr>
            <a:lvl9pPr marL="36539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723">
              <a:defRPr/>
            </a:pPr>
            <a:fld id="{1CF131DD-A141-4471-BCF9-C6073EDD7E20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12/9/2021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3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6723">
              <a:defRPr/>
            </a:pPr>
            <a:fld id="{4FAB73BC-B049-4115-A692-8D63A059BFB8}" type="slidenum">
              <a:rPr lang="en-US" smtClean="0"/>
              <a:pPr defTabSz="456723"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7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8764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6723" indent="0">
              <a:buNone/>
              <a:defRPr sz="2800"/>
            </a:lvl2pPr>
            <a:lvl3pPr marL="913493" indent="0">
              <a:buNone/>
              <a:defRPr sz="2400"/>
            </a:lvl3pPr>
            <a:lvl4pPr marL="1370240" indent="0">
              <a:buNone/>
              <a:defRPr sz="2000"/>
            </a:lvl4pPr>
            <a:lvl5pPr marL="1826986" indent="0">
              <a:buNone/>
              <a:defRPr sz="2000"/>
            </a:lvl5pPr>
            <a:lvl6pPr marL="2283758" indent="0">
              <a:buNone/>
              <a:defRPr sz="2000"/>
            </a:lvl6pPr>
            <a:lvl7pPr marL="2740478" indent="0">
              <a:buNone/>
              <a:defRPr sz="2000"/>
            </a:lvl7pPr>
            <a:lvl8pPr marL="3197200" indent="0">
              <a:buNone/>
              <a:defRPr sz="2000"/>
            </a:lvl8pPr>
            <a:lvl9pPr marL="365392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500">
                <a:solidFill>
                  <a:srgbClr val="FFFFFF"/>
                </a:solidFill>
              </a:defRPr>
            </a:lvl1pPr>
            <a:lvl2pPr marL="456723" indent="0">
              <a:buNone/>
              <a:defRPr sz="1200"/>
            </a:lvl2pPr>
            <a:lvl3pPr marL="913493" indent="0">
              <a:buNone/>
              <a:defRPr sz="1100"/>
            </a:lvl3pPr>
            <a:lvl4pPr marL="1370240" indent="0">
              <a:buNone/>
              <a:defRPr sz="900"/>
            </a:lvl4pPr>
            <a:lvl5pPr marL="1826986" indent="0">
              <a:buNone/>
              <a:defRPr sz="900"/>
            </a:lvl5pPr>
            <a:lvl6pPr marL="2283758" indent="0">
              <a:buNone/>
              <a:defRPr sz="900"/>
            </a:lvl6pPr>
            <a:lvl7pPr marL="2740478" indent="0">
              <a:buNone/>
              <a:defRPr sz="900"/>
            </a:lvl7pPr>
            <a:lvl8pPr marL="3197200" indent="0">
              <a:buNone/>
              <a:defRPr sz="900"/>
            </a:lvl8pPr>
            <a:lvl9pPr marL="36539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456723">
              <a:defRPr/>
            </a:pPr>
            <a:fld id="{AB334A90-EB03-42F3-8859-2C2B2724C058}" type="datetimeFigureOut">
              <a:rPr lang="en-US" smtClean="0"/>
              <a:pPr defTabSz="456723">
                <a:defRPr/>
              </a:pPr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3493" rtl="0" eaLnBrk="1" latinLnBrk="0" hangingPunct="1">
              <a:defRPr lang="en-US" sz="11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6723">
              <a:defRPr/>
            </a:pPr>
            <a:fld id="{4FAB73BC-B049-4115-A692-8D63A059BFB8}" type="slidenum">
              <a:rPr lang="en-US" smtClean="0"/>
              <a:pPr defTabSz="456723"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7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0808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723">
              <a:defRPr/>
            </a:pPr>
            <a:fld id="{D11A6AA8-A04B-4104-9AE2-BD48D340E27F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12/9/2021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723">
              <a:defRPr/>
            </a:pPr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71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723">
              <a:defRPr/>
            </a:pPr>
            <a:fld id="{B4E0BF79-FAC6-4A96-8DE1-F7B82E2E165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12/9/2021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723"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723">
              <a:defRPr/>
            </a:pPr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6723">
                <a:defRPr/>
              </a:pPr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9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665" r:id="rId16"/>
    <p:sldLayoutId id="21474837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1371600"/>
          </a:xfrm>
          <a:prstGeom prst="rect">
            <a:avLst/>
          </a:prstGeom>
        </p:spPr>
        <p:txBody>
          <a:bodyPr vert="horz" lIns="91360" tIns="45718" rIns="91360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360" tIns="45718" rIns="9136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360" tIns="45718" rIns="91360" bIns="45718" rtlCol="0" anchor="b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6723">
              <a:buClrTx/>
              <a:defRPr/>
            </a:pPr>
            <a:fld id="{CBC48EC7-AF6A-48D3-8284-14BACBEBDD84}" type="datetimeFigureOut">
              <a:rPr lang="en-US" kern="120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pPr defTabSz="456723">
                <a:buClrTx/>
                <a:defRPr/>
              </a:pPr>
              <a:t>12/9/2021</a:t>
            </a:fld>
            <a:endParaRPr lang="en-US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360" tIns="45718" rIns="91360" bIns="45718" rtlCol="0" anchor="b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6723">
              <a:buClrTx/>
              <a:defRPr/>
            </a:pPr>
            <a:endParaRPr lang="en-US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360" tIns="45718" rIns="91360" bIns="45718" rtlCol="0" anchor="b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6723">
              <a:buClrTx/>
              <a:defRPr/>
            </a:pPr>
            <a:fld id="{4FAB73BC-B049-4115-A692-8D63A059BFB8}" type="slidenum">
              <a:rPr lang="en-US" kern="120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ea typeface="+mn-ea"/>
              </a:rPr>
              <a:pPr defTabSz="456723">
                <a:buClrTx/>
                <a:defRPr/>
              </a:pPr>
              <a:t>‹#›</a:t>
            </a:fld>
            <a:endParaRPr lang="en-US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489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algn="l" defTabSz="913493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718" indent="-182718" algn="l" defTabSz="913493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3" indent="-182718" algn="l" defTabSz="9134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800" indent="-182718" algn="l" defTabSz="9134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78" indent="-182718" algn="l" defTabSz="9134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78880" indent="-182718" algn="l" defTabSz="9134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400" indent="-228386" algn="l" defTabSz="9134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898083" indent="-228386" algn="l" defTabSz="9134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197813" indent="-228386" algn="l" defTabSz="9134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497520" indent="-228386" algn="l" defTabSz="913493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3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93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40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86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58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78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923" algn="l" defTabSz="9134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23.png"/><Relationship Id="rId1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6.png"/><Relationship Id="rId4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2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798182"/>
            <a:ext cx="9142810" cy="1155849"/>
          </a:xfrm>
        </p:spPr>
        <p:txBody>
          <a:bodyPr>
            <a:normAutofit/>
          </a:bodyPr>
          <a:lstStyle/>
          <a:p>
            <a:r>
              <a:rPr lang="en-US" sz="5000" b="1" err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000" b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  <a:endParaRPr lang="en-US" sz="50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38951"/>
            <a:ext cx="13410604" cy="1655762"/>
          </a:xfrm>
        </p:spPr>
        <p:txBody>
          <a:bodyPr>
            <a:normAutofit/>
          </a:bodyPr>
          <a:lstStyle/>
          <a:p>
            <a:r>
              <a:rPr lang="en-US" sz="5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42: Điểm  - Đoạn thẳng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17255" y="113698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ircle: Hollow 890">
            <a:extLst>
              <a:ext uri="{FF2B5EF4-FFF2-40B4-BE49-F238E27FC236}">
                <a16:creationId xmlns="" xmlns:a16="http://schemas.microsoft.com/office/drawing/2014/main" id="{6E9AD0C6-B07E-4590-8BF4-EA63F69F76A3}"/>
              </a:ext>
            </a:extLst>
          </p:cNvPr>
          <p:cNvSpPr/>
          <p:nvPr/>
        </p:nvSpPr>
        <p:spPr>
          <a:xfrm>
            <a:off x="5460968" y="804172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92" name="Oval 891">
            <a:extLst>
              <a:ext uri="{FF2B5EF4-FFF2-40B4-BE49-F238E27FC236}">
                <a16:creationId xmlns="" xmlns:a16="http://schemas.microsoft.com/office/drawing/2014/main" id="{EC0EF6B7-F295-4DDF-B1CF-BDA8CB3FD82B}"/>
              </a:ext>
            </a:extLst>
          </p:cNvPr>
          <p:cNvSpPr/>
          <p:nvPr/>
        </p:nvSpPr>
        <p:spPr>
          <a:xfrm>
            <a:off x="9149350" y="1008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93" name="Oval 892">
            <a:extLst>
              <a:ext uri="{FF2B5EF4-FFF2-40B4-BE49-F238E27FC236}">
                <a16:creationId xmlns="" xmlns:a16="http://schemas.microsoft.com/office/drawing/2014/main" id="{1A50E47E-7CB9-4295-A07B-B7E987A34A6B}"/>
              </a:ext>
            </a:extLst>
          </p:cNvPr>
          <p:cNvSpPr/>
          <p:nvPr/>
        </p:nvSpPr>
        <p:spPr>
          <a:xfrm>
            <a:off x="9579879" y="115945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94" name="Oval 893">
            <a:extLst>
              <a:ext uri="{FF2B5EF4-FFF2-40B4-BE49-F238E27FC236}">
                <a16:creationId xmlns="" xmlns:a16="http://schemas.microsoft.com/office/drawing/2014/main" id="{EB42C729-644C-4390-A979-E009B3E54764}"/>
              </a:ext>
            </a:extLst>
          </p:cNvPr>
          <p:cNvSpPr/>
          <p:nvPr/>
        </p:nvSpPr>
        <p:spPr>
          <a:xfrm>
            <a:off x="9962758" y="139852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95" name="Oval 894">
            <a:extLst>
              <a:ext uri="{FF2B5EF4-FFF2-40B4-BE49-F238E27FC236}">
                <a16:creationId xmlns="" xmlns:a16="http://schemas.microsoft.com/office/drawing/2014/main" id="{77A9053A-5ACE-426A-BEB3-CBB20AB0D2BB}"/>
              </a:ext>
            </a:extLst>
          </p:cNvPr>
          <p:cNvSpPr/>
          <p:nvPr/>
        </p:nvSpPr>
        <p:spPr>
          <a:xfrm>
            <a:off x="10300778" y="162770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96" name="Oval 895">
            <a:extLst>
              <a:ext uri="{FF2B5EF4-FFF2-40B4-BE49-F238E27FC236}">
                <a16:creationId xmlns="" xmlns:a16="http://schemas.microsoft.com/office/drawing/2014/main" id="{D56BFBA4-0385-401E-BDB3-7BC2002C53BB}"/>
              </a:ext>
            </a:extLst>
          </p:cNvPr>
          <p:cNvSpPr/>
          <p:nvPr/>
        </p:nvSpPr>
        <p:spPr>
          <a:xfrm>
            <a:off x="10598843" y="194080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97" name="Oval 896">
            <a:extLst>
              <a:ext uri="{FF2B5EF4-FFF2-40B4-BE49-F238E27FC236}">
                <a16:creationId xmlns="" xmlns:a16="http://schemas.microsoft.com/office/drawing/2014/main" id="{C357813A-12E2-4AE7-AD4B-50EAE1922A69}"/>
              </a:ext>
            </a:extLst>
          </p:cNvPr>
          <p:cNvSpPr/>
          <p:nvPr/>
        </p:nvSpPr>
        <p:spPr>
          <a:xfrm>
            <a:off x="10827998" y="22755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98" name="Oval 897">
            <a:extLst>
              <a:ext uri="{FF2B5EF4-FFF2-40B4-BE49-F238E27FC236}">
                <a16:creationId xmlns="" xmlns:a16="http://schemas.microsoft.com/office/drawing/2014/main" id="{04215A0D-A2C0-4DDB-B3E1-F3F90CC71920}"/>
              </a:ext>
            </a:extLst>
          </p:cNvPr>
          <p:cNvSpPr/>
          <p:nvPr/>
        </p:nvSpPr>
        <p:spPr>
          <a:xfrm>
            <a:off x="11008495" y="265483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99" name="Oval 898">
            <a:extLst>
              <a:ext uri="{FF2B5EF4-FFF2-40B4-BE49-F238E27FC236}">
                <a16:creationId xmlns="" xmlns:a16="http://schemas.microsoft.com/office/drawing/2014/main" id="{BDB7764E-3F4D-4D25-A7CF-56794F163425}"/>
              </a:ext>
            </a:extLst>
          </p:cNvPr>
          <p:cNvSpPr/>
          <p:nvPr/>
        </p:nvSpPr>
        <p:spPr>
          <a:xfrm>
            <a:off x="11149783" y="30679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0" name="Oval 899">
            <a:extLst>
              <a:ext uri="{FF2B5EF4-FFF2-40B4-BE49-F238E27FC236}">
                <a16:creationId xmlns="" xmlns:a16="http://schemas.microsoft.com/office/drawing/2014/main" id="{2768CC01-FA0C-4D8F-A5CE-A1394D63CB4F}"/>
              </a:ext>
            </a:extLst>
          </p:cNvPr>
          <p:cNvSpPr/>
          <p:nvPr/>
        </p:nvSpPr>
        <p:spPr>
          <a:xfrm>
            <a:off x="11200034" y="34178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1" name="Oval 900">
            <a:extLst>
              <a:ext uri="{FF2B5EF4-FFF2-40B4-BE49-F238E27FC236}">
                <a16:creationId xmlns="" xmlns:a16="http://schemas.microsoft.com/office/drawing/2014/main" id="{64E7CC75-E93B-4E44-A215-6229ABB3B008}"/>
              </a:ext>
            </a:extLst>
          </p:cNvPr>
          <p:cNvSpPr/>
          <p:nvPr/>
        </p:nvSpPr>
        <p:spPr>
          <a:xfrm>
            <a:off x="11141729" y="43219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2" name="Oval 901">
            <a:extLst>
              <a:ext uri="{FF2B5EF4-FFF2-40B4-BE49-F238E27FC236}">
                <a16:creationId xmlns="" xmlns:a16="http://schemas.microsoft.com/office/drawing/2014/main" id="{C431E169-C25F-4986-AE08-2716501F5C2D}"/>
              </a:ext>
            </a:extLst>
          </p:cNvPr>
          <p:cNvSpPr/>
          <p:nvPr/>
        </p:nvSpPr>
        <p:spPr>
          <a:xfrm>
            <a:off x="11038604" y="469501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3" name="Oval 902">
            <a:extLst>
              <a:ext uri="{FF2B5EF4-FFF2-40B4-BE49-F238E27FC236}">
                <a16:creationId xmlns="" xmlns:a16="http://schemas.microsoft.com/office/drawing/2014/main" id="{A0853BFA-19C2-4E25-B417-F05A5C1CB8B2}"/>
              </a:ext>
            </a:extLst>
          </p:cNvPr>
          <p:cNvSpPr/>
          <p:nvPr/>
        </p:nvSpPr>
        <p:spPr>
          <a:xfrm>
            <a:off x="10822478" y="506195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4" name="Oval 903">
            <a:extLst>
              <a:ext uri="{FF2B5EF4-FFF2-40B4-BE49-F238E27FC236}">
                <a16:creationId xmlns="" xmlns:a16="http://schemas.microsoft.com/office/drawing/2014/main" id="{6150A66D-1141-4B66-A536-AAAE50CDEB49}"/>
              </a:ext>
            </a:extLst>
          </p:cNvPr>
          <p:cNvSpPr/>
          <p:nvPr/>
        </p:nvSpPr>
        <p:spPr>
          <a:xfrm>
            <a:off x="10569541" y="543702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5" name="Oval 904">
            <a:extLst>
              <a:ext uri="{FF2B5EF4-FFF2-40B4-BE49-F238E27FC236}">
                <a16:creationId xmlns="" xmlns:a16="http://schemas.microsoft.com/office/drawing/2014/main" id="{32A03909-598A-4C63-903E-11DD7AF589AA}"/>
              </a:ext>
            </a:extLst>
          </p:cNvPr>
          <p:cNvSpPr/>
          <p:nvPr/>
        </p:nvSpPr>
        <p:spPr>
          <a:xfrm>
            <a:off x="10246933" y="575397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6" name="Oval 905">
            <a:extLst>
              <a:ext uri="{FF2B5EF4-FFF2-40B4-BE49-F238E27FC236}">
                <a16:creationId xmlns="" xmlns:a16="http://schemas.microsoft.com/office/drawing/2014/main" id="{A3269343-97DF-4109-B72C-7AE3097B2574}"/>
              </a:ext>
            </a:extLst>
          </p:cNvPr>
          <p:cNvSpPr/>
          <p:nvPr/>
        </p:nvSpPr>
        <p:spPr>
          <a:xfrm>
            <a:off x="9864206" y="607215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7" name="Oval 906">
            <a:extLst>
              <a:ext uri="{FF2B5EF4-FFF2-40B4-BE49-F238E27FC236}">
                <a16:creationId xmlns="" xmlns:a16="http://schemas.microsoft.com/office/drawing/2014/main" id="{C33FB0CE-60E4-4C94-B15D-9B6312D4E02B}"/>
              </a:ext>
            </a:extLst>
          </p:cNvPr>
          <p:cNvSpPr/>
          <p:nvPr/>
        </p:nvSpPr>
        <p:spPr>
          <a:xfrm>
            <a:off x="9486898" y="622780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8" name="Oval 907">
            <a:extLst>
              <a:ext uri="{FF2B5EF4-FFF2-40B4-BE49-F238E27FC236}">
                <a16:creationId xmlns="" xmlns:a16="http://schemas.microsoft.com/office/drawing/2014/main" id="{219740A4-1EF2-4CBE-ADCE-D0D6B6229C2D}"/>
              </a:ext>
            </a:extLst>
          </p:cNvPr>
          <p:cNvSpPr/>
          <p:nvPr/>
        </p:nvSpPr>
        <p:spPr>
          <a:xfrm>
            <a:off x="9100074" y="63660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9" name="Oval 908">
            <a:extLst>
              <a:ext uri="{FF2B5EF4-FFF2-40B4-BE49-F238E27FC236}">
                <a16:creationId xmlns="" xmlns:a16="http://schemas.microsoft.com/office/drawing/2014/main" id="{CCE53D9E-6999-4E5B-AB85-BD64D28C6729}"/>
              </a:ext>
            </a:extLst>
          </p:cNvPr>
          <p:cNvSpPr/>
          <p:nvPr/>
        </p:nvSpPr>
        <p:spPr>
          <a:xfrm>
            <a:off x="8677334" y="6446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0" name="Oval 909">
            <a:extLst>
              <a:ext uri="{FF2B5EF4-FFF2-40B4-BE49-F238E27FC236}">
                <a16:creationId xmlns="" xmlns:a16="http://schemas.microsoft.com/office/drawing/2014/main" id="{3D73CCBE-D523-418E-B75F-F9D6F9D0D71C}"/>
              </a:ext>
            </a:extLst>
          </p:cNvPr>
          <p:cNvSpPr/>
          <p:nvPr/>
        </p:nvSpPr>
        <p:spPr>
          <a:xfrm>
            <a:off x="8191604" y="647833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1" name="Oval 910">
            <a:extLst>
              <a:ext uri="{FF2B5EF4-FFF2-40B4-BE49-F238E27FC236}">
                <a16:creationId xmlns="" xmlns:a16="http://schemas.microsoft.com/office/drawing/2014/main" id="{828AC122-7F7D-4B6E-96E5-E400BB08A69E}"/>
              </a:ext>
            </a:extLst>
          </p:cNvPr>
          <p:cNvSpPr/>
          <p:nvPr/>
        </p:nvSpPr>
        <p:spPr>
          <a:xfrm>
            <a:off x="7720213" y="63569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2" name="Oval 911">
            <a:extLst>
              <a:ext uri="{FF2B5EF4-FFF2-40B4-BE49-F238E27FC236}">
                <a16:creationId xmlns="" xmlns:a16="http://schemas.microsoft.com/office/drawing/2014/main" id="{3F1593F7-D807-458C-BFD1-682132F2EE3D}"/>
              </a:ext>
            </a:extLst>
          </p:cNvPr>
          <p:cNvSpPr/>
          <p:nvPr/>
        </p:nvSpPr>
        <p:spPr>
          <a:xfrm>
            <a:off x="7284373" y="62124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3" name="Oval 912">
            <a:extLst>
              <a:ext uri="{FF2B5EF4-FFF2-40B4-BE49-F238E27FC236}">
                <a16:creationId xmlns="" xmlns:a16="http://schemas.microsoft.com/office/drawing/2014/main" id="{08EB3923-EBFD-4164-A589-BAB991F48F9C}"/>
              </a:ext>
            </a:extLst>
          </p:cNvPr>
          <p:cNvSpPr/>
          <p:nvPr/>
        </p:nvSpPr>
        <p:spPr>
          <a:xfrm>
            <a:off x="5854031" y="479691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4" name="Oval 913">
            <a:extLst>
              <a:ext uri="{FF2B5EF4-FFF2-40B4-BE49-F238E27FC236}">
                <a16:creationId xmlns="" xmlns:a16="http://schemas.microsoft.com/office/drawing/2014/main" id="{BEE06B15-EB0E-495F-B414-2A48A6EB5AFF}"/>
              </a:ext>
            </a:extLst>
          </p:cNvPr>
          <p:cNvSpPr/>
          <p:nvPr/>
        </p:nvSpPr>
        <p:spPr>
          <a:xfrm>
            <a:off x="7015285" y="6035961"/>
            <a:ext cx="72629" cy="886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915" name="Oval 914">
            <a:extLst>
              <a:ext uri="{FF2B5EF4-FFF2-40B4-BE49-F238E27FC236}">
                <a16:creationId xmlns="" xmlns:a16="http://schemas.microsoft.com/office/drawing/2014/main" id="{622B3223-90D3-442D-A329-CD4E1D103AA7}"/>
              </a:ext>
            </a:extLst>
          </p:cNvPr>
          <p:cNvSpPr/>
          <p:nvPr/>
        </p:nvSpPr>
        <p:spPr>
          <a:xfrm>
            <a:off x="11191005" y="3914907"/>
            <a:ext cx="143687" cy="1309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917" name="Oval 916">
            <a:extLst>
              <a:ext uri="{FF2B5EF4-FFF2-40B4-BE49-F238E27FC236}">
                <a16:creationId xmlns="" xmlns:a16="http://schemas.microsoft.com/office/drawing/2014/main" id="{5D0D16E5-7BA3-4A75-9DE8-7D7718A094C3}"/>
              </a:ext>
            </a:extLst>
          </p:cNvPr>
          <p:cNvSpPr/>
          <p:nvPr/>
        </p:nvSpPr>
        <p:spPr>
          <a:xfrm>
            <a:off x="6115571" y="5367622"/>
            <a:ext cx="98552" cy="702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918" name="Oval 917">
            <a:extLst>
              <a:ext uri="{FF2B5EF4-FFF2-40B4-BE49-F238E27FC236}">
                <a16:creationId xmlns="" xmlns:a16="http://schemas.microsoft.com/office/drawing/2014/main" id="{070BA9C9-7990-4559-8CDA-35B445723F8A}"/>
              </a:ext>
            </a:extLst>
          </p:cNvPr>
          <p:cNvSpPr/>
          <p:nvPr/>
        </p:nvSpPr>
        <p:spPr>
          <a:xfrm>
            <a:off x="5683448" y="450315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9" name="Oval 918">
            <a:extLst>
              <a:ext uri="{FF2B5EF4-FFF2-40B4-BE49-F238E27FC236}">
                <a16:creationId xmlns="" xmlns:a16="http://schemas.microsoft.com/office/drawing/2014/main" id="{147A821C-305C-496B-897E-CAF87B9D2093}"/>
              </a:ext>
            </a:extLst>
          </p:cNvPr>
          <p:cNvSpPr/>
          <p:nvPr/>
        </p:nvSpPr>
        <p:spPr>
          <a:xfrm>
            <a:off x="5615618" y="4045831"/>
            <a:ext cx="135660" cy="140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0" name="Oval 919">
            <a:extLst>
              <a:ext uri="{FF2B5EF4-FFF2-40B4-BE49-F238E27FC236}">
                <a16:creationId xmlns="" xmlns:a16="http://schemas.microsoft.com/office/drawing/2014/main" id="{A801C5F1-5475-4236-A567-2D48B6070879}"/>
              </a:ext>
            </a:extLst>
          </p:cNvPr>
          <p:cNvSpPr/>
          <p:nvPr/>
        </p:nvSpPr>
        <p:spPr>
          <a:xfrm>
            <a:off x="5591244" y="3609117"/>
            <a:ext cx="135660" cy="140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1" name="Oval 920">
            <a:extLst>
              <a:ext uri="{FF2B5EF4-FFF2-40B4-BE49-F238E27FC236}">
                <a16:creationId xmlns="" xmlns:a16="http://schemas.microsoft.com/office/drawing/2014/main" id="{75A1B3B8-AAB9-48F8-BB1E-9E12C050F61E}"/>
              </a:ext>
            </a:extLst>
          </p:cNvPr>
          <p:cNvSpPr/>
          <p:nvPr/>
        </p:nvSpPr>
        <p:spPr>
          <a:xfrm>
            <a:off x="5626452" y="3225751"/>
            <a:ext cx="135660" cy="140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2" name="Oval 921">
            <a:extLst>
              <a:ext uri="{FF2B5EF4-FFF2-40B4-BE49-F238E27FC236}">
                <a16:creationId xmlns="" xmlns:a16="http://schemas.microsoft.com/office/drawing/2014/main" id="{F511FFC4-07D6-4F57-994F-B6A346D42C70}"/>
              </a:ext>
            </a:extLst>
          </p:cNvPr>
          <p:cNvSpPr/>
          <p:nvPr/>
        </p:nvSpPr>
        <p:spPr>
          <a:xfrm>
            <a:off x="5916451" y="249687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4" name="Oval 923">
            <a:extLst>
              <a:ext uri="{FF2B5EF4-FFF2-40B4-BE49-F238E27FC236}">
                <a16:creationId xmlns="" xmlns:a16="http://schemas.microsoft.com/office/drawing/2014/main" id="{EF5028C7-2325-4754-8DD3-6CF3C0DEE280}"/>
              </a:ext>
            </a:extLst>
          </p:cNvPr>
          <p:cNvSpPr/>
          <p:nvPr/>
        </p:nvSpPr>
        <p:spPr>
          <a:xfrm>
            <a:off x="6990711" y="12762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5" name="Oval 924">
            <a:extLst>
              <a:ext uri="{FF2B5EF4-FFF2-40B4-BE49-F238E27FC236}">
                <a16:creationId xmlns="" xmlns:a16="http://schemas.microsoft.com/office/drawing/2014/main" id="{0649B42A-DC1A-4523-9E8E-11CABEAE2829}"/>
              </a:ext>
            </a:extLst>
          </p:cNvPr>
          <p:cNvSpPr/>
          <p:nvPr/>
        </p:nvSpPr>
        <p:spPr>
          <a:xfrm>
            <a:off x="7386362" y="11016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6" name="Oval 925">
            <a:extLst>
              <a:ext uri="{FF2B5EF4-FFF2-40B4-BE49-F238E27FC236}">
                <a16:creationId xmlns="" xmlns:a16="http://schemas.microsoft.com/office/drawing/2014/main" id="{BDB92E70-C9DD-4BA4-9E5A-3E94A3E5AD5C}"/>
              </a:ext>
            </a:extLst>
          </p:cNvPr>
          <p:cNvSpPr/>
          <p:nvPr/>
        </p:nvSpPr>
        <p:spPr>
          <a:xfrm>
            <a:off x="7744879" y="9746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7" name="Oval 926">
            <a:extLst>
              <a:ext uri="{FF2B5EF4-FFF2-40B4-BE49-F238E27FC236}">
                <a16:creationId xmlns="" xmlns:a16="http://schemas.microsoft.com/office/drawing/2014/main" id="{E5165500-8DDF-43E5-9CA6-B0F5BDEC9A37}"/>
              </a:ext>
            </a:extLst>
          </p:cNvPr>
          <p:cNvSpPr/>
          <p:nvPr/>
        </p:nvSpPr>
        <p:spPr>
          <a:xfrm>
            <a:off x="8224626" y="90973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8" name="Oval 927">
            <a:extLst>
              <a:ext uri="{FF2B5EF4-FFF2-40B4-BE49-F238E27FC236}">
                <a16:creationId xmlns="" xmlns:a16="http://schemas.microsoft.com/office/drawing/2014/main" id="{1F25CE75-6EA8-4C8B-B665-7FAED44631C7}"/>
              </a:ext>
            </a:extLst>
          </p:cNvPr>
          <p:cNvSpPr/>
          <p:nvPr/>
        </p:nvSpPr>
        <p:spPr>
          <a:xfrm>
            <a:off x="8642919" y="9399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0" name="Oval 929">
            <a:extLst>
              <a:ext uri="{FF2B5EF4-FFF2-40B4-BE49-F238E27FC236}">
                <a16:creationId xmlns="" xmlns:a16="http://schemas.microsoft.com/office/drawing/2014/main" id="{D8DE098F-23F3-439B-AA4B-359E0449BBCB}"/>
              </a:ext>
            </a:extLst>
          </p:cNvPr>
          <p:cNvSpPr/>
          <p:nvPr/>
        </p:nvSpPr>
        <p:spPr>
          <a:xfrm>
            <a:off x="5762994" y="28862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1" name="Oval 930">
            <a:extLst>
              <a:ext uri="{FF2B5EF4-FFF2-40B4-BE49-F238E27FC236}">
                <a16:creationId xmlns="" xmlns:a16="http://schemas.microsoft.com/office/drawing/2014/main" id="{1435FE9F-82FC-4E29-BEFC-2F5F2E65838B}"/>
              </a:ext>
            </a:extLst>
          </p:cNvPr>
          <p:cNvSpPr/>
          <p:nvPr/>
        </p:nvSpPr>
        <p:spPr>
          <a:xfrm>
            <a:off x="6749514" y="5852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32" name="Group 931">
            <a:extLst>
              <a:ext uri="{FF2B5EF4-FFF2-40B4-BE49-F238E27FC236}">
                <a16:creationId xmlns="" xmlns:a16="http://schemas.microsoft.com/office/drawing/2014/main" id="{CB92D334-5C3D-442B-AB57-DE4C1966EBC4}"/>
              </a:ext>
            </a:extLst>
          </p:cNvPr>
          <p:cNvGrpSpPr/>
          <p:nvPr/>
        </p:nvGrpSpPr>
        <p:grpSpPr>
          <a:xfrm rot="10800000">
            <a:off x="10494598" y="3610533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933" name="Freeform: Shape 932">
              <a:extLst>
                <a:ext uri="{FF2B5EF4-FFF2-40B4-BE49-F238E27FC236}">
                  <a16:creationId xmlns="" xmlns:a16="http://schemas.microsoft.com/office/drawing/2014/main" id="{BF5F100A-7C4D-454E-99A1-BF53BE0C9178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4" name="Flowchart: Connector 933">
              <a:extLst>
                <a:ext uri="{FF2B5EF4-FFF2-40B4-BE49-F238E27FC236}">
                  <a16:creationId xmlns="" xmlns:a16="http://schemas.microsoft.com/office/drawing/2014/main" id="{A1745CE3-72E7-4E24-8F34-8A1F17A94ABB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36" name="Rectangle: Rounded Corners 935">
            <a:extLst>
              <a:ext uri="{FF2B5EF4-FFF2-40B4-BE49-F238E27FC236}">
                <a16:creationId xmlns=""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6301516" y="2774278"/>
            <a:ext cx="4292354" cy="1810381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Điểm A, điểm B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Đoạn thẳng AB</a:t>
            </a:r>
            <a:endParaRPr lang="en-US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833238" y="91891"/>
            <a:ext cx="10165961" cy="706942"/>
            <a:chOff x="-3369818" y="382608"/>
            <a:chExt cx="9986015" cy="744540"/>
          </a:xfrm>
        </p:grpSpPr>
        <p:sp>
          <p:nvSpPr>
            <p:cNvPr id="60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8" y="382608"/>
              <a:ext cx="998601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049"/>
          <a:stretch/>
        </p:blipFill>
        <p:spPr>
          <a:xfrm>
            <a:off x="1027282" y="1398524"/>
            <a:ext cx="3692997" cy="465294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049"/>
          <a:stretch/>
        </p:blipFill>
        <p:spPr>
          <a:xfrm>
            <a:off x="2303692" y="-3709664"/>
            <a:ext cx="1378621" cy="359427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36" r="52446" b="65150"/>
          <a:stretch/>
        </p:blipFill>
        <p:spPr>
          <a:xfrm>
            <a:off x="409186" y="2103631"/>
            <a:ext cx="4929188" cy="3007602"/>
          </a:xfrm>
          <a:prstGeom prst="rect">
            <a:avLst/>
          </a:prstGeom>
        </p:spPr>
      </p:pic>
      <p:sp>
        <p:nvSpPr>
          <p:cNvPr id="65" name="Rectangle: Rounded Corners 935">
            <a:extLst>
              <a:ext uri="{FF2B5EF4-FFF2-40B4-BE49-F238E27FC236}">
                <a16:creationId xmlns=""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6326463" y="2774278"/>
            <a:ext cx="4292354" cy="1810381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Điểm C, điểm D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Đoạn thẳng CD</a:t>
            </a:r>
            <a:endParaRPr lang="en-US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23" t="39415" r="53462" b="31945"/>
          <a:stretch/>
        </p:blipFill>
        <p:spPr>
          <a:xfrm>
            <a:off x="151169" y="1843925"/>
            <a:ext cx="4940585" cy="3090512"/>
          </a:xfrm>
          <a:prstGeom prst="rect">
            <a:avLst/>
          </a:prstGeom>
        </p:spPr>
      </p:pic>
      <p:sp>
        <p:nvSpPr>
          <p:cNvPr id="67" name="Rectangle: Rounded Corners 935">
            <a:extLst>
              <a:ext uri="{FF2B5EF4-FFF2-40B4-BE49-F238E27FC236}">
                <a16:creationId xmlns=""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6277187" y="2832733"/>
            <a:ext cx="4292354" cy="1810381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Điểm H, điểm I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Đoạn thẳng HI</a:t>
            </a:r>
            <a:endParaRPr lang="en-US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72" t="39415" r="1583" b="31945"/>
          <a:stretch/>
        </p:blipFill>
        <p:spPr>
          <a:xfrm>
            <a:off x="187940" y="1775020"/>
            <a:ext cx="4903814" cy="2826684"/>
          </a:xfrm>
          <a:prstGeom prst="rect">
            <a:avLst/>
          </a:prstGeom>
        </p:spPr>
      </p:pic>
      <p:sp>
        <p:nvSpPr>
          <p:cNvPr id="69" name="Rectangle: Rounded Corners 935">
            <a:extLst>
              <a:ext uri="{FF2B5EF4-FFF2-40B4-BE49-F238E27FC236}">
                <a16:creationId xmlns=""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6277187" y="2819806"/>
            <a:ext cx="4292354" cy="1810381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Điểm E, điểm G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Đoạn thẳng EG</a:t>
            </a:r>
            <a:endParaRPr lang="en-US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71" t="66016" r="27777" b="1115"/>
          <a:stretch/>
        </p:blipFill>
        <p:spPr>
          <a:xfrm>
            <a:off x="202588" y="1990084"/>
            <a:ext cx="4874518" cy="3038699"/>
          </a:xfrm>
          <a:prstGeom prst="rect">
            <a:avLst/>
          </a:prstGeom>
        </p:spPr>
      </p:pic>
      <p:sp>
        <p:nvSpPr>
          <p:cNvPr id="71" name="Rectangle: Rounded Corners 935">
            <a:extLst>
              <a:ext uri="{FF2B5EF4-FFF2-40B4-BE49-F238E27FC236}">
                <a16:creationId xmlns=""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6326463" y="2790252"/>
            <a:ext cx="4292354" cy="1810381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Điểm M, điểm N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  <a:cs typeface="Arial" panose="020B0604020202020204" pitchFamily="34" charset="0"/>
              </a:rPr>
              <a:t>Đoạn thẳng MN</a:t>
            </a:r>
            <a:endParaRPr lang="en-US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30" grpId="0" animBg="1"/>
      <p:bldP spid="931" grpId="0" animBg="1"/>
      <p:bldP spid="936" grpId="0" animBg="1"/>
      <p:bldP spid="936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252021" y="429055"/>
            <a:ext cx="9378042" cy="706942"/>
            <a:chOff x="-4168701" y="382608"/>
            <a:chExt cx="9212043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9212043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2736CBEB-F032-4985-875A-258F0361DAA0}"/>
              </a:ext>
            </a:extLst>
          </p:cNvPr>
          <p:cNvCxnSpPr>
            <a:cxnSpLocks/>
          </p:cNvCxnSpPr>
          <p:nvPr/>
        </p:nvCxnSpPr>
        <p:spPr>
          <a:xfrm flipV="1">
            <a:off x="1903145" y="1634787"/>
            <a:ext cx="1705580" cy="13556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6707CB25-D03D-43EF-94A7-ABB1674B2748}"/>
              </a:ext>
            </a:extLst>
          </p:cNvPr>
          <p:cNvCxnSpPr>
            <a:cxnSpLocks/>
          </p:cNvCxnSpPr>
          <p:nvPr/>
        </p:nvCxnSpPr>
        <p:spPr>
          <a:xfrm flipH="1" flipV="1">
            <a:off x="3563562" y="1627379"/>
            <a:ext cx="1159450" cy="997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06F34014-609F-4450-846C-7DF44CBF4635}"/>
              </a:ext>
            </a:extLst>
          </p:cNvPr>
          <p:cNvCxnSpPr>
            <a:cxnSpLocks/>
          </p:cNvCxnSpPr>
          <p:nvPr/>
        </p:nvCxnSpPr>
        <p:spPr>
          <a:xfrm flipV="1">
            <a:off x="1909998" y="2635806"/>
            <a:ext cx="2859236" cy="347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Manual Operation 3">
            <a:extLst>
              <a:ext uri="{FF2B5EF4-FFF2-40B4-BE49-F238E27FC236}">
                <a16:creationId xmlns="" xmlns:a16="http://schemas.microsoft.com/office/drawing/2014/main" id="{E8762A3B-2447-4D9E-BEB3-CA3022CAE12D}"/>
              </a:ext>
            </a:extLst>
          </p:cNvPr>
          <p:cNvSpPr/>
          <p:nvPr/>
        </p:nvSpPr>
        <p:spPr>
          <a:xfrm flipV="1">
            <a:off x="6155841" y="1513753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EAD08923-B515-4880-A391-5B060A3FF5ED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818298" y="1513753"/>
            <a:ext cx="1954659" cy="24361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957ACB1A-BDE8-4485-93CD-21B7F54E3D6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772957" y="1513753"/>
            <a:ext cx="347248" cy="154587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66553A94-51EA-44AB-A7DA-DDED63791645}"/>
              </a:ext>
            </a:extLst>
          </p:cNvPr>
          <p:cNvCxnSpPr>
            <a:cxnSpLocks/>
            <a:stCxn id="55" idx="0"/>
            <a:endCxn id="55" idx="1"/>
          </p:cNvCxnSpPr>
          <p:nvPr/>
        </p:nvCxnSpPr>
        <p:spPr>
          <a:xfrm flipV="1">
            <a:off x="6155841" y="3059627"/>
            <a:ext cx="2964364" cy="1557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8BFBBBDC-2CEA-4E33-987C-7878DEB8AE65}"/>
              </a:ext>
            </a:extLst>
          </p:cNvPr>
          <p:cNvCxnSpPr>
            <a:cxnSpLocks/>
          </p:cNvCxnSpPr>
          <p:nvPr/>
        </p:nvCxnSpPr>
        <p:spPr>
          <a:xfrm flipH="1">
            <a:off x="6164086" y="1781135"/>
            <a:ext cx="676502" cy="129610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entagon 60">
            <a:extLst>
              <a:ext uri="{FF2B5EF4-FFF2-40B4-BE49-F238E27FC236}">
                <a16:creationId xmlns="" xmlns:a16="http://schemas.microsoft.com/office/drawing/2014/main" id="{F8095229-6527-4403-9EB3-6C3C92C9AB59}"/>
              </a:ext>
            </a:extLst>
          </p:cNvPr>
          <p:cNvSpPr/>
          <p:nvPr/>
        </p:nvSpPr>
        <p:spPr>
          <a:xfrm>
            <a:off x="7452966" y="3806398"/>
            <a:ext cx="2073410" cy="1617946"/>
          </a:xfrm>
          <a:custGeom>
            <a:avLst/>
            <a:gdLst>
              <a:gd name="connsiteX0" fmla="*/ 1 w 1230086"/>
              <a:gd name="connsiteY0" fmla="*/ 345111 h 903514"/>
              <a:gd name="connsiteX1" fmla="*/ 615043 w 1230086"/>
              <a:gd name="connsiteY1" fmla="*/ 0 h 903514"/>
              <a:gd name="connsiteX2" fmla="*/ 1230085 w 1230086"/>
              <a:gd name="connsiteY2" fmla="*/ 345111 h 903514"/>
              <a:gd name="connsiteX3" fmla="*/ 995160 w 1230086"/>
              <a:gd name="connsiteY3" fmla="*/ 903512 h 903514"/>
              <a:gd name="connsiteX4" fmla="*/ 234926 w 1230086"/>
              <a:gd name="connsiteY4" fmla="*/ 903512 h 903514"/>
              <a:gd name="connsiteX5" fmla="*/ 1 w 1230086"/>
              <a:gd name="connsiteY5" fmla="*/ 345111 h 903514"/>
              <a:gd name="connsiteX0" fmla="*/ 0 w 1234645"/>
              <a:gd name="connsiteY0" fmla="*/ 345111 h 1045027"/>
              <a:gd name="connsiteX1" fmla="*/ 615042 w 1234645"/>
              <a:gd name="connsiteY1" fmla="*/ 0 h 1045027"/>
              <a:gd name="connsiteX2" fmla="*/ 1230084 w 1234645"/>
              <a:gd name="connsiteY2" fmla="*/ 345111 h 1045027"/>
              <a:gd name="connsiteX3" fmla="*/ 1234645 w 1234645"/>
              <a:gd name="connsiteY3" fmla="*/ 1045027 h 1045027"/>
              <a:gd name="connsiteX4" fmla="*/ 234925 w 1234645"/>
              <a:gd name="connsiteY4" fmla="*/ 903512 h 1045027"/>
              <a:gd name="connsiteX5" fmla="*/ 0 w 1234645"/>
              <a:gd name="connsiteY5" fmla="*/ 345111 h 10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645" h="1045027">
                <a:moveTo>
                  <a:pt x="0" y="345111"/>
                </a:moveTo>
                <a:lnTo>
                  <a:pt x="615042" y="0"/>
                </a:lnTo>
                <a:lnTo>
                  <a:pt x="1230084" y="345111"/>
                </a:lnTo>
                <a:cubicBezTo>
                  <a:pt x="1231604" y="578416"/>
                  <a:pt x="1233125" y="811722"/>
                  <a:pt x="1234645" y="1045027"/>
                </a:cubicBezTo>
                <a:lnTo>
                  <a:pt x="234925" y="903512"/>
                </a:lnTo>
                <a:lnTo>
                  <a:pt x="0" y="34511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Hexagon 61">
            <a:extLst>
              <a:ext uri="{FF2B5EF4-FFF2-40B4-BE49-F238E27FC236}">
                <a16:creationId xmlns="" xmlns:a16="http://schemas.microsoft.com/office/drawing/2014/main" id="{9B631496-35AB-461A-9B14-D197926CAEB4}"/>
              </a:ext>
            </a:extLst>
          </p:cNvPr>
          <p:cNvSpPr/>
          <p:nvPr/>
        </p:nvSpPr>
        <p:spPr>
          <a:xfrm>
            <a:off x="2285449" y="4032789"/>
            <a:ext cx="3113317" cy="1247929"/>
          </a:xfrm>
          <a:custGeom>
            <a:avLst/>
            <a:gdLst>
              <a:gd name="connsiteX0" fmla="*/ 0 w 1784162"/>
              <a:gd name="connsiteY0" fmla="*/ 689279 h 1378558"/>
              <a:gd name="connsiteX1" fmla="*/ 344640 w 1784162"/>
              <a:gd name="connsiteY1" fmla="*/ 0 h 1378558"/>
              <a:gd name="connsiteX2" fmla="*/ 1439523 w 1784162"/>
              <a:gd name="connsiteY2" fmla="*/ 0 h 1378558"/>
              <a:gd name="connsiteX3" fmla="*/ 1784162 w 1784162"/>
              <a:gd name="connsiteY3" fmla="*/ 689279 h 1378558"/>
              <a:gd name="connsiteX4" fmla="*/ 1439523 w 1784162"/>
              <a:gd name="connsiteY4" fmla="*/ 1378558 h 1378558"/>
              <a:gd name="connsiteX5" fmla="*/ 344640 w 1784162"/>
              <a:gd name="connsiteY5" fmla="*/ 1378558 h 1378558"/>
              <a:gd name="connsiteX6" fmla="*/ 0 w 1784162"/>
              <a:gd name="connsiteY6" fmla="*/ 689279 h 1378558"/>
              <a:gd name="connsiteX0" fmla="*/ 0 w 2023648"/>
              <a:gd name="connsiteY0" fmla="*/ 809022 h 1378558"/>
              <a:gd name="connsiteX1" fmla="*/ 584126 w 2023648"/>
              <a:gd name="connsiteY1" fmla="*/ 0 h 1378558"/>
              <a:gd name="connsiteX2" fmla="*/ 1679009 w 2023648"/>
              <a:gd name="connsiteY2" fmla="*/ 0 h 1378558"/>
              <a:gd name="connsiteX3" fmla="*/ 2023648 w 2023648"/>
              <a:gd name="connsiteY3" fmla="*/ 689279 h 1378558"/>
              <a:gd name="connsiteX4" fmla="*/ 1679009 w 2023648"/>
              <a:gd name="connsiteY4" fmla="*/ 1378558 h 1378558"/>
              <a:gd name="connsiteX5" fmla="*/ 584126 w 2023648"/>
              <a:gd name="connsiteY5" fmla="*/ 1378558 h 1378558"/>
              <a:gd name="connsiteX6" fmla="*/ 0 w 2023648"/>
              <a:gd name="connsiteY6" fmla="*/ 809022 h 1378558"/>
              <a:gd name="connsiteX0" fmla="*/ 0 w 2263134"/>
              <a:gd name="connsiteY0" fmla="*/ 809022 h 1378558"/>
              <a:gd name="connsiteX1" fmla="*/ 584126 w 2263134"/>
              <a:gd name="connsiteY1" fmla="*/ 0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809022 h 1378558"/>
              <a:gd name="connsiteX1" fmla="*/ 605898 w 2263134"/>
              <a:gd name="connsiteY1" fmla="*/ 130629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678393 h 1247929"/>
              <a:gd name="connsiteX1" fmla="*/ 605898 w 2263134"/>
              <a:gd name="connsiteY1" fmla="*/ 0 h 1247929"/>
              <a:gd name="connsiteX2" fmla="*/ 1711666 w 2263134"/>
              <a:gd name="connsiteY2" fmla="*/ 0 h 1247929"/>
              <a:gd name="connsiteX3" fmla="*/ 2263134 w 2263134"/>
              <a:gd name="connsiteY3" fmla="*/ 961421 h 1247929"/>
              <a:gd name="connsiteX4" fmla="*/ 1679009 w 2263134"/>
              <a:gd name="connsiteY4" fmla="*/ 1247929 h 1247929"/>
              <a:gd name="connsiteX5" fmla="*/ 584126 w 2263134"/>
              <a:gd name="connsiteY5" fmla="*/ 1247929 h 1247929"/>
              <a:gd name="connsiteX6" fmla="*/ 0 w 2263134"/>
              <a:gd name="connsiteY6" fmla="*/ 678393 h 1247929"/>
              <a:gd name="connsiteX0" fmla="*/ 0 w 2173800"/>
              <a:gd name="connsiteY0" fmla="*/ 678393 h 1247929"/>
              <a:gd name="connsiteX1" fmla="*/ 605898 w 2173800"/>
              <a:gd name="connsiteY1" fmla="*/ 0 h 1247929"/>
              <a:gd name="connsiteX2" fmla="*/ 1711666 w 2173800"/>
              <a:gd name="connsiteY2" fmla="*/ 0 h 1247929"/>
              <a:gd name="connsiteX3" fmla="*/ 2173800 w 2173800"/>
              <a:gd name="connsiteY3" fmla="*/ 874336 h 1247929"/>
              <a:gd name="connsiteX4" fmla="*/ 1679009 w 2173800"/>
              <a:gd name="connsiteY4" fmla="*/ 1247929 h 1247929"/>
              <a:gd name="connsiteX5" fmla="*/ 584126 w 2173800"/>
              <a:gd name="connsiteY5" fmla="*/ 1247929 h 1247929"/>
              <a:gd name="connsiteX6" fmla="*/ 0 w 2173800"/>
              <a:gd name="connsiteY6" fmla="*/ 678393 h 1247929"/>
              <a:gd name="connsiteX0" fmla="*/ 0 w 2129133"/>
              <a:gd name="connsiteY0" fmla="*/ 809022 h 1247929"/>
              <a:gd name="connsiteX1" fmla="*/ 561231 w 2129133"/>
              <a:gd name="connsiteY1" fmla="*/ 0 h 1247929"/>
              <a:gd name="connsiteX2" fmla="*/ 1666999 w 2129133"/>
              <a:gd name="connsiteY2" fmla="*/ 0 h 1247929"/>
              <a:gd name="connsiteX3" fmla="*/ 2129133 w 2129133"/>
              <a:gd name="connsiteY3" fmla="*/ 874336 h 1247929"/>
              <a:gd name="connsiteX4" fmla="*/ 1634342 w 2129133"/>
              <a:gd name="connsiteY4" fmla="*/ 1247929 h 1247929"/>
              <a:gd name="connsiteX5" fmla="*/ 539459 w 2129133"/>
              <a:gd name="connsiteY5" fmla="*/ 1247929 h 1247929"/>
              <a:gd name="connsiteX6" fmla="*/ 0 w 2129133"/>
              <a:gd name="connsiteY6" fmla="*/ 809022 h 12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133" h="1247929">
                <a:moveTo>
                  <a:pt x="0" y="809022"/>
                </a:moveTo>
                <a:lnTo>
                  <a:pt x="561231" y="0"/>
                </a:lnTo>
                <a:lnTo>
                  <a:pt x="1666999" y="0"/>
                </a:lnTo>
                <a:lnTo>
                  <a:pt x="2129133" y="874336"/>
                </a:lnTo>
                <a:lnTo>
                  <a:pt x="1634342" y="1247929"/>
                </a:lnTo>
                <a:lnTo>
                  <a:pt x="539459" y="1247929"/>
                </a:lnTo>
                <a:lnTo>
                  <a:pt x="0" y="809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714A3D2B-1B88-463D-BF4E-97EF1844615A}"/>
              </a:ext>
            </a:extLst>
          </p:cNvPr>
          <p:cNvSpPr/>
          <p:nvPr/>
        </p:nvSpPr>
        <p:spPr>
          <a:xfrm>
            <a:off x="1881810" y="2896761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7CECC11B-8ABE-4820-9FA2-41949C071D5F}"/>
              </a:ext>
            </a:extLst>
          </p:cNvPr>
          <p:cNvSpPr/>
          <p:nvPr/>
        </p:nvSpPr>
        <p:spPr>
          <a:xfrm>
            <a:off x="3518832" y="1580217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3B0F2EEE-C86C-459A-9325-A6DFA6C39AB1}"/>
              </a:ext>
            </a:extLst>
          </p:cNvPr>
          <p:cNvSpPr/>
          <p:nvPr/>
        </p:nvSpPr>
        <p:spPr>
          <a:xfrm>
            <a:off x="4662764" y="2563433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31C5568B-5BCC-414D-949B-111FF1E01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3651" l="7792" r="88745">
                        <a14:foregroundMark x1="45887" y1="8730" x2="45887" y2="8730"/>
                        <a14:foregroundMark x1="53680" y1="94444" x2="53680" y2="94444"/>
                        <a14:foregroundMark x1="8225" y1="17460" x2="8225" y2="17460"/>
                        <a14:foregroundMark x1="8658" y1="4762" x2="8658" y2="4762"/>
                        <a14:foregroundMark x1="51082" y1="58730" x2="51082" y2="58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28" y="2781879"/>
            <a:ext cx="1814000" cy="98945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07DFB04E-5ADF-404A-96EC-9A363A3C0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5297" y="3075204"/>
            <a:ext cx="1403429" cy="10261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72412782-750D-4693-82A6-34967D78C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1" b="89431" l="9677" r="89785">
                        <a14:foregroundMark x1="58065" y1="9756" x2="58065" y2="9756"/>
                        <a14:foregroundMark x1="18280" y1="5691" x2="18280" y2="5691"/>
                        <a14:foregroundMark x1="62903" y1="82927" x2="62903" y2="82927"/>
                        <a14:foregroundMark x1="69355" y1="78049" x2="69355" y2="78049"/>
                        <a14:foregroundMark x1="78495" y1="58537" x2="78495" y2="58537"/>
                        <a14:foregroundMark x1="81183" y1="40650" x2="81183" y2="40650"/>
                        <a14:foregroundMark x1="60753" y1="31707" x2="60753" y2="31707"/>
                        <a14:foregroundMark x1="56989" y1="63415" x2="56989" y2="6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263" y="5317866"/>
            <a:ext cx="1617946" cy="10699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4210A524-9E7B-4DEA-A963-4F01149A0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9021" y="5208448"/>
            <a:ext cx="1358252" cy="993131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="" xmlns:a16="http://schemas.microsoft.com/office/drawing/2014/main" id="{AE1669E1-1AF8-4E6A-91A9-D904E39D349C}"/>
              </a:ext>
            </a:extLst>
          </p:cNvPr>
          <p:cNvSpPr/>
          <p:nvPr/>
        </p:nvSpPr>
        <p:spPr>
          <a:xfrm>
            <a:off x="6763763" y="1712555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80A5AD63-91A2-4B33-9A0B-05CAD0A4B8F1}"/>
              </a:ext>
            </a:extLst>
          </p:cNvPr>
          <p:cNvSpPr/>
          <p:nvPr/>
        </p:nvSpPr>
        <p:spPr>
          <a:xfrm>
            <a:off x="8704377" y="145603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179426F-506A-4F22-A015-D19EB22676E6}"/>
              </a:ext>
            </a:extLst>
          </p:cNvPr>
          <p:cNvSpPr/>
          <p:nvPr/>
        </p:nvSpPr>
        <p:spPr>
          <a:xfrm>
            <a:off x="9051625" y="2984466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1D310ED0-443C-49A8-9520-7586206F5AF9}"/>
              </a:ext>
            </a:extLst>
          </p:cNvPr>
          <p:cNvSpPr/>
          <p:nvPr/>
        </p:nvSpPr>
        <p:spPr>
          <a:xfrm>
            <a:off x="6108366" y="300662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DAEAB814-A14D-448C-9EB6-AC8480884317}"/>
              </a:ext>
            </a:extLst>
          </p:cNvPr>
          <p:cNvCxnSpPr>
            <a:cxnSpLocks/>
            <a:stCxn id="62" idx="1"/>
            <a:endCxn id="62" idx="2"/>
          </p:cNvCxnSpPr>
          <p:nvPr/>
        </p:nvCxnSpPr>
        <p:spPr>
          <a:xfrm>
            <a:off x="3106107" y="4032789"/>
            <a:ext cx="161690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00DC57E8-F4B3-4280-9268-DF199F33E5A9}"/>
              </a:ext>
            </a:extLst>
          </p:cNvPr>
          <p:cNvCxnSpPr>
            <a:cxnSpLocks/>
            <a:stCxn id="62" idx="2"/>
            <a:endCxn id="62" idx="3"/>
          </p:cNvCxnSpPr>
          <p:nvPr/>
        </p:nvCxnSpPr>
        <p:spPr>
          <a:xfrm>
            <a:off x="4723012" y="4032789"/>
            <a:ext cx="675754" cy="8743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2A4CC875-865F-44B0-9884-49C6BE1BC127}"/>
              </a:ext>
            </a:extLst>
          </p:cNvPr>
          <p:cNvCxnSpPr>
            <a:cxnSpLocks/>
            <a:stCxn id="62" idx="4"/>
            <a:endCxn id="62" idx="3"/>
          </p:cNvCxnSpPr>
          <p:nvPr/>
        </p:nvCxnSpPr>
        <p:spPr>
          <a:xfrm flipV="1">
            <a:off x="4675260" y="4907125"/>
            <a:ext cx="723506" cy="37359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C7266EF4-10AE-439F-B4CD-DE958485D4E6}"/>
              </a:ext>
            </a:extLst>
          </p:cNvPr>
          <p:cNvCxnSpPr>
            <a:cxnSpLocks/>
          </p:cNvCxnSpPr>
          <p:nvPr/>
        </p:nvCxnSpPr>
        <p:spPr>
          <a:xfrm>
            <a:off x="3122023" y="5277028"/>
            <a:ext cx="160098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DBE5F446-AB88-4F79-9C9A-BAF3BB3B49DF}"/>
              </a:ext>
            </a:extLst>
          </p:cNvPr>
          <p:cNvCxnSpPr>
            <a:cxnSpLocks/>
            <a:stCxn id="62" idx="0"/>
            <a:endCxn id="62" idx="5"/>
          </p:cNvCxnSpPr>
          <p:nvPr/>
        </p:nvCxnSpPr>
        <p:spPr>
          <a:xfrm>
            <a:off x="2285449" y="4841811"/>
            <a:ext cx="788822" cy="4389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E4849C9C-B814-426B-90C5-6DCCF38A6004}"/>
              </a:ext>
            </a:extLst>
          </p:cNvPr>
          <p:cNvCxnSpPr>
            <a:cxnSpLocks/>
            <a:stCxn id="62" idx="0"/>
            <a:endCxn id="62" idx="1"/>
          </p:cNvCxnSpPr>
          <p:nvPr/>
        </p:nvCxnSpPr>
        <p:spPr>
          <a:xfrm flipV="1">
            <a:off x="2285449" y="4032789"/>
            <a:ext cx="820658" cy="80902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2E5D4191-88F3-461C-8CA1-70357A6CF780}"/>
              </a:ext>
            </a:extLst>
          </p:cNvPr>
          <p:cNvSpPr/>
          <p:nvPr/>
        </p:nvSpPr>
        <p:spPr>
          <a:xfrm>
            <a:off x="4627369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887BA512-020B-40EA-B985-5F99D3744201}"/>
              </a:ext>
            </a:extLst>
          </p:cNvPr>
          <p:cNvSpPr/>
          <p:nvPr/>
        </p:nvSpPr>
        <p:spPr>
          <a:xfrm>
            <a:off x="5295896" y="4838544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C607CDB8-D69A-43EE-971B-26D0D9CBB447}"/>
              </a:ext>
            </a:extLst>
          </p:cNvPr>
          <p:cNvSpPr/>
          <p:nvPr/>
        </p:nvSpPr>
        <p:spPr>
          <a:xfrm>
            <a:off x="4643919" y="520844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170F7804-894F-4AC2-A9C5-8233B4A591A1}"/>
              </a:ext>
            </a:extLst>
          </p:cNvPr>
          <p:cNvSpPr/>
          <p:nvPr/>
        </p:nvSpPr>
        <p:spPr>
          <a:xfrm>
            <a:off x="3029825" y="5215463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E13FD9E7-B6F8-4254-8047-16681A28B164}"/>
              </a:ext>
            </a:extLst>
          </p:cNvPr>
          <p:cNvSpPr/>
          <p:nvPr/>
        </p:nvSpPr>
        <p:spPr>
          <a:xfrm>
            <a:off x="2240042" y="4769906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85385B1C-8408-4C50-AEA7-327F34AB4D49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7434720" y="3806398"/>
            <a:ext cx="1051121" cy="55296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A860162A-93DF-4EB8-BFD9-0E25B5A17D23}"/>
              </a:ext>
            </a:extLst>
          </p:cNvPr>
          <p:cNvCxnSpPr>
            <a:cxnSpLocks/>
            <a:stCxn id="61" idx="1"/>
            <a:endCxn id="61" idx="2"/>
          </p:cNvCxnSpPr>
          <p:nvPr/>
        </p:nvCxnSpPr>
        <p:spPr>
          <a:xfrm>
            <a:off x="8485841" y="3806398"/>
            <a:ext cx="1032875" cy="534312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172C78E6-A584-4F7E-85F1-CFD1BFC691CA}"/>
              </a:ext>
            </a:extLst>
          </p:cNvPr>
          <p:cNvCxnSpPr>
            <a:cxnSpLocks/>
            <a:stCxn id="61" idx="3"/>
            <a:endCxn id="61" idx="2"/>
          </p:cNvCxnSpPr>
          <p:nvPr/>
        </p:nvCxnSpPr>
        <p:spPr>
          <a:xfrm flipH="1" flipV="1">
            <a:off x="9518716" y="4340710"/>
            <a:ext cx="7660" cy="108363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C6D1AF1A-7005-4D7A-A103-572E80511F0E}"/>
              </a:ext>
            </a:extLst>
          </p:cNvPr>
          <p:cNvCxnSpPr>
            <a:cxnSpLocks/>
            <a:stCxn id="61" idx="4"/>
            <a:endCxn id="61" idx="3"/>
          </p:cNvCxnSpPr>
          <p:nvPr/>
        </p:nvCxnSpPr>
        <p:spPr>
          <a:xfrm>
            <a:off x="7847489" y="5205246"/>
            <a:ext cx="1678887" cy="219098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="" xmlns:a16="http://schemas.microsoft.com/office/drawing/2014/main" id="{C841B007-1637-49CE-8AD6-FD18810CDAB9}"/>
              </a:ext>
            </a:extLst>
          </p:cNvPr>
          <p:cNvCxnSpPr>
            <a:cxnSpLocks/>
            <a:stCxn id="61" idx="0"/>
            <a:endCxn id="61" idx="4"/>
          </p:cNvCxnSpPr>
          <p:nvPr/>
        </p:nvCxnSpPr>
        <p:spPr>
          <a:xfrm>
            <a:off x="7452966" y="4340710"/>
            <a:ext cx="394523" cy="864536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="" xmlns:a16="http://schemas.microsoft.com/office/drawing/2014/main" id="{B45A55AE-2DC0-43E8-8846-BB178A7CBE6A}"/>
              </a:ext>
            </a:extLst>
          </p:cNvPr>
          <p:cNvSpPr/>
          <p:nvPr/>
        </p:nvSpPr>
        <p:spPr>
          <a:xfrm>
            <a:off x="8401912" y="3751509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6" name="Oval 135">
            <a:extLst>
              <a:ext uri="{FF2B5EF4-FFF2-40B4-BE49-F238E27FC236}">
                <a16:creationId xmlns="" xmlns:a16="http://schemas.microsoft.com/office/drawing/2014/main" id="{7F72E344-ADE2-4A8F-827A-B284705C0F1C}"/>
              </a:ext>
            </a:extLst>
          </p:cNvPr>
          <p:cNvSpPr/>
          <p:nvPr/>
        </p:nvSpPr>
        <p:spPr>
          <a:xfrm>
            <a:off x="9431052" y="4272130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Oval 136">
            <a:extLst>
              <a:ext uri="{FF2B5EF4-FFF2-40B4-BE49-F238E27FC236}">
                <a16:creationId xmlns="" xmlns:a16="http://schemas.microsoft.com/office/drawing/2014/main" id="{0FACA980-66FC-4F9F-AD4C-1BA141E7EC84}"/>
              </a:ext>
            </a:extLst>
          </p:cNvPr>
          <p:cNvSpPr/>
          <p:nvPr/>
        </p:nvSpPr>
        <p:spPr>
          <a:xfrm>
            <a:off x="7383881" y="4294053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FF0C8C8C-09E8-4FFD-A804-DF654886FFBE}"/>
              </a:ext>
            </a:extLst>
          </p:cNvPr>
          <p:cNvSpPr/>
          <p:nvPr/>
        </p:nvSpPr>
        <p:spPr>
          <a:xfrm>
            <a:off x="7797993" y="514071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BDC4C4A8-985B-4586-BA1A-FA828622BBAA}"/>
              </a:ext>
            </a:extLst>
          </p:cNvPr>
          <p:cNvSpPr/>
          <p:nvPr/>
        </p:nvSpPr>
        <p:spPr>
          <a:xfrm>
            <a:off x="9450136" y="533590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CAFAB5FA-8F6D-45C3-8322-C48F4F88D376}"/>
              </a:ext>
            </a:extLst>
          </p:cNvPr>
          <p:cNvSpPr/>
          <p:nvPr/>
        </p:nvSpPr>
        <p:spPr>
          <a:xfrm>
            <a:off x="6593616" y="3196937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6BDB0A44-FBFF-44DD-82A2-E6321287B932}"/>
              </a:ext>
            </a:extLst>
          </p:cNvPr>
          <p:cNvSpPr/>
          <p:nvPr/>
        </p:nvSpPr>
        <p:spPr>
          <a:xfrm>
            <a:off x="3037527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E0215F09-D94B-463A-9768-FAEDC0C72DE5}"/>
              </a:ext>
            </a:extLst>
          </p:cNvPr>
          <p:cNvSpPr/>
          <p:nvPr/>
        </p:nvSpPr>
        <p:spPr>
          <a:xfrm>
            <a:off x="3943725" y="5402445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FF1CABDB-4B94-4929-8F6D-650806B4FD8D}"/>
              </a:ext>
            </a:extLst>
          </p:cNvPr>
          <p:cNvSpPr/>
          <p:nvPr/>
        </p:nvSpPr>
        <p:spPr>
          <a:xfrm>
            <a:off x="7044178" y="5325846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0" grpId="0" animBg="1"/>
      <p:bldP spid="81" grpId="0" animBg="1"/>
      <p:bldP spid="82" grpId="0" animBg="1"/>
      <p:bldP spid="90" grpId="0" animBg="1"/>
      <p:bldP spid="91" grpId="0" animBg="1"/>
      <p:bldP spid="92" grpId="0" animBg="1"/>
      <p:bldP spid="9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94" grpId="0" animBg="1"/>
      <p:bldP spid="141" grpId="0" animBg="1"/>
      <p:bldP spid="1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3817495" y="1149993"/>
            <a:ext cx="455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: </a:t>
            </a: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AB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A2F8C9E6-2BFD-465D-9F53-D1E76AFCD7B7}"/>
              </a:ext>
            </a:extLst>
          </p:cNvPr>
          <p:cNvSpPr/>
          <p:nvPr/>
        </p:nvSpPr>
        <p:spPr>
          <a:xfrm>
            <a:off x="3936631" y="4286707"/>
            <a:ext cx="4136114" cy="1210606"/>
          </a:xfrm>
          <a:prstGeom prst="wedgeRoundRectCallout">
            <a:avLst>
              <a:gd name="adj1" fmla="val 64146"/>
              <a:gd name="adj2" fmla="val -21671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FBBEB8-3F61-4F05-827D-80826AAB6544}"/>
              </a:ext>
            </a:extLst>
          </p:cNvPr>
          <p:cNvSpPr txBox="1"/>
          <p:nvPr/>
        </p:nvSpPr>
        <p:spPr>
          <a:xfrm>
            <a:off x="4051307" y="4329168"/>
            <a:ext cx="413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761925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419071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76221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63" y="2413409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36631" y="2571796"/>
            <a:ext cx="37034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939" y="2798753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766" y="2265609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336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 animBg="1"/>
      <p:bldP spid="65" grpId="0"/>
      <p:bldP spid="66" grpId="0"/>
      <p:bldP spid="79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188187-0DB5-4C4A-94B3-B0A355ED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1854" y="4525872"/>
            <a:ext cx="1639507" cy="1872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F5D8C1-D73B-4FFC-B0B1-83BE431479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79" t="17081" r="1460" b="3544"/>
          <a:stretch/>
        </p:blipFill>
        <p:spPr>
          <a:xfrm>
            <a:off x="2158951" y="2805901"/>
            <a:ext cx="7543800" cy="33552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79A8733-39FA-4B2E-BB55-99CB257F4074}"/>
              </a:ext>
            </a:extLst>
          </p:cNvPr>
          <p:cNvSpPr txBox="1"/>
          <p:nvPr/>
        </p:nvSpPr>
        <p:spPr>
          <a:xfrm>
            <a:off x="3569845" y="1137118"/>
            <a:ext cx="613290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MN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PQ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hình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vào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vở</a:t>
            </a:r>
            <a:r>
              <a:rPr lang="en-US" sz="2400" b="1" dirty="0">
                <a:solidFill>
                  <a:srgbClr val="000066"/>
                </a:solidFill>
              </a:rPr>
              <a:t> ô li (</a:t>
            </a:r>
            <a:r>
              <a:rPr lang="en-US" sz="2400" b="1" dirty="0" err="1">
                <a:solidFill>
                  <a:srgbClr val="000066"/>
                </a:solidFill>
              </a:rPr>
              <a:t>theo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346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6C5706-D5EF-4C3B-8DD6-B3C4CF6E3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66725" y="325639"/>
            <a:ext cx="10829271" cy="1103111"/>
            <a:chOff x="-4990729" y="382607"/>
            <a:chExt cx="10319614" cy="11617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1617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CF294A2-A6F3-497F-BDB9-51AB4A2DF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93" t="29737"/>
          <a:stretch/>
        </p:blipFill>
        <p:spPr>
          <a:xfrm>
            <a:off x="1938744" y="1948906"/>
            <a:ext cx="8488859" cy="36262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CEF99ED-90C0-4019-8509-3150AD833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197" r="94697">
                        <a14:foregroundMark x1="56061" y1="32424" x2="56061" y2="32424"/>
                        <a14:foregroundMark x1="52273" y1="32121" x2="59848" y2="53333"/>
                        <a14:foregroundMark x1="59848" y1="46667" x2="59848" y2="46667"/>
                        <a14:foregroundMark x1="89773" y1="23939" x2="89773" y2="23939"/>
                        <a14:foregroundMark x1="90152" y1="50000" x2="90152" y2="50000"/>
                        <a14:foregroundMark x1="7197" y1="39394" x2="7197" y2="39394"/>
                        <a14:foregroundMark x1="60985" y1="44242" x2="60985" y2="44242"/>
                        <a14:foregroundMark x1="94318" y1="16364" x2="94318" y2="16364"/>
                        <a14:foregroundMark x1="94697" y1="29394" x2="94697" y2="29394"/>
                        <a14:foregroundMark x1="15530" y1="61212" x2="15530" y2="61212"/>
                        <a14:foregroundMark x1="15530" y1="61212" x2="15530" y2="6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25" y="3295650"/>
            <a:ext cx="2223979" cy="27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07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1" y="581097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549848" y="264911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D71CAA-F664-4D83-8803-CFDCDE20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7" b="6416"/>
          <a:stretch/>
        </p:blipFill>
        <p:spPr>
          <a:xfrm>
            <a:off x="1" y="0"/>
            <a:ext cx="12192000" cy="641796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412589" y="26379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5BFD281-FB96-43EF-9BDB-FB24CD0C13D0}"/>
              </a:ext>
            </a:extLst>
          </p:cNvPr>
          <p:cNvSpPr/>
          <p:nvPr/>
        </p:nvSpPr>
        <p:spPr>
          <a:xfrm>
            <a:off x="1743740" y="3512238"/>
            <a:ext cx="84357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NGHĨ NHANH - GÕ ĐÚNG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Circle: Hollow 890">
            <a:extLst>
              <a:ext uri="{FF2B5EF4-FFF2-40B4-BE49-F238E27FC236}">
                <a16:creationId xmlns="" xmlns:a16="http://schemas.microsoft.com/office/drawing/2014/main" id="{6E9AD0C6-B07E-4590-8BF4-EA63F69F76A3}"/>
              </a:ext>
            </a:extLst>
          </p:cNvPr>
          <p:cNvSpPr/>
          <p:nvPr/>
        </p:nvSpPr>
        <p:spPr>
          <a:xfrm>
            <a:off x="5337398" y="495247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2" name="Oval 891">
            <a:extLst>
              <a:ext uri="{FF2B5EF4-FFF2-40B4-BE49-F238E27FC236}">
                <a16:creationId xmlns="" xmlns:a16="http://schemas.microsoft.com/office/drawing/2014/main" id="{EC0EF6B7-F295-4DDF-B1CF-BDA8CB3FD82B}"/>
              </a:ext>
            </a:extLst>
          </p:cNvPr>
          <p:cNvSpPr/>
          <p:nvPr/>
        </p:nvSpPr>
        <p:spPr>
          <a:xfrm>
            <a:off x="9025780" y="69935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>
            <a:extLst>
              <a:ext uri="{FF2B5EF4-FFF2-40B4-BE49-F238E27FC236}">
                <a16:creationId xmlns="" xmlns:a16="http://schemas.microsoft.com/office/drawing/2014/main" id="{1A50E47E-7CB9-4295-A07B-B7E987A34A6B}"/>
              </a:ext>
            </a:extLst>
          </p:cNvPr>
          <p:cNvSpPr/>
          <p:nvPr/>
        </p:nvSpPr>
        <p:spPr>
          <a:xfrm>
            <a:off x="9456309" y="8505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>
            <a:extLst>
              <a:ext uri="{FF2B5EF4-FFF2-40B4-BE49-F238E27FC236}">
                <a16:creationId xmlns="" xmlns:a16="http://schemas.microsoft.com/office/drawing/2014/main" id="{EB42C729-644C-4390-A979-E009B3E54764}"/>
              </a:ext>
            </a:extLst>
          </p:cNvPr>
          <p:cNvSpPr/>
          <p:nvPr/>
        </p:nvSpPr>
        <p:spPr>
          <a:xfrm>
            <a:off x="9839188" y="108959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>
            <a:extLst>
              <a:ext uri="{FF2B5EF4-FFF2-40B4-BE49-F238E27FC236}">
                <a16:creationId xmlns="" xmlns:a16="http://schemas.microsoft.com/office/drawing/2014/main" id="{77A9053A-5ACE-426A-BEB3-CBB20AB0D2BB}"/>
              </a:ext>
            </a:extLst>
          </p:cNvPr>
          <p:cNvSpPr/>
          <p:nvPr/>
        </p:nvSpPr>
        <p:spPr>
          <a:xfrm>
            <a:off x="10177208" y="13187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>
            <a:extLst>
              <a:ext uri="{FF2B5EF4-FFF2-40B4-BE49-F238E27FC236}">
                <a16:creationId xmlns="" xmlns:a16="http://schemas.microsoft.com/office/drawing/2014/main" id="{D56BFBA4-0385-401E-BDB3-7BC2002C53BB}"/>
              </a:ext>
            </a:extLst>
          </p:cNvPr>
          <p:cNvSpPr/>
          <p:nvPr/>
        </p:nvSpPr>
        <p:spPr>
          <a:xfrm>
            <a:off x="10475273" y="16318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>
            <a:extLst>
              <a:ext uri="{FF2B5EF4-FFF2-40B4-BE49-F238E27FC236}">
                <a16:creationId xmlns="" xmlns:a16="http://schemas.microsoft.com/office/drawing/2014/main" id="{C357813A-12E2-4AE7-AD4B-50EAE1922A69}"/>
              </a:ext>
            </a:extLst>
          </p:cNvPr>
          <p:cNvSpPr/>
          <p:nvPr/>
        </p:nvSpPr>
        <p:spPr>
          <a:xfrm>
            <a:off x="10704428" y="19666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>
            <a:extLst>
              <a:ext uri="{FF2B5EF4-FFF2-40B4-BE49-F238E27FC236}">
                <a16:creationId xmlns="" xmlns:a16="http://schemas.microsoft.com/office/drawing/2014/main" id="{04215A0D-A2C0-4DDB-B3E1-F3F90CC71920}"/>
              </a:ext>
            </a:extLst>
          </p:cNvPr>
          <p:cNvSpPr/>
          <p:nvPr/>
        </p:nvSpPr>
        <p:spPr>
          <a:xfrm>
            <a:off x="10884925" y="23459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>
            <a:extLst>
              <a:ext uri="{FF2B5EF4-FFF2-40B4-BE49-F238E27FC236}">
                <a16:creationId xmlns="" xmlns:a16="http://schemas.microsoft.com/office/drawing/2014/main" id="{BDB7764E-3F4D-4D25-A7CF-56794F163425}"/>
              </a:ext>
            </a:extLst>
          </p:cNvPr>
          <p:cNvSpPr/>
          <p:nvPr/>
        </p:nvSpPr>
        <p:spPr>
          <a:xfrm>
            <a:off x="11026213" y="2758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>
            <a:extLst>
              <a:ext uri="{FF2B5EF4-FFF2-40B4-BE49-F238E27FC236}">
                <a16:creationId xmlns="" xmlns:a16="http://schemas.microsoft.com/office/drawing/2014/main" id="{2768CC01-FA0C-4D8F-A5CE-A1394D63CB4F}"/>
              </a:ext>
            </a:extLst>
          </p:cNvPr>
          <p:cNvSpPr/>
          <p:nvPr/>
        </p:nvSpPr>
        <p:spPr>
          <a:xfrm>
            <a:off x="11076464" y="31089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>
            <a:extLst>
              <a:ext uri="{FF2B5EF4-FFF2-40B4-BE49-F238E27FC236}">
                <a16:creationId xmlns="" xmlns:a16="http://schemas.microsoft.com/office/drawing/2014/main" id="{64E7CC75-E93B-4E44-A215-6229ABB3B008}"/>
              </a:ext>
            </a:extLst>
          </p:cNvPr>
          <p:cNvSpPr/>
          <p:nvPr/>
        </p:nvSpPr>
        <p:spPr>
          <a:xfrm>
            <a:off x="11018159" y="40129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>
            <a:extLst>
              <a:ext uri="{FF2B5EF4-FFF2-40B4-BE49-F238E27FC236}">
                <a16:creationId xmlns="" xmlns:a16="http://schemas.microsoft.com/office/drawing/2014/main" id="{C431E169-C25F-4986-AE08-2716501F5C2D}"/>
              </a:ext>
            </a:extLst>
          </p:cNvPr>
          <p:cNvSpPr/>
          <p:nvPr/>
        </p:nvSpPr>
        <p:spPr>
          <a:xfrm>
            <a:off x="10915034" y="438608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>
            <a:extLst>
              <a:ext uri="{FF2B5EF4-FFF2-40B4-BE49-F238E27FC236}">
                <a16:creationId xmlns="" xmlns:a16="http://schemas.microsoft.com/office/drawing/2014/main" id="{A0853BFA-19C2-4E25-B417-F05A5C1CB8B2}"/>
              </a:ext>
            </a:extLst>
          </p:cNvPr>
          <p:cNvSpPr/>
          <p:nvPr/>
        </p:nvSpPr>
        <p:spPr>
          <a:xfrm>
            <a:off x="10698908" y="47530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>
            <a:extLst>
              <a:ext uri="{FF2B5EF4-FFF2-40B4-BE49-F238E27FC236}">
                <a16:creationId xmlns="" xmlns:a16="http://schemas.microsoft.com/office/drawing/2014/main" id="{6150A66D-1141-4B66-A536-AAAE50CDEB49}"/>
              </a:ext>
            </a:extLst>
          </p:cNvPr>
          <p:cNvSpPr/>
          <p:nvPr/>
        </p:nvSpPr>
        <p:spPr>
          <a:xfrm>
            <a:off x="10445971" y="51280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>
            <a:extLst>
              <a:ext uri="{FF2B5EF4-FFF2-40B4-BE49-F238E27FC236}">
                <a16:creationId xmlns="" xmlns:a16="http://schemas.microsoft.com/office/drawing/2014/main" id="{32A03909-598A-4C63-903E-11DD7AF589AA}"/>
              </a:ext>
            </a:extLst>
          </p:cNvPr>
          <p:cNvSpPr/>
          <p:nvPr/>
        </p:nvSpPr>
        <p:spPr>
          <a:xfrm>
            <a:off x="10123363" y="544505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>
            <a:extLst>
              <a:ext uri="{FF2B5EF4-FFF2-40B4-BE49-F238E27FC236}">
                <a16:creationId xmlns="" xmlns:a16="http://schemas.microsoft.com/office/drawing/2014/main" id="{A3269343-97DF-4109-B72C-7AE3097B2574}"/>
              </a:ext>
            </a:extLst>
          </p:cNvPr>
          <p:cNvSpPr/>
          <p:nvPr/>
        </p:nvSpPr>
        <p:spPr>
          <a:xfrm>
            <a:off x="9740636" y="576323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>
            <a:extLst>
              <a:ext uri="{FF2B5EF4-FFF2-40B4-BE49-F238E27FC236}">
                <a16:creationId xmlns="" xmlns:a16="http://schemas.microsoft.com/office/drawing/2014/main" id="{C33FB0CE-60E4-4C94-B15D-9B6312D4E02B}"/>
              </a:ext>
            </a:extLst>
          </p:cNvPr>
          <p:cNvSpPr/>
          <p:nvPr/>
        </p:nvSpPr>
        <p:spPr>
          <a:xfrm>
            <a:off x="9363328" y="591887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>
            <a:extLst>
              <a:ext uri="{FF2B5EF4-FFF2-40B4-BE49-F238E27FC236}">
                <a16:creationId xmlns="" xmlns:a16="http://schemas.microsoft.com/office/drawing/2014/main" id="{219740A4-1EF2-4CBE-ADCE-D0D6B6229C2D}"/>
              </a:ext>
            </a:extLst>
          </p:cNvPr>
          <p:cNvSpPr/>
          <p:nvPr/>
        </p:nvSpPr>
        <p:spPr>
          <a:xfrm>
            <a:off x="8976504" y="60570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>
            <a:extLst>
              <a:ext uri="{FF2B5EF4-FFF2-40B4-BE49-F238E27FC236}">
                <a16:creationId xmlns="" xmlns:a16="http://schemas.microsoft.com/office/drawing/2014/main" id="{CCE53D9E-6999-4E5B-AB85-BD64D28C6729}"/>
              </a:ext>
            </a:extLst>
          </p:cNvPr>
          <p:cNvSpPr/>
          <p:nvPr/>
        </p:nvSpPr>
        <p:spPr>
          <a:xfrm>
            <a:off x="8553764" y="61380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>
            <a:extLst>
              <a:ext uri="{FF2B5EF4-FFF2-40B4-BE49-F238E27FC236}">
                <a16:creationId xmlns="" xmlns:a16="http://schemas.microsoft.com/office/drawing/2014/main" id="{3D73CCBE-D523-418E-B75F-F9D6F9D0D71C}"/>
              </a:ext>
            </a:extLst>
          </p:cNvPr>
          <p:cNvSpPr/>
          <p:nvPr/>
        </p:nvSpPr>
        <p:spPr>
          <a:xfrm>
            <a:off x="8068034" y="61694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>
            <a:extLst>
              <a:ext uri="{FF2B5EF4-FFF2-40B4-BE49-F238E27FC236}">
                <a16:creationId xmlns="" xmlns:a16="http://schemas.microsoft.com/office/drawing/2014/main" id="{828AC122-7F7D-4B6E-96E5-E400BB08A69E}"/>
              </a:ext>
            </a:extLst>
          </p:cNvPr>
          <p:cNvSpPr/>
          <p:nvPr/>
        </p:nvSpPr>
        <p:spPr>
          <a:xfrm>
            <a:off x="7596643" y="6047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>
            <a:extLst>
              <a:ext uri="{FF2B5EF4-FFF2-40B4-BE49-F238E27FC236}">
                <a16:creationId xmlns="" xmlns:a16="http://schemas.microsoft.com/office/drawing/2014/main" id="{3F1593F7-D807-458C-BFD1-682132F2EE3D}"/>
              </a:ext>
            </a:extLst>
          </p:cNvPr>
          <p:cNvSpPr/>
          <p:nvPr/>
        </p:nvSpPr>
        <p:spPr>
          <a:xfrm>
            <a:off x="7160803" y="59034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>
            <a:extLst>
              <a:ext uri="{FF2B5EF4-FFF2-40B4-BE49-F238E27FC236}">
                <a16:creationId xmlns="" xmlns:a16="http://schemas.microsoft.com/office/drawing/2014/main" id="{08EB3923-EBFD-4164-A589-BAB991F48F9C}"/>
              </a:ext>
            </a:extLst>
          </p:cNvPr>
          <p:cNvSpPr/>
          <p:nvPr/>
        </p:nvSpPr>
        <p:spPr>
          <a:xfrm>
            <a:off x="5730461" y="448798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>
            <a:extLst>
              <a:ext uri="{FF2B5EF4-FFF2-40B4-BE49-F238E27FC236}">
                <a16:creationId xmlns="" xmlns:a16="http://schemas.microsoft.com/office/drawing/2014/main" id="{BEE06B15-EB0E-495F-B414-2A48A6EB5AFF}"/>
              </a:ext>
            </a:extLst>
          </p:cNvPr>
          <p:cNvSpPr/>
          <p:nvPr/>
        </p:nvSpPr>
        <p:spPr>
          <a:xfrm>
            <a:off x="6891715" y="5727036"/>
            <a:ext cx="72629" cy="886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5" name="Oval 914">
            <a:extLst>
              <a:ext uri="{FF2B5EF4-FFF2-40B4-BE49-F238E27FC236}">
                <a16:creationId xmlns="" xmlns:a16="http://schemas.microsoft.com/office/drawing/2014/main" id="{622B3223-90D3-442D-A329-CD4E1D103AA7}"/>
              </a:ext>
            </a:extLst>
          </p:cNvPr>
          <p:cNvSpPr/>
          <p:nvPr/>
        </p:nvSpPr>
        <p:spPr>
          <a:xfrm>
            <a:off x="11067435" y="3605982"/>
            <a:ext cx="143687" cy="1309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6" name="Oval 915">
            <a:extLst>
              <a:ext uri="{FF2B5EF4-FFF2-40B4-BE49-F238E27FC236}">
                <a16:creationId xmlns="" xmlns:a16="http://schemas.microsoft.com/office/drawing/2014/main" id="{B95913CA-285C-4DC0-B62B-85F79545ADFC}"/>
              </a:ext>
            </a:extLst>
          </p:cNvPr>
          <p:cNvSpPr/>
          <p:nvPr/>
        </p:nvSpPr>
        <p:spPr>
          <a:xfrm>
            <a:off x="6121783" y="1624232"/>
            <a:ext cx="72629" cy="1236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7" name="Oval 916">
            <a:extLst>
              <a:ext uri="{FF2B5EF4-FFF2-40B4-BE49-F238E27FC236}">
                <a16:creationId xmlns="" xmlns:a16="http://schemas.microsoft.com/office/drawing/2014/main" id="{5D0D16E5-7BA3-4A75-9DE8-7D7718A094C3}"/>
              </a:ext>
            </a:extLst>
          </p:cNvPr>
          <p:cNvSpPr/>
          <p:nvPr/>
        </p:nvSpPr>
        <p:spPr>
          <a:xfrm>
            <a:off x="5992001" y="5058697"/>
            <a:ext cx="98552" cy="702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18" name="Oval 917">
            <a:extLst>
              <a:ext uri="{FF2B5EF4-FFF2-40B4-BE49-F238E27FC236}">
                <a16:creationId xmlns="" xmlns:a16="http://schemas.microsoft.com/office/drawing/2014/main" id="{070BA9C9-7990-4559-8CDA-35B445723F8A}"/>
              </a:ext>
            </a:extLst>
          </p:cNvPr>
          <p:cNvSpPr/>
          <p:nvPr/>
        </p:nvSpPr>
        <p:spPr>
          <a:xfrm>
            <a:off x="5559878" y="419422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>
            <a:extLst>
              <a:ext uri="{FF2B5EF4-FFF2-40B4-BE49-F238E27FC236}">
                <a16:creationId xmlns="" xmlns:a16="http://schemas.microsoft.com/office/drawing/2014/main" id="{147A821C-305C-496B-897E-CAF87B9D2093}"/>
              </a:ext>
            </a:extLst>
          </p:cNvPr>
          <p:cNvSpPr/>
          <p:nvPr/>
        </p:nvSpPr>
        <p:spPr>
          <a:xfrm>
            <a:off x="5492048" y="3736906"/>
            <a:ext cx="135660" cy="140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>
            <a:extLst>
              <a:ext uri="{FF2B5EF4-FFF2-40B4-BE49-F238E27FC236}">
                <a16:creationId xmlns="" xmlns:a16="http://schemas.microsoft.com/office/drawing/2014/main" id="{A801C5F1-5475-4236-A567-2D48B6070879}"/>
              </a:ext>
            </a:extLst>
          </p:cNvPr>
          <p:cNvSpPr/>
          <p:nvPr/>
        </p:nvSpPr>
        <p:spPr>
          <a:xfrm>
            <a:off x="5467674" y="3300192"/>
            <a:ext cx="135660" cy="140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>
            <a:extLst>
              <a:ext uri="{FF2B5EF4-FFF2-40B4-BE49-F238E27FC236}">
                <a16:creationId xmlns="" xmlns:a16="http://schemas.microsoft.com/office/drawing/2014/main" id="{75A1B3B8-AAB9-48F8-BB1E-9E12C050F61E}"/>
              </a:ext>
            </a:extLst>
          </p:cNvPr>
          <p:cNvSpPr/>
          <p:nvPr/>
        </p:nvSpPr>
        <p:spPr>
          <a:xfrm>
            <a:off x="5502882" y="2916826"/>
            <a:ext cx="135660" cy="1407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>
            <a:extLst>
              <a:ext uri="{FF2B5EF4-FFF2-40B4-BE49-F238E27FC236}">
                <a16:creationId xmlns="" xmlns:a16="http://schemas.microsoft.com/office/drawing/2014/main" id="{F511FFC4-07D6-4F57-994F-B6A346D42C70}"/>
              </a:ext>
            </a:extLst>
          </p:cNvPr>
          <p:cNvSpPr/>
          <p:nvPr/>
        </p:nvSpPr>
        <p:spPr>
          <a:xfrm>
            <a:off x="5792881" y="21879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>
            <a:extLst>
              <a:ext uri="{FF2B5EF4-FFF2-40B4-BE49-F238E27FC236}">
                <a16:creationId xmlns="" xmlns:a16="http://schemas.microsoft.com/office/drawing/2014/main" id="{181DCAB4-509B-4DBD-8342-A90C80FC08FC}"/>
              </a:ext>
            </a:extLst>
          </p:cNvPr>
          <p:cNvSpPr/>
          <p:nvPr/>
        </p:nvSpPr>
        <p:spPr>
          <a:xfrm>
            <a:off x="5955130" y="191412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>
            <a:extLst>
              <a:ext uri="{FF2B5EF4-FFF2-40B4-BE49-F238E27FC236}">
                <a16:creationId xmlns="" xmlns:a16="http://schemas.microsoft.com/office/drawing/2014/main" id="{EF5028C7-2325-4754-8DD3-6CF3C0DEE280}"/>
              </a:ext>
            </a:extLst>
          </p:cNvPr>
          <p:cNvSpPr/>
          <p:nvPr/>
        </p:nvSpPr>
        <p:spPr>
          <a:xfrm>
            <a:off x="6867141" y="9673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>
            <a:extLst>
              <a:ext uri="{FF2B5EF4-FFF2-40B4-BE49-F238E27FC236}">
                <a16:creationId xmlns="" xmlns:a16="http://schemas.microsoft.com/office/drawing/2014/main" id="{0649B42A-DC1A-4523-9E8E-11CABEAE2829}"/>
              </a:ext>
            </a:extLst>
          </p:cNvPr>
          <p:cNvSpPr/>
          <p:nvPr/>
        </p:nvSpPr>
        <p:spPr>
          <a:xfrm>
            <a:off x="7262792" y="7927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>
            <a:extLst>
              <a:ext uri="{FF2B5EF4-FFF2-40B4-BE49-F238E27FC236}">
                <a16:creationId xmlns="" xmlns:a16="http://schemas.microsoft.com/office/drawing/2014/main" id="{BDB92E70-C9DD-4BA4-9E5A-3E94A3E5AD5C}"/>
              </a:ext>
            </a:extLst>
          </p:cNvPr>
          <p:cNvSpPr/>
          <p:nvPr/>
        </p:nvSpPr>
        <p:spPr>
          <a:xfrm>
            <a:off x="7621309" y="6657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>
            <a:extLst>
              <a:ext uri="{FF2B5EF4-FFF2-40B4-BE49-F238E27FC236}">
                <a16:creationId xmlns="" xmlns:a16="http://schemas.microsoft.com/office/drawing/2014/main" id="{E5165500-8DDF-43E5-9CA6-B0F5BDEC9A37}"/>
              </a:ext>
            </a:extLst>
          </p:cNvPr>
          <p:cNvSpPr/>
          <p:nvPr/>
        </p:nvSpPr>
        <p:spPr>
          <a:xfrm>
            <a:off x="8101056" y="6008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>
            <a:extLst>
              <a:ext uri="{FF2B5EF4-FFF2-40B4-BE49-F238E27FC236}">
                <a16:creationId xmlns="" xmlns:a16="http://schemas.microsoft.com/office/drawing/2014/main" id="{1F25CE75-6EA8-4C8B-B665-7FAED44631C7}"/>
              </a:ext>
            </a:extLst>
          </p:cNvPr>
          <p:cNvSpPr/>
          <p:nvPr/>
        </p:nvSpPr>
        <p:spPr>
          <a:xfrm>
            <a:off x="8519349" y="6310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="" xmlns:a16="http://schemas.microsoft.com/office/drawing/2014/main" id="{F24837EA-FBE6-4067-BAE1-7D20E27C34D2}"/>
              </a:ext>
            </a:extLst>
          </p:cNvPr>
          <p:cNvSpPr/>
          <p:nvPr/>
        </p:nvSpPr>
        <p:spPr>
          <a:xfrm>
            <a:off x="6398917" y="1355530"/>
            <a:ext cx="145257" cy="12360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30" name="Oval 929">
            <a:extLst>
              <a:ext uri="{FF2B5EF4-FFF2-40B4-BE49-F238E27FC236}">
                <a16:creationId xmlns="" xmlns:a16="http://schemas.microsoft.com/office/drawing/2014/main" id="{D8DE098F-23F3-439B-AA4B-359E0449BBCB}"/>
              </a:ext>
            </a:extLst>
          </p:cNvPr>
          <p:cNvSpPr/>
          <p:nvPr/>
        </p:nvSpPr>
        <p:spPr>
          <a:xfrm>
            <a:off x="5639424" y="25773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>
            <a:extLst>
              <a:ext uri="{FF2B5EF4-FFF2-40B4-BE49-F238E27FC236}">
                <a16:creationId xmlns="" xmlns:a16="http://schemas.microsoft.com/office/drawing/2014/main" id="{1435FE9F-82FC-4E29-BEFC-2F5F2E65838B}"/>
              </a:ext>
            </a:extLst>
          </p:cNvPr>
          <p:cNvSpPr/>
          <p:nvPr/>
        </p:nvSpPr>
        <p:spPr>
          <a:xfrm>
            <a:off x="6625944" y="554360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2" name="Group 931">
            <a:extLst>
              <a:ext uri="{FF2B5EF4-FFF2-40B4-BE49-F238E27FC236}">
                <a16:creationId xmlns="" xmlns:a16="http://schemas.microsoft.com/office/drawing/2014/main" id="{CB92D334-5C3D-442B-AB57-DE4C1966EBC4}"/>
              </a:ext>
            </a:extLst>
          </p:cNvPr>
          <p:cNvGrpSpPr/>
          <p:nvPr/>
        </p:nvGrpSpPr>
        <p:grpSpPr>
          <a:xfrm rot="10800000">
            <a:off x="10371028" y="3301608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933" name="Freeform: Shape 932">
              <a:extLst>
                <a:ext uri="{FF2B5EF4-FFF2-40B4-BE49-F238E27FC236}">
                  <a16:creationId xmlns="" xmlns:a16="http://schemas.microsoft.com/office/drawing/2014/main" id="{BF5F100A-7C4D-454E-99A1-BF53BE0C9178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4" name="Flowchart: Connector 933">
              <a:extLst>
                <a:ext uri="{FF2B5EF4-FFF2-40B4-BE49-F238E27FC236}">
                  <a16:creationId xmlns="" xmlns:a16="http://schemas.microsoft.com/office/drawing/2014/main" id="{A1745CE3-72E7-4E24-8F34-8A1F17A94ABB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35" name="Flowchart: Manual Operation 14">
            <a:extLst>
              <a:ext uri="{FF2B5EF4-FFF2-40B4-BE49-F238E27FC236}">
                <a16:creationId xmlns="" xmlns:a16="http://schemas.microsoft.com/office/drawing/2014/main" id="{8F73F259-71D0-4489-926E-6ACBD9EDB175}"/>
              </a:ext>
            </a:extLst>
          </p:cNvPr>
          <p:cNvSpPr/>
          <p:nvPr/>
        </p:nvSpPr>
        <p:spPr>
          <a:xfrm>
            <a:off x="862772" y="2146244"/>
            <a:ext cx="3869966" cy="24700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6" name="Rectangle: Rounded Corners 935">
            <a:extLst>
              <a:ext uri="{FF2B5EF4-FFF2-40B4-BE49-F238E27FC236}">
                <a16:creationId xmlns=""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6544174" y="2527399"/>
            <a:ext cx="3538047" cy="125267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7" name="Group 936">
            <a:extLst>
              <a:ext uri="{FF2B5EF4-FFF2-40B4-BE49-F238E27FC236}">
                <a16:creationId xmlns="" xmlns:a16="http://schemas.microsoft.com/office/drawing/2014/main" id="{9DE8C48A-C661-4227-A4B5-9E3918339755}"/>
              </a:ext>
            </a:extLst>
          </p:cNvPr>
          <p:cNvGrpSpPr/>
          <p:nvPr/>
        </p:nvGrpSpPr>
        <p:grpSpPr>
          <a:xfrm>
            <a:off x="129430" y="73392"/>
            <a:ext cx="5785508" cy="1493748"/>
            <a:chOff x="2676133" y="-283769"/>
            <a:chExt cx="5785508" cy="1493748"/>
          </a:xfrm>
        </p:grpSpPr>
        <p:sp>
          <p:nvSpPr>
            <p:cNvPr id="938" name="Rectangle: Rounded Corners 937">
              <a:extLst>
                <a:ext uri="{FF2B5EF4-FFF2-40B4-BE49-F238E27FC236}">
                  <a16:creationId xmlns="" xmlns:a16="http://schemas.microsoft.com/office/drawing/2014/main" id="{217F0C5A-4DF4-492A-9BB2-1F95355A186B}"/>
                </a:ext>
              </a:extLst>
            </p:cNvPr>
            <p:cNvSpPr/>
            <p:nvPr/>
          </p:nvSpPr>
          <p:spPr>
            <a:xfrm>
              <a:off x="3451789" y="196996"/>
              <a:ext cx="4517632" cy="70431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="" xmlns:a16="http://schemas.microsoft.com/office/drawing/2014/main" id="{1DC88A4E-A3ED-4E26-91B5-1F7403AF2F9C}"/>
                </a:ext>
              </a:extLst>
            </p:cNvPr>
            <p:cNvSpPr/>
            <p:nvPr/>
          </p:nvSpPr>
          <p:spPr>
            <a:xfrm>
              <a:off x="3861448" y="228243"/>
              <a:ext cx="37000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Gọi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tên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các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hình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sau</a:t>
              </a:r>
              <a:endParaRPr lang="en-US" sz="28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940" name="Picture 939">
              <a:extLst>
                <a:ext uri="{FF2B5EF4-FFF2-40B4-BE49-F238E27FC236}">
                  <a16:creationId xmlns="" xmlns:a16="http://schemas.microsoft.com/office/drawing/2014/main" id="{39E5EBB3-2217-4D08-A397-530C8C84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676133" y="-168716"/>
              <a:ext cx="1041007" cy="1378695"/>
            </a:xfrm>
            <a:prstGeom prst="rect">
              <a:avLst/>
            </a:prstGeom>
          </p:spPr>
        </p:pic>
        <p:pic>
          <p:nvPicPr>
            <p:cNvPr id="941" name="Picture 940">
              <a:extLst>
                <a:ext uri="{FF2B5EF4-FFF2-40B4-BE49-F238E27FC236}">
                  <a16:creationId xmlns="" xmlns:a16="http://schemas.microsoft.com/office/drawing/2014/main" id="{E37C7444-A999-4DEC-B0C7-0A2B51F3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2594" y1="54442" x2="84725" y2="65831"/>
                          <a14:foregroundMark x1="81528" y1="48747" x2="82594" y2="54442"/>
                          <a14:foregroundMark x1="80995" y1="29841" x2="84014" y2="40774"/>
                          <a14:foregroundMark x1="95915" y1="68337" x2="95915" y2="68337"/>
                          <a14:backgroundMark x1="77975" y1="56492" x2="77975" y2="56492"/>
                          <a14:backgroundMark x1="79218" y1="54442" x2="79218" y2="54442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7640248" y="-283769"/>
              <a:ext cx="821393" cy="1426029"/>
            </a:xfrm>
            <a:prstGeom prst="rect">
              <a:avLst/>
            </a:prstGeom>
          </p:spPr>
        </p:pic>
      </p:grpSp>
      <p:sp>
        <p:nvSpPr>
          <p:cNvPr id="942" name="Flowchart: Manual Operation 14">
            <a:extLst>
              <a:ext uri="{FF2B5EF4-FFF2-40B4-BE49-F238E27FC236}">
                <a16:creationId xmlns="" xmlns:a16="http://schemas.microsoft.com/office/drawing/2014/main" id="{4890E481-76E9-4CE5-AF88-A37532D5B0C4}"/>
              </a:ext>
            </a:extLst>
          </p:cNvPr>
          <p:cNvSpPr/>
          <p:nvPr/>
        </p:nvSpPr>
        <p:spPr>
          <a:xfrm>
            <a:off x="1600567" y="2495183"/>
            <a:ext cx="2701384" cy="2470011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3" name="Rectangle: Rounded Corners 942">
            <a:extLst>
              <a:ext uri="{FF2B5EF4-FFF2-40B4-BE49-F238E27FC236}">
                <a16:creationId xmlns="" xmlns:a16="http://schemas.microsoft.com/office/drawing/2014/main" id="{E1D2BF81-3701-4186-ABE8-FAAC0C58672E}"/>
              </a:ext>
            </a:extLst>
          </p:cNvPr>
          <p:cNvSpPr/>
          <p:nvPr/>
        </p:nvSpPr>
        <p:spPr>
          <a:xfrm>
            <a:off x="6891715" y="2727128"/>
            <a:ext cx="3015164" cy="125267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" name="Flowchart: Manual Operation 3">
            <a:extLst>
              <a:ext uri="{FF2B5EF4-FFF2-40B4-BE49-F238E27FC236}">
                <a16:creationId xmlns="" xmlns:a16="http://schemas.microsoft.com/office/drawing/2014/main" id="{CBB2EFD6-163A-4650-B970-76B2276BDDF3}"/>
              </a:ext>
            </a:extLst>
          </p:cNvPr>
          <p:cNvSpPr/>
          <p:nvPr/>
        </p:nvSpPr>
        <p:spPr>
          <a:xfrm flipV="1">
            <a:off x="889544" y="2217435"/>
            <a:ext cx="3818303" cy="225525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7" name="Rectangle: Rounded Corners 946">
            <a:extLst>
              <a:ext uri="{FF2B5EF4-FFF2-40B4-BE49-F238E27FC236}">
                <a16:creationId xmlns="" xmlns:a16="http://schemas.microsoft.com/office/drawing/2014/main" id="{F2BE8560-B56F-43D0-AB86-8ECF6B952C8C}"/>
              </a:ext>
            </a:extLst>
          </p:cNvPr>
          <p:cNvSpPr/>
          <p:nvPr/>
        </p:nvSpPr>
        <p:spPr>
          <a:xfrm>
            <a:off x="6696574" y="2679799"/>
            <a:ext cx="3538047" cy="125267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8" name="Isosceles Triangle 947">
            <a:extLst>
              <a:ext uri="{FF2B5EF4-FFF2-40B4-BE49-F238E27FC236}">
                <a16:creationId xmlns="" xmlns:a16="http://schemas.microsoft.com/office/drawing/2014/main" id="{9A30BC3D-0C36-40FC-8573-C072E9DD039F}"/>
              </a:ext>
            </a:extLst>
          </p:cNvPr>
          <p:cNvSpPr/>
          <p:nvPr/>
        </p:nvSpPr>
        <p:spPr>
          <a:xfrm>
            <a:off x="1284941" y="2177799"/>
            <a:ext cx="3682091" cy="2642199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9" name="Rectangle: Rounded Corners 948">
            <a:extLst>
              <a:ext uri="{FF2B5EF4-FFF2-40B4-BE49-F238E27FC236}">
                <a16:creationId xmlns="" xmlns:a16="http://schemas.microsoft.com/office/drawing/2014/main" id="{78A02E45-FBF9-4675-983B-8A85545A3581}"/>
              </a:ext>
            </a:extLst>
          </p:cNvPr>
          <p:cNvSpPr/>
          <p:nvPr/>
        </p:nvSpPr>
        <p:spPr>
          <a:xfrm>
            <a:off x="6629517" y="2739843"/>
            <a:ext cx="3538047" cy="125267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30" grpId="0" animBg="1"/>
      <p:bldP spid="931" grpId="0" animBg="1"/>
      <p:bldP spid="935" grpId="0" animBg="1"/>
      <p:bldP spid="935" grpId="1" animBg="1"/>
      <p:bldP spid="936" grpId="0" animBg="1"/>
      <p:bldP spid="936" grpId="1" animBg="1"/>
      <p:bldP spid="942" grpId="0" animBg="1"/>
      <p:bldP spid="942" grpId="1" animBg="1"/>
      <p:bldP spid="943" grpId="0" animBg="1"/>
      <p:bldP spid="943" grpId="1" animBg="1"/>
      <p:bldP spid="945" grpId="0" animBg="1"/>
      <p:bldP spid="945" grpId="1" animBg="1"/>
      <p:bldP spid="947" grpId="0" animBg="1"/>
      <p:bldP spid="947" grpId="1" animBg="1"/>
      <p:bldP spid="948" grpId="0" animBg="1"/>
      <p:bldP spid="9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E94252-5C73-4D48-A343-FA04C0CC2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650079" y="3203163"/>
            <a:ext cx="531786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401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ân\Tài liệu\Hình nền PPt\z2749534389673_a67f437740952335557e3e9a032c61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7392" y="826877"/>
            <a:ext cx="9575081" cy="1494427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kern="1200" dirty="0">
                <a:solidFill>
                  <a:prstClr val="white"/>
                </a:solidFill>
                <a:latin typeface="Century Gothic"/>
                <a:ea typeface="+mn-ea"/>
              </a:rPr>
              <a:t>      </a:t>
            </a:r>
            <a:r>
              <a:rPr lang="en-US" sz="3500" b="1" kern="120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en-US" sz="35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hai </a:t>
            </a:r>
            <a:r>
              <a:rPr lang="en-US" sz="3500" b="1" kern="120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en-US" sz="35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13 </a:t>
            </a:r>
            <a:r>
              <a:rPr lang="en-US" sz="3500" b="1" kern="120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en-US" sz="35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12 năm </a:t>
            </a:r>
            <a:r>
              <a:rPr lang="en-US" sz="35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2021</a:t>
            </a:r>
          </a:p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		         </a:t>
            </a:r>
            <a:r>
              <a:rPr lang="en-US" sz="3500" b="1" kern="1200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Toán</a:t>
            </a:r>
            <a:endParaRPr lang="en-US" sz="35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962298" y="3396341"/>
            <a:ext cx="5460275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62012" y="2201289"/>
            <a:ext cx="5312929" cy="784826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b="1" kern="1200" smtClean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Điểm – Đoạn thẳng</a:t>
            </a:r>
            <a:endParaRPr lang="en-US" sz="3500" b="1" kern="1200" dirty="0">
              <a:solidFill>
                <a:srgbClr val="FFFF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F20B993-0275-41AF-8A83-CDF9D05ADD37}"/>
              </a:ext>
            </a:extLst>
          </p:cNvPr>
          <p:cNvSpPr txBox="1"/>
          <p:nvPr/>
        </p:nvSpPr>
        <p:spPr>
          <a:xfrm>
            <a:off x="2852731" y="4073112"/>
            <a:ext cx="1043678" cy="65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2F3CF01-3530-4D92-B897-4187B23CA3F6}"/>
              </a:ext>
            </a:extLst>
          </p:cNvPr>
          <p:cNvSpPr txBox="1"/>
          <p:nvPr/>
        </p:nvSpPr>
        <p:spPr>
          <a:xfrm>
            <a:off x="6863646" y="4082807"/>
            <a:ext cx="1043678" cy="65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755462B-0887-4A1A-8DC5-CE5216C6F894}"/>
              </a:ext>
            </a:extLst>
          </p:cNvPr>
          <p:cNvSpPr txBox="1"/>
          <p:nvPr/>
        </p:nvSpPr>
        <p:spPr>
          <a:xfrm>
            <a:off x="2404983" y="4963035"/>
            <a:ext cx="219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4975C1F-9065-4773-ADB9-5CA23001F663}"/>
              </a:ext>
            </a:extLst>
          </p:cNvPr>
          <p:cNvSpPr txBox="1"/>
          <p:nvPr/>
        </p:nvSpPr>
        <p:spPr>
          <a:xfrm>
            <a:off x="6271752" y="4962889"/>
            <a:ext cx="219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3" name="Oval 2"/>
          <p:cNvSpPr/>
          <p:nvPr/>
        </p:nvSpPr>
        <p:spPr>
          <a:xfrm>
            <a:off x="3008671" y="4710146"/>
            <a:ext cx="110613" cy="119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36911" y="4710146"/>
            <a:ext cx="110613" cy="119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4170" y="2876115"/>
            <a:ext cx="6315826" cy="784826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b="1" kern="1200" smtClean="0">
                <a:solidFill>
                  <a:schemeClr val="bg1"/>
                </a:solidFill>
                <a:latin typeface="HP001 4 hàng" panose="020B0603050302020204" pitchFamily="34" charset="0"/>
                <a:ea typeface="+mn-ea"/>
              </a:rPr>
              <a:t>Giới thiệu điểm – đặt tên điểm</a:t>
            </a:r>
            <a:endParaRPr lang="en-US" sz="35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2018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ân\Tài liệu\Hình nền PPt\z2749534389673_a67f437740952335557e3e9a032c61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7392" y="826877"/>
            <a:ext cx="9575081" cy="1494427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kern="1200" dirty="0">
                <a:solidFill>
                  <a:prstClr val="white"/>
                </a:solidFill>
                <a:latin typeface="Century Gothic"/>
                <a:ea typeface="+mn-ea"/>
              </a:rPr>
              <a:t>      </a:t>
            </a:r>
            <a:r>
              <a:rPr lang="en-US" sz="3500" b="1" kern="120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en-US" sz="35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hai </a:t>
            </a:r>
            <a:r>
              <a:rPr lang="en-US" sz="3500" b="1" kern="120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en-US" sz="35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13 </a:t>
            </a:r>
            <a:r>
              <a:rPr lang="en-US" sz="3500" b="1" kern="120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en-US" sz="35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12 năm </a:t>
            </a:r>
            <a:r>
              <a:rPr lang="en-US" sz="35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2021</a:t>
            </a:r>
          </a:p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		         </a:t>
            </a:r>
            <a:r>
              <a:rPr lang="en-US" sz="3500" b="1" kern="1200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Toán</a:t>
            </a:r>
            <a:endParaRPr lang="en-US" sz="35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962298" y="3396341"/>
            <a:ext cx="5460275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62012" y="2201289"/>
            <a:ext cx="5312929" cy="784826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b="1" kern="1200" smtClean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Điểm – Đoạn thẳng</a:t>
            </a:r>
            <a:endParaRPr lang="en-US" sz="3500" b="1" kern="1200" dirty="0">
              <a:solidFill>
                <a:srgbClr val="FFFF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4169" y="2876115"/>
            <a:ext cx="8299483" cy="784826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Thực hành : Vẽ điểm </a:t>
            </a:r>
            <a:r>
              <a:rPr lang="en-US" sz="3500" b="1" kern="1200" smtClean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vào bảng con</a:t>
            </a:r>
            <a:endParaRPr lang="en-US" sz="35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</a:endParaRPr>
          </a:p>
        </p:txBody>
      </p:sp>
      <p:pic>
        <p:nvPicPr>
          <p:cNvPr id="1028" name="Picture 4" descr="Bảng Gỗ Học Sinh Hồng Hà 34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 t="17980" r="2685" b="18676"/>
          <a:stretch/>
        </p:blipFill>
        <p:spPr bwMode="auto">
          <a:xfrm>
            <a:off x="4011561" y="4102230"/>
            <a:ext cx="3487993" cy="24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F20B993-0275-41AF-8A83-CDF9D05ADD37}"/>
              </a:ext>
            </a:extLst>
          </p:cNvPr>
          <p:cNvSpPr txBox="1"/>
          <p:nvPr/>
        </p:nvSpPr>
        <p:spPr>
          <a:xfrm>
            <a:off x="5133436" y="4139478"/>
            <a:ext cx="1043678" cy="65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755462B-0887-4A1A-8DC5-CE5216C6F894}"/>
              </a:ext>
            </a:extLst>
          </p:cNvPr>
          <p:cNvSpPr txBox="1"/>
          <p:nvPr/>
        </p:nvSpPr>
        <p:spPr>
          <a:xfrm>
            <a:off x="4685688" y="5294865"/>
            <a:ext cx="219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89376" y="4776512"/>
            <a:ext cx="110613" cy="119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5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ân\Tài liệu\Hình nền PPt\z2749534389673_a67f437740952335557e3e9a032c61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7392" y="826877"/>
            <a:ext cx="9575081" cy="1494427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kern="1200" dirty="0">
                <a:solidFill>
                  <a:prstClr val="white"/>
                </a:solidFill>
                <a:latin typeface="Century Gothic"/>
                <a:ea typeface="+mn-ea"/>
              </a:rPr>
              <a:t>      </a:t>
            </a:r>
            <a:r>
              <a:rPr lang="en-US" sz="3500" b="1" kern="120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en-US" sz="35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hai </a:t>
            </a:r>
            <a:r>
              <a:rPr lang="en-US" sz="3500" b="1" kern="120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en-US" sz="35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13 </a:t>
            </a:r>
            <a:r>
              <a:rPr lang="en-US" sz="3500" b="1" kern="120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en-US" sz="3500" b="1" kern="120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12 năm </a:t>
            </a:r>
            <a:r>
              <a:rPr lang="en-US" sz="35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2021</a:t>
            </a:r>
          </a:p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		         </a:t>
            </a:r>
            <a:r>
              <a:rPr lang="en-US" sz="3500" b="1" kern="1200" dirty="0" err="1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Toán</a:t>
            </a:r>
            <a:endParaRPr lang="en-US" sz="35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962298" y="3396341"/>
            <a:ext cx="5460275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62012" y="2201289"/>
            <a:ext cx="5312929" cy="784826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b="1" kern="1200" smtClean="0">
                <a:solidFill>
                  <a:srgbClr val="FFFF00"/>
                </a:solidFill>
                <a:latin typeface="HP001 4 hàng" panose="020B0603050302020204" pitchFamily="34" charset="0"/>
                <a:ea typeface="+mn-ea"/>
              </a:rPr>
              <a:t>Điểm – Đoạn thẳng</a:t>
            </a:r>
            <a:endParaRPr lang="en-US" sz="3500" b="1" kern="1200" dirty="0">
              <a:solidFill>
                <a:srgbClr val="FFFF0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F20B993-0275-41AF-8A83-CDF9D05ADD37}"/>
              </a:ext>
            </a:extLst>
          </p:cNvPr>
          <p:cNvSpPr txBox="1"/>
          <p:nvPr/>
        </p:nvSpPr>
        <p:spPr>
          <a:xfrm>
            <a:off x="2852731" y="4073112"/>
            <a:ext cx="1043678" cy="65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2F3CF01-3530-4D92-B897-4187B23CA3F6}"/>
              </a:ext>
            </a:extLst>
          </p:cNvPr>
          <p:cNvSpPr txBox="1"/>
          <p:nvPr/>
        </p:nvSpPr>
        <p:spPr>
          <a:xfrm>
            <a:off x="6863646" y="4082807"/>
            <a:ext cx="1043678" cy="65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" name="Oval 2"/>
          <p:cNvSpPr/>
          <p:nvPr/>
        </p:nvSpPr>
        <p:spPr>
          <a:xfrm>
            <a:off x="3008671" y="4710146"/>
            <a:ext cx="110613" cy="119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036911" y="4710146"/>
            <a:ext cx="110613" cy="119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4169" y="2876115"/>
            <a:ext cx="8067095" cy="784826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pPr defTabSz="913448">
              <a:lnSpc>
                <a:spcPts val="5400"/>
              </a:lnSpc>
              <a:buClrTx/>
              <a:buFontTx/>
              <a:buNone/>
              <a:defRPr/>
            </a:pPr>
            <a:r>
              <a:rPr lang="en-US" sz="3500" b="1" kern="1200" smtClean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 Vẽ đoạn thẳng – đọc tên đoạn thẳng</a:t>
            </a:r>
            <a:endParaRPr lang="en-US" sz="3500" b="1" kern="1200" dirty="0">
              <a:solidFill>
                <a:prstClr val="white"/>
              </a:solidFill>
              <a:latin typeface="HP001 4 hàng" panose="020B0603050302020204" pitchFamily="34" charset="0"/>
              <a:ea typeface="+mn-ea"/>
            </a:endParaRPr>
          </a:p>
        </p:txBody>
      </p:sp>
      <p:pic>
        <p:nvPicPr>
          <p:cNvPr id="2050" name="Picture 2" descr="Thước kẻ 30cm Đeli – BAO NGOC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44" y="4820140"/>
            <a:ext cx="9561243" cy="12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DAA63DC-4C21-4E27-A256-AC9FFE44C073}"/>
              </a:ext>
            </a:extLst>
          </p:cNvPr>
          <p:cNvCxnSpPr/>
          <p:nvPr/>
        </p:nvCxnSpPr>
        <p:spPr>
          <a:xfrm>
            <a:off x="3083856" y="4765423"/>
            <a:ext cx="3972933" cy="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55349" y1="60035" x2="55349" y2="60035"/>
                        <a14:backgroundMark x1="52442" y1="47993" x2="52442" y2="47993"/>
                        <a14:backgroundMark x1="51512" y1="44503" x2="51512" y2="44503"/>
                        <a14:backgroundMark x1="49302" y1="41012" x2="49302" y2="41012"/>
                        <a14:backgroundMark x1="49302" y1="41012" x2="49302" y2="41012"/>
                        <a14:backgroundMark x1="47907" y1="39442" x2="47907" y2="39442"/>
                        <a14:backgroundMark x1="47907" y1="39442" x2="47907" y2="39442"/>
                        <a14:backgroundMark x1="47442" y1="39267" x2="47442" y2="39267"/>
                        <a14:backgroundMark x1="47558" y1="42932" x2="47558" y2="42932"/>
                        <a14:backgroundMark x1="52093" y1="36475" x2="52093" y2="36475"/>
                        <a14:backgroundMark x1="54651" y1="35602" x2="54651" y2="35602"/>
                        <a14:backgroundMark x1="55116" y1="32984" x2="55116" y2="32984"/>
                        <a14:backgroundMark x1="55930" y1="32112" x2="55930" y2="32112"/>
                        <a14:backgroundMark x1="56395" y1="32112" x2="56395" y2="32112"/>
                        <a14:backgroundMark x1="56860" y1="27574" x2="56860" y2="27574"/>
                        <a14:backgroundMark x1="60000" y1="39965" x2="60000" y2="39965"/>
                        <a14:backgroundMark x1="59884" y1="36126" x2="59884" y2="36126"/>
                        <a14:backgroundMark x1="59302" y1="34380" x2="59302" y2="34380"/>
                        <a14:backgroundMark x1="59070" y1="32984" x2="59070" y2="32984"/>
                        <a14:backgroundMark x1="60581" y1="47993" x2="60581" y2="47993"/>
                        <a14:backgroundMark x1="62791" y1="59337" x2="62791" y2="59337"/>
                        <a14:backgroundMark x1="62791" y1="59860" x2="62791" y2="59860"/>
                        <a14:backgroundMark x1="62791" y1="59860" x2="63023" y2="60733"/>
                        <a14:backgroundMark x1="65000" y1="64049" x2="65000" y2="64049"/>
                        <a14:backgroundMark x1="65698" y1="68237" x2="65698" y2="68237"/>
                        <a14:backgroundMark x1="65930" y1="69634" x2="65930" y2="69634"/>
                        <a14:backgroundMark x1="68023" y1="73473" x2="68023" y2="73473"/>
                        <a14:backgroundMark x1="70349" y1="75567" x2="70349" y2="75567"/>
                        <a14:backgroundMark x1="70814" y1="76091" x2="70814" y2="76091"/>
                        <a14:backgroundMark x1="70116" y1="76963" x2="70116" y2="76963"/>
                        <a14:backgroundMark x1="69767" y1="76963" x2="68721" y2="77138"/>
                        <a14:backgroundMark x1="37791" y1="72600" x2="37791" y2="72600"/>
                        <a14:backgroundMark x1="37093" y1="70157" x2="37093" y2="70157"/>
                        <a14:backgroundMark x1="36977" y1="61780" x2="36977" y2="61780"/>
                        <a14:backgroundMark x1="37209" y1="61082" x2="37209" y2="61082"/>
                        <a14:backgroundMark x1="39651" y1="60558" x2="39651" y2="60558"/>
                        <a14:backgroundMark x1="43256" y1="60733" x2="43256" y2="60733"/>
                        <a14:backgroundMark x1="47326" y1="61257" x2="47326" y2="61257"/>
                        <a14:backgroundMark x1="49419" y1="63525" x2="49419" y2="63525"/>
                        <a14:backgroundMark x1="52326" y1="64921" x2="52326" y2="64921"/>
                        <a14:backgroundMark x1="55698" y1="66667" x2="55698" y2="66667"/>
                        <a14:backgroundMark x1="55698" y1="66667" x2="55698" y2="66667"/>
                        <a14:backgroundMark x1="62326" y1="63176" x2="62326" y2="63176"/>
                        <a14:backgroundMark x1="60581" y1="60733" x2="60581" y2="60733"/>
                        <a14:backgroundMark x1="60814" y1="56719" x2="60814" y2="56719"/>
                        <a14:backgroundMark x1="66744" y1="67190" x2="66744" y2="67190"/>
                        <a14:backgroundMark x1="69419" y1="71902" x2="69419" y2="71902"/>
                        <a14:backgroundMark x1="70116" y1="71902" x2="70116" y2="71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59" y="4091359"/>
            <a:ext cx="3731149" cy="24859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2B084FE-19F3-46A6-A647-78D7C4322AB9}"/>
              </a:ext>
            </a:extLst>
          </p:cNvPr>
          <p:cNvSpPr txBox="1"/>
          <p:nvPr/>
        </p:nvSpPr>
        <p:spPr>
          <a:xfrm>
            <a:off x="3750330" y="5014136"/>
            <a:ext cx="332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Đoạn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thẳng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57D6520-0524-4884-B033-BFCDBA9A94B8}"/>
              </a:ext>
            </a:extLst>
          </p:cNvPr>
          <p:cNvSpPr txBox="1"/>
          <p:nvPr/>
        </p:nvSpPr>
        <p:spPr>
          <a:xfrm>
            <a:off x="2072424" y="5677039"/>
            <a:ext cx="730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Đoạn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thẳng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AB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qua 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điểm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B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688" y="5546428"/>
            <a:ext cx="1349501" cy="18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8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366E-6 4.81481E-6 L 0.33308 0.001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" grpId="0" animBg="1"/>
      <p:bldP spid="24" grpId="0" animBg="1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904" y="2990626"/>
            <a:ext cx="500383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8DB1B0-2579-4C98-A84F-78FF955DB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833238" y="474958"/>
            <a:ext cx="10165961" cy="706942"/>
            <a:chOff x="-3369818" y="382608"/>
            <a:chExt cx="9986015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8" y="382608"/>
              <a:ext cx="998601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=""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9237765" y="5429950"/>
            <a:ext cx="2444601" cy="1177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433" y="1498429"/>
            <a:ext cx="9220691" cy="3594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2751932-4A1A-4DDD-AE71-9E01A8D6A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114" y="4858216"/>
            <a:ext cx="1402438" cy="16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6203</TotalTime>
  <Words>339</Words>
  <Application>Microsoft Office PowerPoint</Application>
  <PresentationFormat>Custom</PresentationFormat>
  <Paragraphs>77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Savon</vt:lpstr>
      <vt:lpstr>Tuần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Luu Anh Quang</cp:lastModifiedBy>
  <cp:revision>870</cp:revision>
  <dcterms:created xsi:type="dcterms:W3CDTF">2021-02-20T02:56:00Z</dcterms:created>
  <dcterms:modified xsi:type="dcterms:W3CDTF">2021-12-09T16:19:35Z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