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  <p:sldMasterId id="2147483741" r:id="rId6"/>
  </p:sldMasterIdLst>
  <p:notesMasterIdLst>
    <p:notesMasterId r:id="rId26"/>
  </p:notesMasterIdLst>
  <p:sldIdLst>
    <p:sldId id="257" r:id="rId7"/>
    <p:sldId id="2007577124" r:id="rId8"/>
    <p:sldId id="256" r:id="rId9"/>
    <p:sldId id="259" r:id="rId10"/>
    <p:sldId id="263" r:id="rId11"/>
    <p:sldId id="264" r:id="rId12"/>
    <p:sldId id="2007577125" r:id="rId13"/>
    <p:sldId id="2884" r:id="rId14"/>
    <p:sldId id="2007577128" r:id="rId15"/>
    <p:sldId id="2898" r:id="rId16"/>
    <p:sldId id="2893" r:id="rId17"/>
    <p:sldId id="2007577126" r:id="rId18"/>
    <p:sldId id="2007577127" r:id="rId19"/>
    <p:sldId id="2007577120" r:id="rId20"/>
    <p:sldId id="265" r:id="rId21"/>
    <p:sldId id="2007577123" r:id="rId22"/>
    <p:sldId id="2007577130" r:id="rId23"/>
    <p:sldId id="2007577129" r:id="rId24"/>
    <p:sldId id="28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2" d="100"/>
          <a:sy n="62" d="100"/>
        </p:scale>
        <p:origin x="-1221" y="-7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8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40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74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70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54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72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724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430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9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477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051F9-9C0B-4033-B7FE-11DFFC427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BC9A-39C6-4343-BA1E-06E00181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50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051F9-9C0B-4033-B7FE-11DFFC427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BC9A-39C6-4343-BA1E-06E00181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59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051F9-9C0B-4033-B7FE-11DFFC427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BC9A-39C6-4343-BA1E-06E00181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98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051F9-9C0B-4033-B7FE-11DFFC427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BC9A-39C6-4343-BA1E-06E00181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44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051F9-9C0B-4033-B7FE-11DFFC427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BC9A-39C6-4343-BA1E-06E00181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72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051F9-9C0B-4033-B7FE-11DFFC427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BC9A-39C6-4343-BA1E-06E00181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50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051F9-9C0B-4033-B7FE-11DFFC427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BC9A-39C6-4343-BA1E-06E00181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85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051F9-9C0B-4033-B7FE-11DFFC427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BC9A-39C6-4343-BA1E-06E00181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74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051F9-9C0B-4033-B7FE-11DFFC427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BC9A-39C6-4343-BA1E-06E00181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0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051F9-9C0B-4033-B7FE-11DFFC427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BC9A-39C6-4343-BA1E-06E00181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5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051F9-9C0B-4033-B7FE-11DFFC427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BC9A-39C6-4343-BA1E-06E00181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07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070331"/>
      </p:ext>
    </p:extLst>
  </p:cSld>
  <p:clrMapOvr>
    <a:masterClrMapping/>
  </p:clrMapOvr>
  <p:transition spd="slow" advTm="4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4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051F9-9C0B-4033-B7FE-11DFFC427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0BC9A-39C6-4343-BA1E-06E00181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8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slide" Target="slide5.xml"/><Relationship Id="rId17" Type="http://schemas.openxmlformats.org/officeDocument/2006/relationships/slide" Target="slide4.xml"/><Relationship Id="rId2" Type="http://schemas.openxmlformats.org/officeDocument/2006/relationships/image" Target="../media/image20.jpg"/><Relationship Id="rId16" Type="http://schemas.openxmlformats.org/officeDocument/2006/relationships/slide" Target="slide7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39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5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3.wdp"/><Relationship Id="rId10" Type="http://schemas.openxmlformats.org/officeDocument/2006/relationships/image" Target="../media/image16.png"/><Relationship Id="rId4" Type="http://schemas.openxmlformats.org/officeDocument/2006/relationships/image" Target="../media/image31.png"/><Relationship Id="rId9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5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3.wdp"/><Relationship Id="rId10" Type="http://schemas.openxmlformats.org/officeDocument/2006/relationships/image" Target="../media/image16.png"/><Relationship Id="rId4" Type="http://schemas.openxmlformats.org/officeDocument/2006/relationships/image" Target="../media/image31.png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5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3.wdp"/><Relationship Id="rId10" Type="http://schemas.openxmlformats.org/officeDocument/2006/relationships/image" Target="../media/image16.png"/><Relationship Id="rId4" Type="http://schemas.openxmlformats.org/officeDocument/2006/relationships/image" Target="../media/image31.png"/><Relationship Id="rId9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5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3.wdp"/><Relationship Id="rId10" Type="http://schemas.openxmlformats.org/officeDocument/2006/relationships/image" Target="../media/image16.png"/><Relationship Id="rId4" Type="http://schemas.openxmlformats.org/officeDocument/2006/relationships/image" Target="../media/image31.png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6096000" y="1923530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3A9D7C48-EAD5-4D96-99B3-D7C53C7AD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57" y="1091781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B317AF-3714-4855-BB3D-585980332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8" b="3582"/>
          <a:stretch/>
        </p:blipFill>
        <p:spPr>
          <a:xfrm>
            <a:off x="563456" y="1654911"/>
            <a:ext cx="10857752" cy="47107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2BF12EF-7003-4129-9939-0C3870AF02DD}"/>
              </a:ext>
            </a:extLst>
          </p:cNvPr>
          <p:cNvSpPr txBox="1"/>
          <p:nvPr/>
        </p:nvSpPr>
        <p:spPr>
          <a:xfrm>
            <a:off x="2219429" y="323283"/>
            <a:ext cx="909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Quan </a:t>
            </a:r>
            <a:r>
              <a:rPr lang="en-US" sz="4000" dirty="0" err="1"/>
              <a:t>sát</a:t>
            </a:r>
            <a:r>
              <a:rPr lang="en-US" sz="4000" dirty="0"/>
              <a:t> </a:t>
            </a:r>
            <a:r>
              <a:rPr lang="en-US" sz="4000" dirty="0" err="1"/>
              <a:t>tranh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cảm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n na và đu đủ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562" y="-19211"/>
            <a:ext cx="11699508" cy="66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0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77" y="0"/>
            <a:ext cx="10058400" cy="5485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2583" y="5203252"/>
            <a:ext cx="8721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 smtClean="0">
                <a:latin typeface="Times New Roman" pitchFamily="18" charset="0"/>
                <a:cs typeface="Times New Roman" pitchFamily="18" charset="0"/>
              </a:rPr>
              <a:t>QUẢ ĐU ĐỦ   </a:t>
            </a:r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 HƠN    </a:t>
            </a:r>
            <a:r>
              <a:rPr lang="en-GB" sz="3600" b="1" dirty="0" smtClean="0">
                <a:latin typeface="Times New Roman" pitchFamily="18" charset="0"/>
                <a:cs typeface="Times New Roman" pitchFamily="18" charset="0"/>
              </a:rPr>
              <a:t>QUẢ NA</a:t>
            </a:r>
          </a:p>
          <a:p>
            <a:pPr algn="ctr">
              <a:lnSpc>
                <a:spcPct val="150000"/>
              </a:lnSpc>
            </a:pPr>
            <a:r>
              <a:rPr lang="en-GB" sz="3600" b="1" dirty="0" smtClean="0">
                <a:latin typeface="Times New Roman" pitchFamily="18" charset="0"/>
                <a:cs typeface="Times New Roman" pitchFamily="18" charset="0"/>
              </a:rPr>
              <a:t>     QUẢ NA    </a:t>
            </a:r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 HƠN      </a:t>
            </a:r>
            <a:r>
              <a:rPr lang="en-GB" sz="3600" b="1" dirty="0" smtClean="0">
                <a:latin typeface="Times New Roman" pitchFamily="18" charset="0"/>
                <a:cs typeface="Times New Roman" pitchFamily="18" charset="0"/>
              </a:rPr>
              <a:t>QUẢ ĐU ĐỦ</a:t>
            </a:r>
            <a:endParaRPr lang="en-GB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0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DD2685-B893-4668-AE92-5ADA63993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53" y="1499778"/>
            <a:ext cx="3622432" cy="254620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5631D72-EED1-43CC-918C-76B6FA58EAC4}"/>
              </a:ext>
            </a:extLst>
          </p:cNvPr>
          <p:cNvCxnSpPr/>
          <p:nvPr/>
        </p:nvCxnSpPr>
        <p:spPr>
          <a:xfrm>
            <a:off x="6209414" y="1307164"/>
            <a:ext cx="0" cy="578411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2C7D26A-13E7-4C30-8DEF-83F907710D10}"/>
              </a:ext>
            </a:extLst>
          </p:cNvPr>
          <p:cNvSpPr txBox="1"/>
          <p:nvPr/>
        </p:nvSpPr>
        <p:spPr>
          <a:xfrm>
            <a:off x="824798" y="4538350"/>
            <a:ext cx="489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-gam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73AE5C4-19D3-4CBA-82B4-50A82ECD6727}"/>
              </a:ext>
            </a:extLst>
          </p:cNvPr>
          <p:cNvSpPr txBox="1"/>
          <p:nvPr/>
        </p:nvSpPr>
        <p:spPr>
          <a:xfrm>
            <a:off x="824798" y="5440158"/>
            <a:ext cx="489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Ki-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-gam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3375977-0529-4563-8CBF-91E67D458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41" y="1600173"/>
            <a:ext cx="4848225" cy="2593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7043BE6-F73F-44EA-A306-CB22541A9E28}"/>
              </a:ext>
            </a:extLst>
          </p:cNvPr>
          <p:cNvSpPr txBox="1"/>
          <p:nvPr/>
        </p:nvSpPr>
        <p:spPr>
          <a:xfrm>
            <a:off x="6378379" y="4878995"/>
            <a:ext cx="525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1kg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87DA142-D4D9-4B02-89F5-6D98CB0C331B}"/>
              </a:ext>
            </a:extLst>
          </p:cNvPr>
          <p:cNvSpPr/>
          <p:nvPr/>
        </p:nvSpPr>
        <p:spPr>
          <a:xfrm>
            <a:off x="0" y="7684"/>
            <a:ext cx="2910254" cy="76200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333F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CÂN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=""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4622541" y="2564792"/>
            <a:ext cx="590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48AF90D-D2B1-4E1E-B6CB-FCC28BBF5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0" t="13087" b="4574"/>
          <a:stretch/>
        </p:blipFill>
        <p:spPr>
          <a:xfrm>
            <a:off x="1041990" y="935664"/>
            <a:ext cx="850605" cy="786809"/>
          </a:xfrm>
          <a:prstGeom prst="flowChartConnector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01C6C1-DE9D-4569-9439-993AC3A42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595" y="877185"/>
            <a:ext cx="1152525" cy="981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51E9A2-A519-4BFC-AB7E-EED1EA45F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55" y="2257480"/>
            <a:ext cx="5244741" cy="2343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3DEAEBB-CF43-475E-B16C-00AEBD31A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59" y="4810847"/>
            <a:ext cx="4817535" cy="744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52F8CED-6AA8-4322-89E5-13464D669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6074" y="935664"/>
            <a:ext cx="3157869" cy="4070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55FB58-1EC1-4A70-BB94-C5D4A4DF0F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06" r="6261"/>
          <a:stretch/>
        </p:blipFill>
        <p:spPr>
          <a:xfrm>
            <a:off x="6272552" y="4663434"/>
            <a:ext cx="5461593" cy="105123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FCEB66A-F6F1-4926-B541-F9F451B249E3}"/>
              </a:ext>
            </a:extLst>
          </p:cNvPr>
          <p:cNvSpPr/>
          <p:nvPr/>
        </p:nvSpPr>
        <p:spPr>
          <a:xfrm>
            <a:off x="4316818" y="4821480"/>
            <a:ext cx="669851" cy="66492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17E533F4-1D93-4FAC-8DD3-5FA4F0B620B1}"/>
              </a:ext>
            </a:extLst>
          </p:cNvPr>
          <p:cNvSpPr/>
          <p:nvPr/>
        </p:nvSpPr>
        <p:spPr>
          <a:xfrm>
            <a:off x="10457118" y="4762616"/>
            <a:ext cx="669851" cy="66492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2628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0DB6BD-8706-4C5D-AC8C-4948A8BB1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55" y="608907"/>
            <a:ext cx="1029554" cy="977204"/>
          </a:xfrm>
          <a:prstGeom prst="flowChartConnector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71B693-D4B5-433F-AA97-E8460ABC2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618" y="1497483"/>
            <a:ext cx="6326641" cy="1202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7F15A6-7CC5-4281-93E9-0401B1FDE101}"/>
              </a:ext>
            </a:extLst>
          </p:cNvPr>
          <p:cNvSpPr txBox="1"/>
          <p:nvPr/>
        </p:nvSpPr>
        <p:spPr>
          <a:xfrm>
            <a:off x="2064709" y="820510"/>
            <a:ext cx="6106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</a:rPr>
              <a:t>Tính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theo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mẫu</a:t>
            </a:r>
            <a:r>
              <a:rPr lang="en-US" sz="3000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7366BD-EFD3-44A8-98C5-B1294E905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554" y="2911929"/>
            <a:ext cx="2906054" cy="1563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C76AE04-589A-4FAB-8A8A-E35D33B2A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816" y="2911929"/>
            <a:ext cx="4511323" cy="15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9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7712"/>
            <a:ext cx="12191496" cy="6802853"/>
          </a:xfrm>
          <a:prstGeom prst="rect">
            <a:avLst/>
          </a:prstGeom>
        </p:spPr>
      </p:pic>
      <p:sp>
        <p:nvSpPr>
          <p:cNvPr id="7170" name="AutoShape 2" descr="Trọn bộ background powerpoint đẹp và chuyên nghiệp nhất cho slide"/>
          <p:cNvSpPr>
            <a:spLocks noChangeAspect="1" noChangeArrowheads="1"/>
          </p:cNvSpPr>
          <p:nvPr/>
        </p:nvSpPr>
        <p:spPr bwMode="auto">
          <a:xfrm>
            <a:off x="1679575" y="427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AutoShape 4" descr="Trọn bộ background powerpoint đẹp và chuyên nghiệp nhất cho slide"/>
          <p:cNvSpPr>
            <a:spLocks noChangeAspect="1" noChangeArrowheads="1"/>
          </p:cNvSpPr>
          <p:nvPr/>
        </p:nvSpPr>
        <p:spPr bwMode="auto">
          <a:xfrm>
            <a:off x="1679575" y="427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56944" y="131641"/>
            <a:ext cx="1011815" cy="632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700" b="1" dirty="0" err="1" smtClean="0">
                <a:solidFill>
                  <a:srgbClr val="7030A0"/>
                </a:solidFill>
                <a:latin typeface="HP001 4H" panose="020B0603050302020204" pitchFamily="34" charset="0"/>
              </a:rPr>
              <a:t>Toán</a:t>
            </a:r>
            <a:endParaRPr lang="vi-VN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008" y="800452"/>
            <a:ext cx="82756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Ki-</a:t>
            </a:r>
            <a:r>
              <a:rPr lang="en-US" sz="2700" b="1" dirty="0" err="1" smtClean="0">
                <a:solidFill>
                  <a:srgbClr val="7030A0"/>
                </a:solidFill>
                <a:latin typeface="HP001 4H" panose="020B0603050302020204" pitchFamily="34" charset="0"/>
              </a:rPr>
              <a:t>lô</a:t>
            </a: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-gam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4771" y="1357845"/>
            <a:ext cx="28482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err="1" smtClean="0">
                <a:solidFill>
                  <a:srgbClr val="7030A0"/>
                </a:solidFill>
                <a:latin typeface="HP001 4H" panose="020B0603050302020204" pitchFamily="34" charset="0"/>
              </a:rPr>
              <a:t>Bài</a:t>
            </a: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 2 (tr77)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7523" y="1909636"/>
            <a:ext cx="32353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18kg  +  6kg =  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7523" y="2463546"/>
            <a:ext cx="32353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24kg  -  5kg =  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6179" y="3018019"/>
            <a:ext cx="50553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10kg  +  3kg  - 5kg =  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8936" y="4108263"/>
            <a:ext cx="50553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58kg  -  9kg  - 20kg =  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9440" y="3011484"/>
            <a:ext cx="28045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13kg  - 5kg   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26156" y="4110517"/>
            <a:ext cx="28045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49kg  - 20kg   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53021" y="1894308"/>
            <a:ext cx="12692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24kg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44229" y="2465253"/>
            <a:ext cx="12692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19kg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52459" y="3547391"/>
            <a:ext cx="18725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=  8kg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43807" y="4672800"/>
            <a:ext cx="18725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=  29kg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42383" y="1894308"/>
            <a:ext cx="12692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>
                <a:solidFill>
                  <a:srgbClr val="FF0000"/>
                </a:solidFill>
                <a:latin typeface="HP001 4H" panose="020B0603050302020204" pitchFamily="34" charset="0"/>
              </a:rPr>
              <a:t>đ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68759" y="2450061"/>
            <a:ext cx="12692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>
                <a:solidFill>
                  <a:srgbClr val="FF0000"/>
                </a:solidFill>
                <a:latin typeface="HP001 4H" panose="020B0603050302020204" pitchFamily="34" charset="0"/>
              </a:rPr>
              <a:t>đ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31531" y="3549234"/>
            <a:ext cx="12692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>
                <a:solidFill>
                  <a:srgbClr val="FF0000"/>
                </a:solidFill>
                <a:latin typeface="HP001 4H" panose="020B0603050302020204" pitchFamily="34" charset="0"/>
              </a:rPr>
              <a:t>đ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31531" y="4671100"/>
            <a:ext cx="12692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>
                <a:solidFill>
                  <a:srgbClr val="FF0000"/>
                </a:solidFill>
                <a:latin typeface="HP001 4H" panose="020B06030503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14852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15545" y="1431697"/>
            <a:ext cx="7063152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en-US" sz="6000" b="0" i="0" u="none" strike="noStrike" kern="1200" cap="none" spc="0" normalizeH="0" noProof="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</a:t>
            </a:r>
            <a:r>
              <a:rPr lang="en-US" sz="600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6000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600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0800" y="1167331"/>
            <a:ext cx="4572000" cy="110799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24 + </a:t>
            </a:r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65877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1" y="1176124"/>
            <a:ext cx="4572000" cy="110799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65 – 6 =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569112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4748" y="845406"/>
            <a:ext cx="6550268" cy="184665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5371" y="4707505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9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70" y="3675734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9369" y="735078"/>
            <a:ext cx="6415307" cy="24314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con </a:t>
            </a:r>
            <a:r>
              <a:rPr lang="en-US" sz="3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8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8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con. </a:t>
            </a:r>
            <a:r>
              <a:rPr lang="en-US" sz="3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03866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5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670222" y="1150343"/>
            <a:ext cx="6851555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38: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Ki </a:t>
            </a:r>
            <a:r>
              <a:rPr kumimoji="0" lang="en-US" sz="6000" b="0" i="0" u="none" strike="noStrike" kern="1200" cap="none" spc="0" normalizeH="0" noProof="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lô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kumimoji="0" lang="en-US" sz="6000" b="0" i="0" u="none" strike="noStrike" kern="1200" cap="none" spc="0" normalizeH="0" noProof="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gam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7712"/>
            <a:ext cx="12191496" cy="6802853"/>
          </a:xfrm>
          <a:prstGeom prst="rect">
            <a:avLst/>
          </a:prstGeom>
        </p:spPr>
      </p:pic>
      <p:sp>
        <p:nvSpPr>
          <p:cNvPr id="7170" name="AutoShape 2" descr="Trọn bộ background powerpoint đẹp và chuyên nghiệp nhất cho slide"/>
          <p:cNvSpPr>
            <a:spLocks noChangeAspect="1" noChangeArrowheads="1"/>
          </p:cNvSpPr>
          <p:nvPr/>
        </p:nvSpPr>
        <p:spPr bwMode="auto">
          <a:xfrm>
            <a:off x="1679575" y="427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AutoShape 4" descr="Trọn bộ background powerpoint đẹp và chuyên nghiệp nhất cho slide"/>
          <p:cNvSpPr>
            <a:spLocks noChangeAspect="1" noChangeArrowheads="1"/>
          </p:cNvSpPr>
          <p:nvPr/>
        </p:nvSpPr>
        <p:spPr bwMode="auto">
          <a:xfrm>
            <a:off x="1679575" y="427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56944" y="131641"/>
            <a:ext cx="1011815" cy="632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700" b="1" dirty="0" err="1" smtClean="0">
                <a:solidFill>
                  <a:srgbClr val="7030A0"/>
                </a:solidFill>
                <a:latin typeface="HP001 4H" panose="020B0603050302020204" pitchFamily="34" charset="0"/>
              </a:rPr>
              <a:t>Toán</a:t>
            </a:r>
            <a:endParaRPr lang="vi-VN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008" y="800452"/>
            <a:ext cx="82756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Ki-</a:t>
            </a:r>
            <a:r>
              <a:rPr lang="en-US" sz="2700" b="1" dirty="0" err="1" smtClean="0">
                <a:solidFill>
                  <a:srgbClr val="7030A0"/>
                </a:solidFill>
                <a:latin typeface="HP001 4H" panose="020B0603050302020204" pitchFamily="34" charset="0"/>
              </a:rPr>
              <a:t>lô</a:t>
            </a:r>
            <a:r>
              <a:rPr lang="en-US" sz="2700" b="1" dirty="0" smtClean="0">
                <a:solidFill>
                  <a:srgbClr val="7030A0"/>
                </a:solidFill>
                <a:latin typeface="HP001 4H" panose="020B0603050302020204" pitchFamily="34" charset="0"/>
              </a:rPr>
              <a:t>-gam</a:t>
            </a:r>
            <a:endParaRPr lang="en-US" sz="27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1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201</Words>
  <Application>Microsoft Office PowerPoint</Application>
  <PresentationFormat>Custom</PresentationFormat>
  <Paragraphs>51</Paragraphs>
  <Slides>19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自定义设计方案</vt:lpstr>
      <vt:lpstr>第一PPT，www.1ppt.com</vt:lpstr>
      <vt:lpstr>Office 主题​​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Luu Anh Quang</cp:lastModifiedBy>
  <cp:revision>29</cp:revision>
  <dcterms:created xsi:type="dcterms:W3CDTF">2021-07-09T06:30:31Z</dcterms:created>
  <dcterms:modified xsi:type="dcterms:W3CDTF">2021-12-01T06:23:44Z</dcterms:modified>
</cp:coreProperties>
</file>