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7" r:id="rId3"/>
    <p:sldId id="258" r:id="rId4"/>
    <p:sldId id="273" r:id="rId5"/>
    <p:sldId id="298" r:id="rId6"/>
    <p:sldId id="299" r:id="rId7"/>
    <p:sldId id="290" r:id="rId8"/>
    <p:sldId id="291" r:id="rId9"/>
    <p:sldId id="301" r:id="rId10"/>
    <p:sldId id="302" r:id="rId11"/>
    <p:sldId id="292" r:id="rId12"/>
    <p:sldId id="303" r:id="rId13"/>
    <p:sldId id="304" r:id="rId14"/>
    <p:sldId id="305" r:id="rId15"/>
    <p:sldId id="256" r:id="rId16"/>
    <p:sldId id="268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3" d="100"/>
          <a:sy n="63" d="100"/>
        </p:scale>
        <p:origin x="2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22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TỚ LÀ LÊ - GÔ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20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C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672653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ng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5" y="629917"/>
            <a:ext cx="92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7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7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khối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gô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hon.</a:t>
            </a:r>
            <a:endParaRPr lang="en-US" sz="28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9964" y="150190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2044" y="150190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9244" y="445846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38284" y="4867889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7870" y="5678897"/>
            <a:ext cx="106834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a?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LÊ- GÔ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6392" y="582501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905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9519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6922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2984" y="487305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302935" y="339357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001" y="2116611"/>
            <a:ext cx="9549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301" y="3317671"/>
            <a:ext cx="919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57821" y="206541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81369" y="20402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91103" y="380667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19602" y="327015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altLang="zh-CN" sz="28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ráp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1030</Words>
  <Application>Microsoft Office PowerPoint</Application>
  <PresentationFormat>Widescreen</PresentationFormat>
  <Paragraphs>92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字魂36号-正文宋楷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74</cp:revision>
  <dcterms:created xsi:type="dcterms:W3CDTF">2021-06-17T09:40:01Z</dcterms:created>
  <dcterms:modified xsi:type="dcterms:W3CDTF">2021-07-02T17:48:20Z</dcterms:modified>
</cp:coreProperties>
</file>