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2" r:id="rId5"/>
    <p:sldId id="333" r:id="rId6"/>
    <p:sldId id="334" r:id="rId7"/>
    <p:sldId id="327" r:id="rId8"/>
    <p:sldId id="323" r:id="rId9"/>
    <p:sldId id="330" r:id="rId10"/>
    <p:sldId id="331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9" d="100"/>
          <a:sy n="69" d="100"/>
        </p:scale>
        <p:origin x="8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9.emf"/><Relationship Id="rId10" Type="http://schemas.openxmlformats.org/officeDocument/2006/relationships/image" Target="../media/image27.jpeg"/><Relationship Id="rId4" Type="http://schemas.openxmlformats.org/officeDocument/2006/relationships/image" Target="../media/image11.emf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416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–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chơi yêu thích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29736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uộn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927" y="4363880"/>
            <a:ext cx="8740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389036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582184" y="4363880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211086" y="4414246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9324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Đồ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ǟất κíε các đồ εΠ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κūg ηư dΗϛu, εΪg εŗg, Α˝n 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cũng κíε các đồ εΠ hΗİn đại ηư Δ-gô, ô Ǉô đΗϛu δΗϜn Ǉừ xa, ǧμłu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ηân. Đồ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wào Ǉớ cũng giữ gìn cẩn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κận.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truyền thống mà bé thích?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Diều, chong chóng, đèn ông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những đồ chơi hiện đại mà bé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 ô-tô điều khiển từ xa, siêu nhân.</a:t>
            </a:r>
          </a:p>
        </p:txBody>
      </p: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chóng, lê-gô, siêu nhân, giữ gìn,... 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hoa chữ cái đầu câu, chú ý các dấu câu.</a:t>
            </a: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9358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εŗg, Α˝n Ūg sao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κíε</a:t>
            </a:r>
            <a:r>
              <a:rPr lang="en-US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hΗİn đại ηư Δ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-gô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ô Ǉô đΗϛu δΗϜn Ǉừ xa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ǧμłu ηân. 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εΠ wào Ǉớ cũng giữ gìn cẩn κận.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26641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4189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 ai nói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nói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Vào những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ỉ, chúng tôi thường chơi đá bóng.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629" y="3842396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Mấy cậu bạn đang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66479" y="139203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96750" y="3001508"/>
            <a:ext cx="67653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27334" y="1325445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40146" y="306039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37695" y="3980599"/>
            <a:ext cx="64785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249730" y="3966798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7890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4966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863839" y="4210329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521130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441</Words>
  <Application>Microsoft Office PowerPoint</Application>
  <PresentationFormat>Widescreen</PresentationFormat>
  <Paragraphs>59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157</cp:revision>
  <dcterms:created xsi:type="dcterms:W3CDTF">2021-06-02T14:23:54Z</dcterms:created>
  <dcterms:modified xsi:type="dcterms:W3CDTF">2024-11-29T03:56:14Z</dcterms:modified>
</cp:coreProperties>
</file>