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007577474" r:id="rId2"/>
    <p:sldId id="260" r:id="rId3"/>
    <p:sldId id="263" r:id="rId4"/>
    <p:sldId id="264" r:id="rId5"/>
    <p:sldId id="265" r:id="rId6"/>
    <p:sldId id="261" r:id="rId7"/>
    <p:sldId id="280" r:id="rId8"/>
    <p:sldId id="281" r:id="rId9"/>
    <p:sldId id="257" r:id="rId10"/>
    <p:sldId id="364" r:id="rId11"/>
    <p:sldId id="332" r:id="rId12"/>
    <p:sldId id="368" r:id="rId13"/>
    <p:sldId id="367" r:id="rId14"/>
    <p:sldId id="338" r:id="rId15"/>
    <p:sldId id="376" r:id="rId16"/>
    <p:sldId id="2007577473" r:id="rId17"/>
    <p:sldId id="371" r:id="rId18"/>
    <p:sldId id="339" r:id="rId19"/>
    <p:sldId id="341" r:id="rId20"/>
    <p:sldId id="3241" r:id="rId21"/>
    <p:sldId id="269" r:id="rId22"/>
    <p:sldId id="377" r:id="rId23"/>
    <p:sldId id="262" r:id="rId24"/>
    <p:sldId id="272" r:id="rId25"/>
    <p:sldId id="273" r:id="rId26"/>
    <p:sldId id="375" r:id="rId27"/>
    <p:sldId id="378" r:id="rId28"/>
    <p:sldId id="276" r:id="rId29"/>
    <p:sldId id="331" r:id="rId30"/>
    <p:sldId id="373" r:id="rId31"/>
    <p:sldId id="359" r:id="rId32"/>
    <p:sldId id="355" r:id="rId33"/>
    <p:sldId id="356" r:id="rId34"/>
    <p:sldId id="2007577475" r:id="rId35"/>
    <p:sldId id="360" r:id="rId36"/>
    <p:sldId id="361" r:id="rId37"/>
    <p:sldId id="37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808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326" autoAdjust="0"/>
  </p:normalViewPr>
  <p:slideViewPr>
    <p:cSldViewPr snapToGrid="0">
      <p:cViewPr varScale="1">
        <p:scale>
          <a:sx n="65" d="100"/>
          <a:sy n="65" d="100"/>
        </p:scale>
        <p:origin x="15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3C59C-96E6-495B-8456-3DD60BD76B1F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04674-C6D7-45CB-9CBC-D82634F6ED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516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Clip về cá voi xanh. YC HS lắng nghe và ghi nhớ một số thông tin về loài động vật đc nhắc đến trong clip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04674-C6D7-45CB-9CBC-D82634F6ED8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0850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>
                <a:solidFill>
                  <a:srgbClr val="FF0000"/>
                </a:solidFill>
              </a:rPr>
              <a:t>Cho HS rút ra kết luận mỗi đơn vị đo khối lượng gấp 10 lần đơn vị đứng liền nó</a:t>
            </a:r>
            <a:endParaRPr lang="vi-VN" sz="1800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04674-C6D7-45CB-9CBC-D82634F6ED81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366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14749-CEC2-7A8C-60BF-4AD78F214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6E2AE-675C-466D-3FC0-F5735D05A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D71436-4C4B-C6D2-0A5F-6F1CEE077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>
                <a:solidFill>
                  <a:srgbClr val="FF0000"/>
                </a:solidFill>
              </a:rPr>
              <a:t>Cho HS rút ra kết luận mỗi đơn vị đo khối lượng gấp 10 lần đơn vị đứng liền nó</a:t>
            </a:r>
            <a:endParaRPr lang="vi-VN" sz="1800" b="1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9A33B-BCCF-D298-35DF-8D91DC06C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04674-C6D7-45CB-9CBC-D82634F6ED81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3457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ách ước lượng với số đo cân nặng như thế nào thì có thể làm tròn là 120kg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số đo trong phạm vi từ 115kg đến 124kg làm tròn đến hàng chục sẽ nhận được kết quả là 120kg.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04674-C6D7-45CB-9CBC-D82634F6ED81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589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064D-374E-484A-B16A-ECEE9E597E7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6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91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23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54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46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80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71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0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1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0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1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57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28.emf"/><Relationship Id="rId12" Type="http://schemas.microsoft.com/office/2007/relationships/hdphoto" Target="../media/hdphoto8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5" Type="http://schemas.openxmlformats.org/officeDocument/2006/relationships/audio" Target="../media/media6.mp3"/><Relationship Id="rId10" Type="http://schemas.openxmlformats.org/officeDocument/2006/relationships/image" Target="../media/image30.png"/><Relationship Id="rId4" Type="http://schemas.microsoft.com/office/2007/relationships/media" Target="../media/media6.mp3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media7.mp3"/><Relationship Id="rId7" Type="http://schemas.microsoft.com/office/2007/relationships/hdphoto" Target="../media/hdphoto7.wdp"/><Relationship Id="rId2" Type="http://schemas.microsoft.com/office/2007/relationships/media" Target="../media/media7.mp3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3.png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17" Type="http://schemas.openxmlformats.org/officeDocument/2006/relationships/image" Target="../media/image26.png"/><Relationship Id="rId2" Type="http://schemas.openxmlformats.org/officeDocument/2006/relationships/image" Target="../media/image17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a drawing of a rocket ship and flags&#10;&#10;Description automatically generated">
            <a:extLst>
              <a:ext uri="{FF2B5EF4-FFF2-40B4-BE49-F238E27FC236}">
                <a16:creationId xmlns:a16="http://schemas.microsoft.com/office/drawing/2014/main" id="{813B5B90-3E1C-AE7D-1C27-366F9D9E56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18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t="24136"/>
          <a:stretch>
            <a:fillRect/>
          </a:stretch>
        </p:blipFill>
        <p:spPr>
          <a:xfrm>
            <a:off x="-881143" y="-924121"/>
            <a:ext cx="13911343" cy="8706241"/>
          </a:xfrm>
          <a:prstGeom prst="rect">
            <a:avLst/>
          </a:prstGeom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715BA2E4-42F9-92E2-8569-4D025598E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3">
            <a:extLst>
              <a:ext uri="{FF2B5EF4-FFF2-40B4-BE49-F238E27FC236}">
                <a16:creationId xmlns:a16="http://schemas.microsoft.com/office/drawing/2014/main" id="{99E9CA96-9219-80E1-38B5-E5262002D2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2" y="575952"/>
            <a:ext cx="7594600" cy="75946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ED996C9F-2DC6-A47A-E579-E7A4387832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71" r="11443"/>
          <a:stretch/>
        </p:blipFill>
        <p:spPr>
          <a:xfrm>
            <a:off x="3360059" y="293680"/>
            <a:ext cx="9670142" cy="4543791"/>
          </a:xfrm>
          <a:prstGeom prst="rect">
            <a:avLst/>
          </a:prstGeom>
        </p:spPr>
      </p:pic>
      <p:sp>
        <p:nvSpPr>
          <p:cNvPr id="5" name="PA_矩形 5">
            <a:extLst>
              <a:ext uri="{FF2B5EF4-FFF2-40B4-BE49-F238E27FC236}">
                <a16:creationId xmlns:a16="http://schemas.microsoft.com/office/drawing/2014/main" id="{273B9120-9866-C581-C191-1191EFD852A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074528" y="1688412"/>
            <a:ext cx="55109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đo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khối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lượng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vật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nặng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hàng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chục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ki-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lô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-gam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người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ta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dùng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đơn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vị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: </a:t>
            </a:r>
            <a:r>
              <a:rPr lang="en-US" altLang="zh-CN" sz="3600" b="1" i="1" dirty="0" err="1">
                <a:solidFill>
                  <a:srgbClr val="FF000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yến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slide 10">
            <a:hlinkClick r:id="" action="ppaction://media"/>
            <a:extLst>
              <a:ext uri="{FF2B5EF4-FFF2-40B4-BE49-F238E27FC236}">
                <a16:creationId xmlns:a16="http://schemas.microsoft.com/office/drawing/2014/main" id="{7ED84826-3366-09CA-09FB-138F038A09B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30412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24136"/>
          <a:stretch>
            <a:fillRect/>
          </a:stretch>
        </p:blipFill>
        <p:spPr>
          <a:xfrm>
            <a:off x="-881143" y="-924121"/>
            <a:ext cx="13911343" cy="8706241"/>
          </a:xfrm>
          <a:prstGeom prst="rect">
            <a:avLst/>
          </a:prstGeom>
        </p:spPr>
      </p:pic>
      <p:sp>
        <p:nvSpPr>
          <p:cNvPr id="44" name="PA_文本框 33"/>
          <p:cNvSpPr txBox="1"/>
          <p:nvPr>
            <p:custDataLst>
              <p:tags r:id="rId2"/>
            </p:custDataLst>
          </p:nvPr>
        </p:nvSpPr>
        <p:spPr>
          <a:xfrm>
            <a:off x="1929420" y="4680768"/>
            <a:ext cx="7331150" cy="1938992"/>
          </a:xfrm>
          <a:custGeom>
            <a:avLst/>
            <a:gdLst>
              <a:gd name="connsiteX0" fmla="*/ 0 w 7331150"/>
              <a:gd name="connsiteY0" fmla="*/ 0 h 1938992"/>
              <a:gd name="connsiteX1" fmla="*/ 593157 w 7331150"/>
              <a:gd name="connsiteY1" fmla="*/ 0 h 1938992"/>
              <a:gd name="connsiteX2" fmla="*/ 1186313 w 7331150"/>
              <a:gd name="connsiteY2" fmla="*/ 0 h 1938992"/>
              <a:gd name="connsiteX3" fmla="*/ 1999405 w 7331150"/>
              <a:gd name="connsiteY3" fmla="*/ 0 h 1938992"/>
              <a:gd name="connsiteX4" fmla="*/ 2519250 w 7331150"/>
              <a:gd name="connsiteY4" fmla="*/ 0 h 1938992"/>
              <a:gd name="connsiteX5" fmla="*/ 3332341 w 7331150"/>
              <a:gd name="connsiteY5" fmla="*/ 0 h 1938992"/>
              <a:gd name="connsiteX6" fmla="*/ 4072121 w 7331150"/>
              <a:gd name="connsiteY6" fmla="*/ 0 h 1938992"/>
              <a:gd name="connsiteX7" fmla="*/ 4811900 w 7331150"/>
              <a:gd name="connsiteY7" fmla="*/ 0 h 1938992"/>
              <a:gd name="connsiteX8" fmla="*/ 5551680 w 7331150"/>
              <a:gd name="connsiteY8" fmla="*/ 0 h 1938992"/>
              <a:gd name="connsiteX9" fmla="*/ 5998214 w 7331150"/>
              <a:gd name="connsiteY9" fmla="*/ 0 h 1938992"/>
              <a:gd name="connsiteX10" fmla="*/ 6591370 w 7331150"/>
              <a:gd name="connsiteY10" fmla="*/ 0 h 1938992"/>
              <a:gd name="connsiteX11" fmla="*/ 7331150 w 7331150"/>
              <a:gd name="connsiteY11" fmla="*/ 0 h 1938992"/>
              <a:gd name="connsiteX12" fmla="*/ 7331150 w 7331150"/>
              <a:gd name="connsiteY12" fmla="*/ 588161 h 1938992"/>
              <a:gd name="connsiteX13" fmla="*/ 7331150 w 7331150"/>
              <a:gd name="connsiteY13" fmla="*/ 1176322 h 1938992"/>
              <a:gd name="connsiteX14" fmla="*/ 7331150 w 7331150"/>
              <a:gd name="connsiteY14" fmla="*/ 1938992 h 1938992"/>
              <a:gd name="connsiteX15" fmla="*/ 6811305 w 7331150"/>
              <a:gd name="connsiteY15" fmla="*/ 1938992 h 1938992"/>
              <a:gd name="connsiteX16" fmla="*/ 6144837 w 7331150"/>
              <a:gd name="connsiteY16" fmla="*/ 1938992 h 1938992"/>
              <a:gd name="connsiteX17" fmla="*/ 5331745 w 7331150"/>
              <a:gd name="connsiteY17" fmla="*/ 1938992 h 1938992"/>
              <a:gd name="connsiteX18" fmla="*/ 4738589 w 7331150"/>
              <a:gd name="connsiteY18" fmla="*/ 1938992 h 1938992"/>
              <a:gd name="connsiteX19" fmla="*/ 4145432 w 7331150"/>
              <a:gd name="connsiteY19" fmla="*/ 1938992 h 1938992"/>
              <a:gd name="connsiteX20" fmla="*/ 3405652 w 7331150"/>
              <a:gd name="connsiteY20" fmla="*/ 1938992 h 1938992"/>
              <a:gd name="connsiteX21" fmla="*/ 2812496 w 7331150"/>
              <a:gd name="connsiteY21" fmla="*/ 1938992 h 1938992"/>
              <a:gd name="connsiteX22" fmla="*/ 2292651 w 7331150"/>
              <a:gd name="connsiteY22" fmla="*/ 1938992 h 1938992"/>
              <a:gd name="connsiteX23" fmla="*/ 1626182 w 7331150"/>
              <a:gd name="connsiteY23" fmla="*/ 1938992 h 1938992"/>
              <a:gd name="connsiteX24" fmla="*/ 886403 w 7331150"/>
              <a:gd name="connsiteY24" fmla="*/ 1938992 h 1938992"/>
              <a:gd name="connsiteX25" fmla="*/ 0 w 7331150"/>
              <a:gd name="connsiteY25" fmla="*/ 1938992 h 1938992"/>
              <a:gd name="connsiteX26" fmla="*/ 0 w 7331150"/>
              <a:gd name="connsiteY26" fmla="*/ 1292661 h 1938992"/>
              <a:gd name="connsiteX27" fmla="*/ 0 w 7331150"/>
              <a:gd name="connsiteY27" fmla="*/ 607551 h 1938992"/>
              <a:gd name="connsiteX28" fmla="*/ 0 w 7331150"/>
              <a:gd name="connsiteY28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31150" h="1938992" fill="none" extrusionOk="0">
                <a:moveTo>
                  <a:pt x="0" y="0"/>
                </a:moveTo>
                <a:cubicBezTo>
                  <a:pt x="282237" y="-16144"/>
                  <a:pt x="363989" y="-20514"/>
                  <a:pt x="593157" y="0"/>
                </a:cubicBezTo>
                <a:cubicBezTo>
                  <a:pt x="822325" y="20514"/>
                  <a:pt x="930166" y="-10489"/>
                  <a:pt x="1186313" y="0"/>
                </a:cubicBezTo>
                <a:cubicBezTo>
                  <a:pt x="1442460" y="10489"/>
                  <a:pt x="1741725" y="-32014"/>
                  <a:pt x="1999405" y="0"/>
                </a:cubicBezTo>
                <a:cubicBezTo>
                  <a:pt x="2257085" y="32014"/>
                  <a:pt x="2389936" y="5671"/>
                  <a:pt x="2519250" y="0"/>
                </a:cubicBezTo>
                <a:cubicBezTo>
                  <a:pt x="2648564" y="-5671"/>
                  <a:pt x="3063527" y="33304"/>
                  <a:pt x="3332341" y="0"/>
                </a:cubicBezTo>
                <a:cubicBezTo>
                  <a:pt x="3601155" y="-33304"/>
                  <a:pt x="3897215" y="-31709"/>
                  <a:pt x="4072121" y="0"/>
                </a:cubicBezTo>
                <a:cubicBezTo>
                  <a:pt x="4247027" y="31709"/>
                  <a:pt x="4650324" y="-11699"/>
                  <a:pt x="4811900" y="0"/>
                </a:cubicBezTo>
                <a:cubicBezTo>
                  <a:pt x="4973476" y="11699"/>
                  <a:pt x="5235474" y="5635"/>
                  <a:pt x="5551680" y="0"/>
                </a:cubicBezTo>
                <a:cubicBezTo>
                  <a:pt x="5867886" y="-5635"/>
                  <a:pt x="5897226" y="11755"/>
                  <a:pt x="5998214" y="0"/>
                </a:cubicBezTo>
                <a:cubicBezTo>
                  <a:pt x="6099202" y="-11755"/>
                  <a:pt x="6336245" y="-20839"/>
                  <a:pt x="6591370" y="0"/>
                </a:cubicBezTo>
                <a:cubicBezTo>
                  <a:pt x="6846495" y="20839"/>
                  <a:pt x="6968602" y="-13269"/>
                  <a:pt x="7331150" y="0"/>
                </a:cubicBezTo>
                <a:cubicBezTo>
                  <a:pt x="7324514" y="200410"/>
                  <a:pt x="7315051" y="299682"/>
                  <a:pt x="7331150" y="588161"/>
                </a:cubicBezTo>
                <a:cubicBezTo>
                  <a:pt x="7347249" y="876640"/>
                  <a:pt x="7348735" y="941862"/>
                  <a:pt x="7331150" y="1176322"/>
                </a:cubicBezTo>
                <a:cubicBezTo>
                  <a:pt x="7313565" y="1410782"/>
                  <a:pt x="7367569" y="1595400"/>
                  <a:pt x="7331150" y="1938992"/>
                </a:cubicBezTo>
                <a:cubicBezTo>
                  <a:pt x="7156876" y="1925838"/>
                  <a:pt x="6943986" y="1946628"/>
                  <a:pt x="6811305" y="1938992"/>
                </a:cubicBezTo>
                <a:cubicBezTo>
                  <a:pt x="6678624" y="1931356"/>
                  <a:pt x="6410920" y="1914833"/>
                  <a:pt x="6144837" y="1938992"/>
                </a:cubicBezTo>
                <a:cubicBezTo>
                  <a:pt x="5878754" y="1963151"/>
                  <a:pt x="5544830" y="1973611"/>
                  <a:pt x="5331745" y="1938992"/>
                </a:cubicBezTo>
                <a:cubicBezTo>
                  <a:pt x="5118660" y="1904373"/>
                  <a:pt x="4885389" y="1927785"/>
                  <a:pt x="4738589" y="1938992"/>
                </a:cubicBezTo>
                <a:cubicBezTo>
                  <a:pt x="4591789" y="1950199"/>
                  <a:pt x="4440300" y="1922865"/>
                  <a:pt x="4145432" y="1938992"/>
                </a:cubicBezTo>
                <a:cubicBezTo>
                  <a:pt x="3850564" y="1955119"/>
                  <a:pt x="3747354" y="1912448"/>
                  <a:pt x="3405652" y="1938992"/>
                </a:cubicBezTo>
                <a:cubicBezTo>
                  <a:pt x="3063950" y="1965536"/>
                  <a:pt x="2973609" y="1927395"/>
                  <a:pt x="2812496" y="1938992"/>
                </a:cubicBezTo>
                <a:cubicBezTo>
                  <a:pt x="2651383" y="1950589"/>
                  <a:pt x="2511867" y="1916939"/>
                  <a:pt x="2292651" y="1938992"/>
                </a:cubicBezTo>
                <a:cubicBezTo>
                  <a:pt x="2073435" y="1961045"/>
                  <a:pt x="1900108" y="1964877"/>
                  <a:pt x="1626182" y="1938992"/>
                </a:cubicBezTo>
                <a:cubicBezTo>
                  <a:pt x="1352256" y="1913107"/>
                  <a:pt x="1181077" y="1966545"/>
                  <a:pt x="886403" y="1938992"/>
                </a:cubicBezTo>
                <a:cubicBezTo>
                  <a:pt x="591729" y="1911439"/>
                  <a:pt x="275861" y="1914992"/>
                  <a:pt x="0" y="1938992"/>
                </a:cubicBezTo>
                <a:cubicBezTo>
                  <a:pt x="6075" y="1644418"/>
                  <a:pt x="-14666" y="1518584"/>
                  <a:pt x="0" y="1292661"/>
                </a:cubicBezTo>
                <a:cubicBezTo>
                  <a:pt x="14666" y="1066738"/>
                  <a:pt x="27872" y="867853"/>
                  <a:pt x="0" y="607551"/>
                </a:cubicBezTo>
                <a:cubicBezTo>
                  <a:pt x="-27872" y="347249"/>
                  <a:pt x="-15761" y="230983"/>
                  <a:pt x="0" y="0"/>
                </a:cubicBezTo>
                <a:close/>
              </a:path>
              <a:path w="7331150" h="1938992" stroke="0" extrusionOk="0">
                <a:moveTo>
                  <a:pt x="0" y="0"/>
                </a:moveTo>
                <a:cubicBezTo>
                  <a:pt x="229554" y="23033"/>
                  <a:pt x="302751" y="474"/>
                  <a:pt x="593157" y="0"/>
                </a:cubicBezTo>
                <a:cubicBezTo>
                  <a:pt x="883563" y="-474"/>
                  <a:pt x="1089480" y="5342"/>
                  <a:pt x="1406248" y="0"/>
                </a:cubicBezTo>
                <a:cubicBezTo>
                  <a:pt x="1723016" y="-5342"/>
                  <a:pt x="1967927" y="14973"/>
                  <a:pt x="2146028" y="0"/>
                </a:cubicBezTo>
                <a:cubicBezTo>
                  <a:pt x="2324129" y="-14973"/>
                  <a:pt x="2409952" y="10784"/>
                  <a:pt x="2665873" y="0"/>
                </a:cubicBezTo>
                <a:cubicBezTo>
                  <a:pt x="2921794" y="-10784"/>
                  <a:pt x="3198550" y="25964"/>
                  <a:pt x="3332341" y="0"/>
                </a:cubicBezTo>
                <a:cubicBezTo>
                  <a:pt x="3466132" y="-25964"/>
                  <a:pt x="3774490" y="-23036"/>
                  <a:pt x="3925498" y="0"/>
                </a:cubicBezTo>
                <a:cubicBezTo>
                  <a:pt x="4076506" y="23036"/>
                  <a:pt x="4291510" y="-2671"/>
                  <a:pt x="4445343" y="0"/>
                </a:cubicBezTo>
                <a:cubicBezTo>
                  <a:pt x="4599177" y="2671"/>
                  <a:pt x="4851225" y="19339"/>
                  <a:pt x="4965188" y="0"/>
                </a:cubicBezTo>
                <a:cubicBezTo>
                  <a:pt x="5079151" y="-19339"/>
                  <a:pt x="5561460" y="-29529"/>
                  <a:pt x="5778279" y="0"/>
                </a:cubicBezTo>
                <a:cubicBezTo>
                  <a:pt x="5995098" y="29529"/>
                  <a:pt x="6161153" y="6805"/>
                  <a:pt x="6298124" y="0"/>
                </a:cubicBezTo>
                <a:cubicBezTo>
                  <a:pt x="6435096" y="-6805"/>
                  <a:pt x="6602015" y="18"/>
                  <a:pt x="6744658" y="0"/>
                </a:cubicBezTo>
                <a:cubicBezTo>
                  <a:pt x="6887301" y="-18"/>
                  <a:pt x="7047494" y="-28580"/>
                  <a:pt x="7331150" y="0"/>
                </a:cubicBezTo>
                <a:cubicBezTo>
                  <a:pt x="7300433" y="289627"/>
                  <a:pt x="7360924" y="502464"/>
                  <a:pt x="7331150" y="646331"/>
                </a:cubicBezTo>
                <a:cubicBezTo>
                  <a:pt x="7301376" y="790198"/>
                  <a:pt x="7354144" y="1184558"/>
                  <a:pt x="7331150" y="1331441"/>
                </a:cubicBezTo>
                <a:cubicBezTo>
                  <a:pt x="7308157" y="1478324"/>
                  <a:pt x="7338259" y="1660547"/>
                  <a:pt x="7331150" y="1938992"/>
                </a:cubicBezTo>
                <a:cubicBezTo>
                  <a:pt x="7093533" y="1958497"/>
                  <a:pt x="7006374" y="1923908"/>
                  <a:pt x="6737993" y="1938992"/>
                </a:cubicBezTo>
                <a:cubicBezTo>
                  <a:pt x="6469612" y="1954076"/>
                  <a:pt x="6221599" y="1945969"/>
                  <a:pt x="5998214" y="1938992"/>
                </a:cubicBezTo>
                <a:cubicBezTo>
                  <a:pt x="5774829" y="1932015"/>
                  <a:pt x="5382832" y="1905581"/>
                  <a:pt x="5185122" y="1938992"/>
                </a:cubicBezTo>
                <a:cubicBezTo>
                  <a:pt x="4987412" y="1972403"/>
                  <a:pt x="4570433" y="1907858"/>
                  <a:pt x="4372031" y="1938992"/>
                </a:cubicBezTo>
                <a:cubicBezTo>
                  <a:pt x="4173629" y="1970126"/>
                  <a:pt x="4059236" y="1940008"/>
                  <a:pt x="3925498" y="1938992"/>
                </a:cubicBezTo>
                <a:cubicBezTo>
                  <a:pt x="3791760" y="1937976"/>
                  <a:pt x="3690521" y="1961223"/>
                  <a:pt x="3478964" y="1938992"/>
                </a:cubicBezTo>
                <a:cubicBezTo>
                  <a:pt x="3267407" y="1916761"/>
                  <a:pt x="3252896" y="1947995"/>
                  <a:pt x="3032430" y="1938992"/>
                </a:cubicBezTo>
                <a:cubicBezTo>
                  <a:pt x="2811964" y="1929989"/>
                  <a:pt x="2573730" y="1951098"/>
                  <a:pt x="2365962" y="1938992"/>
                </a:cubicBezTo>
                <a:cubicBezTo>
                  <a:pt x="2158194" y="1926886"/>
                  <a:pt x="1847803" y="1940578"/>
                  <a:pt x="1699494" y="1938992"/>
                </a:cubicBezTo>
                <a:cubicBezTo>
                  <a:pt x="1551185" y="1937406"/>
                  <a:pt x="1228616" y="1959809"/>
                  <a:pt x="959714" y="1938992"/>
                </a:cubicBezTo>
                <a:cubicBezTo>
                  <a:pt x="690812" y="1918175"/>
                  <a:pt x="251074" y="1891413"/>
                  <a:pt x="0" y="1938992"/>
                </a:cubicBezTo>
                <a:cubicBezTo>
                  <a:pt x="-1965" y="1760511"/>
                  <a:pt x="30657" y="1500822"/>
                  <a:pt x="0" y="1253881"/>
                </a:cubicBezTo>
                <a:cubicBezTo>
                  <a:pt x="-30657" y="1006940"/>
                  <a:pt x="24351" y="938102"/>
                  <a:pt x="0" y="646331"/>
                </a:cubicBezTo>
                <a:cubicBezTo>
                  <a:pt x="-24351" y="354560"/>
                  <a:pt x="-25296" y="166562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237" y="4572021"/>
            <a:ext cx="1062045" cy="68568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659046" y="910086"/>
            <a:ext cx="2464068" cy="1790329"/>
            <a:chOff x="9413346" y="2091696"/>
            <a:chExt cx="3180036" cy="2529751"/>
          </a:xfrm>
        </p:grpSpPr>
        <p:pic>
          <p:nvPicPr>
            <p:cNvPr id="47" name="Picture 46" descr="images (1)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0610" y="2091696"/>
              <a:ext cx="2505509" cy="2505509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9413346" y="3192777"/>
              <a:ext cx="3180036" cy="1428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yến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264248" y="4637208"/>
            <a:ext cx="27398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169573" y="5613652"/>
            <a:ext cx="27831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kg =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176028" y="4599491"/>
            <a:ext cx="2151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kg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97668" y="5662112"/>
            <a:ext cx="21082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BALANCE Vector Icons free download in SVG, PNG Forma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6"/>
          <a:stretch>
            <a:fillRect/>
          </a:stretch>
        </p:blipFill>
        <p:spPr bwMode="auto">
          <a:xfrm>
            <a:off x="1550376" y="2700415"/>
            <a:ext cx="8838183" cy="1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769033" y="1205129"/>
            <a:ext cx="6084916" cy="1520851"/>
            <a:chOff x="674132" y="1044238"/>
            <a:chExt cx="6433250" cy="1823653"/>
          </a:xfrm>
        </p:grpSpPr>
        <p:grpSp>
          <p:nvGrpSpPr>
            <p:cNvPr id="21" name="Group 38"/>
            <p:cNvGrpSpPr/>
            <p:nvPr/>
          </p:nvGrpSpPr>
          <p:grpSpPr>
            <a:xfrm>
              <a:off x="1008917" y="1130848"/>
              <a:ext cx="1117561" cy="878169"/>
              <a:chOff x="-4981496" y="1834097"/>
              <a:chExt cx="2706399" cy="2706398"/>
            </a:xfrm>
          </p:grpSpPr>
          <p:pic>
            <p:nvPicPr>
              <p:cNvPr id="22" name="Picture 21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sp>
          <p:nvSpPr>
            <p:cNvPr id="45" name="Rounded Rectangle 44"/>
            <p:cNvSpPr/>
            <p:nvPr/>
          </p:nvSpPr>
          <p:spPr>
            <a:xfrm>
              <a:off x="674132" y="1044238"/>
              <a:ext cx="6433250" cy="182365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8" name="Group 38"/>
            <p:cNvGrpSpPr/>
            <p:nvPr/>
          </p:nvGrpSpPr>
          <p:grpSpPr>
            <a:xfrm>
              <a:off x="2174474" y="1144698"/>
              <a:ext cx="1117561" cy="878169"/>
              <a:chOff x="-4981496" y="1834097"/>
              <a:chExt cx="2706399" cy="2706398"/>
            </a:xfrm>
          </p:grpSpPr>
          <p:pic>
            <p:nvPicPr>
              <p:cNvPr id="59" name="Picture 58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61" name="Group 38"/>
            <p:cNvGrpSpPr/>
            <p:nvPr/>
          </p:nvGrpSpPr>
          <p:grpSpPr>
            <a:xfrm>
              <a:off x="3378087" y="1144697"/>
              <a:ext cx="1117561" cy="878169"/>
              <a:chOff x="-4981496" y="1834097"/>
              <a:chExt cx="2706399" cy="2706398"/>
            </a:xfrm>
          </p:grpSpPr>
          <p:pic>
            <p:nvPicPr>
              <p:cNvPr id="62" name="Picture 61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64" name="Group 38"/>
            <p:cNvGrpSpPr/>
            <p:nvPr/>
          </p:nvGrpSpPr>
          <p:grpSpPr>
            <a:xfrm>
              <a:off x="4558738" y="1144697"/>
              <a:ext cx="1117561" cy="878169"/>
              <a:chOff x="-4981496" y="1834097"/>
              <a:chExt cx="2706399" cy="2706398"/>
            </a:xfrm>
          </p:grpSpPr>
          <p:pic>
            <p:nvPicPr>
              <p:cNvPr id="65" name="Picture 64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67" name="Group 38"/>
            <p:cNvGrpSpPr/>
            <p:nvPr/>
          </p:nvGrpSpPr>
          <p:grpSpPr>
            <a:xfrm>
              <a:off x="5694545" y="1114124"/>
              <a:ext cx="1117561" cy="878169"/>
              <a:chOff x="-5058555" y="1739875"/>
              <a:chExt cx="2706399" cy="2706398"/>
            </a:xfrm>
          </p:grpSpPr>
          <p:pic>
            <p:nvPicPr>
              <p:cNvPr id="68" name="Picture 67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058555" y="1739875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70" name="Group 38"/>
            <p:cNvGrpSpPr/>
            <p:nvPr/>
          </p:nvGrpSpPr>
          <p:grpSpPr>
            <a:xfrm>
              <a:off x="977097" y="1975872"/>
              <a:ext cx="1117561" cy="878169"/>
              <a:chOff x="-4981496" y="1834097"/>
              <a:chExt cx="2706399" cy="2706398"/>
            </a:xfrm>
          </p:grpSpPr>
          <p:pic>
            <p:nvPicPr>
              <p:cNvPr id="71" name="Picture 70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73" name="Group 38"/>
            <p:cNvGrpSpPr/>
            <p:nvPr/>
          </p:nvGrpSpPr>
          <p:grpSpPr>
            <a:xfrm>
              <a:off x="2142654" y="1989722"/>
              <a:ext cx="1117561" cy="878169"/>
              <a:chOff x="-4981496" y="1834097"/>
              <a:chExt cx="2706399" cy="2706398"/>
            </a:xfrm>
          </p:grpSpPr>
          <p:pic>
            <p:nvPicPr>
              <p:cNvPr id="74" name="Picture 73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76" name="Group 38"/>
            <p:cNvGrpSpPr/>
            <p:nvPr/>
          </p:nvGrpSpPr>
          <p:grpSpPr>
            <a:xfrm>
              <a:off x="3346267" y="1989721"/>
              <a:ext cx="1117561" cy="878169"/>
              <a:chOff x="-4981496" y="1834097"/>
              <a:chExt cx="2706399" cy="2706398"/>
            </a:xfrm>
          </p:grpSpPr>
          <p:pic>
            <p:nvPicPr>
              <p:cNvPr id="77" name="Picture 76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79" name="Group 38"/>
            <p:cNvGrpSpPr/>
            <p:nvPr/>
          </p:nvGrpSpPr>
          <p:grpSpPr>
            <a:xfrm>
              <a:off x="4526918" y="1989721"/>
              <a:ext cx="1117561" cy="878169"/>
              <a:chOff x="-4981496" y="1834097"/>
              <a:chExt cx="2706399" cy="2706398"/>
            </a:xfrm>
          </p:grpSpPr>
          <p:pic>
            <p:nvPicPr>
              <p:cNvPr id="80" name="Picture 79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82" name="Group 38"/>
            <p:cNvGrpSpPr/>
            <p:nvPr/>
          </p:nvGrpSpPr>
          <p:grpSpPr>
            <a:xfrm>
              <a:off x="5694545" y="1989721"/>
              <a:ext cx="1117561" cy="878169"/>
              <a:chOff x="-4981496" y="1834097"/>
              <a:chExt cx="2706399" cy="2706398"/>
            </a:xfrm>
          </p:grpSpPr>
          <p:pic>
            <p:nvPicPr>
              <p:cNvPr id="83" name="Picture 82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3" grpId="0"/>
      <p:bldP spid="54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ạo ST25 Bao 20kg - Tiệm Tạp Hoá Élise House">
            <a:extLst>
              <a:ext uri="{FF2B5EF4-FFF2-40B4-BE49-F238E27FC236}">
                <a16:creationId xmlns:a16="http://schemas.microsoft.com/office/drawing/2014/main" id="{F89A3B5F-B51E-0D31-02CA-E0483B9E4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3" t="4696" r="21534" b="6419"/>
          <a:stretch/>
        </p:blipFill>
        <p:spPr bwMode="auto">
          <a:xfrm>
            <a:off x="7531099" y="1003760"/>
            <a:ext cx="3022601" cy="455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29">
            <a:extLst>
              <a:ext uri="{FF2B5EF4-FFF2-40B4-BE49-F238E27FC236}">
                <a16:creationId xmlns:a16="http://schemas.microsoft.com/office/drawing/2014/main" id="{CA34B246-70AF-A25E-8EB4-F43479C50926}"/>
              </a:ext>
            </a:extLst>
          </p:cNvPr>
          <p:cNvSpPr txBox="1"/>
          <p:nvPr/>
        </p:nvSpPr>
        <p:spPr>
          <a:xfrm>
            <a:off x="781021" y="2337453"/>
            <a:ext cx="5642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Mỗi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tháng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nhà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ăn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hết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20 kg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gạo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Vậy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nhà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ăn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hết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…..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yến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gạo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sp>
        <p:nvSpPr>
          <p:cNvPr id="3" name="文本框 29">
            <a:extLst>
              <a:ext uri="{FF2B5EF4-FFF2-40B4-BE49-F238E27FC236}">
                <a16:creationId xmlns:a16="http://schemas.microsoft.com/office/drawing/2014/main" id="{DC62B1F8-0BC6-9A07-429D-CBE025DB264E}"/>
              </a:ext>
            </a:extLst>
          </p:cNvPr>
          <p:cNvSpPr txBox="1"/>
          <p:nvPr/>
        </p:nvSpPr>
        <p:spPr>
          <a:xfrm>
            <a:off x="740295" y="2337453"/>
            <a:ext cx="5355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Mỗi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tháng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nhà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ăn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hết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20 kg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gạo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Vậy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nhà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ăn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hết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2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yến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gạo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92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t="24136"/>
          <a:stretch>
            <a:fillRect/>
          </a:stretch>
        </p:blipFill>
        <p:spPr>
          <a:xfrm>
            <a:off x="-881143" y="-924121"/>
            <a:ext cx="13911343" cy="8706241"/>
          </a:xfrm>
          <a:prstGeom prst="rect">
            <a:avLst/>
          </a:prstGeom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715BA2E4-42F9-92E2-8569-4D025598E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4588A424-6213-D899-BE2A-CA3123DCAC08}"/>
              </a:ext>
            </a:extLst>
          </p:cNvPr>
          <p:cNvSpPr/>
          <p:nvPr/>
        </p:nvSpPr>
        <p:spPr>
          <a:xfrm>
            <a:off x="3569111" y="1140542"/>
            <a:ext cx="7213190" cy="3893574"/>
          </a:xfrm>
          <a:custGeom>
            <a:avLst/>
            <a:gdLst>
              <a:gd name="connsiteX0" fmla="*/ -465684 w 7213190"/>
              <a:gd name="connsiteY0" fmla="*/ 2306397 h 3893574"/>
              <a:gd name="connsiteX1" fmla="*/ 1604 w 7213190"/>
              <a:gd name="connsiteY1" fmla="*/ 1888730 h 3893574"/>
              <a:gd name="connsiteX2" fmla="*/ 3534215 w 7213190"/>
              <a:gd name="connsiteY2" fmla="*/ 392 h 3893574"/>
              <a:gd name="connsiteX3" fmla="*/ 7163340 w 7213190"/>
              <a:gd name="connsiteY3" fmla="*/ 1624225 h 3893574"/>
              <a:gd name="connsiteX4" fmla="*/ 3887467 w 7213190"/>
              <a:gd name="connsiteY4" fmla="*/ 3887662 h 3893574"/>
              <a:gd name="connsiteX5" fmla="*/ 223816 w 7213190"/>
              <a:gd name="connsiteY5" fmla="*/ 2621913 h 3893574"/>
              <a:gd name="connsiteX6" fmla="*/ -465684 w 7213190"/>
              <a:gd name="connsiteY6" fmla="*/ 2306397 h 389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13190" h="3893574" fill="none" extrusionOk="0">
                <a:moveTo>
                  <a:pt x="-465684" y="2306397"/>
                </a:moveTo>
                <a:cubicBezTo>
                  <a:pt x="-229058" y="2113415"/>
                  <a:pt x="-87464" y="2030977"/>
                  <a:pt x="1604" y="1888730"/>
                </a:cubicBezTo>
                <a:cubicBezTo>
                  <a:pt x="-130369" y="665747"/>
                  <a:pt x="1690832" y="111521"/>
                  <a:pt x="3534215" y="392"/>
                </a:cubicBezTo>
                <a:cubicBezTo>
                  <a:pt x="5381969" y="-92929"/>
                  <a:pt x="6805133" y="667432"/>
                  <a:pt x="7163340" y="1624225"/>
                </a:cubicBezTo>
                <a:cubicBezTo>
                  <a:pt x="7508541" y="2424673"/>
                  <a:pt x="5949403" y="3783170"/>
                  <a:pt x="3887467" y="3887662"/>
                </a:cubicBezTo>
                <a:cubicBezTo>
                  <a:pt x="2125517" y="3873255"/>
                  <a:pt x="873780" y="3387630"/>
                  <a:pt x="223816" y="2621913"/>
                </a:cubicBezTo>
                <a:cubicBezTo>
                  <a:pt x="35032" y="2572598"/>
                  <a:pt x="-256860" y="2469974"/>
                  <a:pt x="-465684" y="2306397"/>
                </a:cubicBezTo>
                <a:close/>
              </a:path>
              <a:path w="7213190" h="3893574" stroke="0" extrusionOk="0">
                <a:moveTo>
                  <a:pt x="-465684" y="2306397"/>
                </a:moveTo>
                <a:cubicBezTo>
                  <a:pt x="-330257" y="2117846"/>
                  <a:pt x="-59829" y="2007880"/>
                  <a:pt x="1604" y="1888730"/>
                </a:cubicBezTo>
                <a:cubicBezTo>
                  <a:pt x="-123400" y="870930"/>
                  <a:pt x="1563749" y="204283"/>
                  <a:pt x="3534215" y="392"/>
                </a:cubicBezTo>
                <a:cubicBezTo>
                  <a:pt x="5287482" y="82608"/>
                  <a:pt x="6967264" y="740190"/>
                  <a:pt x="7163340" y="1624225"/>
                </a:cubicBezTo>
                <a:cubicBezTo>
                  <a:pt x="7489808" y="2860743"/>
                  <a:pt x="5852331" y="3823046"/>
                  <a:pt x="3887467" y="3887662"/>
                </a:cubicBezTo>
                <a:cubicBezTo>
                  <a:pt x="2261065" y="3948143"/>
                  <a:pt x="864784" y="3457239"/>
                  <a:pt x="223816" y="2621913"/>
                </a:cubicBezTo>
                <a:cubicBezTo>
                  <a:pt x="6331" y="2456426"/>
                  <a:pt x="-128972" y="2447892"/>
                  <a:pt x="-465684" y="230639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zh-CN" altLang="en-US" sz="4400" b="1" i="1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1D7B10-56B9-1478-61ED-EF6FBF8672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812" y="2851216"/>
            <a:ext cx="2132506" cy="3539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297666-E99F-08A2-FCC2-6E44D1487E6C}"/>
              </a:ext>
            </a:extLst>
          </p:cNvPr>
          <p:cNvSpPr txBox="1"/>
          <p:nvPr/>
        </p:nvSpPr>
        <p:spPr>
          <a:xfrm>
            <a:off x="3663747" y="2117833"/>
            <a:ext cx="7118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 Người 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ta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đơn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vị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tạ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đo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khối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lượng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vật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nặng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hàng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chục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yến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  <p:pic>
        <p:nvPicPr>
          <p:cNvPr id="4" name="slide 13">
            <a:hlinkClick r:id="" action="ppaction://media"/>
            <a:extLst>
              <a:ext uri="{FF2B5EF4-FFF2-40B4-BE49-F238E27FC236}">
                <a16:creationId xmlns:a16="http://schemas.microsoft.com/office/drawing/2014/main" id="{FDCF1945-99E5-215A-9ADA-95016B8555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92361" y="6759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24136"/>
          <a:stretch>
            <a:fillRect/>
          </a:stretch>
        </p:blipFill>
        <p:spPr>
          <a:xfrm>
            <a:off x="-1188355" y="-1741714"/>
            <a:ext cx="15728753" cy="9628414"/>
          </a:xfrm>
          <a:prstGeom prst="rect">
            <a:avLst/>
          </a:prstGeom>
        </p:spPr>
      </p:pic>
      <p:sp>
        <p:nvSpPr>
          <p:cNvPr id="41" name="PA_文本框 33"/>
          <p:cNvSpPr txBox="1"/>
          <p:nvPr>
            <p:custDataLst>
              <p:tags r:id="rId2"/>
            </p:custDataLst>
          </p:nvPr>
        </p:nvSpPr>
        <p:spPr>
          <a:xfrm>
            <a:off x="1977543" y="4571072"/>
            <a:ext cx="7331150" cy="1938992"/>
          </a:xfrm>
          <a:custGeom>
            <a:avLst/>
            <a:gdLst>
              <a:gd name="connsiteX0" fmla="*/ 0 w 7331150"/>
              <a:gd name="connsiteY0" fmla="*/ 0 h 1938992"/>
              <a:gd name="connsiteX1" fmla="*/ 593157 w 7331150"/>
              <a:gd name="connsiteY1" fmla="*/ 0 h 1938992"/>
              <a:gd name="connsiteX2" fmla="*/ 1186313 w 7331150"/>
              <a:gd name="connsiteY2" fmla="*/ 0 h 1938992"/>
              <a:gd name="connsiteX3" fmla="*/ 1999405 w 7331150"/>
              <a:gd name="connsiteY3" fmla="*/ 0 h 1938992"/>
              <a:gd name="connsiteX4" fmla="*/ 2519250 w 7331150"/>
              <a:gd name="connsiteY4" fmla="*/ 0 h 1938992"/>
              <a:gd name="connsiteX5" fmla="*/ 3332341 w 7331150"/>
              <a:gd name="connsiteY5" fmla="*/ 0 h 1938992"/>
              <a:gd name="connsiteX6" fmla="*/ 4072121 w 7331150"/>
              <a:gd name="connsiteY6" fmla="*/ 0 h 1938992"/>
              <a:gd name="connsiteX7" fmla="*/ 4811900 w 7331150"/>
              <a:gd name="connsiteY7" fmla="*/ 0 h 1938992"/>
              <a:gd name="connsiteX8" fmla="*/ 5551680 w 7331150"/>
              <a:gd name="connsiteY8" fmla="*/ 0 h 1938992"/>
              <a:gd name="connsiteX9" fmla="*/ 5998214 w 7331150"/>
              <a:gd name="connsiteY9" fmla="*/ 0 h 1938992"/>
              <a:gd name="connsiteX10" fmla="*/ 6591370 w 7331150"/>
              <a:gd name="connsiteY10" fmla="*/ 0 h 1938992"/>
              <a:gd name="connsiteX11" fmla="*/ 7331150 w 7331150"/>
              <a:gd name="connsiteY11" fmla="*/ 0 h 1938992"/>
              <a:gd name="connsiteX12" fmla="*/ 7331150 w 7331150"/>
              <a:gd name="connsiteY12" fmla="*/ 588161 h 1938992"/>
              <a:gd name="connsiteX13" fmla="*/ 7331150 w 7331150"/>
              <a:gd name="connsiteY13" fmla="*/ 1176322 h 1938992"/>
              <a:gd name="connsiteX14" fmla="*/ 7331150 w 7331150"/>
              <a:gd name="connsiteY14" fmla="*/ 1938992 h 1938992"/>
              <a:gd name="connsiteX15" fmla="*/ 6811305 w 7331150"/>
              <a:gd name="connsiteY15" fmla="*/ 1938992 h 1938992"/>
              <a:gd name="connsiteX16" fmla="*/ 6144837 w 7331150"/>
              <a:gd name="connsiteY16" fmla="*/ 1938992 h 1938992"/>
              <a:gd name="connsiteX17" fmla="*/ 5331745 w 7331150"/>
              <a:gd name="connsiteY17" fmla="*/ 1938992 h 1938992"/>
              <a:gd name="connsiteX18" fmla="*/ 4738589 w 7331150"/>
              <a:gd name="connsiteY18" fmla="*/ 1938992 h 1938992"/>
              <a:gd name="connsiteX19" fmla="*/ 4145432 w 7331150"/>
              <a:gd name="connsiteY19" fmla="*/ 1938992 h 1938992"/>
              <a:gd name="connsiteX20" fmla="*/ 3405652 w 7331150"/>
              <a:gd name="connsiteY20" fmla="*/ 1938992 h 1938992"/>
              <a:gd name="connsiteX21" fmla="*/ 2812496 w 7331150"/>
              <a:gd name="connsiteY21" fmla="*/ 1938992 h 1938992"/>
              <a:gd name="connsiteX22" fmla="*/ 2292651 w 7331150"/>
              <a:gd name="connsiteY22" fmla="*/ 1938992 h 1938992"/>
              <a:gd name="connsiteX23" fmla="*/ 1626182 w 7331150"/>
              <a:gd name="connsiteY23" fmla="*/ 1938992 h 1938992"/>
              <a:gd name="connsiteX24" fmla="*/ 886403 w 7331150"/>
              <a:gd name="connsiteY24" fmla="*/ 1938992 h 1938992"/>
              <a:gd name="connsiteX25" fmla="*/ 0 w 7331150"/>
              <a:gd name="connsiteY25" fmla="*/ 1938992 h 1938992"/>
              <a:gd name="connsiteX26" fmla="*/ 0 w 7331150"/>
              <a:gd name="connsiteY26" fmla="*/ 1292661 h 1938992"/>
              <a:gd name="connsiteX27" fmla="*/ 0 w 7331150"/>
              <a:gd name="connsiteY27" fmla="*/ 607551 h 1938992"/>
              <a:gd name="connsiteX28" fmla="*/ 0 w 7331150"/>
              <a:gd name="connsiteY28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31150" h="1938992" fill="none" extrusionOk="0">
                <a:moveTo>
                  <a:pt x="0" y="0"/>
                </a:moveTo>
                <a:cubicBezTo>
                  <a:pt x="282237" y="-16144"/>
                  <a:pt x="363989" y="-20514"/>
                  <a:pt x="593157" y="0"/>
                </a:cubicBezTo>
                <a:cubicBezTo>
                  <a:pt x="822325" y="20514"/>
                  <a:pt x="930166" y="-10489"/>
                  <a:pt x="1186313" y="0"/>
                </a:cubicBezTo>
                <a:cubicBezTo>
                  <a:pt x="1442460" y="10489"/>
                  <a:pt x="1741725" y="-32014"/>
                  <a:pt x="1999405" y="0"/>
                </a:cubicBezTo>
                <a:cubicBezTo>
                  <a:pt x="2257085" y="32014"/>
                  <a:pt x="2389936" y="5671"/>
                  <a:pt x="2519250" y="0"/>
                </a:cubicBezTo>
                <a:cubicBezTo>
                  <a:pt x="2648564" y="-5671"/>
                  <a:pt x="3063527" y="33304"/>
                  <a:pt x="3332341" y="0"/>
                </a:cubicBezTo>
                <a:cubicBezTo>
                  <a:pt x="3601155" y="-33304"/>
                  <a:pt x="3897215" y="-31709"/>
                  <a:pt x="4072121" y="0"/>
                </a:cubicBezTo>
                <a:cubicBezTo>
                  <a:pt x="4247027" y="31709"/>
                  <a:pt x="4650324" y="-11699"/>
                  <a:pt x="4811900" y="0"/>
                </a:cubicBezTo>
                <a:cubicBezTo>
                  <a:pt x="4973476" y="11699"/>
                  <a:pt x="5235474" y="5635"/>
                  <a:pt x="5551680" y="0"/>
                </a:cubicBezTo>
                <a:cubicBezTo>
                  <a:pt x="5867886" y="-5635"/>
                  <a:pt x="5897226" y="11755"/>
                  <a:pt x="5998214" y="0"/>
                </a:cubicBezTo>
                <a:cubicBezTo>
                  <a:pt x="6099202" y="-11755"/>
                  <a:pt x="6336245" y="-20839"/>
                  <a:pt x="6591370" y="0"/>
                </a:cubicBezTo>
                <a:cubicBezTo>
                  <a:pt x="6846495" y="20839"/>
                  <a:pt x="6968602" y="-13269"/>
                  <a:pt x="7331150" y="0"/>
                </a:cubicBezTo>
                <a:cubicBezTo>
                  <a:pt x="7324514" y="200410"/>
                  <a:pt x="7315051" y="299682"/>
                  <a:pt x="7331150" y="588161"/>
                </a:cubicBezTo>
                <a:cubicBezTo>
                  <a:pt x="7347249" y="876640"/>
                  <a:pt x="7348735" y="941862"/>
                  <a:pt x="7331150" y="1176322"/>
                </a:cubicBezTo>
                <a:cubicBezTo>
                  <a:pt x="7313565" y="1410782"/>
                  <a:pt x="7367569" y="1595400"/>
                  <a:pt x="7331150" y="1938992"/>
                </a:cubicBezTo>
                <a:cubicBezTo>
                  <a:pt x="7156876" y="1925838"/>
                  <a:pt x="6943986" y="1946628"/>
                  <a:pt x="6811305" y="1938992"/>
                </a:cubicBezTo>
                <a:cubicBezTo>
                  <a:pt x="6678624" y="1931356"/>
                  <a:pt x="6410920" y="1914833"/>
                  <a:pt x="6144837" y="1938992"/>
                </a:cubicBezTo>
                <a:cubicBezTo>
                  <a:pt x="5878754" y="1963151"/>
                  <a:pt x="5544830" y="1973611"/>
                  <a:pt x="5331745" y="1938992"/>
                </a:cubicBezTo>
                <a:cubicBezTo>
                  <a:pt x="5118660" y="1904373"/>
                  <a:pt x="4885389" y="1927785"/>
                  <a:pt x="4738589" y="1938992"/>
                </a:cubicBezTo>
                <a:cubicBezTo>
                  <a:pt x="4591789" y="1950199"/>
                  <a:pt x="4440300" y="1922865"/>
                  <a:pt x="4145432" y="1938992"/>
                </a:cubicBezTo>
                <a:cubicBezTo>
                  <a:pt x="3850564" y="1955119"/>
                  <a:pt x="3747354" y="1912448"/>
                  <a:pt x="3405652" y="1938992"/>
                </a:cubicBezTo>
                <a:cubicBezTo>
                  <a:pt x="3063950" y="1965536"/>
                  <a:pt x="2973609" y="1927395"/>
                  <a:pt x="2812496" y="1938992"/>
                </a:cubicBezTo>
                <a:cubicBezTo>
                  <a:pt x="2651383" y="1950589"/>
                  <a:pt x="2511867" y="1916939"/>
                  <a:pt x="2292651" y="1938992"/>
                </a:cubicBezTo>
                <a:cubicBezTo>
                  <a:pt x="2073435" y="1961045"/>
                  <a:pt x="1900108" y="1964877"/>
                  <a:pt x="1626182" y="1938992"/>
                </a:cubicBezTo>
                <a:cubicBezTo>
                  <a:pt x="1352256" y="1913107"/>
                  <a:pt x="1181077" y="1966545"/>
                  <a:pt x="886403" y="1938992"/>
                </a:cubicBezTo>
                <a:cubicBezTo>
                  <a:pt x="591729" y="1911439"/>
                  <a:pt x="275861" y="1914992"/>
                  <a:pt x="0" y="1938992"/>
                </a:cubicBezTo>
                <a:cubicBezTo>
                  <a:pt x="6075" y="1644418"/>
                  <a:pt x="-14666" y="1518584"/>
                  <a:pt x="0" y="1292661"/>
                </a:cubicBezTo>
                <a:cubicBezTo>
                  <a:pt x="14666" y="1066738"/>
                  <a:pt x="27872" y="867853"/>
                  <a:pt x="0" y="607551"/>
                </a:cubicBezTo>
                <a:cubicBezTo>
                  <a:pt x="-27872" y="347249"/>
                  <a:pt x="-15761" y="230983"/>
                  <a:pt x="0" y="0"/>
                </a:cubicBezTo>
                <a:close/>
              </a:path>
              <a:path w="7331150" h="1938992" stroke="0" extrusionOk="0">
                <a:moveTo>
                  <a:pt x="0" y="0"/>
                </a:moveTo>
                <a:cubicBezTo>
                  <a:pt x="229554" y="23033"/>
                  <a:pt x="302751" y="474"/>
                  <a:pt x="593157" y="0"/>
                </a:cubicBezTo>
                <a:cubicBezTo>
                  <a:pt x="883563" y="-474"/>
                  <a:pt x="1089480" y="5342"/>
                  <a:pt x="1406248" y="0"/>
                </a:cubicBezTo>
                <a:cubicBezTo>
                  <a:pt x="1723016" y="-5342"/>
                  <a:pt x="1967927" y="14973"/>
                  <a:pt x="2146028" y="0"/>
                </a:cubicBezTo>
                <a:cubicBezTo>
                  <a:pt x="2324129" y="-14973"/>
                  <a:pt x="2409952" y="10784"/>
                  <a:pt x="2665873" y="0"/>
                </a:cubicBezTo>
                <a:cubicBezTo>
                  <a:pt x="2921794" y="-10784"/>
                  <a:pt x="3198550" y="25964"/>
                  <a:pt x="3332341" y="0"/>
                </a:cubicBezTo>
                <a:cubicBezTo>
                  <a:pt x="3466132" y="-25964"/>
                  <a:pt x="3774490" y="-23036"/>
                  <a:pt x="3925498" y="0"/>
                </a:cubicBezTo>
                <a:cubicBezTo>
                  <a:pt x="4076506" y="23036"/>
                  <a:pt x="4291510" y="-2671"/>
                  <a:pt x="4445343" y="0"/>
                </a:cubicBezTo>
                <a:cubicBezTo>
                  <a:pt x="4599177" y="2671"/>
                  <a:pt x="4851225" y="19339"/>
                  <a:pt x="4965188" y="0"/>
                </a:cubicBezTo>
                <a:cubicBezTo>
                  <a:pt x="5079151" y="-19339"/>
                  <a:pt x="5561460" y="-29529"/>
                  <a:pt x="5778279" y="0"/>
                </a:cubicBezTo>
                <a:cubicBezTo>
                  <a:pt x="5995098" y="29529"/>
                  <a:pt x="6161153" y="6805"/>
                  <a:pt x="6298124" y="0"/>
                </a:cubicBezTo>
                <a:cubicBezTo>
                  <a:pt x="6435096" y="-6805"/>
                  <a:pt x="6602015" y="18"/>
                  <a:pt x="6744658" y="0"/>
                </a:cubicBezTo>
                <a:cubicBezTo>
                  <a:pt x="6887301" y="-18"/>
                  <a:pt x="7047494" y="-28580"/>
                  <a:pt x="7331150" y="0"/>
                </a:cubicBezTo>
                <a:cubicBezTo>
                  <a:pt x="7300433" y="289627"/>
                  <a:pt x="7360924" y="502464"/>
                  <a:pt x="7331150" y="646331"/>
                </a:cubicBezTo>
                <a:cubicBezTo>
                  <a:pt x="7301376" y="790198"/>
                  <a:pt x="7354144" y="1184558"/>
                  <a:pt x="7331150" y="1331441"/>
                </a:cubicBezTo>
                <a:cubicBezTo>
                  <a:pt x="7308157" y="1478324"/>
                  <a:pt x="7338259" y="1660547"/>
                  <a:pt x="7331150" y="1938992"/>
                </a:cubicBezTo>
                <a:cubicBezTo>
                  <a:pt x="7093533" y="1958497"/>
                  <a:pt x="7006374" y="1923908"/>
                  <a:pt x="6737993" y="1938992"/>
                </a:cubicBezTo>
                <a:cubicBezTo>
                  <a:pt x="6469612" y="1954076"/>
                  <a:pt x="6221599" y="1945969"/>
                  <a:pt x="5998214" y="1938992"/>
                </a:cubicBezTo>
                <a:cubicBezTo>
                  <a:pt x="5774829" y="1932015"/>
                  <a:pt x="5382832" y="1905581"/>
                  <a:pt x="5185122" y="1938992"/>
                </a:cubicBezTo>
                <a:cubicBezTo>
                  <a:pt x="4987412" y="1972403"/>
                  <a:pt x="4570433" y="1907858"/>
                  <a:pt x="4372031" y="1938992"/>
                </a:cubicBezTo>
                <a:cubicBezTo>
                  <a:pt x="4173629" y="1970126"/>
                  <a:pt x="4059236" y="1940008"/>
                  <a:pt x="3925498" y="1938992"/>
                </a:cubicBezTo>
                <a:cubicBezTo>
                  <a:pt x="3791760" y="1937976"/>
                  <a:pt x="3690521" y="1961223"/>
                  <a:pt x="3478964" y="1938992"/>
                </a:cubicBezTo>
                <a:cubicBezTo>
                  <a:pt x="3267407" y="1916761"/>
                  <a:pt x="3252896" y="1947995"/>
                  <a:pt x="3032430" y="1938992"/>
                </a:cubicBezTo>
                <a:cubicBezTo>
                  <a:pt x="2811964" y="1929989"/>
                  <a:pt x="2573730" y="1951098"/>
                  <a:pt x="2365962" y="1938992"/>
                </a:cubicBezTo>
                <a:cubicBezTo>
                  <a:pt x="2158194" y="1926886"/>
                  <a:pt x="1847803" y="1940578"/>
                  <a:pt x="1699494" y="1938992"/>
                </a:cubicBezTo>
                <a:cubicBezTo>
                  <a:pt x="1551185" y="1937406"/>
                  <a:pt x="1228616" y="1959809"/>
                  <a:pt x="959714" y="1938992"/>
                </a:cubicBezTo>
                <a:cubicBezTo>
                  <a:pt x="690812" y="1918175"/>
                  <a:pt x="251074" y="1891413"/>
                  <a:pt x="0" y="1938992"/>
                </a:cubicBezTo>
                <a:cubicBezTo>
                  <a:pt x="-1965" y="1760511"/>
                  <a:pt x="30657" y="1500822"/>
                  <a:pt x="0" y="1253881"/>
                </a:cubicBezTo>
                <a:cubicBezTo>
                  <a:pt x="-30657" y="1006940"/>
                  <a:pt x="24351" y="938102"/>
                  <a:pt x="0" y="646331"/>
                </a:cubicBezTo>
                <a:cubicBezTo>
                  <a:pt x="-24351" y="354560"/>
                  <a:pt x="-25296" y="166562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15" y="4554530"/>
            <a:ext cx="1062045" cy="685689"/>
          </a:xfrm>
          <a:prstGeom prst="rect">
            <a:avLst/>
          </a:prstGeom>
        </p:spPr>
      </p:pic>
      <p:pic>
        <p:nvPicPr>
          <p:cNvPr id="1026" name="Picture 2" descr="BALANCE Vector Icons free download in SVG, PNG Forma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6"/>
          <a:stretch>
            <a:fillRect/>
          </a:stretch>
        </p:blipFill>
        <p:spPr bwMode="auto">
          <a:xfrm>
            <a:off x="1609932" y="2795201"/>
            <a:ext cx="8838183" cy="1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4" name="Group 2173"/>
          <p:cNvGrpSpPr/>
          <p:nvPr/>
        </p:nvGrpSpPr>
        <p:grpSpPr>
          <a:xfrm>
            <a:off x="5384800" y="523877"/>
            <a:ext cx="6731630" cy="2296890"/>
            <a:chOff x="5668892" y="1590383"/>
            <a:chExt cx="6433250" cy="1823653"/>
          </a:xfrm>
        </p:grpSpPr>
        <p:sp>
          <p:nvSpPr>
            <p:cNvPr id="45" name="Rounded Rectangle 44"/>
            <p:cNvSpPr/>
            <p:nvPr/>
          </p:nvSpPr>
          <p:spPr>
            <a:xfrm>
              <a:off x="5668892" y="1590383"/>
              <a:ext cx="6433250" cy="182365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39" name="Group 2138"/>
            <p:cNvGrpSpPr/>
            <p:nvPr/>
          </p:nvGrpSpPr>
          <p:grpSpPr>
            <a:xfrm>
              <a:off x="5776198" y="2510036"/>
              <a:ext cx="1294256" cy="780426"/>
              <a:chOff x="5811128" y="2510601"/>
              <a:chExt cx="1294256" cy="780426"/>
            </a:xfrm>
          </p:grpSpPr>
          <p:pic>
            <p:nvPicPr>
              <p:cNvPr id="2137" name="Picture 2136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38" name="TextBox 2137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40" name="Group 2139"/>
            <p:cNvGrpSpPr/>
            <p:nvPr/>
          </p:nvGrpSpPr>
          <p:grpSpPr>
            <a:xfrm>
              <a:off x="7003477" y="2519982"/>
              <a:ext cx="1294256" cy="780426"/>
              <a:chOff x="5811128" y="2510601"/>
              <a:chExt cx="1294256" cy="780426"/>
            </a:xfrm>
          </p:grpSpPr>
          <p:pic>
            <p:nvPicPr>
              <p:cNvPr id="2141" name="Picture 2140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42" name="TextBox 2141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43" name="Group 2142"/>
            <p:cNvGrpSpPr/>
            <p:nvPr/>
          </p:nvGrpSpPr>
          <p:grpSpPr>
            <a:xfrm>
              <a:off x="8238389" y="2496095"/>
              <a:ext cx="1294256" cy="780426"/>
              <a:chOff x="5811128" y="2510601"/>
              <a:chExt cx="1294256" cy="780426"/>
            </a:xfrm>
          </p:grpSpPr>
          <p:pic>
            <p:nvPicPr>
              <p:cNvPr id="2144" name="Picture 2143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45" name="TextBox 2144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53" name="Group 2152"/>
            <p:cNvGrpSpPr/>
            <p:nvPr/>
          </p:nvGrpSpPr>
          <p:grpSpPr>
            <a:xfrm>
              <a:off x="10628989" y="2496095"/>
              <a:ext cx="1294256" cy="780426"/>
              <a:chOff x="5811128" y="2510601"/>
              <a:chExt cx="1294256" cy="780426"/>
            </a:xfrm>
          </p:grpSpPr>
          <p:pic>
            <p:nvPicPr>
              <p:cNvPr id="2154" name="Picture 2153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55" name="TextBox 2154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56" name="Group 2155"/>
            <p:cNvGrpSpPr/>
            <p:nvPr/>
          </p:nvGrpSpPr>
          <p:grpSpPr>
            <a:xfrm>
              <a:off x="9417279" y="2496095"/>
              <a:ext cx="1294256" cy="780426"/>
              <a:chOff x="5811128" y="2510601"/>
              <a:chExt cx="1294256" cy="780426"/>
            </a:xfrm>
          </p:grpSpPr>
          <p:pic>
            <p:nvPicPr>
              <p:cNvPr id="2157" name="Picture 2156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58" name="TextBox 2157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59" name="Group 2158"/>
            <p:cNvGrpSpPr/>
            <p:nvPr/>
          </p:nvGrpSpPr>
          <p:grpSpPr>
            <a:xfrm>
              <a:off x="5776198" y="1696593"/>
              <a:ext cx="1294256" cy="780426"/>
              <a:chOff x="5811128" y="2510601"/>
              <a:chExt cx="1294256" cy="780426"/>
            </a:xfrm>
          </p:grpSpPr>
          <p:pic>
            <p:nvPicPr>
              <p:cNvPr id="2160" name="Picture 2159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61" name="TextBox 2160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62" name="Group 2161"/>
            <p:cNvGrpSpPr/>
            <p:nvPr/>
          </p:nvGrpSpPr>
          <p:grpSpPr>
            <a:xfrm>
              <a:off x="7003477" y="1706539"/>
              <a:ext cx="1294256" cy="780426"/>
              <a:chOff x="5811128" y="2510601"/>
              <a:chExt cx="1294256" cy="780426"/>
            </a:xfrm>
          </p:grpSpPr>
          <p:pic>
            <p:nvPicPr>
              <p:cNvPr id="2163" name="Picture 2162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64" name="TextBox 2163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65" name="Group 2164"/>
            <p:cNvGrpSpPr/>
            <p:nvPr/>
          </p:nvGrpSpPr>
          <p:grpSpPr>
            <a:xfrm>
              <a:off x="8238389" y="1682652"/>
              <a:ext cx="1294256" cy="780426"/>
              <a:chOff x="5811128" y="2510601"/>
              <a:chExt cx="1294256" cy="780426"/>
            </a:xfrm>
          </p:grpSpPr>
          <p:pic>
            <p:nvPicPr>
              <p:cNvPr id="2166" name="Picture 2165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67" name="TextBox 2166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68" name="Group 2167"/>
            <p:cNvGrpSpPr/>
            <p:nvPr/>
          </p:nvGrpSpPr>
          <p:grpSpPr>
            <a:xfrm>
              <a:off x="10628989" y="1682652"/>
              <a:ext cx="1294256" cy="780426"/>
              <a:chOff x="5811128" y="2510601"/>
              <a:chExt cx="1294256" cy="780426"/>
            </a:xfrm>
          </p:grpSpPr>
          <p:pic>
            <p:nvPicPr>
              <p:cNvPr id="2169" name="Picture 2168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70" name="TextBox 2169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71" name="Group 2170"/>
            <p:cNvGrpSpPr/>
            <p:nvPr/>
          </p:nvGrpSpPr>
          <p:grpSpPr>
            <a:xfrm>
              <a:off x="9417279" y="1682652"/>
              <a:ext cx="1294256" cy="780426"/>
              <a:chOff x="5811128" y="2510601"/>
              <a:chExt cx="1294256" cy="780426"/>
            </a:xfrm>
          </p:grpSpPr>
          <p:pic>
            <p:nvPicPr>
              <p:cNvPr id="2172" name="Picture 2171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73" name="TextBox 2172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75" name="Picture 2174" descr="images (2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0607" y="523876"/>
            <a:ext cx="2410690" cy="2410690"/>
          </a:xfrm>
          <a:prstGeom prst="rect">
            <a:avLst/>
          </a:prstGeom>
        </p:spPr>
      </p:pic>
      <p:sp>
        <p:nvSpPr>
          <p:cNvPr id="2176" name="Rectangle 2175"/>
          <p:cNvSpPr/>
          <p:nvPr/>
        </p:nvSpPr>
        <p:spPr>
          <a:xfrm>
            <a:off x="2050314" y="1573119"/>
            <a:ext cx="17888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tạ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19058" y="4495280"/>
            <a:ext cx="43428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1039" y="5510943"/>
            <a:ext cx="43428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FFA500"/>
                </a:solidFill>
                <a:prstDash val="solid"/>
              </a:ln>
              <a:solidFill>
                <a:srgbClr val="FFA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FC913-9F4C-6E60-8F13-8F9BB3769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_图片 3">
            <a:extLst>
              <a:ext uri="{FF2B5EF4-FFF2-40B4-BE49-F238E27FC236}">
                <a16:creationId xmlns:a16="http://schemas.microsoft.com/office/drawing/2014/main" id="{4CB4DBF6-A4B6-7792-49FD-36CA240927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24136"/>
          <a:stretch>
            <a:fillRect/>
          </a:stretch>
        </p:blipFill>
        <p:spPr>
          <a:xfrm>
            <a:off x="-1188355" y="-1741714"/>
            <a:ext cx="15728753" cy="9628414"/>
          </a:xfrm>
          <a:prstGeom prst="rect">
            <a:avLst/>
          </a:prstGeom>
        </p:spPr>
      </p:pic>
      <p:sp>
        <p:nvSpPr>
          <p:cNvPr id="41" name="PA_文本框 33">
            <a:extLst>
              <a:ext uri="{FF2B5EF4-FFF2-40B4-BE49-F238E27FC236}">
                <a16:creationId xmlns:a16="http://schemas.microsoft.com/office/drawing/2014/main" id="{AF597BF7-CE1D-F22D-1CE7-6D4F8910D5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77543" y="4571072"/>
            <a:ext cx="7331150" cy="1938992"/>
          </a:xfrm>
          <a:custGeom>
            <a:avLst/>
            <a:gdLst>
              <a:gd name="connsiteX0" fmla="*/ 0 w 7331150"/>
              <a:gd name="connsiteY0" fmla="*/ 0 h 1938992"/>
              <a:gd name="connsiteX1" fmla="*/ 593157 w 7331150"/>
              <a:gd name="connsiteY1" fmla="*/ 0 h 1938992"/>
              <a:gd name="connsiteX2" fmla="*/ 1186313 w 7331150"/>
              <a:gd name="connsiteY2" fmla="*/ 0 h 1938992"/>
              <a:gd name="connsiteX3" fmla="*/ 1999405 w 7331150"/>
              <a:gd name="connsiteY3" fmla="*/ 0 h 1938992"/>
              <a:gd name="connsiteX4" fmla="*/ 2519250 w 7331150"/>
              <a:gd name="connsiteY4" fmla="*/ 0 h 1938992"/>
              <a:gd name="connsiteX5" fmla="*/ 3332341 w 7331150"/>
              <a:gd name="connsiteY5" fmla="*/ 0 h 1938992"/>
              <a:gd name="connsiteX6" fmla="*/ 4072121 w 7331150"/>
              <a:gd name="connsiteY6" fmla="*/ 0 h 1938992"/>
              <a:gd name="connsiteX7" fmla="*/ 4811900 w 7331150"/>
              <a:gd name="connsiteY7" fmla="*/ 0 h 1938992"/>
              <a:gd name="connsiteX8" fmla="*/ 5551680 w 7331150"/>
              <a:gd name="connsiteY8" fmla="*/ 0 h 1938992"/>
              <a:gd name="connsiteX9" fmla="*/ 5998214 w 7331150"/>
              <a:gd name="connsiteY9" fmla="*/ 0 h 1938992"/>
              <a:gd name="connsiteX10" fmla="*/ 6591370 w 7331150"/>
              <a:gd name="connsiteY10" fmla="*/ 0 h 1938992"/>
              <a:gd name="connsiteX11" fmla="*/ 7331150 w 7331150"/>
              <a:gd name="connsiteY11" fmla="*/ 0 h 1938992"/>
              <a:gd name="connsiteX12" fmla="*/ 7331150 w 7331150"/>
              <a:gd name="connsiteY12" fmla="*/ 588161 h 1938992"/>
              <a:gd name="connsiteX13" fmla="*/ 7331150 w 7331150"/>
              <a:gd name="connsiteY13" fmla="*/ 1176322 h 1938992"/>
              <a:gd name="connsiteX14" fmla="*/ 7331150 w 7331150"/>
              <a:gd name="connsiteY14" fmla="*/ 1938992 h 1938992"/>
              <a:gd name="connsiteX15" fmla="*/ 6811305 w 7331150"/>
              <a:gd name="connsiteY15" fmla="*/ 1938992 h 1938992"/>
              <a:gd name="connsiteX16" fmla="*/ 6144837 w 7331150"/>
              <a:gd name="connsiteY16" fmla="*/ 1938992 h 1938992"/>
              <a:gd name="connsiteX17" fmla="*/ 5331745 w 7331150"/>
              <a:gd name="connsiteY17" fmla="*/ 1938992 h 1938992"/>
              <a:gd name="connsiteX18" fmla="*/ 4738589 w 7331150"/>
              <a:gd name="connsiteY18" fmla="*/ 1938992 h 1938992"/>
              <a:gd name="connsiteX19" fmla="*/ 4145432 w 7331150"/>
              <a:gd name="connsiteY19" fmla="*/ 1938992 h 1938992"/>
              <a:gd name="connsiteX20" fmla="*/ 3405652 w 7331150"/>
              <a:gd name="connsiteY20" fmla="*/ 1938992 h 1938992"/>
              <a:gd name="connsiteX21" fmla="*/ 2812496 w 7331150"/>
              <a:gd name="connsiteY21" fmla="*/ 1938992 h 1938992"/>
              <a:gd name="connsiteX22" fmla="*/ 2292651 w 7331150"/>
              <a:gd name="connsiteY22" fmla="*/ 1938992 h 1938992"/>
              <a:gd name="connsiteX23" fmla="*/ 1626182 w 7331150"/>
              <a:gd name="connsiteY23" fmla="*/ 1938992 h 1938992"/>
              <a:gd name="connsiteX24" fmla="*/ 886403 w 7331150"/>
              <a:gd name="connsiteY24" fmla="*/ 1938992 h 1938992"/>
              <a:gd name="connsiteX25" fmla="*/ 0 w 7331150"/>
              <a:gd name="connsiteY25" fmla="*/ 1938992 h 1938992"/>
              <a:gd name="connsiteX26" fmla="*/ 0 w 7331150"/>
              <a:gd name="connsiteY26" fmla="*/ 1292661 h 1938992"/>
              <a:gd name="connsiteX27" fmla="*/ 0 w 7331150"/>
              <a:gd name="connsiteY27" fmla="*/ 607551 h 1938992"/>
              <a:gd name="connsiteX28" fmla="*/ 0 w 7331150"/>
              <a:gd name="connsiteY28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31150" h="1938992" fill="none" extrusionOk="0">
                <a:moveTo>
                  <a:pt x="0" y="0"/>
                </a:moveTo>
                <a:cubicBezTo>
                  <a:pt x="282237" y="-16144"/>
                  <a:pt x="363989" y="-20514"/>
                  <a:pt x="593157" y="0"/>
                </a:cubicBezTo>
                <a:cubicBezTo>
                  <a:pt x="822325" y="20514"/>
                  <a:pt x="930166" y="-10489"/>
                  <a:pt x="1186313" y="0"/>
                </a:cubicBezTo>
                <a:cubicBezTo>
                  <a:pt x="1442460" y="10489"/>
                  <a:pt x="1741725" y="-32014"/>
                  <a:pt x="1999405" y="0"/>
                </a:cubicBezTo>
                <a:cubicBezTo>
                  <a:pt x="2257085" y="32014"/>
                  <a:pt x="2389936" y="5671"/>
                  <a:pt x="2519250" y="0"/>
                </a:cubicBezTo>
                <a:cubicBezTo>
                  <a:pt x="2648564" y="-5671"/>
                  <a:pt x="3063527" y="33304"/>
                  <a:pt x="3332341" y="0"/>
                </a:cubicBezTo>
                <a:cubicBezTo>
                  <a:pt x="3601155" y="-33304"/>
                  <a:pt x="3897215" y="-31709"/>
                  <a:pt x="4072121" y="0"/>
                </a:cubicBezTo>
                <a:cubicBezTo>
                  <a:pt x="4247027" y="31709"/>
                  <a:pt x="4650324" y="-11699"/>
                  <a:pt x="4811900" y="0"/>
                </a:cubicBezTo>
                <a:cubicBezTo>
                  <a:pt x="4973476" y="11699"/>
                  <a:pt x="5235474" y="5635"/>
                  <a:pt x="5551680" y="0"/>
                </a:cubicBezTo>
                <a:cubicBezTo>
                  <a:pt x="5867886" y="-5635"/>
                  <a:pt x="5897226" y="11755"/>
                  <a:pt x="5998214" y="0"/>
                </a:cubicBezTo>
                <a:cubicBezTo>
                  <a:pt x="6099202" y="-11755"/>
                  <a:pt x="6336245" y="-20839"/>
                  <a:pt x="6591370" y="0"/>
                </a:cubicBezTo>
                <a:cubicBezTo>
                  <a:pt x="6846495" y="20839"/>
                  <a:pt x="6968602" y="-13269"/>
                  <a:pt x="7331150" y="0"/>
                </a:cubicBezTo>
                <a:cubicBezTo>
                  <a:pt x="7324514" y="200410"/>
                  <a:pt x="7315051" y="299682"/>
                  <a:pt x="7331150" y="588161"/>
                </a:cubicBezTo>
                <a:cubicBezTo>
                  <a:pt x="7347249" y="876640"/>
                  <a:pt x="7348735" y="941862"/>
                  <a:pt x="7331150" y="1176322"/>
                </a:cubicBezTo>
                <a:cubicBezTo>
                  <a:pt x="7313565" y="1410782"/>
                  <a:pt x="7367569" y="1595400"/>
                  <a:pt x="7331150" y="1938992"/>
                </a:cubicBezTo>
                <a:cubicBezTo>
                  <a:pt x="7156876" y="1925838"/>
                  <a:pt x="6943986" y="1946628"/>
                  <a:pt x="6811305" y="1938992"/>
                </a:cubicBezTo>
                <a:cubicBezTo>
                  <a:pt x="6678624" y="1931356"/>
                  <a:pt x="6410920" y="1914833"/>
                  <a:pt x="6144837" y="1938992"/>
                </a:cubicBezTo>
                <a:cubicBezTo>
                  <a:pt x="5878754" y="1963151"/>
                  <a:pt x="5544830" y="1973611"/>
                  <a:pt x="5331745" y="1938992"/>
                </a:cubicBezTo>
                <a:cubicBezTo>
                  <a:pt x="5118660" y="1904373"/>
                  <a:pt x="4885389" y="1927785"/>
                  <a:pt x="4738589" y="1938992"/>
                </a:cubicBezTo>
                <a:cubicBezTo>
                  <a:pt x="4591789" y="1950199"/>
                  <a:pt x="4440300" y="1922865"/>
                  <a:pt x="4145432" y="1938992"/>
                </a:cubicBezTo>
                <a:cubicBezTo>
                  <a:pt x="3850564" y="1955119"/>
                  <a:pt x="3747354" y="1912448"/>
                  <a:pt x="3405652" y="1938992"/>
                </a:cubicBezTo>
                <a:cubicBezTo>
                  <a:pt x="3063950" y="1965536"/>
                  <a:pt x="2973609" y="1927395"/>
                  <a:pt x="2812496" y="1938992"/>
                </a:cubicBezTo>
                <a:cubicBezTo>
                  <a:pt x="2651383" y="1950589"/>
                  <a:pt x="2511867" y="1916939"/>
                  <a:pt x="2292651" y="1938992"/>
                </a:cubicBezTo>
                <a:cubicBezTo>
                  <a:pt x="2073435" y="1961045"/>
                  <a:pt x="1900108" y="1964877"/>
                  <a:pt x="1626182" y="1938992"/>
                </a:cubicBezTo>
                <a:cubicBezTo>
                  <a:pt x="1352256" y="1913107"/>
                  <a:pt x="1181077" y="1966545"/>
                  <a:pt x="886403" y="1938992"/>
                </a:cubicBezTo>
                <a:cubicBezTo>
                  <a:pt x="591729" y="1911439"/>
                  <a:pt x="275861" y="1914992"/>
                  <a:pt x="0" y="1938992"/>
                </a:cubicBezTo>
                <a:cubicBezTo>
                  <a:pt x="6075" y="1644418"/>
                  <a:pt x="-14666" y="1518584"/>
                  <a:pt x="0" y="1292661"/>
                </a:cubicBezTo>
                <a:cubicBezTo>
                  <a:pt x="14666" y="1066738"/>
                  <a:pt x="27872" y="867853"/>
                  <a:pt x="0" y="607551"/>
                </a:cubicBezTo>
                <a:cubicBezTo>
                  <a:pt x="-27872" y="347249"/>
                  <a:pt x="-15761" y="230983"/>
                  <a:pt x="0" y="0"/>
                </a:cubicBezTo>
                <a:close/>
              </a:path>
              <a:path w="7331150" h="1938992" stroke="0" extrusionOk="0">
                <a:moveTo>
                  <a:pt x="0" y="0"/>
                </a:moveTo>
                <a:cubicBezTo>
                  <a:pt x="229554" y="23033"/>
                  <a:pt x="302751" y="474"/>
                  <a:pt x="593157" y="0"/>
                </a:cubicBezTo>
                <a:cubicBezTo>
                  <a:pt x="883563" y="-474"/>
                  <a:pt x="1089480" y="5342"/>
                  <a:pt x="1406248" y="0"/>
                </a:cubicBezTo>
                <a:cubicBezTo>
                  <a:pt x="1723016" y="-5342"/>
                  <a:pt x="1967927" y="14973"/>
                  <a:pt x="2146028" y="0"/>
                </a:cubicBezTo>
                <a:cubicBezTo>
                  <a:pt x="2324129" y="-14973"/>
                  <a:pt x="2409952" y="10784"/>
                  <a:pt x="2665873" y="0"/>
                </a:cubicBezTo>
                <a:cubicBezTo>
                  <a:pt x="2921794" y="-10784"/>
                  <a:pt x="3198550" y="25964"/>
                  <a:pt x="3332341" y="0"/>
                </a:cubicBezTo>
                <a:cubicBezTo>
                  <a:pt x="3466132" y="-25964"/>
                  <a:pt x="3774490" y="-23036"/>
                  <a:pt x="3925498" y="0"/>
                </a:cubicBezTo>
                <a:cubicBezTo>
                  <a:pt x="4076506" y="23036"/>
                  <a:pt x="4291510" y="-2671"/>
                  <a:pt x="4445343" y="0"/>
                </a:cubicBezTo>
                <a:cubicBezTo>
                  <a:pt x="4599177" y="2671"/>
                  <a:pt x="4851225" y="19339"/>
                  <a:pt x="4965188" y="0"/>
                </a:cubicBezTo>
                <a:cubicBezTo>
                  <a:pt x="5079151" y="-19339"/>
                  <a:pt x="5561460" y="-29529"/>
                  <a:pt x="5778279" y="0"/>
                </a:cubicBezTo>
                <a:cubicBezTo>
                  <a:pt x="5995098" y="29529"/>
                  <a:pt x="6161153" y="6805"/>
                  <a:pt x="6298124" y="0"/>
                </a:cubicBezTo>
                <a:cubicBezTo>
                  <a:pt x="6435096" y="-6805"/>
                  <a:pt x="6602015" y="18"/>
                  <a:pt x="6744658" y="0"/>
                </a:cubicBezTo>
                <a:cubicBezTo>
                  <a:pt x="6887301" y="-18"/>
                  <a:pt x="7047494" y="-28580"/>
                  <a:pt x="7331150" y="0"/>
                </a:cubicBezTo>
                <a:cubicBezTo>
                  <a:pt x="7300433" y="289627"/>
                  <a:pt x="7360924" y="502464"/>
                  <a:pt x="7331150" y="646331"/>
                </a:cubicBezTo>
                <a:cubicBezTo>
                  <a:pt x="7301376" y="790198"/>
                  <a:pt x="7354144" y="1184558"/>
                  <a:pt x="7331150" y="1331441"/>
                </a:cubicBezTo>
                <a:cubicBezTo>
                  <a:pt x="7308157" y="1478324"/>
                  <a:pt x="7338259" y="1660547"/>
                  <a:pt x="7331150" y="1938992"/>
                </a:cubicBezTo>
                <a:cubicBezTo>
                  <a:pt x="7093533" y="1958497"/>
                  <a:pt x="7006374" y="1923908"/>
                  <a:pt x="6737993" y="1938992"/>
                </a:cubicBezTo>
                <a:cubicBezTo>
                  <a:pt x="6469612" y="1954076"/>
                  <a:pt x="6221599" y="1945969"/>
                  <a:pt x="5998214" y="1938992"/>
                </a:cubicBezTo>
                <a:cubicBezTo>
                  <a:pt x="5774829" y="1932015"/>
                  <a:pt x="5382832" y="1905581"/>
                  <a:pt x="5185122" y="1938992"/>
                </a:cubicBezTo>
                <a:cubicBezTo>
                  <a:pt x="4987412" y="1972403"/>
                  <a:pt x="4570433" y="1907858"/>
                  <a:pt x="4372031" y="1938992"/>
                </a:cubicBezTo>
                <a:cubicBezTo>
                  <a:pt x="4173629" y="1970126"/>
                  <a:pt x="4059236" y="1940008"/>
                  <a:pt x="3925498" y="1938992"/>
                </a:cubicBezTo>
                <a:cubicBezTo>
                  <a:pt x="3791760" y="1937976"/>
                  <a:pt x="3690521" y="1961223"/>
                  <a:pt x="3478964" y="1938992"/>
                </a:cubicBezTo>
                <a:cubicBezTo>
                  <a:pt x="3267407" y="1916761"/>
                  <a:pt x="3252896" y="1947995"/>
                  <a:pt x="3032430" y="1938992"/>
                </a:cubicBezTo>
                <a:cubicBezTo>
                  <a:pt x="2811964" y="1929989"/>
                  <a:pt x="2573730" y="1951098"/>
                  <a:pt x="2365962" y="1938992"/>
                </a:cubicBezTo>
                <a:cubicBezTo>
                  <a:pt x="2158194" y="1926886"/>
                  <a:pt x="1847803" y="1940578"/>
                  <a:pt x="1699494" y="1938992"/>
                </a:cubicBezTo>
                <a:cubicBezTo>
                  <a:pt x="1551185" y="1937406"/>
                  <a:pt x="1228616" y="1959809"/>
                  <a:pt x="959714" y="1938992"/>
                </a:cubicBezTo>
                <a:cubicBezTo>
                  <a:pt x="690812" y="1918175"/>
                  <a:pt x="251074" y="1891413"/>
                  <a:pt x="0" y="1938992"/>
                </a:cubicBezTo>
                <a:cubicBezTo>
                  <a:pt x="-1965" y="1760511"/>
                  <a:pt x="30657" y="1500822"/>
                  <a:pt x="0" y="1253881"/>
                </a:cubicBezTo>
                <a:cubicBezTo>
                  <a:pt x="-30657" y="1006940"/>
                  <a:pt x="24351" y="938102"/>
                  <a:pt x="0" y="646331"/>
                </a:cubicBezTo>
                <a:cubicBezTo>
                  <a:pt x="-24351" y="354560"/>
                  <a:pt x="-25296" y="166562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78BD85A8-A2D9-06AD-390E-55E87921D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15" y="4554530"/>
            <a:ext cx="1062045" cy="685689"/>
          </a:xfrm>
          <a:prstGeom prst="rect">
            <a:avLst/>
          </a:prstGeom>
        </p:spPr>
      </p:pic>
      <p:pic>
        <p:nvPicPr>
          <p:cNvPr id="1026" name="Picture 2" descr="BALANCE Vector Icons free download in SVG, PNG Format">
            <a:extLst>
              <a:ext uri="{FF2B5EF4-FFF2-40B4-BE49-F238E27FC236}">
                <a16:creationId xmlns:a16="http://schemas.microsoft.com/office/drawing/2014/main" id="{0D198BA5-598B-BB2A-5E6C-4C5BAAC26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6"/>
          <a:stretch>
            <a:fillRect/>
          </a:stretch>
        </p:blipFill>
        <p:spPr bwMode="auto">
          <a:xfrm>
            <a:off x="1609932" y="2795201"/>
            <a:ext cx="8838183" cy="1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5" name="Picture 2174" descr="images (2).png">
            <a:extLst>
              <a:ext uri="{FF2B5EF4-FFF2-40B4-BE49-F238E27FC236}">
                <a16:creationId xmlns:a16="http://schemas.microsoft.com/office/drawing/2014/main" id="{50C37C9C-C465-1DD5-E60A-AD9A4E771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0607" y="523876"/>
            <a:ext cx="2410690" cy="2410690"/>
          </a:xfrm>
          <a:prstGeom prst="rect">
            <a:avLst/>
          </a:prstGeom>
        </p:spPr>
      </p:pic>
      <p:sp>
        <p:nvSpPr>
          <p:cNvPr id="2176" name="Rectangle 2175">
            <a:extLst>
              <a:ext uri="{FF2B5EF4-FFF2-40B4-BE49-F238E27FC236}">
                <a16:creationId xmlns:a16="http://schemas.microsoft.com/office/drawing/2014/main" id="{B1567012-0267-490F-001B-7609BC5627A6}"/>
              </a:ext>
            </a:extLst>
          </p:cNvPr>
          <p:cNvSpPr/>
          <p:nvPr/>
        </p:nvSpPr>
        <p:spPr>
          <a:xfrm>
            <a:off x="2050314" y="1573119"/>
            <a:ext cx="17888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tạ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893DAC-11B8-60D4-5C62-117271DAD1D4}"/>
              </a:ext>
            </a:extLst>
          </p:cNvPr>
          <p:cNvSpPr/>
          <p:nvPr/>
        </p:nvSpPr>
        <p:spPr>
          <a:xfrm>
            <a:off x="3597418" y="4495280"/>
            <a:ext cx="43861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kg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E0756F-A3C8-1BAE-85F1-944BD288DE69}"/>
              </a:ext>
            </a:extLst>
          </p:cNvPr>
          <p:cNvSpPr/>
          <p:nvPr/>
        </p:nvSpPr>
        <p:spPr>
          <a:xfrm>
            <a:off x="3109399" y="5510943"/>
            <a:ext cx="43861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r>
              <a:rPr kumimoji="0" lang="en-US" sz="6000" b="1" i="0" u="none" strike="noStrike" kern="1200" cap="none" spc="0" normalizeH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kg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FFA500"/>
                </a:solidFill>
                <a:prstDash val="solid"/>
              </a:ln>
              <a:solidFill>
                <a:srgbClr val="FFA500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images.png">
            <a:extLst>
              <a:ext uri="{FF2B5EF4-FFF2-40B4-BE49-F238E27FC236}">
                <a16:creationId xmlns:a16="http://schemas.microsoft.com/office/drawing/2014/main" id="{FD96279E-8149-9424-92DC-7233F8589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250" y="412436"/>
            <a:ext cx="2541365" cy="24106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7DD5DE-7C5C-A855-9FCD-6B29B6486AF1}"/>
              </a:ext>
            </a:extLst>
          </p:cNvPr>
          <p:cNvSpPr/>
          <p:nvPr/>
        </p:nvSpPr>
        <p:spPr>
          <a:xfrm>
            <a:off x="8186343" y="1562671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C1831B-A149-E491-F45F-65CD411A34A6}"/>
              </a:ext>
            </a:extLst>
          </p:cNvPr>
          <p:cNvSpPr/>
          <p:nvPr/>
        </p:nvSpPr>
        <p:spPr>
          <a:xfrm>
            <a:off x="9172780" y="1573119"/>
            <a:ext cx="845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E34682-AFC8-3BCC-DB6E-DE388DFCB444}"/>
              </a:ext>
            </a:extLst>
          </p:cNvPr>
          <p:cNvSpPr/>
          <p:nvPr/>
        </p:nvSpPr>
        <p:spPr>
          <a:xfrm>
            <a:off x="8036495" y="1587507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95409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/>
      <p:bldP spid="3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ách vẽ một con bò hoạt hình mới nhất 2021 - Vẽ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64" y="490817"/>
            <a:ext cx="4339788" cy="38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29">
            <a:extLst>
              <a:ext uri="{FF2B5EF4-FFF2-40B4-BE49-F238E27FC236}">
                <a16:creationId xmlns:a16="http://schemas.microsoft.com/office/drawing/2014/main" id="{39D82D97-82BC-8801-BD4D-3A2DEEEA5AA0}"/>
              </a:ext>
            </a:extLst>
          </p:cNvPr>
          <p:cNvSpPr txBox="1"/>
          <p:nvPr/>
        </p:nvSpPr>
        <p:spPr>
          <a:xfrm>
            <a:off x="1265756" y="5029721"/>
            <a:ext cx="1071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 Con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bò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sữa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nặng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9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tạ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Vậy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nó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nặng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….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yến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, ….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kg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sp>
        <p:nvSpPr>
          <p:cNvPr id="5" name="文本框 29">
            <a:extLst>
              <a:ext uri="{FF2B5EF4-FFF2-40B4-BE49-F238E27FC236}">
                <a16:creationId xmlns:a16="http://schemas.microsoft.com/office/drawing/2014/main" id="{9D87CB76-4EC2-0E80-A27F-C48DE98CFA51}"/>
              </a:ext>
            </a:extLst>
          </p:cNvPr>
          <p:cNvSpPr txBox="1"/>
          <p:nvPr/>
        </p:nvSpPr>
        <p:spPr>
          <a:xfrm>
            <a:off x="1265756" y="5029721"/>
            <a:ext cx="1071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Con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bò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sữa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nặng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9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tạ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Vậy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nó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nặng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90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yến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,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900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kg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982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7CFD82-7841-A656-E5DE-441DC7965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0104" y="2521054"/>
            <a:ext cx="2565882" cy="3860445"/>
          </a:xfrm>
          <a:prstGeom prst="rect">
            <a:avLst/>
          </a:prstGeom>
        </p:spPr>
      </p:pic>
      <p:sp>
        <p:nvSpPr>
          <p:cNvPr id="3" name="Speech Bubble: Oval 9">
            <a:extLst>
              <a:ext uri="{FF2B5EF4-FFF2-40B4-BE49-F238E27FC236}">
                <a16:creationId xmlns:a16="http://schemas.microsoft.com/office/drawing/2014/main" id="{A824F156-931E-64CF-D65A-35C90AE1A65E}"/>
              </a:ext>
            </a:extLst>
          </p:cNvPr>
          <p:cNvSpPr/>
          <p:nvPr/>
        </p:nvSpPr>
        <p:spPr>
          <a:xfrm>
            <a:off x="986971" y="546457"/>
            <a:ext cx="6358485" cy="3860444"/>
          </a:xfrm>
          <a:custGeom>
            <a:avLst/>
            <a:gdLst>
              <a:gd name="connsiteX0" fmla="*/ 7770832 w 6358485"/>
              <a:gd name="connsiteY0" fmla="*/ 2506934 h 3860444"/>
              <a:gd name="connsiteX1" fmla="*/ 6112465 w 6358485"/>
              <a:gd name="connsiteY1" fmla="*/ 2674742 h 3860444"/>
              <a:gd name="connsiteX2" fmla="*/ 2813951 w 6358485"/>
              <a:gd name="connsiteY2" fmla="*/ 3847660 h 3860444"/>
              <a:gd name="connsiteX3" fmla="*/ 69042 w 6358485"/>
              <a:gd name="connsiteY3" fmla="*/ 1530137 h 3860444"/>
              <a:gd name="connsiteX4" fmla="*/ 3309840 w 6358485"/>
              <a:gd name="connsiteY4" fmla="*/ 1629 h 3860444"/>
              <a:gd name="connsiteX5" fmla="*/ 6358255 w 6358485"/>
              <a:gd name="connsiteY5" fmla="*/ 1953409 h 3860444"/>
              <a:gd name="connsiteX6" fmla="*/ 7770832 w 6358485"/>
              <a:gd name="connsiteY6" fmla="*/ 2506934 h 386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8485" h="3860444" fill="none" extrusionOk="0">
                <a:moveTo>
                  <a:pt x="7770832" y="2506934"/>
                </a:moveTo>
                <a:cubicBezTo>
                  <a:pt x="7069171" y="2488996"/>
                  <a:pt x="6564814" y="2491852"/>
                  <a:pt x="6112465" y="2674742"/>
                </a:cubicBezTo>
                <a:cubicBezTo>
                  <a:pt x="5498376" y="3401636"/>
                  <a:pt x="4335028" y="4078131"/>
                  <a:pt x="2813951" y="3847660"/>
                </a:cubicBezTo>
                <a:cubicBezTo>
                  <a:pt x="992931" y="3667427"/>
                  <a:pt x="-384174" y="2637887"/>
                  <a:pt x="69042" y="1530137"/>
                </a:cubicBezTo>
                <a:cubicBezTo>
                  <a:pt x="386188" y="358464"/>
                  <a:pt x="1543675" y="-104932"/>
                  <a:pt x="3309840" y="1629"/>
                </a:cubicBezTo>
                <a:cubicBezTo>
                  <a:pt x="4972628" y="14784"/>
                  <a:pt x="6426489" y="882528"/>
                  <a:pt x="6358255" y="1953409"/>
                </a:cubicBezTo>
                <a:cubicBezTo>
                  <a:pt x="6818605" y="2239579"/>
                  <a:pt x="7270027" y="2428718"/>
                  <a:pt x="7770832" y="2506934"/>
                </a:cubicBezTo>
                <a:close/>
              </a:path>
              <a:path w="6358485" h="3860444" stroke="0" extrusionOk="0">
                <a:moveTo>
                  <a:pt x="7770832" y="2506934"/>
                </a:moveTo>
                <a:cubicBezTo>
                  <a:pt x="7399369" y="2496623"/>
                  <a:pt x="6341673" y="2551140"/>
                  <a:pt x="6112465" y="2674742"/>
                </a:cubicBezTo>
                <a:cubicBezTo>
                  <a:pt x="5484635" y="3476756"/>
                  <a:pt x="4195180" y="4043334"/>
                  <a:pt x="2813951" y="3847660"/>
                </a:cubicBezTo>
                <a:cubicBezTo>
                  <a:pt x="938123" y="3760382"/>
                  <a:pt x="-192187" y="2729054"/>
                  <a:pt x="69042" y="1530137"/>
                </a:cubicBezTo>
                <a:cubicBezTo>
                  <a:pt x="356916" y="759305"/>
                  <a:pt x="1694438" y="-26113"/>
                  <a:pt x="3309840" y="1629"/>
                </a:cubicBezTo>
                <a:cubicBezTo>
                  <a:pt x="4934559" y="6814"/>
                  <a:pt x="6465871" y="929173"/>
                  <a:pt x="6358255" y="1953409"/>
                </a:cubicBezTo>
                <a:cubicBezTo>
                  <a:pt x="6987919" y="2099357"/>
                  <a:pt x="7552916" y="2541271"/>
                  <a:pt x="7770832" y="250693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72212"/>
                      <a:gd name="adj2" fmla="val 1493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F60C6-C817-D8BD-76D9-08B2D38E2704}"/>
              </a:ext>
            </a:extLst>
          </p:cNvPr>
          <p:cNvSpPr txBox="1"/>
          <p:nvPr/>
        </p:nvSpPr>
        <p:spPr>
          <a:xfrm>
            <a:off x="1426014" y="1523385"/>
            <a:ext cx="5919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 </a:t>
            </a:r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Tấn </a:t>
            </a:r>
            <a:r>
              <a:rPr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là đơn vị dùng để đo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khối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lượng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vật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nặng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hàng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err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chục</a:t>
            </a:r>
            <a:r>
              <a:rPr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tạ.</a:t>
            </a:r>
            <a:endParaRPr lang="en-US" sz="4000" dirty="0"/>
          </a:p>
        </p:txBody>
      </p:sp>
      <p:pic>
        <p:nvPicPr>
          <p:cNvPr id="5" name="slide 17">
            <a:hlinkClick r:id="" action="ppaction://media"/>
            <a:extLst>
              <a:ext uri="{FF2B5EF4-FFF2-40B4-BE49-F238E27FC236}">
                <a16:creationId xmlns:a16="http://schemas.microsoft.com/office/drawing/2014/main" id="{724971C8-C210-2185-7DC2-A65663418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6013" y="5771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24136"/>
          <a:stretch>
            <a:fillRect/>
          </a:stretch>
        </p:blipFill>
        <p:spPr>
          <a:xfrm>
            <a:off x="-1396912" y="-1543868"/>
            <a:ext cx="14985823" cy="9378691"/>
          </a:xfrm>
          <a:prstGeom prst="rect">
            <a:avLst/>
          </a:prstGeom>
        </p:spPr>
      </p:pic>
      <p:sp>
        <p:nvSpPr>
          <p:cNvPr id="41" name="PA_文本框 33"/>
          <p:cNvSpPr txBox="1"/>
          <p:nvPr>
            <p:custDataLst>
              <p:tags r:id="rId2"/>
            </p:custDataLst>
          </p:nvPr>
        </p:nvSpPr>
        <p:spPr>
          <a:xfrm>
            <a:off x="1307190" y="5025473"/>
            <a:ext cx="7331150" cy="1938992"/>
          </a:xfrm>
          <a:custGeom>
            <a:avLst/>
            <a:gdLst>
              <a:gd name="connsiteX0" fmla="*/ 0 w 7331150"/>
              <a:gd name="connsiteY0" fmla="*/ 0 h 1938992"/>
              <a:gd name="connsiteX1" fmla="*/ 593157 w 7331150"/>
              <a:gd name="connsiteY1" fmla="*/ 0 h 1938992"/>
              <a:gd name="connsiteX2" fmla="*/ 1186313 w 7331150"/>
              <a:gd name="connsiteY2" fmla="*/ 0 h 1938992"/>
              <a:gd name="connsiteX3" fmla="*/ 1999405 w 7331150"/>
              <a:gd name="connsiteY3" fmla="*/ 0 h 1938992"/>
              <a:gd name="connsiteX4" fmla="*/ 2519250 w 7331150"/>
              <a:gd name="connsiteY4" fmla="*/ 0 h 1938992"/>
              <a:gd name="connsiteX5" fmla="*/ 3332341 w 7331150"/>
              <a:gd name="connsiteY5" fmla="*/ 0 h 1938992"/>
              <a:gd name="connsiteX6" fmla="*/ 4072121 w 7331150"/>
              <a:gd name="connsiteY6" fmla="*/ 0 h 1938992"/>
              <a:gd name="connsiteX7" fmla="*/ 4811900 w 7331150"/>
              <a:gd name="connsiteY7" fmla="*/ 0 h 1938992"/>
              <a:gd name="connsiteX8" fmla="*/ 5551680 w 7331150"/>
              <a:gd name="connsiteY8" fmla="*/ 0 h 1938992"/>
              <a:gd name="connsiteX9" fmla="*/ 5998214 w 7331150"/>
              <a:gd name="connsiteY9" fmla="*/ 0 h 1938992"/>
              <a:gd name="connsiteX10" fmla="*/ 6591370 w 7331150"/>
              <a:gd name="connsiteY10" fmla="*/ 0 h 1938992"/>
              <a:gd name="connsiteX11" fmla="*/ 7331150 w 7331150"/>
              <a:gd name="connsiteY11" fmla="*/ 0 h 1938992"/>
              <a:gd name="connsiteX12" fmla="*/ 7331150 w 7331150"/>
              <a:gd name="connsiteY12" fmla="*/ 588161 h 1938992"/>
              <a:gd name="connsiteX13" fmla="*/ 7331150 w 7331150"/>
              <a:gd name="connsiteY13" fmla="*/ 1176322 h 1938992"/>
              <a:gd name="connsiteX14" fmla="*/ 7331150 w 7331150"/>
              <a:gd name="connsiteY14" fmla="*/ 1938992 h 1938992"/>
              <a:gd name="connsiteX15" fmla="*/ 6811305 w 7331150"/>
              <a:gd name="connsiteY15" fmla="*/ 1938992 h 1938992"/>
              <a:gd name="connsiteX16" fmla="*/ 6144837 w 7331150"/>
              <a:gd name="connsiteY16" fmla="*/ 1938992 h 1938992"/>
              <a:gd name="connsiteX17" fmla="*/ 5331745 w 7331150"/>
              <a:gd name="connsiteY17" fmla="*/ 1938992 h 1938992"/>
              <a:gd name="connsiteX18" fmla="*/ 4738589 w 7331150"/>
              <a:gd name="connsiteY18" fmla="*/ 1938992 h 1938992"/>
              <a:gd name="connsiteX19" fmla="*/ 4145432 w 7331150"/>
              <a:gd name="connsiteY19" fmla="*/ 1938992 h 1938992"/>
              <a:gd name="connsiteX20" fmla="*/ 3405652 w 7331150"/>
              <a:gd name="connsiteY20" fmla="*/ 1938992 h 1938992"/>
              <a:gd name="connsiteX21" fmla="*/ 2812496 w 7331150"/>
              <a:gd name="connsiteY21" fmla="*/ 1938992 h 1938992"/>
              <a:gd name="connsiteX22" fmla="*/ 2292651 w 7331150"/>
              <a:gd name="connsiteY22" fmla="*/ 1938992 h 1938992"/>
              <a:gd name="connsiteX23" fmla="*/ 1626182 w 7331150"/>
              <a:gd name="connsiteY23" fmla="*/ 1938992 h 1938992"/>
              <a:gd name="connsiteX24" fmla="*/ 886403 w 7331150"/>
              <a:gd name="connsiteY24" fmla="*/ 1938992 h 1938992"/>
              <a:gd name="connsiteX25" fmla="*/ 0 w 7331150"/>
              <a:gd name="connsiteY25" fmla="*/ 1938992 h 1938992"/>
              <a:gd name="connsiteX26" fmla="*/ 0 w 7331150"/>
              <a:gd name="connsiteY26" fmla="*/ 1292661 h 1938992"/>
              <a:gd name="connsiteX27" fmla="*/ 0 w 7331150"/>
              <a:gd name="connsiteY27" fmla="*/ 607551 h 1938992"/>
              <a:gd name="connsiteX28" fmla="*/ 0 w 7331150"/>
              <a:gd name="connsiteY28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31150" h="1938992" fill="none" extrusionOk="0">
                <a:moveTo>
                  <a:pt x="0" y="0"/>
                </a:moveTo>
                <a:cubicBezTo>
                  <a:pt x="282237" y="-16144"/>
                  <a:pt x="363989" y="-20514"/>
                  <a:pt x="593157" y="0"/>
                </a:cubicBezTo>
                <a:cubicBezTo>
                  <a:pt x="822325" y="20514"/>
                  <a:pt x="930166" y="-10489"/>
                  <a:pt x="1186313" y="0"/>
                </a:cubicBezTo>
                <a:cubicBezTo>
                  <a:pt x="1442460" y="10489"/>
                  <a:pt x="1741725" y="-32014"/>
                  <a:pt x="1999405" y="0"/>
                </a:cubicBezTo>
                <a:cubicBezTo>
                  <a:pt x="2257085" y="32014"/>
                  <a:pt x="2389936" y="5671"/>
                  <a:pt x="2519250" y="0"/>
                </a:cubicBezTo>
                <a:cubicBezTo>
                  <a:pt x="2648564" y="-5671"/>
                  <a:pt x="3063527" y="33304"/>
                  <a:pt x="3332341" y="0"/>
                </a:cubicBezTo>
                <a:cubicBezTo>
                  <a:pt x="3601155" y="-33304"/>
                  <a:pt x="3897215" y="-31709"/>
                  <a:pt x="4072121" y="0"/>
                </a:cubicBezTo>
                <a:cubicBezTo>
                  <a:pt x="4247027" y="31709"/>
                  <a:pt x="4650324" y="-11699"/>
                  <a:pt x="4811900" y="0"/>
                </a:cubicBezTo>
                <a:cubicBezTo>
                  <a:pt x="4973476" y="11699"/>
                  <a:pt x="5235474" y="5635"/>
                  <a:pt x="5551680" y="0"/>
                </a:cubicBezTo>
                <a:cubicBezTo>
                  <a:pt x="5867886" y="-5635"/>
                  <a:pt x="5897226" y="11755"/>
                  <a:pt x="5998214" y="0"/>
                </a:cubicBezTo>
                <a:cubicBezTo>
                  <a:pt x="6099202" y="-11755"/>
                  <a:pt x="6336245" y="-20839"/>
                  <a:pt x="6591370" y="0"/>
                </a:cubicBezTo>
                <a:cubicBezTo>
                  <a:pt x="6846495" y="20839"/>
                  <a:pt x="6968602" y="-13269"/>
                  <a:pt x="7331150" y="0"/>
                </a:cubicBezTo>
                <a:cubicBezTo>
                  <a:pt x="7324514" y="200410"/>
                  <a:pt x="7315051" y="299682"/>
                  <a:pt x="7331150" y="588161"/>
                </a:cubicBezTo>
                <a:cubicBezTo>
                  <a:pt x="7347249" y="876640"/>
                  <a:pt x="7348735" y="941862"/>
                  <a:pt x="7331150" y="1176322"/>
                </a:cubicBezTo>
                <a:cubicBezTo>
                  <a:pt x="7313565" y="1410782"/>
                  <a:pt x="7367569" y="1595400"/>
                  <a:pt x="7331150" y="1938992"/>
                </a:cubicBezTo>
                <a:cubicBezTo>
                  <a:pt x="7156876" y="1925838"/>
                  <a:pt x="6943986" y="1946628"/>
                  <a:pt x="6811305" y="1938992"/>
                </a:cubicBezTo>
                <a:cubicBezTo>
                  <a:pt x="6678624" y="1931356"/>
                  <a:pt x="6410920" y="1914833"/>
                  <a:pt x="6144837" y="1938992"/>
                </a:cubicBezTo>
                <a:cubicBezTo>
                  <a:pt x="5878754" y="1963151"/>
                  <a:pt x="5544830" y="1973611"/>
                  <a:pt x="5331745" y="1938992"/>
                </a:cubicBezTo>
                <a:cubicBezTo>
                  <a:pt x="5118660" y="1904373"/>
                  <a:pt x="4885389" y="1927785"/>
                  <a:pt x="4738589" y="1938992"/>
                </a:cubicBezTo>
                <a:cubicBezTo>
                  <a:pt x="4591789" y="1950199"/>
                  <a:pt x="4440300" y="1922865"/>
                  <a:pt x="4145432" y="1938992"/>
                </a:cubicBezTo>
                <a:cubicBezTo>
                  <a:pt x="3850564" y="1955119"/>
                  <a:pt x="3747354" y="1912448"/>
                  <a:pt x="3405652" y="1938992"/>
                </a:cubicBezTo>
                <a:cubicBezTo>
                  <a:pt x="3063950" y="1965536"/>
                  <a:pt x="2973609" y="1927395"/>
                  <a:pt x="2812496" y="1938992"/>
                </a:cubicBezTo>
                <a:cubicBezTo>
                  <a:pt x="2651383" y="1950589"/>
                  <a:pt x="2511867" y="1916939"/>
                  <a:pt x="2292651" y="1938992"/>
                </a:cubicBezTo>
                <a:cubicBezTo>
                  <a:pt x="2073435" y="1961045"/>
                  <a:pt x="1900108" y="1964877"/>
                  <a:pt x="1626182" y="1938992"/>
                </a:cubicBezTo>
                <a:cubicBezTo>
                  <a:pt x="1352256" y="1913107"/>
                  <a:pt x="1181077" y="1966545"/>
                  <a:pt x="886403" y="1938992"/>
                </a:cubicBezTo>
                <a:cubicBezTo>
                  <a:pt x="591729" y="1911439"/>
                  <a:pt x="275861" y="1914992"/>
                  <a:pt x="0" y="1938992"/>
                </a:cubicBezTo>
                <a:cubicBezTo>
                  <a:pt x="6075" y="1644418"/>
                  <a:pt x="-14666" y="1518584"/>
                  <a:pt x="0" y="1292661"/>
                </a:cubicBezTo>
                <a:cubicBezTo>
                  <a:pt x="14666" y="1066738"/>
                  <a:pt x="27872" y="867853"/>
                  <a:pt x="0" y="607551"/>
                </a:cubicBezTo>
                <a:cubicBezTo>
                  <a:pt x="-27872" y="347249"/>
                  <a:pt x="-15761" y="230983"/>
                  <a:pt x="0" y="0"/>
                </a:cubicBezTo>
                <a:close/>
              </a:path>
              <a:path w="7331150" h="1938992" stroke="0" extrusionOk="0">
                <a:moveTo>
                  <a:pt x="0" y="0"/>
                </a:moveTo>
                <a:cubicBezTo>
                  <a:pt x="229554" y="23033"/>
                  <a:pt x="302751" y="474"/>
                  <a:pt x="593157" y="0"/>
                </a:cubicBezTo>
                <a:cubicBezTo>
                  <a:pt x="883563" y="-474"/>
                  <a:pt x="1089480" y="5342"/>
                  <a:pt x="1406248" y="0"/>
                </a:cubicBezTo>
                <a:cubicBezTo>
                  <a:pt x="1723016" y="-5342"/>
                  <a:pt x="1967927" y="14973"/>
                  <a:pt x="2146028" y="0"/>
                </a:cubicBezTo>
                <a:cubicBezTo>
                  <a:pt x="2324129" y="-14973"/>
                  <a:pt x="2409952" y="10784"/>
                  <a:pt x="2665873" y="0"/>
                </a:cubicBezTo>
                <a:cubicBezTo>
                  <a:pt x="2921794" y="-10784"/>
                  <a:pt x="3198550" y="25964"/>
                  <a:pt x="3332341" y="0"/>
                </a:cubicBezTo>
                <a:cubicBezTo>
                  <a:pt x="3466132" y="-25964"/>
                  <a:pt x="3774490" y="-23036"/>
                  <a:pt x="3925498" y="0"/>
                </a:cubicBezTo>
                <a:cubicBezTo>
                  <a:pt x="4076506" y="23036"/>
                  <a:pt x="4291510" y="-2671"/>
                  <a:pt x="4445343" y="0"/>
                </a:cubicBezTo>
                <a:cubicBezTo>
                  <a:pt x="4599177" y="2671"/>
                  <a:pt x="4851225" y="19339"/>
                  <a:pt x="4965188" y="0"/>
                </a:cubicBezTo>
                <a:cubicBezTo>
                  <a:pt x="5079151" y="-19339"/>
                  <a:pt x="5561460" y="-29529"/>
                  <a:pt x="5778279" y="0"/>
                </a:cubicBezTo>
                <a:cubicBezTo>
                  <a:pt x="5995098" y="29529"/>
                  <a:pt x="6161153" y="6805"/>
                  <a:pt x="6298124" y="0"/>
                </a:cubicBezTo>
                <a:cubicBezTo>
                  <a:pt x="6435096" y="-6805"/>
                  <a:pt x="6602015" y="18"/>
                  <a:pt x="6744658" y="0"/>
                </a:cubicBezTo>
                <a:cubicBezTo>
                  <a:pt x="6887301" y="-18"/>
                  <a:pt x="7047494" y="-28580"/>
                  <a:pt x="7331150" y="0"/>
                </a:cubicBezTo>
                <a:cubicBezTo>
                  <a:pt x="7300433" y="289627"/>
                  <a:pt x="7360924" y="502464"/>
                  <a:pt x="7331150" y="646331"/>
                </a:cubicBezTo>
                <a:cubicBezTo>
                  <a:pt x="7301376" y="790198"/>
                  <a:pt x="7354144" y="1184558"/>
                  <a:pt x="7331150" y="1331441"/>
                </a:cubicBezTo>
                <a:cubicBezTo>
                  <a:pt x="7308157" y="1478324"/>
                  <a:pt x="7338259" y="1660547"/>
                  <a:pt x="7331150" y="1938992"/>
                </a:cubicBezTo>
                <a:cubicBezTo>
                  <a:pt x="7093533" y="1958497"/>
                  <a:pt x="7006374" y="1923908"/>
                  <a:pt x="6737993" y="1938992"/>
                </a:cubicBezTo>
                <a:cubicBezTo>
                  <a:pt x="6469612" y="1954076"/>
                  <a:pt x="6221599" y="1945969"/>
                  <a:pt x="5998214" y="1938992"/>
                </a:cubicBezTo>
                <a:cubicBezTo>
                  <a:pt x="5774829" y="1932015"/>
                  <a:pt x="5382832" y="1905581"/>
                  <a:pt x="5185122" y="1938992"/>
                </a:cubicBezTo>
                <a:cubicBezTo>
                  <a:pt x="4987412" y="1972403"/>
                  <a:pt x="4570433" y="1907858"/>
                  <a:pt x="4372031" y="1938992"/>
                </a:cubicBezTo>
                <a:cubicBezTo>
                  <a:pt x="4173629" y="1970126"/>
                  <a:pt x="4059236" y="1940008"/>
                  <a:pt x="3925498" y="1938992"/>
                </a:cubicBezTo>
                <a:cubicBezTo>
                  <a:pt x="3791760" y="1937976"/>
                  <a:pt x="3690521" y="1961223"/>
                  <a:pt x="3478964" y="1938992"/>
                </a:cubicBezTo>
                <a:cubicBezTo>
                  <a:pt x="3267407" y="1916761"/>
                  <a:pt x="3252896" y="1947995"/>
                  <a:pt x="3032430" y="1938992"/>
                </a:cubicBezTo>
                <a:cubicBezTo>
                  <a:pt x="2811964" y="1929989"/>
                  <a:pt x="2573730" y="1951098"/>
                  <a:pt x="2365962" y="1938992"/>
                </a:cubicBezTo>
                <a:cubicBezTo>
                  <a:pt x="2158194" y="1926886"/>
                  <a:pt x="1847803" y="1940578"/>
                  <a:pt x="1699494" y="1938992"/>
                </a:cubicBezTo>
                <a:cubicBezTo>
                  <a:pt x="1551185" y="1937406"/>
                  <a:pt x="1228616" y="1959809"/>
                  <a:pt x="959714" y="1938992"/>
                </a:cubicBezTo>
                <a:cubicBezTo>
                  <a:pt x="690812" y="1918175"/>
                  <a:pt x="251074" y="1891413"/>
                  <a:pt x="0" y="1938992"/>
                </a:cubicBezTo>
                <a:cubicBezTo>
                  <a:pt x="-1965" y="1760511"/>
                  <a:pt x="30657" y="1500822"/>
                  <a:pt x="0" y="1253881"/>
                </a:cubicBezTo>
                <a:cubicBezTo>
                  <a:pt x="-30657" y="1006940"/>
                  <a:pt x="24351" y="938102"/>
                  <a:pt x="0" y="646331"/>
                </a:cubicBezTo>
                <a:cubicBezTo>
                  <a:pt x="-24351" y="354560"/>
                  <a:pt x="-25296" y="166562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970" y="4594852"/>
            <a:ext cx="1062045" cy="685689"/>
          </a:xfrm>
          <a:prstGeom prst="rect">
            <a:avLst/>
          </a:prstGeom>
        </p:spPr>
      </p:pic>
      <p:pic>
        <p:nvPicPr>
          <p:cNvPr id="1026" name="Picture 2" descr="BALANCE Vector Icons free download in SVG, PNG Forma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6"/>
          <a:stretch>
            <a:fillRect/>
          </a:stretch>
        </p:blipFill>
        <p:spPr bwMode="auto">
          <a:xfrm>
            <a:off x="553673" y="3202692"/>
            <a:ext cx="8838183" cy="1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images (3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55" y="754397"/>
            <a:ext cx="2602489" cy="260248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50598" y="1822039"/>
            <a:ext cx="23387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tấn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36571" y="754397"/>
            <a:ext cx="7013071" cy="2602489"/>
            <a:chOff x="5668892" y="1590383"/>
            <a:chExt cx="6433250" cy="1823653"/>
          </a:xfrm>
        </p:grpSpPr>
        <p:sp>
          <p:nvSpPr>
            <p:cNvPr id="45" name="Rounded Rectangle 44"/>
            <p:cNvSpPr/>
            <p:nvPr/>
          </p:nvSpPr>
          <p:spPr>
            <a:xfrm>
              <a:off x="5668892" y="1590383"/>
              <a:ext cx="6433250" cy="182365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6" name="Group 77"/>
            <p:cNvGrpSpPr/>
            <p:nvPr/>
          </p:nvGrpSpPr>
          <p:grpSpPr>
            <a:xfrm>
              <a:off x="6162752" y="1713957"/>
              <a:ext cx="905446" cy="777926"/>
              <a:chOff x="9430183" y="2078182"/>
              <a:chExt cx="2410690" cy="2436077"/>
            </a:xfrm>
          </p:grpSpPr>
          <p:pic>
            <p:nvPicPr>
              <p:cNvPr id="47" name="Picture 46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77"/>
            <p:cNvGrpSpPr/>
            <p:nvPr/>
          </p:nvGrpSpPr>
          <p:grpSpPr>
            <a:xfrm>
              <a:off x="7275612" y="1733036"/>
              <a:ext cx="905446" cy="777926"/>
              <a:chOff x="9430183" y="2078182"/>
              <a:chExt cx="2410690" cy="2436077"/>
            </a:xfrm>
          </p:grpSpPr>
          <p:pic>
            <p:nvPicPr>
              <p:cNvPr id="51" name="Picture 50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3" name="Group 77"/>
            <p:cNvGrpSpPr/>
            <p:nvPr/>
          </p:nvGrpSpPr>
          <p:grpSpPr>
            <a:xfrm>
              <a:off x="8406190" y="1713216"/>
              <a:ext cx="905446" cy="777926"/>
              <a:chOff x="9430183" y="2078182"/>
              <a:chExt cx="2410690" cy="2436077"/>
            </a:xfrm>
          </p:grpSpPr>
          <p:pic>
            <p:nvPicPr>
              <p:cNvPr id="54" name="Picture 53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" name="Group 77"/>
            <p:cNvGrpSpPr/>
            <p:nvPr/>
          </p:nvGrpSpPr>
          <p:grpSpPr>
            <a:xfrm>
              <a:off x="9519050" y="1732295"/>
              <a:ext cx="905446" cy="777926"/>
              <a:chOff x="9430183" y="2078182"/>
              <a:chExt cx="2410690" cy="2436077"/>
            </a:xfrm>
          </p:grpSpPr>
          <p:pic>
            <p:nvPicPr>
              <p:cNvPr id="57" name="Picture 56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Group 77"/>
            <p:cNvGrpSpPr/>
            <p:nvPr/>
          </p:nvGrpSpPr>
          <p:grpSpPr>
            <a:xfrm>
              <a:off x="10682123" y="1732295"/>
              <a:ext cx="905446" cy="777926"/>
              <a:chOff x="9430183" y="2078182"/>
              <a:chExt cx="2410690" cy="2436077"/>
            </a:xfrm>
          </p:grpSpPr>
          <p:pic>
            <p:nvPicPr>
              <p:cNvPr id="61" name="Picture 60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3" name="Group 77"/>
            <p:cNvGrpSpPr/>
            <p:nvPr/>
          </p:nvGrpSpPr>
          <p:grpSpPr>
            <a:xfrm>
              <a:off x="6156823" y="2537231"/>
              <a:ext cx="905446" cy="777926"/>
              <a:chOff x="9430183" y="2078182"/>
              <a:chExt cx="2410690" cy="2436077"/>
            </a:xfrm>
          </p:grpSpPr>
          <p:pic>
            <p:nvPicPr>
              <p:cNvPr id="64" name="Picture 63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6" name="Group 77"/>
            <p:cNvGrpSpPr/>
            <p:nvPr/>
          </p:nvGrpSpPr>
          <p:grpSpPr>
            <a:xfrm>
              <a:off x="7269683" y="2556310"/>
              <a:ext cx="905446" cy="777926"/>
              <a:chOff x="9430183" y="2078182"/>
              <a:chExt cx="2410690" cy="2436077"/>
            </a:xfrm>
          </p:grpSpPr>
          <p:pic>
            <p:nvPicPr>
              <p:cNvPr id="67" name="Picture 66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77"/>
            <p:cNvGrpSpPr/>
            <p:nvPr/>
          </p:nvGrpSpPr>
          <p:grpSpPr>
            <a:xfrm>
              <a:off x="8400261" y="2536490"/>
              <a:ext cx="905446" cy="777926"/>
              <a:chOff x="9430183" y="2078182"/>
              <a:chExt cx="2410690" cy="2436077"/>
            </a:xfrm>
          </p:grpSpPr>
          <p:pic>
            <p:nvPicPr>
              <p:cNvPr id="70" name="Picture 69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2" name="Group 77"/>
            <p:cNvGrpSpPr/>
            <p:nvPr/>
          </p:nvGrpSpPr>
          <p:grpSpPr>
            <a:xfrm>
              <a:off x="9513121" y="2555569"/>
              <a:ext cx="905446" cy="777926"/>
              <a:chOff x="9430183" y="2078182"/>
              <a:chExt cx="2410690" cy="2436077"/>
            </a:xfrm>
          </p:grpSpPr>
          <p:pic>
            <p:nvPicPr>
              <p:cNvPr id="73" name="Picture 72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5" name="Group 77"/>
            <p:cNvGrpSpPr/>
            <p:nvPr/>
          </p:nvGrpSpPr>
          <p:grpSpPr>
            <a:xfrm>
              <a:off x="10676194" y="2555569"/>
              <a:ext cx="905446" cy="777926"/>
              <a:chOff x="9430183" y="2078182"/>
              <a:chExt cx="2410690" cy="2436077"/>
            </a:xfrm>
          </p:grpSpPr>
          <p:pic>
            <p:nvPicPr>
              <p:cNvPr id="76" name="Picture 75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2587443" y="4961366"/>
            <a:ext cx="42578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6000" b="1" i="0" u="none" strike="noStrike" kern="1200" cap="none" spc="0" normalizeH="0" baseline="0" noProof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tạ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FFA500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0166" y="5722402"/>
            <a:ext cx="42578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FFA500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24136"/>
          <a:stretch>
            <a:fillRect/>
          </a:stretch>
        </p:blipFill>
        <p:spPr>
          <a:xfrm>
            <a:off x="-881143" y="-924121"/>
            <a:ext cx="13911343" cy="8706241"/>
          </a:xfrm>
          <a:prstGeom prst="rect">
            <a:avLst/>
          </a:prstGeom>
        </p:spPr>
      </p:pic>
      <p:sp>
        <p:nvSpPr>
          <p:cNvPr id="17" name="PA_文本框 33"/>
          <p:cNvSpPr txBox="1"/>
          <p:nvPr>
            <p:custDataLst>
              <p:tags r:id="rId2"/>
            </p:custDataLst>
          </p:nvPr>
        </p:nvSpPr>
        <p:spPr>
          <a:xfrm>
            <a:off x="2613250" y="4893620"/>
            <a:ext cx="7331150" cy="1938992"/>
          </a:xfrm>
          <a:custGeom>
            <a:avLst/>
            <a:gdLst>
              <a:gd name="connsiteX0" fmla="*/ 0 w 7331150"/>
              <a:gd name="connsiteY0" fmla="*/ 0 h 1938992"/>
              <a:gd name="connsiteX1" fmla="*/ 593157 w 7331150"/>
              <a:gd name="connsiteY1" fmla="*/ 0 h 1938992"/>
              <a:gd name="connsiteX2" fmla="*/ 1186313 w 7331150"/>
              <a:gd name="connsiteY2" fmla="*/ 0 h 1938992"/>
              <a:gd name="connsiteX3" fmla="*/ 1999405 w 7331150"/>
              <a:gd name="connsiteY3" fmla="*/ 0 h 1938992"/>
              <a:gd name="connsiteX4" fmla="*/ 2519250 w 7331150"/>
              <a:gd name="connsiteY4" fmla="*/ 0 h 1938992"/>
              <a:gd name="connsiteX5" fmla="*/ 3332341 w 7331150"/>
              <a:gd name="connsiteY5" fmla="*/ 0 h 1938992"/>
              <a:gd name="connsiteX6" fmla="*/ 4072121 w 7331150"/>
              <a:gd name="connsiteY6" fmla="*/ 0 h 1938992"/>
              <a:gd name="connsiteX7" fmla="*/ 4811900 w 7331150"/>
              <a:gd name="connsiteY7" fmla="*/ 0 h 1938992"/>
              <a:gd name="connsiteX8" fmla="*/ 5551680 w 7331150"/>
              <a:gd name="connsiteY8" fmla="*/ 0 h 1938992"/>
              <a:gd name="connsiteX9" fmla="*/ 5998214 w 7331150"/>
              <a:gd name="connsiteY9" fmla="*/ 0 h 1938992"/>
              <a:gd name="connsiteX10" fmla="*/ 6591370 w 7331150"/>
              <a:gd name="connsiteY10" fmla="*/ 0 h 1938992"/>
              <a:gd name="connsiteX11" fmla="*/ 7331150 w 7331150"/>
              <a:gd name="connsiteY11" fmla="*/ 0 h 1938992"/>
              <a:gd name="connsiteX12" fmla="*/ 7331150 w 7331150"/>
              <a:gd name="connsiteY12" fmla="*/ 588161 h 1938992"/>
              <a:gd name="connsiteX13" fmla="*/ 7331150 w 7331150"/>
              <a:gd name="connsiteY13" fmla="*/ 1176322 h 1938992"/>
              <a:gd name="connsiteX14" fmla="*/ 7331150 w 7331150"/>
              <a:gd name="connsiteY14" fmla="*/ 1938992 h 1938992"/>
              <a:gd name="connsiteX15" fmla="*/ 6811305 w 7331150"/>
              <a:gd name="connsiteY15" fmla="*/ 1938992 h 1938992"/>
              <a:gd name="connsiteX16" fmla="*/ 6144837 w 7331150"/>
              <a:gd name="connsiteY16" fmla="*/ 1938992 h 1938992"/>
              <a:gd name="connsiteX17" fmla="*/ 5331745 w 7331150"/>
              <a:gd name="connsiteY17" fmla="*/ 1938992 h 1938992"/>
              <a:gd name="connsiteX18" fmla="*/ 4738589 w 7331150"/>
              <a:gd name="connsiteY18" fmla="*/ 1938992 h 1938992"/>
              <a:gd name="connsiteX19" fmla="*/ 4145432 w 7331150"/>
              <a:gd name="connsiteY19" fmla="*/ 1938992 h 1938992"/>
              <a:gd name="connsiteX20" fmla="*/ 3405652 w 7331150"/>
              <a:gd name="connsiteY20" fmla="*/ 1938992 h 1938992"/>
              <a:gd name="connsiteX21" fmla="*/ 2812496 w 7331150"/>
              <a:gd name="connsiteY21" fmla="*/ 1938992 h 1938992"/>
              <a:gd name="connsiteX22" fmla="*/ 2292651 w 7331150"/>
              <a:gd name="connsiteY22" fmla="*/ 1938992 h 1938992"/>
              <a:gd name="connsiteX23" fmla="*/ 1626182 w 7331150"/>
              <a:gd name="connsiteY23" fmla="*/ 1938992 h 1938992"/>
              <a:gd name="connsiteX24" fmla="*/ 886403 w 7331150"/>
              <a:gd name="connsiteY24" fmla="*/ 1938992 h 1938992"/>
              <a:gd name="connsiteX25" fmla="*/ 0 w 7331150"/>
              <a:gd name="connsiteY25" fmla="*/ 1938992 h 1938992"/>
              <a:gd name="connsiteX26" fmla="*/ 0 w 7331150"/>
              <a:gd name="connsiteY26" fmla="*/ 1292661 h 1938992"/>
              <a:gd name="connsiteX27" fmla="*/ 0 w 7331150"/>
              <a:gd name="connsiteY27" fmla="*/ 607551 h 1938992"/>
              <a:gd name="connsiteX28" fmla="*/ 0 w 7331150"/>
              <a:gd name="connsiteY28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31150" h="1938992" fill="none" extrusionOk="0">
                <a:moveTo>
                  <a:pt x="0" y="0"/>
                </a:moveTo>
                <a:cubicBezTo>
                  <a:pt x="282237" y="-16144"/>
                  <a:pt x="363989" y="-20514"/>
                  <a:pt x="593157" y="0"/>
                </a:cubicBezTo>
                <a:cubicBezTo>
                  <a:pt x="822325" y="20514"/>
                  <a:pt x="930166" y="-10489"/>
                  <a:pt x="1186313" y="0"/>
                </a:cubicBezTo>
                <a:cubicBezTo>
                  <a:pt x="1442460" y="10489"/>
                  <a:pt x="1741725" y="-32014"/>
                  <a:pt x="1999405" y="0"/>
                </a:cubicBezTo>
                <a:cubicBezTo>
                  <a:pt x="2257085" y="32014"/>
                  <a:pt x="2389936" y="5671"/>
                  <a:pt x="2519250" y="0"/>
                </a:cubicBezTo>
                <a:cubicBezTo>
                  <a:pt x="2648564" y="-5671"/>
                  <a:pt x="3063527" y="33304"/>
                  <a:pt x="3332341" y="0"/>
                </a:cubicBezTo>
                <a:cubicBezTo>
                  <a:pt x="3601155" y="-33304"/>
                  <a:pt x="3897215" y="-31709"/>
                  <a:pt x="4072121" y="0"/>
                </a:cubicBezTo>
                <a:cubicBezTo>
                  <a:pt x="4247027" y="31709"/>
                  <a:pt x="4650324" y="-11699"/>
                  <a:pt x="4811900" y="0"/>
                </a:cubicBezTo>
                <a:cubicBezTo>
                  <a:pt x="4973476" y="11699"/>
                  <a:pt x="5235474" y="5635"/>
                  <a:pt x="5551680" y="0"/>
                </a:cubicBezTo>
                <a:cubicBezTo>
                  <a:pt x="5867886" y="-5635"/>
                  <a:pt x="5897226" y="11755"/>
                  <a:pt x="5998214" y="0"/>
                </a:cubicBezTo>
                <a:cubicBezTo>
                  <a:pt x="6099202" y="-11755"/>
                  <a:pt x="6336245" y="-20839"/>
                  <a:pt x="6591370" y="0"/>
                </a:cubicBezTo>
                <a:cubicBezTo>
                  <a:pt x="6846495" y="20839"/>
                  <a:pt x="6968602" y="-13269"/>
                  <a:pt x="7331150" y="0"/>
                </a:cubicBezTo>
                <a:cubicBezTo>
                  <a:pt x="7324514" y="200410"/>
                  <a:pt x="7315051" y="299682"/>
                  <a:pt x="7331150" y="588161"/>
                </a:cubicBezTo>
                <a:cubicBezTo>
                  <a:pt x="7347249" y="876640"/>
                  <a:pt x="7348735" y="941862"/>
                  <a:pt x="7331150" y="1176322"/>
                </a:cubicBezTo>
                <a:cubicBezTo>
                  <a:pt x="7313565" y="1410782"/>
                  <a:pt x="7367569" y="1595400"/>
                  <a:pt x="7331150" y="1938992"/>
                </a:cubicBezTo>
                <a:cubicBezTo>
                  <a:pt x="7156876" y="1925838"/>
                  <a:pt x="6943986" y="1946628"/>
                  <a:pt x="6811305" y="1938992"/>
                </a:cubicBezTo>
                <a:cubicBezTo>
                  <a:pt x="6678624" y="1931356"/>
                  <a:pt x="6410920" y="1914833"/>
                  <a:pt x="6144837" y="1938992"/>
                </a:cubicBezTo>
                <a:cubicBezTo>
                  <a:pt x="5878754" y="1963151"/>
                  <a:pt x="5544830" y="1973611"/>
                  <a:pt x="5331745" y="1938992"/>
                </a:cubicBezTo>
                <a:cubicBezTo>
                  <a:pt x="5118660" y="1904373"/>
                  <a:pt x="4885389" y="1927785"/>
                  <a:pt x="4738589" y="1938992"/>
                </a:cubicBezTo>
                <a:cubicBezTo>
                  <a:pt x="4591789" y="1950199"/>
                  <a:pt x="4440300" y="1922865"/>
                  <a:pt x="4145432" y="1938992"/>
                </a:cubicBezTo>
                <a:cubicBezTo>
                  <a:pt x="3850564" y="1955119"/>
                  <a:pt x="3747354" y="1912448"/>
                  <a:pt x="3405652" y="1938992"/>
                </a:cubicBezTo>
                <a:cubicBezTo>
                  <a:pt x="3063950" y="1965536"/>
                  <a:pt x="2973609" y="1927395"/>
                  <a:pt x="2812496" y="1938992"/>
                </a:cubicBezTo>
                <a:cubicBezTo>
                  <a:pt x="2651383" y="1950589"/>
                  <a:pt x="2511867" y="1916939"/>
                  <a:pt x="2292651" y="1938992"/>
                </a:cubicBezTo>
                <a:cubicBezTo>
                  <a:pt x="2073435" y="1961045"/>
                  <a:pt x="1900108" y="1964877"/>
                  <a:pt x="1626182" y="1938992"/>
                </a:cubicBezTo>
                <a:cubicBezTo>
                  <a:pt x="1352256" y="1913107"/>
                  <a:pt x="1181077" y="1966545"/>
                  <a:pt x="886403" y="1938992"/>
                </a:cubicBezTo>
                <a:cubicBezTo>
                  <a:pt x="591729" y="1911439"/>
                  <a:pt x="275861" y="1914992"/>
                  <a:pt x="0" y="1938992"/>
                </a:cubicBezTo>
                <a:cubicBezTo>
                  <a:pt x="6075" y="1644418"/>
                  <a:pt x="-14666" y="1518584"/>
                  <a:pt x="0" y="1292661"/>
                </a:cubicBezTo>
                <a:cubicBezTo>
                  <a:pt x="14666" y="1066738"/>
                  <a:pt x="27872" y="867853"/>
                  <a:pt x="0" y="607551"/>
                </a:cubicBezTo>
                <a:cubicBezTo>
                  <a:pt x="-27872" y="347249"/>
                  <a:pt x="-15761" y="230983"/>
                  <a:pt x="0" y="0"/>
                </a:cubicBezTo>
                <a:close/>
              </a:path>
              <a:path w="7331150" h="1938992" stroke="0" extrusionOk="0">
                <a:moveTo>
                  <a:pt x="0" y="0"/>
                </a:moveTo>
                <a:cubicBezTo>
                  <a:pt x="229554" y="23033"/>
                  <a:pt x="302751" y="474"/>
                  <a:pt x="593157" y="0"/>
                </a:cubicBezTo>
                <a:cubicBezTo>
                  <a:pt x="883563" y="-474"/>
                  <a:pt x="1089480" y="5342"/>
                  <a:pt x="1406248" y="0"/>
                </a:cubicBezTo>
                <a:cubicBezTo>
                  <a:pt x="1723016" y="-5342"/>
                  <a:pt x="1967927" y="14973"/>
                  <a:pt x="2146028" y="0"/>
                </a:cubicBezTo>
                <a:cubicBezTo>
                  <a:pt x="2324129" y="-14973"/>
                  <a:pt x="2409952" y="10784"/>
                  <a:pt x="2665873" y="0"/>
                </a:cubicBezTo>
                <a:cubicBezTo>
                  <a:pt x="2921794" y="-10784"/>
                  <a:pt x="3198550" y="25964"/>
                  <a:pt x="3332341" y="0"/>
                </a:cubicBezTo>
                <a:cubicBezTo>
                  <a:pt x="3466132" y="-25964"/>
                  <a:pt x="3774490" y="-23036"/>
                  <a:pt x="3925498" y="0"/>
                </a:cubicBezTo>
                <a:cubicBezTo>
                  <a:pt x="4076506" y="23036"/>
                  <a:pt x="4291510" y="-2671"/>
                  <a:pt x="4445343" y="0"/>
                </a:cubicBezTo>
                <a:cubicBezTo>
                  <a:pt x="4599177" y="2671"/>
                  <a:pt x="4851225" y="19339"/>
                  <a:pt x="4965188" y="0"/>
                </a:cubicBezTo>
                <a:cubicBezTo>
                  <a:pt x="5079151" y="-19339"/>
                  <a:pt x="5561460" y="-29529"/>
                  <a:pt x="5778279" y="0"/>
                </a:cubicBezTo>
                <a:cubicBezTo>
                  <a:pt x="5995098" y="29529"/>
                  <a:pt x="6161153" y="6805"/>
                  <a:pt x="6298124" y="0"/>
                </a:cubicBezTo>
                <a:cubicBezTo>
                  <a:pt x="6435096" y="-6805"/>
                  <a:pt x="6602015" y="18"/>
                  <a:pt x="6744658" y="0"/>
                </a:cubicBezTo>
                <a:cubicBezTo>
                  <a:pt x="6887301" y="-18"/>
                  <a:pt x="7047494" y="-28580"/>
                  <a:pt x="7331150" y="0"/>
                </a:cubicBezTo>
                <a:cubicBezTo>
                  <a:pt x="7300433" y="289627"/>
                  <a:pt x="7360924" y="502464"/>
                  <a:pt x="7331150" y="646331"/>
                </a:cubicBezTo>
                <a:cubicBezTo>
                  <a:pt x="7301376" y="790198"/>
                  <a:pt x="7354144" y="1184558"/>
                  <a:pt x="7331150" y="1331441"/>
                </a:cubicBezTo>
                <a:cubicBezTo>
                  <a:pt x="7308157" y="1478324"/>
                  <a:pt x="7338259" y="1660547"/>
                  <a:pt x="7331150" y="1938992"/>
                </a:cubicBezTo>
                <a:cubicBezTo>
                  <a:pt x="7093533" y="1958497"/>
                  <a:pt x="7006374" y="1923908"/>
                  <a:pt x="6737993" y="1938992"/>
                </a:cubicBezTo>
                <a:cubicBezTo>
                  <a:pt x="6469612" y="1954076"/>
                  <a:pt x="6221599" y="1945969"/>
                  <a:pt x="5998214" y="1938992"/>
                </a:cubicBezTo>
                <a:cubicBezTo>
                  <a:pt x="5774829" y="1932015"/>
                  <a:pt x="5382832" y="1905581"/>
                  <a:pt x="5185122" y="1938992"/>
                </a:cubicBezTo>
                <a:cubicBezTo>
                  <a:pt x="4987412" y="1972403"/>
                  <a:pt x="4570433" y="1907858"/>
                  <a:pt x="4372031" y="1938992"/>
                </a:cubicBezTo>
                <a:cubicBezTo>
                  <a:pt x="4173629" y="1970126"/>
                  <a:pt x="4059236" y="1940008"/>
                  <a:pt x="3925498" y="1938992"/>
                </a:cubicBezTo>
                <a:cubicBezTo>
                  <a:pt x="3791760" y="1937976"/>
                  <a:pt x="3690521" y="1961223"/>
                  <a:pt x="3478964" y="1938992"/>
                </a:cubicBezTo>
                <a:cubicBezTo>
                  <a:pt x="3267407" y="1916761"/>
                  <a:pt x="3252896" y="1947995"/>
                  <a:pt x="3032430" y="1938992"/>
                </a:cubicBezTo>
                <a:cubicBezTo>
                  <a:pt x="2811964" y="1929989"/>
                  <a:pt x="2573730" y="1951098"/>
                  <a:pt x="2365962" y="1938992"/>
                </a:cubicBezTo>
                <a:cubicBezTo>
                  <a:pt x="2158194" y="1926886"/>
                  <a:pt x="1847803" y="1940578"/>
                  <a:pt x="1699494" y="1938992"/>
                </a:cubicBezTo>
                <a:cubicBezTo>
                  <a:pt x="1551185" y="1937406"/>
                  <a:pt x="1228616" y="1959809"/>
                  <a:pt x="959714" y="1938992"/>
                </a:cubicBezTo>
                <a:cubicBezTo>
                  <a:pt x="690812" y="1918175"/>
                  <a:pt x="251074" y="1891413"/>
                  <a:pt x="0" y="1938992"/>
                </a:cubicBezTo>
                <a:cubicBezTo>
                  <a:pt x="-1965" y="1760511"/>
                  <a:pt x="30657" y="1500822"/>
                  <a:pt x="0" y="1253881"/>
                </a:cubicBezTo>
                <a:cubicBezTo>
                  <a:pt x="-30657" y="1006940"/>
                  <a:pt x="24351" y="938102"/>
                  <a:pt x="0" y="646331"/>
                </a:cubicBezTo>
                <a:cubicBezTo>
                  <a:pt x="-24351" y="354560"/>
                  <a:pt x="-25296" y="166562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90" y="4791620"/>
            <a:ext cx="1062045" cy="685689"/>
          </a:xfrm>
          <a:prstGeom prst="rect">
            <a:avLst/>
          </a:prstGeom>
        </p:spPr>
      </p:pic>
      <p:pic>
        <p:nvPicPr>
          <p:cNvPr id="1026" name="Picture 2" descr="BALANCE Vector Icons free download in SVG, PNG Forma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6"/>
          <a:stretch>
            <a:fillRect/>
          </a:stretch>
        </p:blipFill>
        <p:spPr bwMode="auto">
          <a:xfrm>
            <a:off x="1551576" y="3001291"/>
            <a:ext cx="8838183" cy="1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images (3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3956" y="392906"/>
            <a:ext cx="2602489" cy="260248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805841" y="1470216"/>
            <a:ext cx="23387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tấn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10000" y="4847453"/>
            <a:ext cx="4621779" cy="1909619"/>
            <a:chOff x="3443899" y="5266094"/>
            <a:chExt cx="4621779" cy="1909619"/>
          </a:xfrm>
        </p:grpSpPr>
        <p:sp>
          <p:nvSpPr>
            <p:cNvPr id="5" name="Rectangle 4"/>
            <p:cNvSpPr/>
            <p:nvPr/>
          </p:nvSpPr>
          <p:spPr>
            <a:xfrm>
              <a:off x="3443899" y="5266094"/>
              <a:ext cx="462177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</a:t>
              </a:r>
              <a:r>
                <a:rPr kumimoji="0" lang="en-US" sz="6000" b="1" i="0" u="none" strike="noStrike" kern="1200" cap="none" spc="0" normalizeH="0" baseline="0" noProof="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tấn</a:t>
              </a: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= </a:t>
              </a: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…. kg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0080" y="6160050"/>
              <a:ext cx="442941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00B0F0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 kg = </a:t>
              </a: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42" descr="imag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9951" y="340950"/>
            <a:ext cx="2706399" cy="27063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41767" y="1724131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69004" y="4834789"/>
            <a:ext cx="5826426" cy="1923793"/>
            <a:chOff x="7039963" y="4450269"/>
            <a:chExt cx="5826426" cy="1923793"/>
          </a:xfrm>
        </p:grpSpPr>
        <p:sp>
          <p:nvSpPr>
            <p:cNvPr id="78" name="Rectangle 77"/>
            <p:cNvSpPr/>
            <p:nvPr/>
          </p:nvSpPr>
          <p:spPr>
            <a:xfrm>
              <a:off x="7667529" y="4450269"/>
              <a:ext cx="519886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</a:t>
              </a:r>
              <a:r>
                <a:rPr kumimoji="0" lang="en-US" sz="6000" b="1" i="0" u="none" strike="noStrike" kern="1200" cap="none" spc="0" normalizeH="0" baseline="0" noProof="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tấn</a:t>
              </a: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= </a:t>
              </a: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 kg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039963" y="5358399"/>
              <a:ext cx="519886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00B0F0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 kg = </a:t>
              </a: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9237662" y="1659688"/>
            <a:ext cx="845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kg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648765" y="1705855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853" y="2146535"/>
            <a:ext cx="7224386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E8184952-7057-D391-8761-7169D5C39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sp>
        <p:nvSpPr>
          <p:cNvPr id="3" name="文本框 29">
            <a:extLst>
              <a:ext uri="{FF2B5EF4-FFF2-40B4-BE49-F238E27FC236}">
                <a16:creationId xmlns:a16="http://schemas.microsoft.com/office/drawing/2014/main" id="{1C8D9A47-EDC0-172D-6A2C-94EA9B2C044D}"/>
              </a:ext>
            </a:extLst>
          </p:cNvPr>
          <p:cNvSpPr txBox="1"/>
          <p:nvPr/>
        </p:nvSpPr>
        <p:spPr>
          <a:xfrm>
            <a:off x="5304961" y="3276421"/>
            <a:ext cx="6664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Một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con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voi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nặng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2 000 kg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Vậy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con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voi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đó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nặng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…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tấn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,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…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tạ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sp>
        <p:nvSpPr>
          <p:cNvPr id="7" name="文本框 29">
            <a:extLst>
              <a:ext uri="{FF2B5EF4-FFF2-40B4-BE49-F238E27FC236}">
                <a16:creationId xmlns:a16="http://schemas.microsoft.com/office/drawing/2014/main" id="{05F64EED-E73E-EF54-DDF5-8C254DDA55F2}"/>
              </a:ext>
            </a:extLst>
          </p:cNvPr>
          <p:cNvSpPr txBox="1"/>
          <p:nvPr/>
        </p:nvSpPr>
        <p:spPr>
          <a:xfrm>
            <a:off x="5304962" y="3276421"/>
            <a:ext cx="66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Một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con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voi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nặng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2 000 kg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Vậy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con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voi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đó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nặng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2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tấn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,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200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tạ</a:t>
            </a:r>
            <a:r>
              <a:rPr lang="en-US" altLang="zh-C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ZHei-B01S" panose="02010601030101010101" pitchFamily="2" charset="-122"/>
              </a:rPr>
              <a:t>.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C47B8D69-4E88-5211-E8DB-644055E8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465" y="1224104"/>
            <a:ext cx="5304961" cy="530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93" y="-316124"/>
            <a:ext cx="2389839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7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57" y="1490008"/>
            <a:ext cx="10502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-gam,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1395" y="7603452"/>
            <a:ext cx="11159599" cy="1323441"/>
            <a:chOff x="718458" y="2791095"/>
            <a:chExt cx="10781212" cy="1323441"/>
          </a:xfrm>
        </p:grpSpPr>
        <p:sp>
          <p:nvSpPr>
            <p:cNvPr id="3" name="TextBox 2"/>
            <p:cNvSpPr txBox="1"/>
            <p:nvPr/>
          </p:nvSpPr>
          <p:spPr>
            <a:xfrm>
              <a:off x="718458" y="2791097"/>
              <a:ext cx="37621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 kg</a:t>
              </a:r>
            </a:p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06390" y="2791096"/>
              <a:ext cx="37621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100 kg</a:t>
              </a:r>
            </a:p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37568" y="2791095"/>
              <a:ext cx="37621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1 000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59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96469-83C2-D75A-975A-013B2B818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9322877-BB68-0C8E-7067-F0D40E4C4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437165"/>
              </p:ext>
            </p:extLst>
          </p:nvPr>
        </p:nvGraphicFramePr>
        <p:xfrm>
          <a:off x="1505422" y="2217338"/>
          <a:ext cx="9473256" cy="3231403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2822045">
                  <a:extLst>
                    <a:ext uri="{9D8B030D-6E8A-4147-A177-3AD203B41FA5}">
                      <a16:colId xmlns:a16="http://schemas.microsoft.com/office/drawing/2014/main" val="4168974984"/>
                    </a:ext>
                  </a:extLst>
                </a:gridCol>
                <a:gridCol w="2261062">
                  <a:extLst>
                    <a:ext uri="{9D8B030D-6E8A-4147-A177-3AD203B41FA5}">
                      <a16:colId xmlns:a16="http://schemas.microsoft.com/office/drawing/2014/main" val="2755646778"/>
                    </a:ext>
                  </a:extLst>
                </a:gridCol>
                <a:gridCol w="2021835">
                  <a:extLst>
                    <a:ext uri="{9D8B030D-6E8A-4147-A177-3AD203B41FA5}">
                      <a16:colId xmlns:a16="http://schemas.microsoft.com/office/drawing/2014/main" val="3848541517"/>
                    </a:ext>
                  </a:extLst>
                </a:gridCol>
                <a:gridCol w="2368314">
                  <a:extLst>
                    <a:ext uri="{9D8B030D-6E8A-4147-A177-3AD203B41FA5}">
                      <a16:colId xmlns:a16="http://schemas.microsoft.com/office/drawing/2014/main" val="71370539"/>
                    </a:ext>
                  </a:extLst>
                </a:gridCol>
              </a:tblGrid>
              <a:tr h="899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3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80198" marR="215537" marT="215537" marB="21553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3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80198" marR="215537" marT="215537" marB="215537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3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80198" marR="215537" marT="215537" marB="215537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3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80198" marR="215537" marT="215537" marB="215537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066836"/>
                  </a:ext>
                </a:extLst>
              </a:tr>
              <a:tr h="22974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3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80198" marR="215537" marT="215537" marB="21553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3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80198" marR="215537" marT="215537" marB="215537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3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80198" marR="215537" marT="215537" marB="215537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3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80198" marR="215537" marT="215537" marB="215537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16794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E64FB18-6158-1268-8460-F271B5331773}"/>
              </a:ext>
            </a:extLst>
          </p:cNvPr>
          <p:cNvSpPr/>
          <p:nvPr/>
        </p:nvSpPr>
        <p:spPr>
          <a:xfrm>
            <a:off x="10172700" y="0"/>
            <a:ext cx="2019300" cy="765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869D0A-6FEC-5BD5-2F84-A51152B9ED89}"/>
              </a:ext>
            </a:extLst>
          </p:cNvPr>
          <p:cNvSpPr txBox="1"/>
          <p:nvPr/>
        </p:nvSpPr>
        <p:spPr>
          <a:xfrm>
            <a:off x="407766" y="297656"/>
            <a:ext cx="112372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kg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mối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DE0E6C5D-29CC-1ED4-AC34-4DD407062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2609" y="2362801"/>
            <a:ext cx="68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kg</a:t>
            </a: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id="{133D3618-5CCB-CC7F-6FBD-8641C72CE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343" y="2330447"/>
            <a:ext cx="11379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tấn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42">
            <a:extLst>
              <a:ext uri="{FF2B5EF4-FFF2-40B4-BE49-F238E27FC236}">
                <a16:creationId xmlns:a16="http://schemas.microsoft.com/office/drawing/2014/main" id="{69F5CD58-4664-4D26-F9F3-E8FDC0D82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157" y="2322136"/>
            <a:ext cx="91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43">
            <a:extLst>
              <a:ext uri="{FF2B5EF4-FFF2-40B4-BE49-F238E27FC236}">
                <a16:creationId xmlns:a16="http://schemas.microsoft.com/office/drawing/2014/main" id="{19A8F90C-1AAE-E76E-A9F9-ADE3EFE25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767" y="2362802"/>
            <a:ext cx="11379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yến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51">
            <a:extLst>
              <a:ext uri="{FF2B5EF4-FFF2-40B4-BE49-F238E27FC236}">
                <a16:creationId xmlns:a16="http://schemas.microsoft.com/office/drawing/2014/main" id="{18F91432-48B0-0AF9-A213-D3C529968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7944" y="3032334"/>
            <a:ext cx="1015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kg</a:t>
            </a:r>
          </a:p>
        </p:txBody>
      </p:sp>
      <p:sp>
        <p:nvSpPr>
          <p:cNvPr id="15" name="Text Box 52">
            <a:extLst>
              <a:ext uri="{FF2B5EF4-FFF2-40B4-BE49-F238E27FC236}">
                <a16:creationId xmlns:a16="http://schemas.microsoft.com/office/drawing/2014/main" id="{4438BF0B-B653-488A-C623-00ACFDF88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839" y="3068768"/>
            <a:ext cx="14895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1 yến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53">
            <a:extLst>
              <a:ext uri="{FF2B5EF4-FFF2-40B4-BE49-F238E27FC236}">
                <a16:creationId xmlns:a16="http://schemas.microsoft.com/office/drawing/2014/main" id="{D35F0653-284B-C50F-094D-B3D118561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2165" y="3047299"/>
            <a:ext cx="91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54">
            <a:extLst>
              <a:ext uri="{FF2B5EF4-FFF2-40B4-BE49-F238E27FC236}">
                <a16:creationId xmlns:a16="http://schemas.microsoft.com/office/drawing/2014/main" id="{B0A2D180-055F-C3C9-CDE6-8F51198EE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755" y="3047299"/>
            <a:ext cx="12728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60">
            <a:extLst>
              <a:ext uri="{FF2B5EF4-FFF2-40B4-BE49-F238E27FC236}">
                <a16:creationId xmlns:a16="http://schemas.microsoft.com/office/drawing/2014/main" id="{5EDB5869-4860-FFB5-BB15-429CCEEC4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4050" y="3687437"/>
            <a:ext cx="1724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= 10 kg</a:t>
            </a:r>
          </a:p>
        </p:txBody>
      </p:sp>
      <p:sp>
        <p:nvSpPr>
          <p:cNvPr id="19" name="Text Box 61">
            <a:extLst>
              <a:ext uri="{FF2B5EF4-FFF2-40B4-BE49-F238E27FC236}">
                <a16:creationId xmlns:a16="http://schemas.microsoft.com/office/drawing/2014/main" id="{7871B71B-C018-0508-23F6-9B37C1DAF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872" y="3705855"/>
            <a:ext cx="19326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= 10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yến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20" name="Text Box 63">
            <a:extLst>
              <a:ext uri="{FF2B5EF4-FFF2-40B4-BE49-F238E27FC236}">
                <a16:creationId xmlns:a16="http://schemas.microsoft.com/office/drawing/2014/main" id="{BE7CBCA4-DAFF-678C-6172-E55940F6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793" y="3705855"/>
            <a:ext cx="16052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= 10 </a:t>
            </a: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tạ</a:t>
            </a:r>
            <a:endParaRPr lang="en-US" altLang="en-US" sz="3600" b="1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37">
            <a:extLst>
              <a:ext uri="{FF2B5EF4-FFF2-40B4-BE49-F238E27FC236}">
                <a16:creationId xmlns:a16="http://schemas.microsoft.com/office/drawing/2014/main" id="{EEF42B7A-979A-4488-365F-DDC5AD594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2012"/>
            <a:ext cx="12191999" cy="6155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6600"/>
              </a:buClr>
            </a:pPr>
            <a:r>
              <a:rPr lang="en-US" altLang="en-US" sz="3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61">
            <a:extLst>
              <a:ext uri="{FF2B5EF4-FFF2-40B4-BE49-F238E27FC236}">
                <a16:creationId xmlns:a16="http://schemas.microsoft.com/office/drawing/2014/main" id="{7CF2A4AB-50A7-1852-3713-2DC6DCDA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871" y="4252054"/>
            <a:ext cx="22701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= 100 kg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63">
            <a:extLst>
              <a:ext uri="{FF2B5EF4-FFF2-40B4-BE49-F238E27FC236}">
                <a16:creationId xmlns:a16="http://schemas.microsoft.com/office/drawing/2014/main" id="{E7D4C5BB-65A1-6603-9BE6-7B001216E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793" y="4252054"/>
            <a:ext cx="22039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= 100 yến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61">
            <a:extLst>
              <a:ext uri="{FF2B5EF4-FFF2-40B4-BE49-F238E27FC236}">
                <a16:creationId xmlns:a16="http://schemas.microsoft.com/office/drawing/2014/main" id="{D9BD66B7-1E2C-55AC-8692-46EB63CF9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82" y="4796935"/>
            <a:ext cx="26837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= 1 000 kg</a:t>
            </a:r>
            <a:endParaRPr lang="en-US" alt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07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635" y="2225765"/>
            <a:ext cx="7743460" cy="31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0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37381" y="511800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1099" y="680062"/>
            <a:ext cx="1085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9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số cân nặng thích hợp với mỗi con vật.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" y="2063932"/>
            <a:ext cx="10980463" cy="36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27403" y="410427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2561" y="397364"/>
            <a:ext cx="1935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2561" y="410427"/>
            <a:ext cx="1935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7403" y="1346598"/>
            <a:ext cx="4480174" cy="769441"/>
            <a:chOff x="627403" y="1346598"/>
            <a:chExt cx="4480174" cy="769441"/>
          </a:xfrm>
        </p:grpSpPr>
        <p:sp>
          <p:nvSpPr>
            <p:cNvPr id="7" name="TextBox 6"/>
            <p:cNvSpPr txBox="1"/>
            <p:nvPr/>
          </p:nvSpPr>
          <p:spPr>
            <a:xfrm>
              <a:off x="627403" y="1346598"/>
              <a:ext cx="44801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 2 yến =         kg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194" y="1344313"/>
            <a:ext cx="4836806" cy="769441"/>
            <a:chOff x="627403" y="1346598"/>
            <a:chExt cx="4836806" cy="769441"/>
          </a:xfrm>
        </p:grpSpPr>
        <p:sp>
          <p:nvSpPr>
            <p:cNvPr id="11" name="TextBox 10"/>
            <p:cNvSpPr txBox="1"/>
            <p:nvPr/>
          </p:nvSpPr>
          <p:spPr>
            <a:xfrm>
              <a:off x="627403" y="1346598"/>
              <a:ext cx="48368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20 kg =        yến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2687" y="2374649"/>
            <a:ext cx="4849655" cy="769441"/>
            <a:chOff x="727937" y="1345619"/>
            <a:chExt cx="4849655" cy="769441"/>
          </a:xfrm>
        </p:grpSpPr>
        <p:sp>
          <p:nvSpPr>
            <p:cNvPr id="15" name="TextBox 14"/>
            <p:cNvSpPr txBox="1"/>
            <p:nvPr/>
          </p:nvSpPr>
          <p:spPr>
            <a:xfrm>
              <a:off x="727937" y="1345619"/>
              <a:ext cx="48496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 3 tạ =           kg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07658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87826" y="2349012"/>
            <a:ext cx="4480174" cy="769441"/>
            <a:chOff x="627403" y="1346598"/>
            <a:chExt cx="4480174" cy="769441"/>
          </a:xfrm>
        </p:grpSpPr>
        <p:sp>
          <p:nvSpPr>
            <p:cNvPr id="18" name="TextBox 17"/>
            <p:cNvSpPr txBox="1"/>
            <p:nvPr/>
          </p:nvSpPr>
          <p:spPr>
            <a:xfrm>
              <a:off x="627403" y="1346598"/>
              <a:ext cx="44801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300 kg =         tạ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7403" y="3091838"/>
            <a:ext cx="4950191" cy="769441"/>
            <a:chOff x="627402" y="1346598"/>
            <a:chExt cx="4950191" cy="769441"/>
          </a:xfrm>
        </p:grpSpPr>
        <p:sp>
          <p:nvSpPr>
            <p:cNvPr id="22" name="TextBox 21"/>
            <p:cNvSpPr txBox="1"/>
            <p:nvPr/>
          </p:nvSpPr>
          <p:spPr>
            <a:xfrm>
              <a:off x="627402" y="1346598"/>
              <a:ext cx="49501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4 tạ  =           yến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13952" y="3090859"/>
            <a:ext cx="4480174" cy="769441"/>
            <a:chOff x="627403" y="1346598"/>
            <a:chExt cx="4480174" cy="769441"/>
          </a:xfrm>
        </p:grpSpPr>
        <p:sp>
          <p:nvSpPr>
            <p:cNvPr id="25" name="TextBox 24"/>
            <p:cNvSpPr txBox="1"/>
            <p:nvPr/>
          </p:nvSpPr>
          <p:spPr>
            <a:xfrm>
              <a:off x="627403" y="1346598"/>
              <a:ext cx="44801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40 yến =         tạ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3048" y="4328860"/>
            <a:ext cx="5534578" cy="769441"/>
            <a:chOff x="627402" y="1346598"/>
            <a:chExt cx="5534578" cy="769441"/>
          </a:xfrm>
        </p:grpSpPr>
        <p:sp>
          <p:nvSpPr>
            <p:cNvPr id="29" name="TextBox 28"/>
            <p:cNvSpPr txBox="1"/>
            <p:nvPr/>
          </p:nvSpPr>
          <p:spPr>
            <a:xfrm>
              <a:off x="627402" y="1346598"/>
              <a:ext cx="55345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2 tấn =             kg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96000" y="4330853"/>
            <a:ext cx="5312368" cy="769441"/>
            <a:chOff x="440029" y="1346598"/>
            <a:chExt cx="5312368" cy="769441"/>
          </a:xfrm>
        </p:grpSpPr>
        <p:sp>
          <p:nvSpPr>
            <p:cNvPr id="32" name="TextBox 31"/>
            <p:cNvSpPr txBox="1"/>
            <p:nvPr/>
          </p:nvSpPr>
          <p:spPr>
            <a:xfrm>
              <a:off x="440029" y="1346598"/>
              <a:ext cx="53123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2 000 kg =         tấn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596885" y="1393005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7403" y="5046049"/>
            <a:ext cx="5312369" cy="769441"/>
            <a:chOff x="627402" y="1346598"/>
            <a:chExt cx="5312369" cy="769441"/>
          </a:xfrm>
        </p:grpSpPr>
        <p:sp>
          <p:nvSpPr>
            <p:cNvPr id="35" name="TextBox 34"/>
            <p:cNvSpPr txBox="1"/>
            <p:nvPr/>
          </p:nvSpPr>
          <p:spPr>
            <a:xfrm>
              <a:off x="627402" y="1346598"/>
              <a:ext cx="53123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3 tấn  =         tạ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31194" y="5073377"/>
            <a:ext cx="4810680" cy="769441"/>
            <a:chOff x="627403" y="1346598"/>
            <a:chExt cx="4810680" cy="769441"/>
          </a:xfrm>
        </p:grpSpPr>
        <p:sp>
          <p:nvSpPr>
            <p:cNvPr id="38" name="TextBox 37"/>
            <p:cNvSpPr txBox="1"/>
            <p:nvPr/>
          </p:nvSpPr>
          <p:spPr>
            <a:xfrm>
              <a:off x="627403" y="1346598"/>
              <a:ext cx="48106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30 tạ =         tấn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035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7A16-39A3-2567-5319-A138DBBA7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D4FAC1F-7D01-E203-87B8-DD7C5CFDF50B}"/>
              </a:ext>
            </a:extLst>
          </p:cNvPr>
          <p:cNvSpPr/>
          <p:nvPr/>
        </p:nvSpPr>
        <p:spPr>
          <a:xfrm>
            <a:off x="627403" y="410427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FFA27-96DE-CA13-D2B9-AC3DC443FBFF}"/>
              </a:ext>
            </a:extLst>
          </p:cNvPr>
          <p:cNvSpPr txBox="1"/>
          <p:nvPr/>
        </p:nvSpPr>
        <p:spPr>
          <a:xfrm>
            <a:off x="1552561" y="397364"/>
            <a:ext cx="1935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0AE04-0D10-6C22-92D3-1240C5A74EBA}"/>
              </a:ext>
            </a:extLst>
          </p:cNvPr>
          <p:cNvSpPr txBox="1"/>
          <p:nvPr/>
        </p:nvSpPr>
        <p:spPr>
          <a:xfrm>
            <a:off x="1552561" y="410427"/>
            <a:ext cx="1935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8FF939-D926-2E18-5168-7F5E98693A43}"/>
              </a:ext>
            </a:extLst>
          </p:cNvPr>
          <p:cNvGrpSpPr/>
          <p:nvPr/>
        </p:nvGrpSpPr>
        <p:grpSpPr>
          <a:xfrm>
            <a:off x="627403" y="1346598"/>
            <a:ext cx="4480174" cy="769441"/>
            <a:chOff x="627403" y="1346598"/>
            <a:chExt cx="4480174" cy="7694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2F5161-0DF7-75FE-60DE-98EE8216E3B4}"/>
                </a:ext>
              </a:extLst>
            </p:cNvPr>
            <p:cNvSpPr txBox="1"/>
            <p:nvPr/>
          </p:nvSpPr>
          <p:spPr>
            <a:xfrm>
              <a:off x="627403" y="1346598"/>
              <a:ext cx="44801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 2 yến =         kg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B4CEF3C-8FFF-C454-6C15-E0A9F9004B01}"/>
                </a:ext>
              </a:extLst>
            </p:cNvPr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7967C2-0476-CDD8-B288-6F20810D04E4}"/>
              </a:ext>
            </a:extLst>
          </p:cNvPr>
          <p:cNvGrpSpPr/>
          <p:nvPr/>
        </p:nvGrpSpPr>
        <p:grpSpPr>
          <a:xfrm>
            <a:off x="5831194" y="1344313"/>
            <a:ext cx="4836806" cy="769441"/>
            <a:chOff x="627403" y="1346598"/>
            <a:chExt cx="4836806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EF10CD-CF85-5217-1748-30FD7196A092}"/>
                </a:ext>
              </a:extLst>
            </p:cNvPr>
            <p:cNvSpPr txBox="1"/>
            <p:nvPr/>
          </p:nvSpPr>
          <p:spPr>
            <a:xfrm>
              <a:off x="627403" y="1346598"/>
              <a:ext cx="48368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20 kg =        yến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2097132-1A53-188C-A3C1-2D3A90B3E6FB}"/>
                </a:ext>
              </a:extLst>
            </p:cNvPr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DA4BD8-488E-3B23-095A-D9E015AAC094}"/>
              </a:ext>
            </a:extLst>
          </p:cNvPr>
          <p:cNvGrpSpPr/>
          <p:nvPr/>
        </p:nvGrpSpPr>
        <p:grpSpPr>
          <a:xfrm>
            <a:off x="632687" y="2374649"/>
            <a:ext cx="4849655" cy="769441"/>
            <a:chOff x="727937" y="1345619"/>
            <a:chExt cx="4849655" cy="7694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7272D9-D596-C78A-1B4E-2B816E01FB62}"/>
                </a:ext>
              </a:extLst>
            </p:cNvPr>
            <p:cNvSpPr txBox="1"/>
            <p:nvPr/>
          </p:nvSpPr>
          <p:spPr>
            <a:xfrm>
              <a:off x="727937" y="1345619"/>
              <a:ext cx="48496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 3 tạ =           kg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10F8DC0-B1A4-89F7-E9B8-996FE7F52756}"/>
                </a:ext>
              </a:extLst>
            </p:cNvPr>
            <p:cNvSpPr/>
            <p:nvPr/>
          </p:nvSpPr>
          <p:spPr>
            <a:xfrm>
              <a:off x="3207658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5CA88D-F7ED-4CD6-8D89-B417CA9873E6}"/>
              </a:ext>
            </a:extLst>
          </p:cNvPr>
          <p:cNvGrpSpPr/>
          <p:nvPr/>
        </p:nvGrpSpPr>
        <p:grpSpPr>
          <a:xfrm>
            <a:off x="6187826" y="2349012"/>
            <a:ext cx="4480174" cy="769441"/>
            <a:chOff x="627403" y="1346598"/>
            <a:chExt cx="4480174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6A51E1-E0F0-5F5F-8496-7B26A4AB8B0E}"/>
                </a:ext>
              </a:extLst>
            </p:cNvPr>
            <p:cNvSpPr txBox="1"/>
            <p:nvPr/>
          </p:nvSpPr>
          <p:spPr>
            <a:xfrm>
              <a:off x="627403" y="1346598"/>
              <a:ext cx="44801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300 kg =         tạ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50BD394-195E-A98F-2157-424E05DAD99E}"/>
                </a:ext>
              </a:extLst>
            </p:cNvPr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E20FA4-6C3D-F563-3FC9-4C34B574A2B3}"/>
              </a:ext>
            </a:extLst>
          </p:cNvPr>
          <p:cNvGrpSpPr/>
          <p:nvPr/>
        </p:nvGrpSpPr>
        <p:grpSpPr>
          <a:xfrm>
            <a:off x="627403" y="3091838"/>
            <a:ext cx="4950191" cy="769441"/>
            <a:chOff x="627402" y="1346598"/>
            <a:chExt cx="4950191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A07DF6-4BFA-F80D-FB82-5083554AD52F}"/>
                </a:ext>
              </a:extLst>
            </p:cNvPr>
            <p:cNvSpPr txBox="1"/>
            <p:nvPr/>
          </p:nvSpPr>
          <p:spPr>
            <a:xfrm>
              <a:off x="627402" y="1346598"/>
              <a:ext cx="49501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4 tạ  =           yến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6652F6A-E2CD-8125-56E0-D4E2F4CC2AE4}"/>
                </a:ext>
              </a:extLst>
            </p:cNvPr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C5DF7D-88F2-C190-DBFD-7B18F505D4AE}"/>
              </a:ext>
            </a:extLst>
          </p:cNvPr>
          <p:cNvGrpSpPr/>
          <p:nvPr/>
        </p:nvGrpSpPr>
        <p:grpSpPr>
          <a:xfrm>
            <a:off x="6213952" y="3090859"/>
            <a:ext cx="4480174" cy="769441"/>
            <a:chOff x="627403" y="1346598"/>
            <a:chExt cx="4480174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EE2B1BB-4342-8AD7-8E7E-50595FDB401B}"/>
                </a:ext>
              </a:extLst>
            </p:cNvPr>
            <p:cNvSpPr txBox="1"/>
            <p:nvPr/>
          </p:nvSpPr>
          <p:spPr>
            <a:xfrm>
              <a:off x="627403" y="1346598"/>
              <a:ext cx="44801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40 yến =         tạ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A86D14A6-610F-6350-5F0D-A05EB98F877F}"/>
                </a:ext>
              </a:extLst>
            </p:cNvPr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9D0A1E-BF1B-91C7-9645-9A9AE37B6791}"/>
              </a:ext>
            </a:extLst>
          </p:cNvPr>
          <p:cNvGrpSpPr/>
          <p:nvPr/>
        </p:nvGrpSpPr>
        <p:grpSpPr>
          <a:xfrm>
            <a:off x="623048" y="4328860"/>
            <a:ext cx="5534578" cy="769441"/>
            <a:chOff x="627402" y="1346598"/>
            <a:chExt cx="5534578" cy="76944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372EB98-77F7-B1F4-1D83-045291AD9427}"/>
                </a:ext>
              </a:extLst>
            </p:cNvPr>
            <p:cNvSpPr txBox="1"/>
            <p:nvPr/>
          </p:nvSpPr>
          <p:spPr>
            <a:xfrm>
              <a:off x="627402" y="1346598"/>
              <a:ext cx="55345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2 tấn =             kg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E0E9F51-2909-7407-4173-DD5115F53C80}"/>
                </a:ext>
              </a:extLst>
            </p:cNvPr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580EE5-82C3-2E98-2652-A9AD24D02B3C}"/>
              </a:ext>
            </a:extLst>
          </p:cNvPr>
          <p:cNvGrpSpPr/>
          <p:nvPr/>
        </p:nvGrpSpPr>
        <p:grpSpPr>
          <a:xfrm>
            <a:off x="6096000" y="4330853"/>
            <a:ext cx="5312368" cy="769441"/>
            <a:chOff x="440029" y="1346598"/>
            <a:chExt cx="5312368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4AB1CE-AB70-435A-9101-F7FD5125BE0E}"/>
                </a:ext>
              </a:extLst>
            </p:cNvPr>
            <p:cNvSpPr txBox="1"/>
            <p:nvPr/>
          </p:nvSpPr>
          <p:spPr>
            <a:xfrm>
              <a:off x="440029" y="1346598"/>
              <a:ext cx="53123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2 000 kg =         tấn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FC7D6987-03CC-230C-BC7F-A30460C4655E}"/>
                </a:ext>
              </a:extLst>
            </p:cNvPr>
            <p:cNvSpPr/>
            <p:nvPr/>
          </p:nvSpPr>
          <p:spPr>
            <a:xfrm>
              <a:off x="3596885" y="1393005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65730E-D515-2D74-A8C1-013915BA8279}"/>
              </a:ext>
            </a:extLst>
          </p:cNvPr>
          <p:cNvGrpSpPr/>
          <p:nvPr/>
        </p:nvGrpSpPr>
        <p:grpSpPr>
          <a:xfrm>
            <a:off x="627403" y="5046049"/>
            <a:ext cx="5312369" cy="769441"/>
            <a:chOff x="627402" y="1346598"/>
            <a:chExt cx="5312369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A26B47-3605-768E-3B22-67317363ED86}"/>
                </a:ext>
              </a:extLst>
            </p:cNvPr>
            <p:cNvSpPr txBox="1"/>
            <p:nvPr/>
          </p:nvSpPr>
          <p:spPr>
            <a:xfrm>
              <a:off x="627402" y="1346598"/>
              <a:ext cx="53123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3 tấn  =         tạ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7E7FF3C-2CC3-DAE9-E630-1311CFE74B74}"/>
                </a:ext>
              </a:extLst>
            </p:cNvPr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AA50C1-F7F0-2ACC-EA01-E33F040A1DC5}"/>
              </a:ext>
            </a:extLst>
          </p:cNvPr>
          <p:cNvGrpSpPr/>
          <p:nvPr/>
        </p:nvGrpSpPr>
        <p:grpSpPr>
          <a:xfrm>
            <a:off x="5831194" y="5073377"/>
            <a:ext cx="4810680" cy="769441"/>
            <a:chOff x="627403" y="1346598"/>
            <a:chExt cx="4810680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6BED1C0-E75E-2088-0E50-DEF0591DBFAB}"/>
                </a:ext>
              </a:extLst>
            </p:cNvPr>
            <p:cNvSpPr txBox="1"/>
            <p:nvPr/>
          </p:nvSpPr>
          <p:spPr>
            <a:xfrm>
              <a:off x="627403" y="1346598"/>
              <a:ext cx="48106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30 tạ =         tấn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EBC3BC13-E135-A22E-D905-18259120558E}"/>
                </a:ext>
              </a:extLst>
            </p:cNvPr>
            <p:cNvSpPr/>
            <p:nvPr/>
          </p:nvSpPr>
          <p:spPr>
            <a:xfrm>
              <a:off x="3265714" y="1410789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CD9DB72-0822-18C1-4FC4-C93F23FF61CB}"/>
              </a:ext>
            </a:extLst>
          </p:cNvPr>
          <p:cNvSpPr/>
          <p:nvPr/>
        </p:nvSpPr>
        <p:spPr>
          <a:xfrm>
            <a:off x="3266962" y="1418661"/>
            <a:ext cx="862149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94BE659-FF72-CA5A-1239-0DADBC878A97}"/>
              </a:ext>
            </a:extLst>
          </p:cNvPr>
          <p:cNvSpPr/>
          <p:nvPr/>
        </p:nvSpPr>
        <p:spPr>
          <a:xfrm>
            <a:off x="8469504" y="1408678"/>
            <a:ext cx="862149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67F5837-2C86-298D-A1F1-C65E7AA3C0D6}"/>
              </a:ext>
            </a:extLst>
          </p:cNvPr>
          <p:cNvSpPr/>
          <p:nvPr/>
        </p:nvSpPr>
        <p:spPr>
          <a:xfrm>
            <a:off x="3041806" y="2432253"/>
            <a:ext cx="1103812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9C0DA3C-A4EA-192E-0611-23F478E91A35}"/>
              </a:ext>
            </a:extLst>
          </p:cNvPr>
          <p:cNvSpPr/>
          <p:nvPr/>
        </p:nvSpPr>
        <p:spPr>
          <a:xfrm>
            <a:off x="8839200" y="2405367"/>
            <a:ext cx="862149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BCC0D81-EBA5-A649-5648-7209F19262E3}"/>
              </a:ext>
            </a:extLst>
          </p:cNvPr>
          <p:cNvSpPr/>
          <p:nvPr/>
        </p:nvSpPr>
        <p:spPr>
          <a:xfrm>
            <a:off x="3263895" y="3167968"/>
            <a:ext cx="862149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4BEC3CA-DEB5-2631-D442-E15A010B30DC}"/>
              </a:ext>
            </a:extLst>
          </p:cNvPr>
          <p:cNvSpPr/>
          <p:nvPr/>
        </p:nvSpPr>
        <p:spPr>
          <a:xfrm>
            <a:off x="8848509" y="3162733"/>
            <a:ext cx="862149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55EB5AD-ACE0-9494-A802-689208C35FA5}"/>
              </a:ext>
            </a:extLst>
          </p:cNvPr>
          <p:cNvSpPr/>
          <p:nvPr/>
        </p:nvSpPr>
        <p:spPr>
          <a:xfrm>
            <a:off x="3023346" y="4387169"/>
            <a:ext cx="1545970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F104E72A-1FF3-2EED-C28E-8AE3B8F504AD}"/>
              </a:ext>
            </a:extLst>
          </p:cNvPr>
          <p:cNvSpPr/>
          <p:nvPr/>
        </p:nvSpPr>
        <p:spPr>
          <a:xfrm>
            <a:off x="9259163" y="4389593"/>
            <a:ext cx="862149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C9707C7-E70A-9920-3949-2F22B53E929A}"/>
              </a:ext>
            </a:extLst>
          </p:cNvPr>
          <p:cNvSpPr/>
          <p:nvPr/>
        </p:nvSpPr>
        <p:spPr>
          <a:xfrm>
            <a:off x="3266556" y="5110240"/>
            <a:ext cx="862149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22F8DFF-ECD4-7A51-9E20-7158CFE11BF5}"/>
              </a:ext>
            </a:extLst>
          </p:cNvPr>
          <p:cNvSpPr/>
          <p:nvPr/>
        </p:nvSpPr>
        <p:spPr>
          <a:xfrm>
            <a:off x="8468312" y="5144247"/>
            <a:ext cx="862149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9CD74F-DF21-33F4-F522-75645891E066}"/>
              </a:ext>
            </a:extLst>
          </p:cNvPr>
          <p:cNvSpPr/>
          <p:nvPr/>
        </p:nvSpPr>
        <p:spPr>
          <a:xfrm>
            <a:off x="1190171" y="1179868"/>
            <a:ext cx="3917406" cy="975799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862A9-8B5C-7564-463D-CE0058CD2831}"/>
              </a:ext>
            </a:extLst>
          </p:cNvPr>
          <p:cNvSpPr/>
          <p:nvPr/>
        </p:nvSpPr>
        <p:spPr>
          <a:xfrm>
            <a:off x="1190171" y="2175094"/>
            <a:ext cx="3917406" cy="975799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52F389-FBB3-D83D-1EB8-5D61FE508F5E}"/>
              </a:ext>
            </a:extLst>
          </p:cNvPr>
          <p:cNvSpPr/>
          <p:nvPr/>
        </p:nvSpPr>
        <p:spPr>
          <a:xfrm>
            <a:off x="6614408" y="3038305"/>
            <a:ext cx="3917406" cy="975799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4" grpId="0" animBg="1"/>
      <p:bldP spid="4" grpId="1" animBg="1"/>
      <p:bldP spid="6" grpId="0" animBg="1"/>
      <p:bldP spid="6" grpId="1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EE11C-059A-1D63-62A0-E072255CC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1AE45AE-9D2C-F4AC-02C5-88591A7A8349}"/>
              </a:ext>
            </a:extLst>
          </p:cNvPr>
          <p:cNvSpPr/>
          <p:nvPr/>
        </p:nvSpPr>
        <p:spPr>
          <a:xfrm>
            <a:off x="940476" y="531099"/>
            <a:ext cx="1662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3. </a:t>
            </a:r>
            <a:r>
              <a:rPr lang="en-US" sz="3600" b="1" u="sng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Tính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F9AC44-2D61-765B-933A-A4BFA5714CEF}"/>
              </a:ext>
            </a:extLst>
          </p:cNvPr>
          <p:cNvSpPr txBox="1"/>
          <p:nvPr/>
        </p:nvSpPr>
        <p:spPr>
          <a:xfrm>
            <a:off x="308225" y="2178121"/>
            <a:ext cx="107878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45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18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17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+ 36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</a:t>
            </a:r>
            <a:endParaRPr lang="en-US" sz="4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 b="1" i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25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× </a:t>
            </a:r>
            <a:r>
              <a:rPr lang="en-US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                          d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138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63D36E-0C9C-69DD-0396-8395F253B588}"/>
              </a:ext>
            </a:extLst>
          </p:cNvPr>
          <p:cNvSpPr/>
          <p:nvPr/>
        </p:nvSpPr>
        <p:spPr>
          <a:xfrm>
            <a:off x="5253519" y="2188396"/>
            <a:ext cx="842481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DA50CBF-1647-30D0-B822-801E20C83A0B}"/>
              </a:ext>
            </a:extLst>
          </p:cNvPr>
          <p:cNvSpPr/>
          <p:nvPr/>
        </p:nvSpPr>
        <p:spPr>
          <a:xfrm>
            <a:off x="4533779" y="3372025"/>
            <a:ext cx="842481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52F75A2-99EA-2682-BFC1-2161B3EC186B}"/>
              </a:ext>
            </a:extLst>
          </p:cNvPr>
          <p:cNvSpPr/>
          <p:nvPr/>
        </p:nvSpPr>
        <p:spPr>
          <a:xfrm>
            <a:off x="11008091" y="2182858"/>
            <a:ext cx="604243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30FFE2F-646B-F0FE-EF4E-C6B5898FEEC0}"/>
              </a:ext>
            </a:extLst>
          </p:cNvPr>
          <p:cNvSpPr/>
          <p:nvPr/>
        </p:nvSpPr>
        <p:spPr>
          <a:xfrm>
            <a:off x="10580225" y="3372025"/>
            <a:ext cx="842481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23D4D4-3AC2-8258-F4E3-A20F881D4416}"/>
              </a:ext>
            </a:extLst>
          </p:cNvPr>
          <p:cNvSpPr txBox="1"/>
          <p:nvPr/>
        </p:nvSpPr>
        <p:spPr>
          <a:xfrm>
            <a:off x="4182404" y="2188396"/>
            <a:ext cx="2239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27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5AE1E8-1318-CFF8-F354-E42F892D2248}"/>
              </a:ext>
            </a:extLst>
          </p:cNvPr>
          <p:cNvSpPr txBox="1"/>
          <p:nvPr/>
        </p:nvSpPr>
        <p:spPr>
          <a:xfrm>
            <a:off x="9915384" y="2157574"/>
            <a:ext cx="2239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82B17D-5420-DE79-5F27-133B65C62464}"/>
              </a:ext>
            </a:extLst>
          </p:cNvPr>
          <p:cNvSpPr txBox="1"/>
          <p:nvPr/>
        </p:nvSpPr>
        <p:spPr>
          <a:xfrm>
            <a:off x="3203276" y="3402803"/>
            <a:ext cx="266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C3735E-A87B-79BC-259E-E6B7A4B39225}"/>
              </a:ext>
            </a:extLst>
          </p:cNvPr>
          <p:cNvSpPr txBox="1"/>
          <p:nvPr/>
        </p:nvSpPr>
        <p:spPr>
          <a:xfrm>
            <a:off x="9521789" y="3429000"/>
            <a:ext cx="266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46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3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27403" y="410427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2561" y="410427"/>
            <a:ext cx="736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675" y="1179868"/>
            <a:ext cx="110830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120kg.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792342" y="3724668"/>
            <a:ext cx="4537107" cy="949662"/>
            <a:chOff x="6830721" y="2864057"/>
            <a:chExt cx="4537107" cy="1129886"/>
          </a:xfrm>
        </p:grpSpPr>
        <p:sp>
          <p:nvSpPr>
            <p:cNvPr id="6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17 kg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42996" y="3724667"/>
            <a:ext cx="4537107" cy="973823"/>
            <a:chOff x="981375" y="2864057"/>
            <a:chExt cx="4537107" cy="1129886"/>
          </a:xfrm>
        </p:grpSpPr>
        <p:sp>
          <p:nvSpPr>
            <p:cNvPr id="9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18556" y="5216388"/>
            <a:ext cx="4537107" cy="1027025"/>
            <a:chOff x="981375" y="4872764"/>
            <a:chExt cx="4537107" cy="1129886"/>
          </a:xfrm>
        </p:grpSpPr>
        <p:sp>
          <p:nvSpPr>
            <p:cNvPr id="12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tạ 2 kg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792342" y="5185448"/>
            <a:ext cx="4537107" cy="1013175"/>
            <a:chOff x="6830721" y="4714800"/>
            <a:chExt cx="4537107" cy="1129886"/>
          </a:xfrm>
        </p:grpSpPr>
        <p:sp>
          <p:nvSpPr>
            <p:cNvPr id="15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333466" y="492596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tạ 9 kg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27773" y="3734145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7675" y="5073155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173333" y="5069622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43380" y="3777866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889028" y="3928679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19891" y="3777866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90037" y="5346949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0739" y="5302159"/>
            <a:ext cx="891076" cy="8964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CA98184-D494-4741-A7C0-8F204FE3BE96}"/>
              </a:ext>
            </a:extLst>
          </p:cNvPr>
          <p:cNvSpPr/>
          <p:nvPr/>
        </p:nvSpPr>
        <p:spPr>
          <a:xfrm>
            <a:off x="416719" y="1782789"/>
            <a:ext cx="11157857" cy="50074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D4959DC-2539-DAA1-D9BE-FE920E6CE0E7}"/>
              </a:ext>
            </a:extLst>
          </p:cNvPr>
          <p:cNvSpPr/>
          <p:nvPr/>
        </p:nvSpPr>
        <p:spPr>
          <a:xfrm>
            <a:off x="427675" y="2393467"/>
            <a:ext cx="4042725" cy="50074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599726B-4EAD-6B41-5A1A-AC77E35D3F8E}"/>
              </a:ext>
            </a:extLst>
          </p:cNvPr>
          <p:cNvSpPr/>
          <p:nvPr/>
        </p:nvSpPr>
        <p:spPr>
          <a:xfrm>
            <a:off x="10342446" y="1179868"/>
            <a:ext cx="1179192" cy="57694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9A4607-3274-4643-A49A-5C4A49B8D8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545" y="3123029"/>
            <a:ext cx="4663901" cy="46639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EA633-9DF6-0F6F-6DEA-ACC78AB60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4254" y="1539863"/>
            <a:ext cx="9321592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40752" y="521832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 cap="flat" cmpd="sng" algn="ctr">
            <a:solidFill>
              <a:srgbClr val="11795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836493" y="730617"/>
            <a:ext cx="905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gồm 6 trăm nghìn, 2 chục nghìn, 4 nghìn, 5 trăm, 7 chục, 8 đơn vị.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04595" y="3060002"/>
            <a:ext cx="4899473" cy="1129886"/>
            <a:chOff x="6830721" y="2864057"/>
            <a:chExt cx="4899473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979365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624 5</a:t>
              </a:r>
              <a:r>
                <a:rPr lang="en-US" sz="4400" b="1" kern="0">
                  <a:solidFill>
                    <a:prstClr val="black"/>
                  </a:solidFill>
                  <a:latin typeface="Cambria" panose="02040503050406030204" pitchFamily="18" charset="0"/>
                </a:rPr>
                <a:t>87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55249" y="3060002"/>
            <a:ext cx="4727455" cy="1129886"/>
            <a:chOff x="981375" y="2864057"/>
            <a:chExt cx="4727455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958001" y="303545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625 7</a:t>
              </a:r>
              <a:r>
                <a:rPr lang="en-US" sz="4400" b="1" kern="0">
                  <a:solidFill>
                    <a:prstClr val="black"/>
                  </a:solidFill>
                  <a:latin typeface="Cambria" panose="02040503050406030204" pitchFamily="18" charset="0"/>
                </a:rPr>
                <a:t>4</a:t>
              </a: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8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3766374" y="4941504"/>
            <a:ext cx="4659251" cy="1129886"/>
            <a:chOff x="981375" y="4872764"/>
            <a:chExt cx="4659251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889797" y="504059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624 578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40026" y="3069479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275493" y="4798271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55633" y="3113200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792323" y="4778204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580164" y="289012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674796" y="2849930"/>
            <a:ext cx="891076" cy="896464"/>
          </a:xfrm>
          <a:prstGeom prst="rect">
            <a:avLst/>
          </a:prstGeom>
        </p:spPr>
      </p:pic>
      <p:pic>
        <p:nvPicPr>
          <p:cNvPr id="13" name="slide 3">
            <a:hlinkClick r:id="" action="ppaction://media"/>
            <a:extLst>
              <a:ext uri="{FF2B5EF4-FFF2-40B4-BE49-F238E27FC236}">
                <a16:creationId xmlns:a16="http://schemas.microsoft.com/office/drawing/2014/main" id="{1D8AB9D3-EC77-8F47-F076-4546183A3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9535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C8289-214B-5442-A5D6-173435DFA41C}"/>
              </a:ext>
            </a:extLst>
          </p:cNvPr>
          <p:cNvSpPr txBox="1"/>
          <p:nvPr/>
        </p:nvSpPr>
        <p:spPr>
          <a:xfrm>
            <a:off x="748146" y="4445251"/>
            <a:ext cx="10823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ambria" panose="02040503050406030204" pitchFamily="18" charset="0"/>
              </a:rPr>
              <a:t>   Luật chơi: Học sinh chuyền quả bóng theo nhạc. Khi nhạc dừng lại, quả bóng đang ở trên tay bạn nào thì bạn đó sẽ trả lời câu hỏi xuất hiện trên màn hình. Nếu trả lời sai, học sinh nhường phần chơi cho các bạn khác.</a:t>
            </a:r>
            <a:endParaRPr lang="en-VN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677F4-8BFF-0EA5-BD0C-AE900BACE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267" y="1296782"/>
            <a:ext cx="9278916" cy="3273836"/>
          </a:xfrm>
          <a:prstGeom prst="rect">
            <a:avLst/>
          </a:prstGeom>
        </p:spPr>
      </p:pic>
      <p:pic>
        <p:nvPicPr>
          <p:cNvPr id="3" name="slide 30 (1)">
            <a:hlinkClick r:id="" action="ppaction://media"/>
            <a:extLst>
              <a:ext uri="{FF2B5EF4-FFF2-40B4-BE49-F238E27FC236}">
                <a16:creationId xmlns:a16="http://schemas.microsoft.com/office/drawing/2014/main" id="{C838ECE1-C474-C2C3-7F1A-EF58B194E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0AAAE-A27D-8C43-A3A5-41A7DAF54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18" y="4752004"/>
            <a:ext cx="1676400" cy="1654048"/>
          </a:xfrm>
          <a:prstGeom prst="rect">
            <a:avLst/>
          </a:prstGeom>
        </p:spPr>
      </p:pic>
      <p:sp>
        <p:nvSpPr>
          <p:cNvPr id="6" name="PA-文本框 1">
            <a:extLst>
              <a:ext uri="{FF2B5EF4-FFF2-40B4-BE49-F238E27FC236}">
                <a16:creationId xmlns:a16="http://schemas.microsoft.com/office/drawing/2014/main" id="{BB204A1C-0AB5-4DB7-AB1D-A6FDC080C12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1838" y="1084440"/>
            <a:ext cx="3938288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</a:rPr>
              <a:t>CÂU 1: Số?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</a:endParaRPr>
          </a:p>
        </p:txBody>
      </p:sp>
      <p:sp>
        <p:nvSpPr>
          <p:cNvPr id="7" name="PA-文本框 2">
            <a:extLst>
              <a:ext uri="{FF2B5EF4-FFF2-40B4-BE49-F238E27FC236}">
                <a16:creationId xmlns:a16="http://schemas.microsoft.com/office/drawing/2014/main" id="{905D8CD6-5A47-4EE6-8BEE-AA8716324DF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610365" y="1613022"/>
            <a:ext cx="5350312" cy="1548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1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yến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= ….kg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3888BC-56CB-466B-8499-B0862B036A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848" y="2472449"/>
            <a:ext cx="2714205" cy="383928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3FD1EE-A6CB-BB42-B5AA-F712A4200478}"/>
              </a:ext>
            </a:extLst>
          </p:cNvPr>
          <p:cNvSpPr/>
          <p:nvPr/>
        </p:nvSpPr>
        <p:spPr>
          <a:xfrm>
            <a:off x="6998734" y="3429000"/>
            <a:ext cx="2714205" cy="23317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3 SFU FUTURA_05 EXTRABO" pitchFamily="2" charset="77"/>
                <a:ea typeface="+mn-ea"/>
                <a:cs typeface="+mn-cs"/>
              </a:rPr>
              <a:t>10</a:t>
            </a:r>
            <a:endParaRPr kumimoji="0" lang="en-VN" sz="8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3 SFU FUTURA_05 EXTRAB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9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r="250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9904F3-6CFA-4284-9CC7-F4C7BCCF8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8244" y="2411451"/>
            <a:ext cx="4109979" cy="4109979"/>
          </a:xfrm>
          <a:prstGeom prst="rect">
            <a:avLst/>
          </a:prstGeom>
        </p:spPr>
      </p:pic>
      <p:sp>
        <p:nvSpPr>
          <p:cNvPr id="9" name="PA-文本框 1">
            <a:extLst>
              <a:ext uri="{FF2B5EF4-FFF2-40B4-BE49-F238E27FC236}">
                <a16:creationId xmlns:a16="http://schemas.microsoft.com/office/drawing/2014/main" id="{110800FD-5528-1741-810C-7EB4CC87770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46112" y="990681"/>
            <a:ext cx="3952929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2: Tính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</a:endParaRPr>
          </a:p>
        </p:txBody>
      </p:sp>
      <p:sp>
        <p:nvSpPr>
          <p:cNvPr id="10" name="PA-文本框 2">
            <a:extLst>
              <a:ext uri="{FF2B5EF4-FFF2-40B4-BE49-F238E27FC236}">
                <a16:creationId xmlns:a16="http://schemas.microsoft.com/office/drawing/2014/main" id="{9D3D7B12-CA80-FA47-8AF3-3C6F03F16F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70669" y="1613022"/>
            <a:ext cx="6629700" cy="1548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10 kg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x 3 = …kg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598D063-D0B1-E747-8778-05B15F83FF8C}"/>
              </a:ext>
            </a:extLst>
          </p:cNvPr>
          <p:cNvSpPr/>
          <p:nvPr/>
        </p:nvSpPr>
        <p:spPr>
          <a:xfrm>
            <a:off x="6998734" y="3429000"/>
            <a:ext cx="2714205" cy="23317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709372-AF4A-0E44-94AA-A8330ADC3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09" y="4738042"/>
            <a:ext cx="1528607" cy="150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r="250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8FAB207-3004-4C6F-8A7C-A031D70B8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6431" y="1137721"/>
            <a:ext cx="4851401" cy="4851401"/>
          </a:xfrm>
          <a:prstGeom prst="rect">
            <a:avLst/>
          </a:prstGeom>
        </p:spPr>
      </p:pic>
      <p:sp>
        <p:nvSpPr>
          <p:cNvPr id="9" name="PA-文本框 1">
            <a:extLst>
              <a:ext uri="{FF2B5EF4-FFF2-40B4-BE49-F238E27FC236}">
                <a16:creationId xmlns:a16="http://schemas.microsoft.com/office/drawing/2014/main" id="{BE6516F3-39AB-CC4E-B810-6DDB19BF18C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73259" y="1210133"/>
            <a:ext cx="3952929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3: Tính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</a:endParaRPr>
          </a:p>
        </p:txBody>
      </p:sp>
      <p:sp>
        <p:nvSpPr>
          <p:cNvPr id="10" name="PA-文本框 2">
            <a:extLst>
              <a:ext uri="{FF2B5EF4-FFF2-40B4-BE49-F238E27FC236}">
                <a16:creationId xmlns:a16="http://schemas.microsoft.com/office/drawing/2014/main" id="{E17D543C-D07E-7548-83DB-FCBF832352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5691" y="2228835"/>
            <a:ext cx="7148111" cy="1548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30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tấn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: 5 =….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tấn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8F76DC-9A9D-E642-AB7A-733D85480C02}"/>
              </a:ext>
            </a:extLst>
          </p:cNvPr>
          <p:cNvSpPr/>
          <p:nvPr/>
        </p:nvSpPr>
        <p:spPr>
          <a:xfrm>
            <a:off x="2291973" y="3925270"/>
            <a:ext cx="2714205" cy="23317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VN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E492FF-B159-224B-AD0C-95A7A2961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262" y="3352625"/>
            <a:ext cx="1337085" cy="13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holding hands&#10;&#10;Description automatically generated">
            <a:extLst>
              <a:ext uri="{FF2B5EF4-FFF2-40B4-BE49-F238E27FC236}">
                <a16:creationId xmlns:a16="http://schemas.microsoft.com/office/drawing/2014/main" id="{B3E9CC82-7352-47A7-09A0-7D80F824E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65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1598D8-7A06-403E-8ECA-E900701DA6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890" y="2573909"/>
            <a:ext cx="3789246" cy="3789246"/>
          </a:xfrm>
          <a:prstGeom prst="rect">
            <a:avLst/>
          </a:prstGeom>
        </p:spPr>
      </p:pic>
      <p:sp>
        <p:nvSpPr>
          <p:cNvPr id="9" name="PA-文本框 1">
            <a:extLst>
              <a:ext uri="{FF2B5EF4-FFF2-40B4-BE49-F238E27FC236}">
                <a16:creationId xmlns:a16="http://schemas.microsoft.com/office/drawing/2014/main" id="{9EAB194B-6FF0-D240-963E-E5F23D5FA1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73259" y="1210133"/>
            <a:ext cx="3520178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4: Số?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</a:endParaRPr>
          </a:p>
        </p:txBody>
      </p:sp>
      <p:sp>
        <p:nvSpPr>
          <p:cNvPr id="10" name="PA-文本框 2">
            <a:extLst>
              <a:ext uri="{FF2B5EF4-FFF2-40B4-BE49-F238E27FC236}">
                <a16:creationId xmlns:a16="http://schemas.microsoft.com/office/drawing/2014/main" id="{938F7359-6D03-B940-8ED7-BFDEB309A0B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25503" y="1902132"/>
            <a:ext cx="5225791" cy="1548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6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tấn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= ….kg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964511-8DAD-BF46-9C21-4F7B3D668C66}"/>
              </a:ext>
            </a:extLst>
          </p:cNvPr>
          <p:cNvSpPr/>
          <p:nvPr/>
        </p:nvSpPr>
        <p:spPr>
          <a:xfrm>
            <a:off x="5895975" y="3787095"/>
            <a:ext cx="4171949" cy="23317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kumimoji="0" lang="en-VN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BE1FC2-1CA5-924A-B2A2-48B0E76397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90" y="4834291"/>
            <a:ext cx="1301882" cy="12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PA-文本框 1">
            <a:extLst>
              <a:ext uri="{FF2B5EF4-FFF2-40B4-BE49-F238E27FC236}">
                <a16:creationId xmlns:a16="http://schemas.microsoft.com/office/drawing/2014/main" id="{95F71403-AD51-1940-8920-BC7EA7FD7DC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19218" y="1437378"/>
            <a:ext cx="2137887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5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</a:endParaRPr>
          </a:p>
        </p:txBody>
      </p:sp>
      <p:sp>
        <p:nvSpPr>
          <p:cNvPr id="10" name="PA-文本框 2">
            <a:extLst>
              <a:ext uri="{FF2B5EF4-FFF2-40B4-BE49-F238E27FC236}">
                <a16:creationId xmlns:a16="http://schemas.microsoft.com/office/drawing/2014/main" id="{BD0579EF-38BD-814D-98A5-FABEFDD57A8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42433" y="1948156"/>
            <a:ext cx="6511399" cy="1548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6 000 kg = .…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tạ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FF7A24-B1C2-F643-A38E-BC7AE75DEC9B}"/>
              </a:ext>
            </a:extLst>
          </p:cNvPr>
          <p:cNvSpPr/>
          <p:nvPr/>
        </p:nvSpPr>
        <p:spPr>
          <a:xfrm>
            <a:off x="6741024" y="3755238"/>
            <a:ext cx="2714205" cy="23317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kumimoji="0" lang="en-VN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A68DC82F-9DFB-214E-AE06-5A4CB31EC2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81" y="2208300"/>
            <a:ext cx="4397579" cy="4397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A028A1-0B77-8746-8701-D3DD4D16A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12" y="4667234"/>
            <a:ext cx="1301882" cy="12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E2C07-1AF7-3643-BB2B-081F38A55C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58" y="1533244"/>
            <a:ext cx="1541146" cy="15205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4E23B8-B6EC-BA2B-8713-656322FDC7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6439" y="3222006"/>
            <a:ext cx="93581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58714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 cap="flat" cmpd="sng" algn="ctr">
            <a:solidFill>
              <a:srgbClr val="11795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75657" y="827868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2. </a:t>
            </a:r>
            <a:r>
              <a:rPr lang="fr-FR" sz="4400" b="1">
                <a:latin typeface="Cambria" panose="02040503050406030204" pitchFamily="18" charset="0"/>
                <a:ea typeface="Cambria" panose="02040503050406030204" pitchFamily="18" charset="0"/>
              </a:rPr>
              <a:t>Lớp nghìn của số </a:t>
            </a:r>
            <a:r>
              <a:rPr lang="fr-FR" sz="4400" b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134 689 956 </a:t>
            </a:r>
            <a:r>
              <a:rPr lang="fr-FR" sz="4400" b="1">
                <a:latin typeface="Cambria" panose="02040503050406030204" pitchFamily="18" charset="0"/>
                <a:ea typeface="Cambria" panose="02040503050406030204" pitchFamily="18" charset="0"/>
              </a:rPr>
              <a:t>gồm các chữ số: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312531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496257" y="2941289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1; 3; 4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3827446" y="4922537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549041" y="4943786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9; 5; 6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3154116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223859" y="4807313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6; 8; 9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13479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336565" y="4779304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17851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874652" y="2817861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98927" y="505309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68626" y="2860813"/>
            <a:ext cx="891076" cy="896464"/>
          </a:xfrm>
          <a:prstGeom prst="rect">
            <a:avLst/>
          </a:prstGeom>
        </p:spPr>
      </p:pic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416ABF1A-DB36-757A-2E7D-A67D9BD29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003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508769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 cap="flat" cmpd="sng" algn="ctr">
            <a:solidFill>
              <a:srgbClr val="11795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75657" y="853994"/>
            <a:ext cx="9914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&gt;,&lt;,=?</a:t>
            </a:r>
          </a:p>
          <a:p>
            <a:pPr algn="ctr"/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2 589 000 … 258 900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3827446" y="4800736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>
                  <a:solidFill>
                    <a:prstClr val="black"/>
                  </a:solidFill>
                  <a:latin typeface="Cambria" panose="02040503050406030204" pitchFamily="18" charset="0"/>
                </a:rPr>
                <a:t>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3046939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&gt;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3008603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&lt;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056416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321035" y="4619205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100137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899215" y="3119600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606290" y="301030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676643" y="4880903"/>
            <a:ext cx="891076" cy="896464"/>
          </a:xfrm>
          <a:prstGeom prst="rect">
            <a:avLst/>
          </a:prstGeom>
        </p:spPr>
      </p:pic>
      <p:pic>
        <p:nvPicPr>
          <p:cNvPr id="13" name="slide 5">
            <a:hlinkClick r:id="" action="ppaction://media"/>
            <a:extLst>
              <a:ext uri="{FF2B5EF4-FFF2-40B4-BE49-F238E27FC236}">
                <a16:creationId xmlns:a16="http://schemas.microsoft.com/office/drawing/2014/main" id="{8C7C007A-7B80-B1EF-31B9-67AABEC97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104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500" y="2340204"/>
            <a:ext cx="7613977" cy="290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 voi khổng lổ">
            <a:hlinkClick r:id="" action="ppaction://media"/>
            <a:extLst>
              <a:ext uri="{FF2B5EF4-FFF2-40B4-BE49-F238E27FC236}">
                <a16:creationId xmlns:a16="http://schemas.microsoft.com/office/drawing/2014/main" id="{BCDD4C2F-CEE6-DFBC-33CE-36175E2ABE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0"/>
                </p14:media>
              </p:ext>
            </p:ext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7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E448E4-51B7-2330-ACF5-86E5D1ABC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17" y="2719705"/>
            <a:ext cx="2557284" cy="33909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C8BC75F-85B7-A83E-22AE-DDED937F2415}"/>
              </a:ext>
            </a:extLst>
          </p:cNvPr>
          <p:cNvSpPr/>
          <p:nvPr/>
        </p:nvSpPr>
        <p:spPr>
          <a:xfrm>
            <a:off x="4940301" y="518910"/>
            <a:ext cx="4868682" cy="2331732"/>
          </a:xfrm>
          <a:prstGeom prst="wedgeRoundRectCallout">
            <a:avLst>
              <a:gd name="adj1" fmla="val -53909"/>
              <a:gd name="adj2" fmla="val 6195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kg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id="{761F934B-D129-D897-42CD-CCAF68064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7298" y="1481576"/>
            <a:ext cx="4376960" cy="5376424"/>
          </a:xfrm>
          <a:prstGeom prst="rect">
            <a:avLst/>
          </a:prstGeom>
        </p:spPr>
      </p:pic>
      <p:sp>
        <p:nvSpPr>
          <p:cNvPr id="17" name="圆角矩形 16">
            <a:extLst>
              <a:ext uri="{FF2B5EF4-FFF2-40B4-BE49-F238E27FC236}">
                <a16:creationId xmlns:a16="http://schemas.microsoft.com/office/drawing/2014/main" id="{8E78A7AD-A602-2D4F-A1E5-A87E811DF330}"/>
              </a:ext>
            </a:extLst>
          </p:cNvPr>
          <p:cNvSpPr/>
          <p:nvPr/>
        </p:nvSpPr>
        <p:spPr>
          <a:xfrm>
            <a:off x="3855029" y="4531199"/>
            <a:ext cx="5213000" cy="686599"/>
          </a:xfrm>
          <a:prstGeom prst="roundRect">
            <a:avLst/>
          </a:prstGeom>
          <a:noFill/>
          <a:ln>
            <a:solidFill>
              <a:srgbClr val="50AE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730" y="-210811"/>
            <a:ext cx="2216727" cy="2216727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2274873" y="126293"/>
            <a:ext cx="734983" cy="946885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3829385" y="153260"/>
            <a:ext cx="848574" cy="1033945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5501332" y="91002"/>
            <a:ext cx="1147029" cy="1003411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164623" y="42605"/>
            <a:ext cx="965631" cy="959062"/>
          </a:xfrm>
          <a:prstGeom prst="rect">
            <a:avLst/>
          </a:prstGeom>
        </p:spPr>
      </p:pic>
      <p:pic>
        <p:nvPicPr>
          <p:cNvPr id="9" name="Picture 4" descr="Red apples in a basket isolated on white Vector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0" b="92418" l="0" r="9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828" y="2481475"/>
            <a:ext cx="2559982" cy="248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19,670 Food Scale Illustrations &amp;amp; Clip Art - i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009" y="4276692"/>
            <a:ext cx="2891620" cy="28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627279" y="-180834"/>
            <a:ext cx="3072650" cy="20911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4641" y="1648008"/>
            <a:ext cx="7487630" cy="384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1040</Words>
  <Application>Microsoft Office PowerPoint</Application>
  <PresentationFormat>Widescreen</PresentationFormat>
  <Paragraphs>210</Paragraphs>
  <Slides>37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Microsoft YaHei</vt:lpstr>
      <vt:lpstr>#9SLIDE03 SFU FUTURA_05 EXTRABO</vt:lpstr>
      <vt:lpstr>#9Slide07 HoneyCream</vt:lpstr>
      <vt:lpstr>Aptos</vt:lpstr>
      <vt:lpstr>Arial</vt:lpstr>
      <vt:lpstr>Calibri</vt:lpstr>
      <vt:lpstr>Cambria</vt:lpstr>
      <vt:lpstr>FZHei-B01S</vt:lpstr>
      <vt:lpstr>Times New Roman</vt:lpstr>
      <vt:lpstr>UTM Loko</vt:lpstr>
      <vt:lpstr>字魂131号-酷乐潮玩体</vt:lpstr>
      <vt:lpstr>思源黑体 CN Normal</vt:lpstr>
      <vt:lpstr>方正水柱简体</vt:lpstr>
      <vt:lpstr>迷你简少儿</vt:lpstr>
      <vt:lpstr>阿里巴巴普惠体</vt:lpstr>
      <vt:lpstr>阿里巴巴普惠体 Medium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28</cp:revision>
  <dcterms:created xsi:type="dcterms:W3CDTF">2023-09-10T14:54:16Z</dcterms:created>
  <dcterms:modified xsi:type="dcterms:W3CDTF">2024-11-29T03:48:58Z</dcterms:modified>
</cp:coreProperties>
</file>