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42" r:id="rId3"/>
    <p:sldId id="2648" r:id="rId4"/>
    <p:sldId id="2647" r:id="rId5"/>
    <p:sldId id="2644" r:id="rId6"/>
    <p:sldId id="2645" r:id="rId7"/>
    <p:sldId id="2646" r:id="rId8"/>
    <p:sldId id="264" r:id="rId9"/>
    <p:sldId id="2639" r:id="rId10"/>
    <p:sldId id="2640" r:id="rId11"/>
    <p:sldId id="2634" r:id="rId12"/>
    <p:sldId id="2637" r:id="rId13"/>
    <p:sldId id="2635" r:id="rId14"/>
    <p:sldId id="26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2867" autoAdjust="0"/>
  </p:normalViewPr>
  <p:slideViewPr>
    <p:cSldViewPr snapToGrid="0">
      <p:cViewPr>
        <p:scale>
          <a:sx n="50" d="100"/>
          <a:sy n="50" d="100"/>
        </p:scale>
        <p:origin x="87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image" Target="../media/image7.jpeg"/><Relationship Id="rId17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16.svg"/><Relationship Id="rId5" Type="http://schemas.microsoft.com/office/2007/relationships/media" Target="../media/media4.mp4"/><Relationship Id="rId15" Type="http://schemas.openxmlformats.org/officeDocument/2006/relationships/image" Target="../media/image10.svg"/><Relationship Id="rId23" Type="http://schemas.openxmlformats.org/officeDocument/2006/relationships/image" Target="../media/image14.png"/><Relationship Id="rId10" Type="http://schemas.openxmlformats.org/officeDocument/2006/relationships/audio" Target="../media/media6.wav"/><Relationship Id="rId19" Type="http://schemas.openxmlformats.org/officeDocument/2006/relationships/image" Target="../media/image14.sv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4.svg"/><Relationship Id="rId7" Type="http://schemas.microsoft.com/office/2007/relationships/media" Target="../media/media4.mp4"/><Relationship Id="rId12" Type="http://schemas.openxmlformats.org/officeDocument/2006/relationships/image" Target="../media/image7.jpeg"/><Relationship Id="rId17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16.svg"/><Relationship Id="rId5" Type="http://schemas.microsoft.com/office/2007/relationships/media" Target="../media/media5.mp3"/><Relationship Id="rId15" Type="http://schemas.openxmlformats.org/officeDocument/2006/relationships/image" Target="../media/image10.svg"/><Relationship Id="rId23" Type="http://schemas.openxmlformats.org/officeDocument/2006/relationships/image" Target="../media/image14.png"/><Relationship Id="rId10" Type="http://schemas.openxmlformats.org/officeDocument/2006/relationships/audio" Target="../media/media7.wav"/><Relationship Id="rId19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microsoft.com/office/2007/relationships/media" Target="../media/media7.wav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4.mp4"/><Relationship Id="rId12" Type="http://schemas.openxmlformats.org/officeDocument/2006/relationships/image" Target="../media/image7.jpeg"/><Relationship Id="rId17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16.svg"/><Relationship Id="rId5" Type="http://schemas.microsoft.com/office/2007/relationships/media" Target="../media/media5.mp3"/><Relationship Id="rId15" Type="http://schemas.openxmlformats.org/officeDocument/2006/relationships/image" Target="../media/image10.svg"/><Relationship Id="rId23" Type="http://schemas.openxmlformats.org/officeDocument/2006/relationships/image" Target="../media/image14.png"/><Relationship Id="rId10" Type="http://schemas.openxmlformats.org/officeDocument/2006/relationships/audio" Target="../media/media8.wav"/><Relationship Id="rId19" Type="http://schemas.openxmlformats.org/officeDocument/2006/relationships/image" Target="../media/image14.svg"/><Relationship Id="rId4" Type="http://schemas.openxmlformats.org/officeDocument/2006/relationships/audio" Target="../media/media3.mp3"/><Relationship Id="rId9" Type="http://schemas.microsoft.com/office/2007/relationships/media" Target="../media/media8.wav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mẫu Mới nhất Lớp Chúng Ta Đoàn Kết  Âm nhạc lớp 2  Sách Cánh Diều  Hòa âm Quang Quân_3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4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B04D2-6CAD-6F86-3A64-1C545B476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05" y="0"/>
            <a:ext cx="12552217" cy="7645344"/>
          </a:xfrm>
          <a:prstGeom prst="rect">
            <a:avLst/>
          </a:prstGeom>
        </p:spPr>
      </p:pic>
      <p:sp>
        <p:nvSpPr>
          <p:cNvPr id="4" name="Google Shape;372;p25">
            <a:extLst>
              <a:ext uri="{FF2B5EF4-FFF2-40B4-BE49-F238E27FC236}">
                <a16:creationId xmlns:a16="http://schemas.microsoft.com/office/drawing/2014/main" id="{B788F925-83F0-96B8-442A-95FAFD4FFD88}"/>
              </a:ext>
            </a:extLst>
          </p:cNvPr>
          <p:cNvSpPr txBox="1">
            <a:spLocks/>
          </p:cNvSpPr>
          <p:nvPr/>
        </p:nvSpPr>
        <p:spPr>
          <a:xfrm>
            <a:off x="3279252" y="1629833"/>
            <a:ext cx="5133228" cy="39917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prstTxWarp prst="textArchUp">
              <a:avLst>
                <a:gd name="adj" fmla="val 8647049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5F36B-776E-7E5C-E7C8-B766DB0F3509}"/>
              </a:ext>
            </a:extLst>
          </p:cNvPr>
          <p:cNvSpPr txBox="1"/>
          <p:nvPr/>
        </p:nvSpPr>
        <p:spPr>
          <a:xfrm>
            <a:off x="4453164" y="2902449"/>
            <a:ext cx="27854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Calibri" panose="020F0502020204030204"/>
              </a:rPr>
              <a:t>5P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3" name="Rectangle: Rounded Corners 3">
            <a:extLst>
              <a:ext uri="{FF2B5EF4-FFF2-40B4-BE49-F238E27FC236}">
                <a16:creationId xmlns:a16="http://schemas.microsoft.com/office/drawing/2014/main" id="{4A9AECA3-4B32-47B6-A6D1-1A0C740B2953}"/>
              </a:ext>
            </a:extLst>
          </p:cNvPr>
          <p:cNvSpPr/>
          <p:nvPr/>
        </p:nvSpPr>
        <p:spPr>
          <a:xfrm>
            <a:off x="299106" y="142321"/>
            <a:ext cx="11736950" cy="6534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4">
            <a:extLst>
              <a:ext uri="{FF2B5EF4-FFF2-40B4-BE49-F238E27FC236}">
                <a16:creationId xmlns:a16="http://schemas.microsoft.com/office/drawing/2014/main" id="{34EB1AA5-21DD-4D8D-99D0-F7C5C6E6581C}"/>
              </a:ext>
            </a:extLst>
          </p:cNvPr>
          <p:cNvSpPr/>
          <p:nvPr/>
        </p:nvSpPr>
        <p:spPr>
          <a:xfrm>
            <a:off x="654899" y="174637"/>
            <a:ext cx="11193112" cy="174323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922443" y="359064"/>
            <a:ext cx="10347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con tàu thám hiểm bay đến Mặt Trăng với vận tốc 30 000 km/h hết 14 giờ. Tính quãng đường bay của con tàu đó.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0">
            <a:extLst>
              <a:ext uri="{FF2B5EF4-FFF2-40B4-BE49-F238E27FC236}">
                <a16:creationId xmlns:a16="http://schemas.microsoft.com/office/drawing/2014/main" id="{8425B9C2-0A71-42FB-BDC8-61FA7C350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992" y="259450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32">
            <a:extLst>
              <a:ext uri="{FF2B5EF4-FFF2-40B4-BE49-F238E27FC236}">
                <a16:creationId xmlns:a16="http://schemas.microsoft.com/office/drawing/2014/main" id="{8D304724-6C1D-4787-ADC4-5150495E0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959" y="3775848"/>
            <a:ext cx="5819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 altLang="en-US" sz="3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30 000 × 14 = 420 000 (km)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C73AD44A-6DE6-4A1F-BD6A-266C100A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856" y="3241775"/>
            <a:ext cx="6812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Quãng đường bay của con tàu đó là:</a:t>
            </a:r>
            <a:endParaRPr lang="en-US" altLang="en-US" sz="48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AF6E5E16-EEF5-4129-BCAE-287B01D8E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550" y="4299068"/>
            <a:ext cx="46205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: 420 000 km.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41532-BED8-4168-ABE8-8335E474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96737" y="18274"/>
            <a:ext cx="1391685" cy="12003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994948" y="1332411"/>
            <a:ext cx="2218515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25680" y="1332411"/>
            <a:ext cx="1086400" cy="87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527407" y="1332411"/>
            <a:ext cx="2250833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AutoShape 2" descr="Hình ảnh Phóng Tàu Vũ Trụ Tên Lửa PNG, Vector, PSD, và biểu tượng để tải về  miễn phí |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Phóng Tàu Vũ Trụ Tên Lửa PNG, Vector, PSD, và biểu tượng để tải về  miễn phí |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989248" y="3217229"/>
            <a:ext cx="2876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000 km/h </a:t>
            </a:r>
            <a:endParaRPr lang="en-US" sz="3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055621" y="3714293"/>
            <a:ext cx="2876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giờ</a:t>
            </a:r>
            <a:endParaRPr lang="en-US" sz="3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055620" y="2603276"/>
            <a:ext cx="2876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075744" y="4184168"/>
            <a:ext cx="2876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….km</a:t>
            </a:r>
            <a:endParaRPr lang="en-US" sz="3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125680" y="2451945"/>
            <a:ext cx="0" cy="243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8600"/>
            <a:ext cx="12309922" cy="73152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3F207DAA-26FE-45D5-BDB0-383B4D524D4D}"/>
              </a:ext>
            </a:extLst>
          </p:cNvPr>
          <p:cNvSpPr/>
          <p:nvPr/>
        </p:nvSpPr>
        <p:spPr>
          <a:xfrm>
            <a:off x="0" y="20778"/>
            <a:ext cx="12325350" cy="67787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4">
            <a:extLst>
              <a:ext uri="{FF2B5EF4-FFF2-40B4-BE49-F238E27FC236}">
                <a16:creationId xmlns:a16="http://schemas.microsoft.com/office/drawing/2014/main" id="{34EB1AA5-21DD-4D8D-99D0-F7C5C6E6581C}"/>
              </a:ext>
            </a:extLst>
          </p:cNvPr>
          <p:cNvSpPr/>
          <p:nvPr/>
        </p:nvSpPr>
        <p:spPr>
          <a:xfrm>
            <a:off x="630100" y="-67841"/>
            <a:ext cx="11695250" cy="182571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2A2020E0-AFC1-4837-B0F0-72B41A72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343" y="2014379"/>
            <a:ext cx="20371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giải</a:t>
            </a:r>
            <a:endParaRPr lang="en-US" altLang="en-US" sz="2800" u="sng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41532-BED8-4168-ABE8-8335E474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0452" y="-97103"/>
            <a:ext cx="1391685" cy="1200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625D0-D217-466D-8B6B-B31CD2CA412B}"/>
              </a:ext>
            </a:extLst>
          </p:cNvPr>
          <p:cNvSpPr txBox="1"/>
          <p:nvPr/>
        </p:nvSpPr>
        <p:spPr>
          <a:xfrm>
            <a:off x="895660" y="20778"/>
            <a:ext cx="11414262" cy="16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đoàn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hỏa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ga 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ga B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40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khoảng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ga 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ga B.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hỏa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tốc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80 km/h.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79682" y="503062"/>
            <a:ext cx="6969368" cy="7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01667" y="1597661"/>
            <a:ext cx="2741783" cy="14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79682" y="1104900"/>
            <a:ext cx="5273918" cy="22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33662" y="4306172"/>
            <a:ext cx="66851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3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 : </a:t>
            </a:r>
            <a:r>
              <a:rPr lang="en-US" sz="23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sz="23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6 </a:t>
            </a:r>
            <a:r>
              <a:rPr lang="en-US" sz="23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giờ</a:t>
            </a:r>
            <a:r>
              <a:rPr lang="en-US" sz="2300" b="1" dirty="0">
                <a:solidFill>
                  <a:srgbClr val="002060"/>
                </a:solidFill>
                <a:latin typeface="Arial" panose="020B0604020202020204" pitchFamily="34" charset="0"/>
              </a:rPr>
              <a:t> 10 </a:t>
            </a:r>
            <a:r>
              <a:rPr lang="en-US" sz="23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phút</a:t>
            </a:r>
            <a:r>
              <a:rPr lang="en-US" sz="23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đến</a:t>
            </a:r>
            <a:r>
              <a:rPr lang="en-US" sz="23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10 </a:t>
            </a:r>
            <a:r>
              <a:rPr lang="en-US" sz="23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giờ</a:t>
            </a:r>
            <a:r>
              <a:rPr lang="en-US" sz="2300" b="1" dirty="0">
                <a:solidFill>
                  <a:srgbClr val="002060"/>
                </a:solidFill>
                <a:latin typeface="Arial" panose="020B0604020202020204" pitchFamily="34" charset="0"/>
              </a:rPr>
              <a:t> 40 </a:t>
            </a:r>
            <a:r>
              <a:rPr lang="en-US" sz="23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phút</a:t>
            </a:r>
            <a:endParaRPr lang="en-US" sz="23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18563" y="4804989"/>
            <a:ext cx="2876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80km/h</a:t>
            </a:r>
            <a:endParaRPr lang="en-US" sz="28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538996" y="3628667"/>
            <a:ext cx="2876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26276" y="5248918"/>
            <a:ext cx="2876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….km</a:t>
            </a:r>
            <a:endParaRPr lang="en-US" sz="28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06793" y="1034673"/>
            <a:ext cx="2241257" cy="28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06792" y="2653778"/>
            <a:ext cx="4613201" cy="2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1097280" y="2682844"/>
            <a:ext cx="9043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0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5639745" y="2700433"/>
            <a:ext cx="837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0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" descr="Quay kim đồng hồ để đồng hồ chỉ: 6 giờ 5 phút và 6 giờ 10 phút. Từ 6 giờ 5  phút đến 6 giờ 10 phút là bao nhiêu phút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6" descr="Quay kim đồng hồ để đồng hồ chỉ: 6 giờ 5 phút và 6 giờ 10 phút. Từ 6 giờ 5  phút đến 6 giờ 10 phút là bao nhiêu phút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63524" t="8474" r="3941" b="23408"/>
          <a:stretch/>
        </p:blipFill>
        <p:spPr>
          <a:xfrm>
            <a:off x="133662" y="2428707"/>
            <a:ext cx="927532" cy="88057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892073" y="2348438"/>
            <a:ext cx="973061" cy="941267"/>
            <a:chOff x="5932921" y="2429855"/>
            <a:chExt cx="973061" cy="941267"/>
          </a:xfrm>
        </p:grpSpPr>
        <p:pic>
          <p:nvPicPr>
            <p:cNvPr id="1036" name="Picture 12" descr="Xoay kim đồng hồ để đồng hồ chỉ: a, 3 giờ 25 phú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8" r="2681" b="20403"/>
            <a:stretch/>
          </p:blipFill>
          <p:spPr bwMode="auto">
            <a:xfrm>
              <a:off x="5932921" y="2429855"/>
              <a:ext cx="973061" cy="941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>
            <a:xfrm flipH="1" flipV="1">
              <a:off x="6276495" y="2726424"/>
              <a:ext cx="129893" cy="1517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6207293" y="2873866"/>
              <a:ext cx="181679" cy="1585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31">
            <a:extLst>
              <a:ext uri="{FF2B5EF4-FFF2-40B4-BE49-F238E27FC236}">
                <a16:creationId xmlns:a16="http://schemas.microsoft.com/office/drawing/2014/main" id="{2F76EBAC-9ED7-460F-AC74-2BBF87CA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035" y="3100543"/>
            <a:ext cx="617888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ga A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ga B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– 6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= 4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 err="1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4,5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endParaRPr lang="en-US" altLang="en-US" sz="2400" dirty="0">
              <a:solidFill>
                <a:schemeClr val="accent6">
                  <a:lumMod val="75000"/>
                </a:schemeClr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ga A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ga B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80 × 4,5 = 360 (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km)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dirty="0" err="1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: 360 km.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Tàu Hỏa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444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96" r="28181" b="26432"/>
          <a:stretch/>
        </p:blipFill>
        <p:spPr bwMode="auto">
          <a:xfrm flipH="1">
            <a:off x="702578" y="1944634"/>
            <a:ext cx="1008429" cy="6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78 L 0.37565 0.003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21" grpId="0"/>
      <p:bldP spid="22" grpId="0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4A9AECA3-4B32-47B6-A6D1-1A0C740B2953}"/>
              </a:ext>
            </a:extLst>
          </p:cNvPr>
          <p:cNvSpPr/>
          <p:nvPr/>
        </p:nvSpPr>
        <p:spPr>
          <a:xfrm>
            <a:off x="-128337" y="-228600"/>
            <a:ext cx="12609095" cy="73899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9BF53-2176-1331-F096-097C10DE755C}"/>
              </a:ext>
            </a:extLst>
          </p:cNvPr>
          <p:cNvSpPr txBox="1"/>
          <p:nvPr/>
        </p:nvSpPr>
        <p:spPr>
          <a:xfrm>
            <a:off x="182804" y="-89603"/>
            <a:ext cx="12009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vi-VN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chiếc xe tải đi giao hàng từ nhà kho A qua các điểm giao hàng B, C và D rồi quay lại nhà kho A (như hình vẽ). Biết vận tốc của xe trên đường đi là 45 km/h và tại mỗi điểm giao hàng xe dừng lại đúng 15 phút. Tổng thời gian đi và giao hàng của xe là: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45 phút 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   B.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giờ 20 phút 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  <a:r>
              <a:rPr lang="vi-VN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giờ 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giờ 5 phút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47E159-77E7-9176-E176-781E95B14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4" t="6251" b="4030"/>
          <a:stretch/>
        </p:blipFill>
        <p:spPr>
          <a:xfrm>
            <a:off x="2679032" y="3037107"/>
            <a:ext cx="7892032" cy="4011944"/>
          </a:xfrm>
          <a:prstGeom prst="rect">
            <a:avLst/>
          </a:prstGeom>
        </p:spPr>
      </p:pic>
      <p:pic>
        <p:nvPicPr>
          <p:cNvPr id="1030" name="Picture 6" descr="Xe Tải Vận Chuyển Công Nghiệp Màu - GIF miễn phí trên Pixaba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755" flipH="1">
            <a:off x="1619121" y="4298522"/>
            <a:ext cx="1073879" cy="4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Xe Tải Vận Chuyển Công Nghiệp Màu - GIF miễn phí trên Pixaba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637" flipH="1">
            <a:off x="5316534" y="3011415"/>
            <a:ext cx="1073879" cy="4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Xe Tải Vận Chuyển Công Nghiệp Màu - GIF miễn phí trên Pixaba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4521">
            <a:off x="8220839" y="4243047"/>
            <a:ext cx="855216" cy="4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e Tải Vận Chuyển Công Nghiệp Màu - GIF miễn phí trên Pixaba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8462">
            <a:off x="6491932" y="5853855"/>
            <a:ext cx="855216" cy="4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47E159-77E7-9176-E176-781E95B14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" t="28916" r="79417" b="51711"/>
          <a:stretch/>
        </p:blipFill>
        <p:spPr>
          <a:xfrm>
            <a:off x="882316" y="4058654"/>
            <a:ext cx="1796716" cy="86627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00950" y="2019300"/>
            <a:ext cx="594035" cy="530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29558 -0.1733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26328 0.161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11445 0.262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39063 -0.2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mẫu Mới nhất Lớp Chúng Ta Đoàn Kết  Âm nhạc lớp 2  Sách Cánh Diều  Hòa âm Quang Quân_3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4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B04D2-6CAD-6F86-3A64-1C545B476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05" y="0"/>
            <a:ext cx="12552217" cy="7645344"/>
          </a:xfrm>
          <a:prstGeom prst="rect">
            <a:avLst/>
          </a:prstGeom>
        </p:spPr>
      </p:pic>
      <p:sp>
        <p:nvSpPr>
          <p:cNvPr id="4" name="Google Shape;372;p25">
            <a:extLst>
              <a:ext uri="{FF2B5EF4-FFF2-40B4-BE49-F238E27FC236}">
                <a16:creationId xmlns:a16="http://schemas.microsoft.com/office/drawing/2014/main" id="{B788F925-83F0-96B8-442A-95FAFD4FFD88}"/>
              </a:ext>
            </a:extLst>
          </p:cNvPr>
          <p:cNvSpPr txBox="1">
            <a:spLocks/>
          </p:cNvSpPr>
          <p:nvPr/>
        </p:nvSpPr>
        <p:spPr>
          <a:xfrm>
            <a:off x="3279251" y="2051343"/>
            <a:ext cx="5133228" cy="39917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prstTxWarp prst="textArchUp">
              <a:avLst>
                <a:gd name="adj" fmla="val 8647049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Chúc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các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con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học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7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mẫu Mới nhất Lớp Chúng Ta Đoàn Kết  Âm nhạc lớp 2  Sách Cánh Diều  Hòa âm Quang Quân_3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2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1059477" y="525608"/>
            <a:ext cx="10073045" cy="421351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0" t="4722" r="2959" b="56112"/>
          <a:stretch/>
        </p:blipFill>
        <p:spPr>
          <a:xfrm>
            <a:off x="1789347" y="1085850"/>
            <a:ext cx="5297253" cy="2686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94" t="50000" r="23959" b="15278"/>
          <a:stretch/>
        </p:blipFill>
        <p:spPr>
          <a:xfrm>
            <a:off x="5682764" y="1650857"/>
            <a:ext cx="38671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663233" y="2882886"/>
            <a:ext cx="4479775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</a:t>
              </a:r>
              <a:r>
                <a:rPr kumimoji="0" lang="en-US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070600" y="3047860"/>
            <a:ext cx="4530576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20 </a:t>
              </a:r>
              <a:r>
                <a:rPr lang="en-US" sz="5400" b="1" dirty="0" err="1" smtClean="0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587917" y="4744066"/>
            <a:ext cx="4555091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</a:t>
              </a:r>
              <a:r>
                <a:rPr kumimoji="0" lang="en-US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53" y="2961443"/>
            <a:ext cx="1486303" cy="1189041"/>
          </a:xfrm>
          <a:prstGeom prst="rect">
            <a:avLst/>
          </a:prstGeom>
        </p:spPr>
      </p:pic>
      <p:pic>
        <p:nvPicPr>
          <p:cNvPr id="7" name="đồng hồ đếm ngược 7 giây cho powerpoint đơn giản tải miễn phí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59574" y="4519753"/>
            <a:ext cx="5039252" cy="2834579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095356" y="4829865"/>
            <a:ext cx="4530575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 </a:t>
              </a:r>
              <a:r>
                <a:rPr kumimoji="0" lang="en-US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8" name="câu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792" y="180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054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9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audio>
                  <p:cMediaNode vol="10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054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9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audio>
                  <p:cMediaNode vol="10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200km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40km/h.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6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1" y="2649077"/>
            <a:ext cx="4593400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1 </a:t>
              </a:r>
              <a:r>
                <a:rPr lang="en-US" sz="5400" b="1" dirty="0" err="1" smtClean="0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5385577" y="2740628"/>
            <a:ext cx="4825223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5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64" y="2773487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6" y="4689637"/>
            <a:ext cx="4619206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 </a:t>
              </a:r>
              <a:r>
                <a:rPr kumimoji="0" lang="en-US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23" name="đồng hồ đếm ngược 7 giây cho powerpoint đơn giản tải miễn phí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99975" y="4534483"/>
            <a:ext cx="5613151" cy="315739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5452629" y="4757041"/>
            <a:ext cx="4758171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r>
                <a:rPr kumimoji="0" lang="en-US" sz="5400" b="1" i="0" u="none" strike="noStrike" kern="1200" cap="none" spc="0" normalizeH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5" name="câu-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90320" y="165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352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video>
                  <p:cMediaNode vol="80000">
                    <p:cTn id="96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  <p:audio>
                  <p:cMediaNode vol="10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352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video>
                  <p:cMediaNode vol="80000">
                    <p:cTn id="96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  <p:audio>
                  <p:cMediaNode vol="10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44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4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4733357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s = v </a:t>
              </a:r>
              <a:r>
                <a:rPr lang="en-US" sz="3600" b="1" dirty="0" smtClean="0">
                  <a:solidFill>
                    <a:srgbClr val="009999"/>
                  </a:solidFill>
                  <a:latin typeface="Calibri" panose="020F0502020204030204"/>
                </a:rPr>
                <a:t>x</a:t>
              </a: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 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5779546" y="2934328"/>
            <a:ext cx="4523741" cy="1459872"/>
            <a:chOff x="9105900" y="4442090"/>
            <a:chExt cx="7962330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6" y="4457701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s</a:t>
              </a: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 = v : t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1" y="4892040"/>
            <a:ext cx="4796870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s = t : v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40" y="2961443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23" name="đồng hồ đếm ngược 7 giây cho powerpoint đơn giản tải miễn phí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59574" y="4519753"/>
            <a:ext cx="5039252" cy="283457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5740643" y="4902200"/>
            <a:ext cx="456264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mtClean="0">
                  <a:solidFill>
                    <a:srgbClr val="009999"/>
                  </a:solidFill>
                  <a:latin typeface="Calibri" panose="020F0502020204030204"/>
                </a:rPr>
                <a:t>s = v + 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7" name="cau-3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05807" y="195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0044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9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  <p:audio>
                  <p:cMediaNode vol="10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0044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9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99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  <p:audio>
                  <p:cMediaNode vol="10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1059477" y="525608"/>
            <a:ext cx="10073045" cy="421351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1" b="48889"/>
          <a:stretch/>
        </p:blipFill>
        <p:spPr>
          <a:xfrm>
            <a:off x="1101238" y="1175039"/>
            <a:ext cx="6982329" cy="291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89"/>
          <a:stretch/>
        </p:blipFill>
        <p:spPr>
          <a:xfrm>
            <a:off x="4592403" y="1591543"/>
            <a:ext cx="698232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BA26C-1C47-47BB-97FA-CDA76601E90F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Diagonal Corners Rounded 4">
            <a:extLst>
              <a:ext uri="{FF2B5EF4-FFF2-40B4-BE49-F238E27FC236}">
                <a16:creationId xmlns:a16="http://schemas.microsoft.com/office/drawing/2014/main" id="{34EB1AA5-21DD-4D8D-99D0-F7C5C6E6581C}"/>
              </a:ext>
            </a:extLst>
          </p:cNvPr>
          <p:cNvSpPr/>
          <p:nvPr/>
        </p:nvSpPr>
        <p:spPr>
          <a:xfrm>
            <a:off x="327025" y="201570"/>
            <a:ext cx="2479970" cy="85105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941532-BED8-4168-ABE8-8335E474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5482" y="0"/>
            <a:ext cx="1391685" cy="1200329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66A9E195-C167-4841-BCB5-0728B86B3AA7}"/>
              </a:ext>
            </a:extLst>
          </p:cNvPr>
          <p:cNvSpPr txBox="1"/>
          <p:nvPr/>
        </p:nvSpPr>
        <p:spPr>
          <a:xfrm>
            <a:off x="1123121" y="333240"/>
            <a:ext cx="1855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Số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2346DC-F602-23DB-FE73-E2386353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63" y="1620267"/>
            <a:ext cx="11160642" cy="1759914"/>
          </a:xfrm>
          <a:prstGeom prst="rect">
            <a:avLst/>
          </a:prstGeom>
        </p:spPr>
      </p:pic>
      <p:sp>
        <p:nvSpPr>
          <p:cNvPr id="19" name="Rectangle: Rounded Corners 19">
            <a:extLst>
              <a:ext uri="{FF2B5EF4-FFF2-40B4-BE49-F238E27FC236}">
                <a16:creationId xmlns:a16="http://schemas.microsoft.com/office/drawing/2014/main" id="{0D3B96FF-7C2C-3622-DD1F-A6AEFEEC12AA}"/>
              </a:ext>
            </a:extLst>
          </p:cNvPr>
          <p:cNvSpPr/>
          <p:nvPr/>
        </p:nvSpPr>
        <p:spPr>
          <a:xfrm>
            <a:off x="3700130" y="2881423"/>
            <a:ext cx="552893" cy="340242"/>
          </a:xfrm>
          <a:prstGeom prst="roundRect">
            <a:avLst/>
          </a:prstGeom>
          <a:solidFill>
            <a:srgbClr val="FAE8E4"/>
          </a:solidFill>
          <a:ln>
            <a:solidFill>
              <a:srgbClr val="FAE8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0" name="Rectangle: Rounded Corners 20">
            <a:extLst>
              <a:ext uri="{FF2B5EF4-FFF2-40B4-BE49-F238E27FC236}">
                <a16:creationId xmlns:a16="http://schemas.microsoft.com/office/drawing/2014/main" id="{6BEDC8A9-1F78-6251-DE22-7F82826B36CD}"/>
              </a:ext>
            </a:extLst>
          </p:cNvPr>
          <p:cNvSpPr/>
          <p:nvPr/>
        </p:nvSpPr>
        <p:spPr>
          <a:xfrm>
            <a:off x="5667153" y="1807534"/>
            <a:ext cx="1127052" cy="350875"/>
          </a:xfrm>
          <a:prstGeom prst="roundRect">
            <a:avLst/>
          </a:prstGeom>
          <a:solidFill>
            <a:srgbClr val="FAE8E4"/>
          </a:solidFill>
          <a:ln>
            <a:solidFill>
              <a:srgbClr val="FAE8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451</a:t>
            </a:r>
          </a:p>
        </p:txBody>
      </p:sp>
      <p:sp>
        <p:nvSpPr>
          <p:cNvPr id="21" name="Rectangle: Rounded Corners 21">
            <a:extLst>
              <a:ext uri="{FF2B5EF4-FFF2-40B4-BE49-F238E27FC236}">
                <a16:creationId xmlns:a16="http://schemas.microsoft.com/office/drawing/2014/main" id="{43064E38-2D49-736E-F260-6C24BF08CB42}"/>
              </a:ext>
            </a:extLst>
          </p:cNvPr>
          <p:cNvSpPr/>
          <p:nvPr/>
        </p:nvSpPr>
        <p:spPr>
          <a:xfrm>
            <a:off x="7793665" y="2860157"/>
            <a:ext cx="1127052" cy="350875"/>
          </a:xfrm>
          <a:prstGeom prst="roundRect">
            <a:avLst/>
          </a:prstGeom>
          <a:solidFill>
            <a:srgbClr val="FAE8E4"/>
          </a:solidFill>
          <a:ln>
            <a:solidFill>
              <a:srgbClr val="FAE8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9CBDEFEA-2533-243D-6EFF-CE593CF747FC}"/>
              </a:ext>
            </a:extLst>
          </p:cNvPr>
          <p:cNvSpPr/>
          <p:nvPr/>
        </p:nvSpPr>
        <p:spPr>
          <a:xfrm>
            <a:off x="9909544" y="1775636"/>
            <a:ext cx="1127052" cy="350875"/>
          </a:xfrm>
          <a:prstGeom prst="roundRect">
            <a:avLst/>
          </a:prstGeom>
          <a:solidFill>
            <a:srgbClr val="FAE8E4"/>
          </a:solidFill>
          <a:ln>
            <a:solidFill>
              <a:srgbClr val="FAE8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42,2</a:t>
            </a:r>
          </a:p>
        </p:txBody>
      </p:sp>
    </p:spTree>
    <p:extLst>
      <p:ext uri="{BB962C8B-B14F-4D97-AF65-F5344CB8AC3E}">
        <p14:creationId xmlns:p14="http://schemas.microsoft.com/office/powerpoint/2010/main" val="1692089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719" end="1158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1234</TotalTime>
  <Words>406</Words>
  <Application>Microsoft Office PowerPoint</Application>
  <PresentationFormat>Widescreen</PresentationFormat>
  <Paragraphs>53</Paragraphs>
  <Slides>13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145</cp:revision>
  <dcterms:created xsi:type="dcterms:W3CDTF">2023-08-20T05:45:54Z</dcterms:created>
  <dcterms:modified xsi:type="dcterms:W3CDTF">2025-04-03T15:59:55Z</dcterms:modified>
  <cp:category>9Slide.vn</cp:category>
</cp:coreProperties>
</file>