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25"/>
  </p:notesMasterIdLst>
  <p:sldIdLst>
    <p:sldId id="329" r:id="rId3"/>
    <p:sldId id="325" r:id="rId4"/>
    <p:sldId id="330" r:id="rId5"/>
    <p:sldId id="328" r:id="rId6"/>
    <p:sldId id="296" r:id="rId7"/>
    <p:sldId id="297" r:id="rId8"/>
    <p:sldId id="311" r:id="rId9"/>
    <p:sldId id="310" r:id="rId10"/>
    <p:sldId id="298" r:id="rId11"/>
    <p:sldId id="299" r:id="rId12"/>
    <p:sldId id="312" r:id="rId13"/>
    <p:sldId id="313" r:id="rId14"/>
    <p:sldId id="305" r:id="rId15"/>
    <p:sldId id="314" r:id="rId16"/>
    <p:sldId id="322" r:id="rId17"/>
    <p:sldId id="317" r:id="rId18"/>
    <p:sldId id="281" r:id="rId19"/>
    <p:sldId id="307" r:id="rId20"/>
    <p:sldId id="308" r:id="rId21"/>
    <p:sldId id="279" r:id="rId22"/>
    <p:sldId id="306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2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65" algn="l" defTabSz="912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928" algn="l" defTabSz="912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394" algn="l" defTabSz="912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861" algn="l" defTabSz="912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323" algn="l" defTabSz="912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787" algn="l" defTabSz="912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254" algn="l" defTabSz="912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718" algn="l" defTabSz="912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000" autoAdjust="0"/>
    <p:restoredTop sz="94662" autoAdjust="0"/>
  </p:normalViewPr>
  <p:slideViewPr>
    <p:cSldViewPr snapToGrid="0">
      <p:cViewPr>
        <p:scale>
          <a:sx n="66" d="100"/>
          <a:sy n="66" d="100"/>
        </p:scale>
        <p:origin x="976" y="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0E6C-0775-43D5-8120-856BAF3AC49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B1B72-5FD0-4E9C-83EF-F160090F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3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65" algn="l" defTabSz="912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928" algn="l" defTabSz="912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394" algn="l" defTabSz="912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861" algn="l" defTabSz="912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323" algn="l" defTabSz="912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787" algn="l" defTabSz="912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254" algn="l" defTabSz="912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718" algn="l" defTabSz="912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610F4-E722-49B7-8CCC-9065CDF71153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46866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3A9B1353-5776-44FA-9797-3E404BD72514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8277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610F4-E722-49B7-8CCC-9065CDF71153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16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46866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610F4-E722-49B7-8CCC-9065CDF71153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17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52579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610F4-E722-49B7-8CCC-9065CDF71153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20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52579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3A9B1353-5776-44FA-9797-3E404BD72514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827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465" indent="0" algn="ctr">
              <a:buNone/>
              <a:defRPr sz="2000"/>
            </a:lvl2pPr>
            <a:lvl3pPr marL="912928" indent="0" algn="ctr">
              <a:buNone/>
              <a:defRPr sz="1800"/>
            </a:lvl3pPr>
            <a:lvl4pPr marL="1369394" indent="0" algn="ctr">
              <a:buNone/>
              <a:defRPr sz="1600"/>
            </a:lvl4pPr>
            <a:lvl5pPr marL="1825861" indent="0" algn="ctr">
              <a:buNone/>
              <a:defRPr sz="1600"/>
            </a:lvl5pPr>
            <a:lvl6pPr marL="2282323" indent="0" algn="ctr">
              <a:buNone/>
              <a:defRPr sz="1600"/>
            </a:lvl6pPr>
            <a:lvl7pPr marL="2738787" indent="0" algn="ctr">
              <a:buNone/>
              <a:defRPr sz="1600"/>
            </a:lvl7pPr>
            <a:lvl8pPr marL="3195254" indent="0" algn="ctr">
              <a:buNone/>
              <a:defRPr sz="1600"/>
            </a:lvl8pPr>
            <a:lvl9pPr marL="36517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D6E-C3DF-462C-8DC5-55DB14D20A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4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D6E-C3DF-462C-8DC5-55DB14D20A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8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D6E-C3DF-462C-8DC5-55DB14D20A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33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69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3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3" y="5165439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51" y="4256898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4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8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7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95" tIns="45648" rIns="91295" bIns="45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99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90" y="4480002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A7E74-5FB0-4AE0-BB6B-B90BA045F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27295"/>
      </p:ext>
    </p:extLst>
  </p:cSld>
  <p:clrMapOvr>
    <a:masterClrMapping/>
  </p:clrMapOvr>
  <p:transition spd="med" advTm="1000">
    <p:comb/>
    <p:sndAc>
      <p:stSnd>
        <p:snd r:embed="rId1" name="mmmm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3" y="522373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5" y="522372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95" tIns="45648" rIns="91295" bIns="45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7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8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3" y="365155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2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95" tIns="45648" rIns="91295" bIns="45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1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15" y="3207708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8010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3" y="881660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9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69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3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3" y="5165439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51" y="4256898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4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8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7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95" tIns="45648" rIns="91295" bIns="45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99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90" y="4480002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7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5" y="522372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95" tIns="45648" rIns="91295" bIns="45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50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79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3" y="365155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3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8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62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5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87" y="518984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57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5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40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87" y="518984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57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49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3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87" y="518984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57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D6E-C3DF-462C-8DC5-55DB14D20A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43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76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8" y="1529864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7" y="5372346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6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51" y="4256898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99" y="3679688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8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3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95" tIns="45648" rIns="91295" bIns="45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406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105" y="4686909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87" y="518984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3" y="20657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0" tIns="45628" rIns="91280" bIns="4562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0" tIns="45628" rIns="91280" bIns="4562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0" tIns="45628" rIns="91280" bIns="4562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08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18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0" tIns="45628" rIns="91280" bIns="4562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0" tIns="45628" rIns="91280" bIns="4562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0" tIns="45628" rIns="91280" bIns="4562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15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099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47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90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0" tIns="45628" rIns="91280" bIns="4562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0" tIns="45628" rIns="91280" bIns="4562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0" tIns="45628" rIns="91280" bIns="4562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6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280" tIns="45628" rIns="91280" bIns="45628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47" y="13652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6811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67" tIns="54334" rIns="108667" bIns="54334" rtlCol="0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97" y="6976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3100">
                <a:solidFill>
                  <a:schemeClr val="tx2"/>
                </a:solidFill>
              </a:defRPr>
            </a:lvl1pPr>
            <a:lvl2pPr marL="543361" indent="0" algn="ctr">
              <a:buNone/>
            </a:lvl2pPr>
            <a:lvl3pPr marL="1086721" indent="0" algn="ctr">
              <a:buNone/>
            </a:lvl3pPr>
            <a:lvl4pPr marL="1630086" indent="0" algn="ctr">
              <a:buNone/>
            </a:lvl4pPr>
            <a:lvl5pPr marL="2173446" indent="0" algn="ctr">
              <a:buNone/>
            </a:lvl5pPr>
            <a:lvl6pPr marL="2716807" indent="0" algn="ctr">
              <a:buNone/>
            </a:lvl6pPr>
            <a:lvl7pPr marL="3260170" indent="0" algn="ctr">
              <a:buNone/>
            </a:lvl7pPr>
            <a:lvl8pPr marL="3803530" indent="0" algn="ctr">
              <a:buNone/>
            </a:lvl8pPr>
            <a:lvl9pPr marL="4346893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C464-B5E0-4939-AFBE-B41815E29F90}" type="datetimeFigureOut">
              <a:rPr lang="en-US" smtClean="0">
                <a:solidFill>
                  <a:srgbClr val="696464"/>
                </a:solidFill>
              </a:rPr>
              <a:pPr/>
              <a:t>12/11/2024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fld id="{9A8B9792-3C0D-452D-8E12-37872CF2EB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16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2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43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687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C464-B5E0-4939-AFBE-B41815E29F90}" type="datetimeFigureOut">
              <a:rPr lang="en-US" smtClean="0">
                <a:solidFill>
                  <a:srgbClr val="696464"/>
                </a:solidFill>
              </a:rPr>
              <a:pPr/>
              <a:t>12/11/2024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9792-3C0D-452D-8E12-37872CF2EB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30825718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67" tIns="54334" rIns="108667" bIns="54334" rtlCol="0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97" y="6976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2"/>
            <a:ext cx="10363200" cy="1362075"/>
          </a:xfrm>
        </p:spPr>
        <p:txBody>
          <a:bodyPr anchor="b" anchorCtr="0"/>
          <a:lstStyle>
            <a:lvl1pPr algn="l">
              <a:buNone/>
              <a:defRPr sz="48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9"/>
            <a:ext cx="10363200" cy="1338262"/>
          </a:xfrm>
        </p:spPr>
        <p:txBody>
          <a:bodyPr anchor="t" anchorCtr="0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C464-B5E0-4939-AFBE-B41815E29F90}" type="datetimeFigureOut">
              <a:rPr lang="en-US" smtClean="0">
                <a:solidFill>
                  <a:srgbClr val="696464"/>
                </a:solidFill>
              </a:rPr>
              <a:pPr/>
              <a:t>12/11/2024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88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87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A8B9792-3C0D-452D-8E12-37872CF2E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1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C464-B5E0-4939-AFBE-B41815E29F90}" type="datetimeFigureOut">
              <a:rPr lang="en-US" smtClean="0">
                <a:solidFill>
                  <a:srgbClr val="696464"/>
                </a:solidFill>
              </a:rPr>
              <a:pPr/>
              <a:t>12/11/2024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9792-3C0D-452D-8E12-37872CF2EB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65572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9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8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3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7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2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D6E-C3DF-462C-8DC5-55DB14D20A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74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108667" anchor="b" anchorCtr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108667" anchor="b" anchorCtr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C464-B5E0-4939-AFBE-B41815E29F90}" type="datetimeFigureOut">
              <a:rPr lang="en-US" smtClean="0">
                <a:solidFill>
                  <a:srgbClr val="696464"/>
                </a:solidFill>
              </a:rPr>
              <a:pPr/>
              <a:t>12/11/2024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9792-3C0D-452D-8E12-37872CF2EB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794185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C464-B5E0-4939-AFBE-B41815E29F90}" type="datetimeFigureOut">
              <a:rPr lang="en-US" smtClean="0">
                <a:solidFill>
                  <a:srgbClr val="696464"/>
                </a:solidFill>
              </a:rPr>
              <a:pPr/>
              <a:t>12/11/2024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9792-3C0D-452D-8E12-37872CF2E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29474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C464-B5E0-4939-AFBE-B41815E29F90}" type="datetimeFigureOut">
              <a:rPr lang="en-US" smtClean="0">
                <a:solidFill>
                  <a:srgbClr val="696464"/>
                </a:solidFill>
              </a:rPr>
              <a:pPr/>
              <a:t>12/11/2024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9792-3C0D-452D-8E12-37872CF2E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62591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56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21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C464-B5E0-4939-AFBE-B41815E29F90}" type="datetimeFigureOut">
              <a:rPr lang="en-US" smtClean="0">
                <a:solidFill>
                  <a:srgbClr val="696464"/>
                </a:solidFill>
              </a:rPr>
              <a:pPr/>
              <a:t>12/11/2024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9792-3C0D-452D-8E12-37872CF2EB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4792712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33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C464-B5E0-4939-AFBE-B41815E29F90}" type="datetimeFigureOut">
              <a:rPr lang="en-US" smtClean="0">
                <a:solidFill>
                  <a:srgbClr val="696464"/>
                </a:solidFill>
              </a:rPr>
              <a:pPr/>
              <a:t>12/11/2024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A8B9792-3C0D-452D-8E12-37872CF2EB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6" y="4650487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60" y="4773227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90" y="66677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1034157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C464-B5E0-4939-AFBE-B41815E29F90}" type="datetimeFigureOut">
              <a:rPr lang="en-US" smtClean="0">
                <a:solidFill>
                  <a:srgbClr val="696464"/>
                </a:solidFill>
              </a:rPr>
              <a:pPr/>
              <a:t>12/11/2024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9792-3C0D-452D-8E12-37872CF2E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05364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53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C464-B5E0-4939-AFBE-B41815E29F90}" type="datetimeFigureOut">
              <a:rPr lang="en-US" smtClean="0">
                <a:solidFill>
                  <a:srgbClr val="696464"/>
                </a:solidFill>
              </a:rPr>
              <a:pPr/>
              <a:t>12/11/2024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9792-3C0D-452D-8E12-37872CF2E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00238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A7E74-5FB0-4AE0-BB6B-B90BA045F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46065"/>
      </p:ext>
    </p:extLst>
  </p:cSld>
  <p:clrMapOvr>
    <a:masterClrMapping/>
  </p:clrMapOvr>
  <p:transition spd="med" advTm="1000">
    <p:comb/>
    <p:sndAc>
      <p:stSnd>
        <p:snd r:embed="rId1" name="mmmm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D6E-C3DF-462C-8DC5-55DB14D20A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5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5" indent="0">
              <a:buNone/>
              <a:defRPr sz="2000" b="1"/>
            </a:lvl2pPr>
            <a:lvl3pPr marL="912928" indent="0">
              <a:buNone/>
              <a:defRPr sz="1800" b="1"/>
            </a:lvl3pPr>
            <a:lvl4pPr marL="1369394" indent="0">
              <a:buNone/>
              <a:defRPr sz="1600" b="1"/>
            </a:lvl4pPr>
            <a:lvl5pPr marL="1825861" indent="0">
              <a:buNone/>
              <a:defRPr sz="1600" b="1"/>
            </a:lvl5pPr>
            <a:lvl6pPr marL="2282323" indent="0">
              <a:buNone/>
              <a:defRPr sz="1600" b="1"/>
            </a:lvl6pPr>
            <a:lvl7pPr marL="2738787" indent="0">
              <a:buNone/>
              <a:defRPr sz="1600" b="1"/>
            </a:lvl7pPr>
            <a:lvl8pPr marL="3195254" indent="0">
              <a:buNone/>
              <a:defRPr sz="1600" b="1"/>
            </a:lvl8pPr>
            <a:lvl9pPr marL="36517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5" indent="0">
              <a:buNone/>
              <a:defRPr sz="2000" b="1"/>
            </a:lvl2pPr>
            <a:lvl3pPr marL="912928" indent="0">
              <a:buNone/>
              <a:defRPr sz="1800" b="1"/>
            </a:lvl3pPr>
            <a:lvl4pPr marL="1369394" indent="0">
              <a:buNone/>
              <a:defRPr sz="1600" b="1"/>
            </a:lvl4pPr>
            <a:lvl5pPr marL="1825861" indent="0">
              <a:buNone/>
              <a:defRPr sz="1600" b="1"/>
            </a:lvl5pPr>
            <a:lvl6pPr marL="2282323" indent="0">
              <a:buNone/>
              <a:defRPr sz="1600" b="1"/>
            </a:lvl6pPr>
            <a:lvl7pPr marL="2738787" indent="0">
              <a:buNone/>
              <a:defRPr sz="1600" b="1"/>
            </a:lvl7pPr>
            <a:lvl8pPr marL="3195254" indent="0">
              <a:buNone/>
              <a:defRPr sz="1600" b="1"/>
            </a:lvl8pPr>
            <a:lvl9pPr marL="36517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D6E-C3DF-462C-8DC5-55DB14D20A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9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D6E-C3DF-462C-8DC5-55DB14D20A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4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D6E-C3DF-462C-8DC5-55DB14D20A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7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65" indent="0">
              <a:buNone/>
              <a:defRPr sz="1400"/>
            </a:lvl2pPr>
            <a:lvl3pPr marL="912928" indent="0">
              <a:buNone/>
              <a:defRPr sz="1200"/>
            </a:lvl3pPr>
            <a:lvl4pPr marL="1369394" indent="0">
              <a:buNone/>
              <a:defRPr sz="1000"/>
            </a:lvl4pPr>
            <a:lvl5pPr marL="1825861" indent="0">
              <a:buNone/>
              <a:defRPr sz="1000"/>
            </a:lvl5pPr>
            <a:lvl6pPr marL="2282323" indent="0">
              <a:buNone/>
              <a:defRPr sz="1000"/>
            </a:lvl6pPr>
            <a:lvl7pPr marL="2738787" indent="0">
              <a:buNone/>
              <a:defRPr sz="1000"/>
            </a:lvl7pPr>
            <a:lvl8pPr marL="3195254" indent="0">
              <a:buNone/>
              <a:defRPr sz="1000"/>
            </a:lvl8pPr>
            <a:lvl9pPr marL="36517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D6E-C3DF-462C-8DC5-55DB14D20A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8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465" indent="0">
              <a:buNone/>
              <a:defRPr sz="2800"/>
            </a:lvl2pPr>
            <a:lvl3pPr marL="912928" indent="0">
              <a:buNone/>
              <a:defRPr sz="2400"/>
            </a:lvl3pPr>
            <a:lvl4pPr marL="1369394" indent="0">
              <a:buNone/>
              <a:defRPr sz="2000"/>
            </a:lvl4pPr>
            <a:lvl5pPr marL="1825861" indent="0">
              <a:buNone/>
              <a:defRPr sz="2000"/>
            </a:lvl5pPr>
            <a:lvl6pPr marL="2282323" indent="0">
              <a:buNone/>
              <a:defRPr sz="2000"/>
            </a:lvl6pPr>
            <a:lvl7pPr marL="2738787" indent="0">
              <a:buNone/>
              <a:defRPr sz="2000"/>
            </a:lvl7pPr>
            <a:lvl8pPr marL="3195254" indent="0">
              <a:buNone/>
              <a:defRPr sz="2000"/>
            </a:lvl8pPr>
            <a:lvl9pPr marL="36517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65" indent="0">
              <a:buNone/>
              <a:defRPr sz="1400"/>
            </a:lvl2pPr>
            <a:lvl3pPr marL="912928" indent="0">
              <a:buNone/>
              <a:defRPr sz="1200"/>
            </a:lvl3pPr>
            <a:lvl4pPr marL="1369394" indent="0">
              <a:buNone/>
              <a:defRPr sz="1000"/>
            </a:lvl4pPr>
            <a:lvl5pPr marL="1825861" indent="0">
              <a:buNone/>
              <a:defRPr sz="1000"/>
            </a:lvl5pPr>
            <a:lvl6pPr marL="2282323" indent="0">
              <a:buNone/>
              <a:defRPr sz="1000"/>
            </a:lvl6pPr>
            <a:lvl7pPr marL="2738787" indent="0">
              <a:buNone/>
              <a:defRPr sz="1000"/>
            </a:lvl7pPr>
            <a:lvl8pPr marL="3195254" indent="0">
              <a:buNone/>
              <a:defRPr sz="1000"/>
            </a:lvl8pPr>
            <a:lvl9pPr marL="36517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D6E-C3DF-462C-8DC5-55DB14D20A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4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7"/>
            <a:ext cx="10515600" cy="1325563"/>
          </a:xfrm>
          <a:prstGeom prst="rect">
            <a:avLst/>
          </a:prstGeom>
        </p:spPr>
        <p:txBody>
          <a:bodyPr vert="horz" lIns="91295" tIns="45648" rIns="91295" bIns="4564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295" tIns="45648" rIns="91295" bIns="4564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295" tIns="45648" rIns="91295" bIns="4564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2BD6E-C3DF-462C-8DC5-55DB14D20A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62"/>
            <a:ext cx="4114800" cy="365125"/>
          </a:xfrm>
          <a:prstGeom prst="rect">
            <a:avLst/>
          </a:prstGeom>
        </p:spPr>
        <p:txBody>
          <a:bodyPr vert="horz" lIns="91295" tIns="45648" rIns="91295" bIns="4564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295" tIns="45648" rIns="91295" bIns="4564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6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1" r:id="rId12"/>
    <p:sldLayoutId id="2147483762" r:id="rId13"/>
    <p:sldLayoutId id="2147483763" r:id="rId14"/>
    <p:sldLayoutId id="2147483673" r:id="rId15"/>
    <p:sldLayoutId id="2147483674" r:id="rId16"/>
    <p:sldLayoutId id="2147483676" r:id="rId17"/>
    <p:sldLayoutId id="2147483677" r:id="rId18"/>
    <p:sldLayoutId id="2147483678" r:id="rId19"/>
    <p:sldLayoutId id="2147483680" r:id="rId20"/>
    <p:sldLayoutId id="2147483681" r:id="rId21"/>
    <p:sldLayoutId id="2147483683" r:id="rId22"/>
    <p:sldLayoutId id="2147483684" r:id="rId23"/>
    <p:sldLayoutId id="2147483685" r:id="rId24"/>
    <p:sldLayoutId id="2147483686" r:id="rId25"/>
  </p:sldLayoutIdLst>
  <p:txStyles>
    <p:titleStyle>
      <a:lvl1pPr algn="l" defTabSz="9129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6" indent="-228236" algn="l" defTabSz="9129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96" indent="-228236" algn="l" defTabSz="9129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64" indent="-228236" algn="l" defTabSz="9129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27" indent="-228236" algn="l" defTabSz="9129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094" indent="-228236" algn="l" defTabSz="9129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57" indent="-228236" algn="l" defTabSz="9129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23" indent="-228236" algn="l" defTabSz="9129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487" indent="-228236" algn="l" defTabSz="9129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53" indent="-228236" algn="l" defTabSz="9129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5" algn="l" defTabSz="91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28" algn="l" defTabSz="91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94" algn="l" defTabSz="91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61" algn="l" defTabSz="91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23" algn="l" defTabSz="91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87" algn="l" defTabSz="91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54" algn="l" defTabSz="91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18" algn="l" defTabSz="91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67" tIns="54334" rIns="108667" bIns="54334" rtlCol="0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56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lIns="108667" tIns="54334" rIns="108667" bIns="108667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 lIns="108667" tIns="54334" rIns="108667" bIns="54334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lIns="108667" tIns="54334" rIns="108667" bIns="54334" anchor="ctr" anchorCtr="0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pPr defTabSz="1086721"/>
            <a:fld id="{C474C464-B5E0-4939-AFBE-B41815E29F90}" type="datetimeFigureOut">
              <a:rPr lang="en-US" smtClean="0">
                <a:solidFill>
                  <a:srgbClr val="696464"/>
                </a:solidFill>
                <a:cs typeface="Arial"/>
                <a:sym typeface="Arial"/>
              </a:rPr>
              <a:pPr defTabSz="1086721"/>
              <a:t>12/11/2024</a:t>
            </a:fld>
            <a:endParaRPr lang="en-US">
              <a:solidFill>
                <a:srgbClr val="696464"/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lIns="108667" tIns="54334" rIns="108667" bIns="54334" anchor="ctr" anchorCtr="0"/>
          <a:lstStyle>
            <a:lvl1pPr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pPr defTabSz="1086721"/>
            <a:endParaRPr lang="en-US">
              <a:solidFill>
                <a:srgbClr val="696464"/>
              </a:solidFill>
              <a:cs typeface="Arial"/>
              <a:sym typeface="Arial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7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86721"/>
            <a:fld id="{9A8B9792-3C0D-452D-8E12-37872CF2EB4F}" type="slidenum">
              <a:rPr lang="en-US" smtClean="0">
                <a:sym typeface="Arial"/>
              </a:rPr>
              <a:pPr defTabSz="1086721"/>
              <a:t>‹#›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191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016" indent="-326016" algn="l" rtl="0" eaLnBrk="1" latinLnBrk="0" hangingPunct="1">
        <a:spcBef>
          <a:spcPts val="690"/>
        </a:spcBef>
        <a:buClr>
          <a:schemeClr val="accent1"/>
        </a:buClr>
        <a:buSzPct val="8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036" indent="-271685" algn="l" rtl="0" eaLnBrk="1" latinLnBrk="0" hangingPunct="1">
        <a:spcBef>
          <a:spcPts val="440"/>
        </a:spcBef>
        <a:buClr>
          <a:schemeClr val="accent2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78050" indent="-271685" algn="l" rtl="0" eaLnBrk="1" latinLnBrk="0" hangingPunct="1">
        <a:spcBef>
          <a:spcPts val="44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4068" indent="-271685" algn="l" rtl="0" eaLnBrk="1" latinLnBrk="0" hangingPunct="1">
        <a:spcBef>
          <a:spcPts val="440"/>
        </a:spcBef>
        <a:buClr>
          <a:schemeClr val="accent3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086" indent="-271685" algn="l" rtl="0" eaLnBrk="1" latinLnBrk="0" hangingPunct="1">
        <a:spcBef>
          <a:spcPts val="440"/>
        </a:spcBef>
        <a:buClr>
          <a:schemeClr val="accent3"/>
        </a:buClr>
        <a:buFontTx/>
        <a:buChar char="o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956096" indent="-271685" algn="l" rtl="0" eaLnBrk="1" latinLnBrk="0" hangingPunct="1">
        <a:spcBef>
          <a:spcPts val="440"/>
        </a:spcBef>
        <a:buClr>
          <a:schemeClr val="accent3"/>
        </a:buClr>
        <a:buChar char="•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82120" indent="-271685" algn="l" rtl="0" eaLnBrk="1" latinLnBrk="0" hangingPunct="1">
        <a:spcBef>
          <a:spcPts val="440"/>
        </a:spcBef>
        <a:buClr>
          <a:schemeClr val="accent2"/>
        </a:buClr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608135" indent="-271685" algn="l" rtl="0" eaLnBrk="1" latinLnBrk="0" hangingPunct="1">
        <a:spcBef>
          <a:spcPts val="440"/>
        </a:spcBef>
        <a:buClr>
          <a:schemeClr val="accent1">
            <a:tint val="60000"/>
          </a:schemeClr>
        </a:buClr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934151" indent="-271685" algn="l" rtl="0" eaLnBrk="1" latinLnBrk="0" hangingPunct="1">
        <a:spcBef>
          <a:spcPts val="440"/>
        </a:spcBef>
        <a:buClr>
          <a:schemeClr val="accent2">
            <a:tint val="60000"/>
          </a:schemeClr>
        </a:buClr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33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00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34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168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0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3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468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gif"/><Relationship Id="rId11" Type="http://schemas.openxmlformats.org/officeDocument/2006/relationships/image" Target="../media/image38.gif"/><Relationship Id="rId5" Type="http://schemas.openxmlformats.org/officeDocument/2006/relationships/image" Target="../media/image33.gif"/><Relationship Id="rId10" Type="http://schemas.openxmlformats.org/officeDocument/2006/relationships/image" Target="../media/image37.gif"/><Relationship Id="rId4" Type="http://schemas.openxmlformats.org/officeDocument/2006/relationships/image" Target="../media/image32.jpeg"/><Relationship Id="rId9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1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4.gif"/><Relationship Id="rId11" Type="http://schemas.openxmlformats.org/officeDocument/2006/relationships/image" Target="../media/image38.gif"/><Relationship Id="rId5" Type="http://schemas.openxmlformats.org/officeDocument/2006/relationships/image" Target="../media/image33.gif"/><Relationship Id="rId10" Type="http://schemas.openxmlformats.org/officeDocument/2006/relationships/image" Target="../media/image37.gif"/><Relationship Id="rId4" Type="http://schemas.openxmlformats.org/officeDocument/2006/relationships/image" Target="../media/image32.jpeg"/><Relationship Id="rId9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5" y="216569"/>
            <a:ext cx="11405935" cy="638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5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4" y="630010"/>
            <a:ext cx="4656035" cy="2243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4" y="3739696"/>
            <a:ext cx="4656035" cy="2385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3739696"/>
            <a:ext cx="5820825" cy="2385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0010"/>
            <a:ext cx="5631544" cy="2263090"/>
          </a:xfrm>
          <a:prstGeom prst="rect">
            <a:avLst/>
          </a:prstGeom>
        </p:spPr>
      </p:pic>
      <p:sp>
        <p:nvSpPr>
          <p:cNvPr id="6" name="Rectangle: Rounded Corners 18">
            <a:extLst>
              <a:ext uri="{FF2B5EF4-FFF2-40B4-BE49-F238E27FC236}">
                <a16:creationId xmlns:a16="http://schemas.microsoft.com/office/drawing/2014/main" id="{2FEB6BE0-4E01-3A95-0AD0-4D6D5CF15932}"/>
              </a:ext>
            </a:extLst>
          </p:cNvPr>
          <p:cNvSpPr/>
          <p:nvPr/>
        </p:nvSpPr>
        <p:spPr>
          <a:xfrm>
            <a:off x="2337221" y="2893100"/>
            <a:ext cx="1655249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13" rIns="68426" bIns="34213" rtlCol="0" anchor="ctr"/>
          <a:lstStyle/>
          <a:p>
            <a:pPr algn="ctr" defTabSz="1086917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2FEB6BE0-4E01-3A95-0AD0-4D6D5CF15932}"/>
              </a:ext>
            </a:extLst>
          </p:cNvPr>
          <p:cNvSpPr/>
          <p:nvPr/>
        </p:nvSpPr>
        <p:spPr>
          <a:xfrm>
            <a:off x="2367710" y="6125029"/>
            <a:ext cx="1655249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13" rIns="68426" bIns="34213" rtlCol="0" anchor="ctr"/>
          <a:lstStyle/>
          <a:p>
            <a:pPr algn="ctr" defTabSz="1086917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Rectangle: Rounded Corners 18">
            <a:extLst>
              <a:ext uri="{FF2B5EF4-FFF2-40B4-BE49-F238E27FC236}">
                <a16:creationId xmlns:a16="http://schemas.microsoft.com/office/drawing/2014/main" id="{2FEB6BE0-4E01-3A95-0AD0-4D6D5CF15932}"/>
              </a:ext>
            </a:extLst>
          </p:cNvPr>
          <p:cNvSpPr/>
          <p:nvPr/>
        </p:nvSpPr>
        <p:spPr>
          <a:xfrm>
            <a:off x="8091701" y="2893100"/>
            <a:ext cx="1655249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13" rIns="68426" bIns="34213" rtlCol="0" anchor="ctr"/>
          <a:lstStyle/>
          <a:p>
            <a:pPr algn="ctr" defTabSz="1086917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2FEB6BE0-4E01-3A95-0AD0-4D6D5CF15932}"/>
              </a:ext>
            </a:extLst>
          </p:cNvPr>
          <p:cNvSpPr/>
          <p:nvPr/>
        </p:nvSpPr>
        <p:spPr>
          <a:xfrm>
            <a:off x="8135250" y="6129786"/>
            <a:ext cx="1655249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13" rIns="68426" bIns="34213" rtlCol="0" anchor="ctr"/>
          <a:lstStyle/>
          <a:p>
            <a:pPr algn="ctr" defTabSz="1086917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1056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743" y="731614"/>
            <a:ext cx="11408228" cy="5078168"/>
          </a:xfrm>
          <a:prstGeom prst="rect">
            <a:avLst/>
          </a:prstGeom>
          <a:noFill/>
        </p:spPr>
        <p:txBody>
          <a:bodyPr wrap="square" lIns="91295" tIns="45648" rIns="91295" bIns="45648" rtlCol="0">
            <a:spAutoFit/>
          </a:bodyPr>
          <a:lstStyle/>
          <a:p>
            <a:pPr algn="just"/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09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2EFF50D-AC8F-4541-9F92-688FC1288C21}"/>
              </a:ext>
            </a:extLst>
          </p:cNvPr>
          <p:cNvSpPr/>
          <p:nvPr/>
        </p:nvSpPr>
        <p:spPr>
          <a:xfrm>
            <a:off x="657904" y="778572"/>
            <a:ext cx="11198991" cy="1200183"/>
          </a:xfrm>
          <a:prstGeom prst="rect">
            <a:avLst/>
          </a:prstGeom>
          <a:noFill/>
        </p:spPr>
        <p:txBody>
          <a:bodyPr wrap="none" lIns="91295" tIns="45648" rIns="91295" bIns="45648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Hoạt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động</a:t>
            </a:r>
            <a:r>
              <a:rPr lang="en-US" sz="3600" b="1" dirty="0">
                <a:solidFill>
                  <a:srgbClr val="FF0000"/>
                </a:solidFill>
              </a:rPr>
              <a:t> 3. </a:t>
            </a:r>
            <a:r>
              <a:rPr lang="en-US" sz="3600" b="1" dirty="0" err="1">
                <a:solidFill>
                  <a:srgbClr val="FF0000"/>
                </a:solidFill>
              </a:rPr>
              <a:t>Tìm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hiểu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huống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gây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mất</a:t>
            </a:r>
            <a:r>
              <a:rPr lang="en-US" sz="3600" b="1" dirty="0">
                <a:solidFill>
                  <a:srgbClr val="FF0000"/>
                </a:solidFill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</a:rPr>
              <a:t>toàn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600" b="1" dirty="0" err="1">
                <a:solidFill>
                  <a:srgbClr val="FF0000"/>
                </a:solidFill>
              </a:rPr>
              <a:t>khi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sử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dụng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quạt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điện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6" y="2569029"/>
            <a:ext cx="11277599" cy="285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7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56" y="-1"/>
            <a:ext cx="7663543" cy="68177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297B16-96FB-4525-A8DC-78C801D2B1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70683" y="265092"/>
            <a:ext cx="373743" cy="271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FE1526-AA80-4FD3-A8C5-E00D667731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096" y="3349673"/>
            <a:ext cx="386522" cy="445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297B16-96FB-4525-A8DC-78C801D2B1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8565" y="1912463"/>
            <a:ext cx="373743" cy="271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297B16-96FB-4525-A8DC-78C801D2B1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8611" y="5345092"/>
            <a:ext cx="373743" cy="2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0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3" y="2081443"/>
            <a:ext cx="11408228" cy="4247171"/>
          </a:xfrm>
          <a:prstGeom prst="rect">
            <a:avLst/>
          </a:prstGeom>
          <a:noFill/>
        </p:spPr>
        <p:txBody>
          <a:bodyPr wrap="square" lIns="91295" tIns="45648" rIns="91295" bIns="45648" rtlCol="0">
            <a:spAutoFit/>
          </a:bodyPr>
          <a:lstStyle/>
          <a:p>
            <a:pPr algn="just"/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838D5-E8A8-4ACA-B0F5-D0D05CBB97AA}"/>
              </a:ext>
            </a:extLst>
          </p:cNvPr>
          <p:cNvSpPr txBox="1"/>
          <p:nvPr/>
        </p:nvSpPr>
        <p:spPr>
          <a:xfrm>
            <a:off x="1504520" y="289906"/>
            <a:ext cx="9095874" cy="1107850"/>
          </a:xfrm>
          <a:prstGeom prst="rect">
            <a:avLst/>
          </a:prstGeom>
          <a:noFill/>
        </p:spPr>
        <p:txBody>
          <a:bodyPr wrap="square" lIns="91295" tIns="45648" rIns="91295" bIns="45648" rtlCol="0">
            <a:spAutoFit/>
          </a:bodyPr>
          <a:lstStyle/>
          <a:p>
            <a:pPr algn="ctr">
              <a:defRPr/>
            </a:pPr>
            <a:r>
              <a:rPr lang="en-US" altLang="zh-CN" sz="2800" b="1" u="sng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CÔNG NGHỆ</a:t>
            </a:r>
          </a:p>
          <a:p>
            <a:pPr algn="ctr">
              <a:defRPr/>
            </a:pPr>
            <a:r>
              <a:rPr lang="en-US" altLang="zh-CN" sz="3800" b="1" kern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Bài</a:t>
            </a:r>
            <a:r>
              <a:rPr lang="en-US" altLang="zh-CN" sz="38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3. SỬ DỤNG QUẠT ĐIỆN </a:t>
            </a:r>
            <a:r>
              <a:rPr lang="en-US" altLang="zh-CN" sz="32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( </a:t>
            </a:r>
            <a:r>
              <a:rPr lang="en-US" altLang="zh-CN" sz="3200" b="1" kern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Tiết</a:t>
            </a:r>
            <a:r>
              <a:rPr lang="en-US" altLang="zh-CN" sz="32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2)</a:t>
            </a:r>
            <a:endParaRPr lang="zh-CN" altLang="en-US" sz="3200" b="1" kern="0" dirty="0">
              <a:ln w="22225">
                <a:solidFill>
                  <a:srgbClr val="ED7D31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ea typeface="华文琥珀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MIL10097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64" y="130176"/>
            <a:ext cx="9204047" cy="66107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696464"/>
                </a:solidFill>
              </a:rPr>
              <a:t>NTH@TD</a:t>
            </a:r>
          </a:p>
        </p:txBody>
      </p:sp>
      <p:pic>
        <p:nvPicPr>
          <p:cNvPr id="59395" name="Picture 3" descr="!dk8_1l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549" y="3657616"/>
            <a:ext cx="1872403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j031806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60" y="0"/>
            <a:ext cx="239901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BD21332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93" y="1219200"/>
            <a:ext cx="3432739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4847734" y="16"/>
            <a:ext cx="4339684" cy="1736725"/>
          </a:xfrm>
          <a:prstGeom prst="rect">
            <a:avLst/>
          </a:prstGeom>
        </p:spPr>
        <p:txBody>
          <a:bodyPr wrap="none" lIns="35634" tIns="17812" rIns="35634" bIns="17812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defTabSz="1086604"/>
            <a:r>
              <a:rPr lang="vi-VN" sz="61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/>
                <a:sym typeface="Arial"/>
              </a:rPr>
              <a:t>NHẬN XÉT TIẾT HỌC</a:t>
            </a:r>
          </a:p>
        </p:txBody>
      </p:sp>
      <p:grpSp>
        <p:nvGrpSpPr>
          <p:cNvPr id="59400" name="Group 8"/>
          <p:cNvGrpSpPr>
            <a:grpSpLocks/>
          </p:cNvGrpSpPr>
          <p:nvPr/>
        </p:nvGrpSpPr>
        <p:grpSpPr bwMode="auto">
          <a:xfrm>
            <a:off x="1414992" y="0"/>
            <a:ext cx="9362016" cy="6858000"/>
            <a:chOff x="-48" y="0"/>
            <a:chExt cx="5808" cy="4320"/>
          </a:xfrm>
        </p:grpSpPr>
        <p:pic>
          <p:nvPicPr>
            <p:cNvPr id="59401" name="Picture 9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402" name="Picture 10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403" name="Picture 11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404" name="Picture 12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14" descr="happy_daisy_hb">
            <a:hlinkClick r:id="" action="ppaction://noaction">
              <a:snd r:embed="rId9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79924">
            <a:off x="4689851" y="4736443"/>
            <a:ext cx="3120672" cy="1035050"/>
          </a:xfrm>
          <a:prstGeom prst="rect">
            <a:avLst/>
          </a:prstGeom>
        </p:spPr>
      </p:pic>
      <p:pic>
        <p:nvPicPr>
          <p:cNvPr id="18" name="Picture 10" descr="dancing_mushrooms_ha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09" y="5669991"/>
            <a:ext cx="1286320" cy="107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17642" y="5675957"/>
            <a:ext cx="126349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44193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00" r="48400">
                        <a14:backgroundMark x1="15400" y1="43800" x2="11200" y2="57200"/>
                        <a14:backgroundMark x1="8800" y1="56600" x2="10400" y2="62400"/>
                        <a14:backgroundMark x1="10200" y1="54200" x2="15200" y2="63600"/>
                        <a14:backgroundMark x1="16400" y1="58000" x2="17800" y2="64600"/>
                        <a14:backgroundMark x1="21800" y1="59000" x2="26200" y2="69800"/>
                        <a14:backgroundMark x1="29600" y1="70400" x2="30800" y2="73600"/>
                        <a14:backgroundMark x1="14400" y1="54000" x2="21600" y2="64200"/>
                        <a14:backgroundMark x1="18200" y1="42200" x2="9600" y2="55600"/>
                        <a14:backgroundMark x1="18400" y1="39200" x2="17800" y2="46000"/>
                        <a14:backgroundMark x1="21200" y1="37400" x2="19400" y2="45400"/>
                        <a14:backgroundMark x1="23600" y1="38200" x2="19400" y2="42800"/>
                        <a14:backgroundMark x1="15800" y1="53000" x2="20000" y2="54800"/>
                        <a14:backgroundMark x1="20400" y1="54800" x2="21200" y2="56600"/>
                        <a14:backgroundMark x1="46200" y1="51400" x2="46800" y2="58600"/>
                        <a14:backgroundMark x1="16400" y1="53000" x2="22200" y2="56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9" r="50801" b="11067"/>
          <a:stretch>
            <a:fillRect/>
          </a:stretch>
        </p:blipFill>
        <p:spPr>
          <a:xfrm>
            <a:off x="-1325886" y="3237984"/>
            <a:ext cx="3309780" cy="377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0" b="100000" l="46800" r="836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5" t="31645" r="16627"/>
          <a:stretch>
            <a:fillRect/>
          </a:stretch>
        </p:blipFill>
        <p:spPr>
          <a:xfrm rot="21438028">
            <a:off x="10101993" y="3530340"/>
            <a:ext cx="2107576" cy="41411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65773" y="2528441"/>
            <a:ext cx="7423002" cy="528485"/>
          </a:xfrm>
          <a:prstGeom prst="rect">
            <a:avLst/>
          </a:prstGeom>
        </p:spPr>
        <p:txBody>
          <a:bodyPr wrap="square" lIns="35626" tIns="17809" rIns="35626" bIns="17809">
            <a:spAutoFit/>
          </a:bodyPr>
          <a:lstStyle/>
          <a:p>
            <a:pPr algn="ctr" defTabSz="1086373"/>
            <a:r>
              <a:rPr lang="en-US" sz="32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3200" b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u="sng" dirty="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0838D5-E8A8-4ACA-B0F5-D0D05CBB97AA}"/>
              </a:ext>
            </a:extLst>
          </p:cNvPr>
          <p:cNvSpPr txBox="1"/>
          <p:nvPr/>
        </p:nvSpPr>
        <p:spPr>
          <a:xfrm>
            <a:off x="1528012" y="2800877"/>
            <a:ext cx="9095874" cy="1107996"/>
          </a:xfrm>
          <a:prstGeom prst="rect">
            <a:avLst/>
          </a:prstGeom>
          <a:noFill/>
        </p:spPr>
        <p:txBody>
          <a:bodyPr wrap="square" lIns="91295" tIns="45648" rIns="91295" bIns="45648" rtlCol="0">
            <a:spAutoFit/>
          </a:bodyPr>
          <a:lstStyle/>
          <a:p>
            <a:pPr algn="ctr">
              <a:defRPr/>
            </a:pPr>
            <a:r>
              <a:rPr lang="en-US" altLang="zh-CN" sz="2800" b="1" u="sng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CÔNG NGHỆ</a:t>
            </a:r>
          </a:p>
          <a:p>
            <a:pPr algn="ctr">
              <a:defRPr/>
            </a:pPr>
            <a:r>
              <a:rPr lang="en-US" altLang="zh-CN" sz="3800" b="1" kern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Bài</a:t>
            </a:r>
            <a:r>
              <a:rPr lang="en-US" altLang="zh-CN" sz="38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3. SỬ DỤNG QUẠT ĐIỆN </a:t>
            </a:r>
            <a:r>
              <a:rPr lang="en-US" altLang="zh-CN" sz="32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( </a:t>
            </a:r>
            <a:r>
              <a:rPr lang="en-US" altLang="zh-CN" sz="3200" b="1" kern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Tiết</a:t>
            </a:r>
            <a:r>
              <a:rPr lang="en-US" altLang="zh-CN" sz="32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3)</a:t>
            </a:r>
            <a:endParaRPr lang="zh-CN" altLang="en-US" sz="3200" b="1" kern="0" dirty="0">
              <a:ln w="22225">
                <a:solidFill>
                  <a:srgbClr val="ED7D31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ea typeface="华文琥珀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3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055 L -2.08333E-6 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5255 L 4.58333E-6 1.48148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5">
            <a:extLst>
              <a:ext uri="{FF2B5EF4-FFF2-40B4-BE49-F238E27FC236}">
                <a16:creationId xmlns:a16="http://schemas.microsoft.com/office/drawing/2014/main" id="{70545C32-C6D7-48E1-B296-9FB5CC388887}"/>
              </a:ext>
            </a:extLst>
          </p:cNvPr>
          <p:cNvSpPr txBox="1"/>
          <p:nvPr/>
        </p:nvSpPr>
        <p:spPr>
          <a:xfrm>
            <a:off x="3167744" y="1953232"/>
            <a:ext cx="5856514" cy="769441"/>
          </a:xfrm>
          <a:prstGeom prst="rect">
            <a:avLst/>
          </a:prstGeom>
          <a:noFill/>
        </p:spPr>
        <p:txBody>
          <a:bodyPr wrap="square" lIns="91295" tIns="45648" rIns="91295" bIns="45648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UVN Bach Tuyet Nang" panose="02090907080705020403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4400" b="1" dirty="0">
                <a:solidFill>
                  <a:srgbClr val="0070C0"/>
                </a:solidFill>
                <a:latin typeface="UTM Thanh Nhac TL" panose="020406030505060202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4400" spc="-20" dirty="0">
                <a:solidFill>
                  <a:srgbClr val="0070C0"/>
                </a:solidFill>
                <a:latin typeface="UTM Thanh Nhac TL" panose="02040603050506020204" pitchFamily="18" charset="0"/>
                <a:ea typeface="字魂35号-经典雅黑" panose="02000000000000000000" pitchFamily="2" charset="-122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04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592137"/>
            <a:ext cx="11683999" cy="229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81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97" y="247460"/>
            <a:ext cx="9035312" cy="6138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FE1526-AA80-4FD3-A8C5-E00D667731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09" y="971293"/>
            <a:ext cx="386522" cy="4457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297B16-96FB-4525-A8DC-78C801D2B1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834" y="4069874"/>
            <a:ext cx="388794" cy="388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FE1526-AA80-4FD3-A8C5-E00D667731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016" y="2669464"/>
            <a:ext cx="386522" cy="445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FE1526-AA80-4FD3-A8C5-E00D667731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170" y="4803064"/>
            <a:ext cx="386522" cy="445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E1526-AA80-4FD3-A8C5-E00D667731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721" y="5702950"/>
            <a:ext cx="386522" cy="445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297B16-96FB-4525-A8DC-78C801D2B1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39" y="3374928"/>
            <a:ext cx="388794" cy="388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FE1526-AA80-4FD3-A8C5-E00D667731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411" y="1856663"/>
            <a:ext cx="386522" cy="44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8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82E3-1A90-4BDA-B95C-F136A2D7AD1E}"/>
              </a:ext>
            </a:extLst>
          </p:cNvPr>
          <p:cNvSpPr txBox="1">
            <a:spLocks/>
          </p:cNvSpPr>
          <p:nvPr/>
        </p:nvSpPr>
        <p:spPr>
          <a:xfrm>
            <a:off x="917680" y="919613"/>
            <a:ext cx="10084837" cy="900000"/>
          </a:xfrm>
          <a:prstGeom prst="rect">
            <a:avLst/>
          </a:prstGeom>
        </p:spPr>
        <p:txBody>
          <a:bodyPr lIns="91295" tIns="45648" rIns="91295" bIns="4564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</a:rPr>
              <a:t>Kiểm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678" y="1829751"/>
            <a:ext cx="9909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5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5">
            <a:extLst>
              <a:ext uri="{FF2B5EF4-FFF2-40B4-BE49-F238E27FC236}">
                <a16:creationId xmlns:a16="http://schemas.microsoft.com/office/drawing/2014/main" id="{70545C32-C6D7-48E1-B296-9FB5CC388887}"/>
              </a:ext>
            </a:extLst>
          </p:cNvPr>
          <p:cNvSpPr txBox="1"/>
          <p:nvPr/>
        </p:nvSpPr>
        <p:spPr>
          <a:xfrm>
            <a:off x="3167744" y="1953232"/>
            <a:ext cx="5856514" cy="769441"/>
          </a:xfrm>
          <a:prstGeom prst="rect">
            <a:avLst/>
          </a:prstGeom>
          <a:noFill/>
        </p:spPr>
        <p:txBody>
          <a:bodyPr wrap="square" lIns="91295" tIns="45648" rIns="91295" bIns="45648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UVN Bach Tuyet Nang" panose="02090907080705020403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4400" b="1" dirty="0">
                <a:solidFill>
                  <a:srgbClr val="0070C0"/>
                </a:solidFill>
                <a:latin typeface="UTM Thanh Nhac TL" panose="020406030505060202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4400" spc="-20" dirty="0">
                <a:solidFill>
                  <a:srgbClr val="0070C0"/>
                </a:solidFill>
                <a:latin typeface="UTM Thanh Nhac TL" panose="02040603050506020204" pitchFamily="18" charset="0"/>
                <a:ea typeface="字魂35号-经典雅黑" panose="02000000000000000000" pitchFamily="2" charset="-122"/>
              </a:rPr>
              <a:t> VẬN DỤNG</a:t>
            </a:r>
          </a:p>
        </p:txBody>
      </p:sp>
    </p:spTree>
    <p:extLst>
      <p:ext uri="{BB962C8B-B14F-4D97-AF65-F5344CB8AC3E}">
        <p14:creationId xmlns:p14="http://schemas.microsoft.com/office/powerpoint/2010/main" val="38473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1635" y="1148720"/>
            <a:ext cx="10106526" cy="1384849"/>
          </a:xfrm>
          <a:prstGeom prst="rect">
            <a:avLst/>
          </a:prstGeom>
          <a:noFill/>
        </p:spPr>
        <p:txBody>
          <a:bodyPr wrap="square" lIns="91295" tIns="45648" rIns="91295" bIns="4564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1.Gia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08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MIL10097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64" y="130176"/>
            <a:ext cx="9204047" cy="66107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696464"/>
                </a:solidFill>
              </a:rPr>
              <a:t>NTH@TD</a:t>
            </a:r>
          </a:p>
        </p:txBody>
      </p:sp>
      <p:pic>
        <p:nvPicPr>
          <p:cNvPr id="59395" name="Picture 3" descr="!dk8_1l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549" y="3657616"/>
            <a:ext cx="1872403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j031806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60" y="0"/>
            <a:ext cx="239901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BD21332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93" y="1219200"/>
            <a:ext cx="3432739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4847734" y="16"/>
            <a:ext cx="4339684" cy="1736725"/>
          </a:xfrm>
          <a:prstGeom prst="rect">
            <a:avLst/>
          </a:prstGeom>
        </p:spPr>
        <p:txBody>
          <a:bodyPr wrap="none" lIns="35634" tIns="17812" rIns="35634" bIns="17812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defTabSz="1086604"/>
            <a:r>
              <a:rPr lang="vi-VN" sz="61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/>
                <a:sym typeface="Arial"/>
              </a:rPr>
              <a:t>NHẬN XÉT TIẾT HỌC</a:t>
            </a:r>
          </a:p>
        </p:txBody>
      </p:sp>
      <p:grpSp>
        <p:nvGrpSpPr>
          <p:cNvPr id="59400" name="Group 8"/>
          <p:cNvGrpSpPr>
            <a:grpSpLocks/>
          </p:cNvGrpSpPr>
          <p:nvPr/>
        </p:nvGrpSpPr>
        <p:grpSpPr bwMode="auto">
          <a:xfrm>
            <a:off x="1414992" y="0"/>
            <a:ext cx="9362016" cy="6858000"/>
            <a:chOff x="-48" y="0"/>
            <a:chExt cx="5808" cy="4320"/>
          </a:xfrm>
        </p:grpSpPr>
        <p:pic>
          <p:nvPicPr>
            <p:cNvPr id="59401" name="Picture 9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402" name="Picture 10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403" name="Picture 11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404" name="Picture 12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14" descr="happy_daisy_hb">
            <a:hlinkClick r:id="" action="ppaction://noaction">
              <a:snd r:embed="rId9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79924">
            <a:off x="4689851" y="4736443"/>
            <a:ext cx="3120672" cy="1035050"/>
          </a:xfrm>
          <a:prstGeom prst="rect">
            <a:avLst/>
          </a:prstGeom>
        </p:spPr>
      </p:pic>
      <p:pic>
        <p:nvPicPr>
          <p:cNvPr id="18" name="Picture 10" descr="dancing_mushrooms_ha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09" y="5669991"/>
            <a:ext cx="1286320" cy="107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17642" y="5675957"/>
            <a:ext cx="126349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64741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46" y="830187"/>
            <a:ext cx="8234118" cy="4692317"/>
          </a:xfrm>
          <a:prstGeom prst="rect">
            <a:avLst/>
          </a:prstGeom>
        </p:spPr>
      </p:pic>
      <p:sp>
        <p:nvSpPr>
          <p:cNvPr id="4" name="Rectangle: Rounded Corners 18">
            <a:extLst>
              <a:ext uri="{FF2B5EF4-FFF2-40B4-BE49-F238E27FC236}">
                <a16:creationId xmlns:a16="http://schemas.microsoft.com/office/drawing/2014/main" id="{2FEB6BE0-4E01-3A95-0AD0-4D6D5CF15932}"/>
              </a:ext>
            </a:extLst>
          </p:cNvPr>
          <p:cNvSpPr/>
          <p:nvPr/>
        </p:nvSpPr>
        <p:spPr>
          <a:xfrm>
            <a:off x="2136006" y="1370689"/>
            <a:ext cx="1655249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13" rIns="68426" bIns="34213" rtlCol="0" anchor="ctr"/>
          <a:lstStyle/>
          <a:p>
            <a:pPr algn="ctr" defTabSz="1086917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E97EA21D-466E-0B3F-69A8-9F67FE1447E2}"/>
              </a:ext>
            </a:extLst>
          </p:cNvPr>
          <p:cNvSpPr/>
          <p:nvPr/>
        </p:nvSpPr>
        <p:spPr>
          <a:xfrm>
            <a:off x="2135997" y="1863985"/>
            <a:ext cx="1655248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13" rIns="68426" bIns="34213" rtlCol="0" anchor="ctr"/>
          <a:lstStyle/>
          <a:p>
            <a:pPr defTabSz="1086917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b.Cánh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003BC-1764-EFA7-82E3-06B6BA253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834" y="2290633"/>
            <a:ext cx="1940636" cy="564233"/>
          </a:xfrm>
          <a:prstGeom prst="rect">
            <a:avLst/>
          </a:prstGeom>
        </p:spPr>
      </p:pic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E97EA21D-466E-0B3F-69A8-9F67FE1447E2}"/>
              </a:ext>
            </a:extLst>
          </p:cNvPr>
          <p:cNvSpPr/>
          <p:nvPr/>
        </p:nvSpPr>
        <p:spPr>
          <a:xfrm>
            <a:off x="2082833" y="2864306"/>
            <a:ext cx="1749333" cy="457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426" tIns="34213" rIns="68426" bIns="34213" rtlCol="0" anchor="ctr"/>
          <a:lstStyle/>
          <a:p>
            <a:pPr defTabSz="1086917"/>
            <a:r>
              <a:rPr lang="en-US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a.Lồng</a:t>
            </a:r>
            <a:r>
              <a:rPr lang="en-US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17">
            <a:extLst>
              <a:ext uri="{FF2B5EF4-FFF2-40B4-BE49-F238E27FC236}">
                <a16:creationId xmlns:a16="http://schemas.microsoft.com/office/drawing/2014/main" id="{CA29C666-39C5-8B79-77EE-022D5448EB39}"/>
              </a:ext>
            </a:extLst>
          </p:cNvPr>
          <p:cNvSpPr/>
          <p:nvPr/>
        </p:nvSpPr>
        <p:spPr>
          <a:xfrm>
            <a:off x="2136005" y="3357602"/>
            <a:ext cx="1655249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13" rIns="68426" bIns="34213" rtlCol="0" anchor="ctr"/>
          <a:lstStyle/>
          <a:p>
            <a:pPr algn="ctr" defTabSz="1086917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g.Thân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677233-C9B3-036C-F11F-8A9F9FEC4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082" y="3790747"/>
            <a:ext cx="1737076" cy="612701"/>
          </a:xfrm>
          <a:prstGeom prst="rect">
            <a:avLst/>
          </a:prstGeom>
        </p:spPr>
      </p:pic>
      <p:sp>
        <p:nvSpPr>
          <p:cNvPr id="10" name="Rectangle: Rounded Corners 19">
            <a:extLst>
              <a:ext uri="{FF2B5EF4-FFF2-40B4-BE49-F238E27FC236}">
                <a16:creationId xmlns:a16="http://schemas.microsoft.com/office/drawing/2014/main" id="{E80D6B48-003D-8E7D-4777-84878018C1F2}"/>
              </a:ext>
            </a:extLst>
          </p:cNvPr>
          <p:cNvSpPr/>
          <p:nvPr/>
        </p:nvSpPr>
        <p:spPr>
          <a:xfrm>
            <a:off x="2087868" y="4391407"/>
            <a:ext cx="1719146" cy="457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426" tIns="34213" rIns="68426" bIns="34213" rtlCol="0" anchor="ctr"/>
          <a:lstStyle/>
          <a:p>
            <a:pPr algn="ctr" defTabSz="1086917"/>
            <a:r>
              <a:rPr lang="en-US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endParaRPr lang="en-US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442217-DA16-37F5-09E6-8A56E17F6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833" y="4860648"/>
            <a:ext cx="1825489" cy="6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83">
            <a:extLst>
              <a:ext uri="{FF2B5EF4-FFF2-40B4-BE49-F238E27FC236}">
                <a16:creationId xmlns:a16="http://schemas.microsoft.com/office/drawing/2014/main" id="{7AE7BAA0-AB17-40BE-8A37-859095EEB442}"/>
              </a:ext>
            </a:extLst>
          </p:cNvPr>
          <p:cNvSpPr txBox="1"/>
          <p:nvPr/>
        </p:nvSpPr>
        <p:spPr>
          <a:xfrm>
            <a:off x="2041037" y="1522388"/>
            <a:ext cx="8421052" cy="769296"/>
          </a:xfrm>
          <a:prstGeom prst="rect">
            <a:avLst/>
          </a:prstGeom>
          <a:noFill/>
        </p:spPr>
        <p:txBody>
          <a:bodyPr wrap="none" lIns="91295" tIns="45648" rIns="91295" bIns="45648" rtlCol="0">
            <a:spAutoFit/>
          </a:bodyPr>
          <a:lstStyle/>
          <a:p>
            <a:r>
              <a:rPr lang="en-US" altLang="zh-CN" sz="4400" dirty="0" err="1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4400" dirty="0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Tư</a:t>
            </a:r>
            <a:r>
              <a:rPr lang="en-US" altLang="zh-CN" sz="4400" dirty="0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4400" dirty="0" err="1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4400" dirty="0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19 </a:t>
            </a:r>
            <a:r>
              <a:rPr lang="en-US" altLang="zh-CN" sz="4400" dirty="0" err="1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4400" dirty="0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10 </a:t>
            </a:r>
            <a:r>
              <a:rPr lang="en-US" altLang="zh-CN" sz="4400" dirty="0" err="1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4400" dirty="0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2022</a:t>
            </a:r>
            <a:endParaRPr lang="zh-CN" altLang="en-US" sz="4400" dirty="0">
              <a:solidFill>
                <a:srgbClr val="394A73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00" r="48400">
                        <a14:backgroundMark x1="15400" y1="43800" x2="11200" y2="57200"/>
                        <a14:backgroundMark x1="8800" y1="56600" x2="10400" y2="62400"/>
                        <a14:backgroundMark x1="10200" y1="54200" x2="15200" y2="63600"/>
                        <a14:backgroundMark x1="16400" y1="58000" x2="17800" y2="64600"/>
                        <a14:backgroundMark x1="21800" y1="59000" x2="26200" y2="69800"/>
                        <a14:backgroundMark x1="29600" y1="70400" x2="30800" y2="73600"/>
                        <a14:backgroundMark x1="14400" y1="54000" x2="21600" y2="64200"/>
                        <a14:backgroundMark x1="18200" y1="42200" x2="9600" y2="55600"/>
                        <a14:backgroundMark x1="18400" y1="39200" x2="17800" y2="46000"/>
                        <a14:backgroundMark x1="21200" y1="37400" x2="19400" y2="45400"/>
                        <a14:backgroundMark x1="23600" y1="38200" x2="19400" y2="42800"/>
                        <a14:backgroundMark x1="15800" y1="53000" x2="20000" y2="54800"/>
                        <a14:backgroundMark x1="20400" y1="54800" x2="21200" y2="56600"/>
                        <a14:backgroundMark x1="46200" y1="51400" x2="46800" y2="58600"/>
                        <a14:backgroundMark x1="16400" y1="53000" x2="22200" y2="56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9" r="50801" b="11067"/>
          <a:stretch>
            <a:fillRect/>
          </a:stretch>
        </p:blipFill>
        <p:spPr>
          <a:xfrm>
            <a:off x="-1325886" y="3237984"/>
            <a:ext cx="3309780" cy="377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0" b="100000" l="46800" r="836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5" t="31645" r="16627"/>
          <a:stretch>
            <a:fillRect/>
          </a:stretch>
        </p:blipFill>
        <p:spPr>
          <a:xfrm rot="21438028">
            <a:off x="10101993" y="3530340"/>
            <a:ext cx="2107576" cy="41411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65773" y="2528441"/>
            <a:ext cx="7423002" cy="528485"/>
          </a:xfrm>
          <a:prstGeom prst="rect">
            <a:avLst/>
          </a:prstGeom>
        </p:spPr>
        <p:txBody>
          <a:bodyPr wrap="square" lIns="35626" tIns="17809" rIns="35626" bIns="17809">
            <a:spAutoFit/>
          </a:bodyPr>
          <a:lstStyle/>
          <a:p>
            <a:pPr algn="ctr" defTabSz="1086373"/>
            <a:r>
              <a:rPr lang="en-US" sz="32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3200" b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u="sng" dirty="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0838D5-E8A8-4ACA-B0F5-D0D05CBB97AA}"/>
              </a:ext>
            </a:extLst>
          </p:cNvPr>
          <p:cNvSpPr txBox="1"/>
          <p:nvPr/>
        </p:nvSpPr>
        <p:spPr>
          <a:xfrm>
            <a:off x="1528012" y="2800877"/>
            <a:ext cx="9095874" cy="1600293"/>
          </a:xfrm>
          <a:prstGeom prst="rect">
            <a:avLst/>
          </a:prstGeom>
          <a:noFill/>
        </p:spPr>
        <p:txBody>
          <a:bodyPr wrap="square" lIns="91295" tIns="45648" rIns="91295" bIns="45648" rtlCol="0">
            <a:spAutoFit/>
          </a:bodyPr>
          <a:lstStyle/>
          <a:p>
            <a:pPr algn="ctr">
              <a:defRPr/>
            </a:pPr>
            <a:r>
              <a:rPr lang="en-US" altLang="zh-CN" sz="2800" b="1" u="sng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CÔNG NGHỆ</a:t>
            </a:r>
          </a:p>
          <a:p>
            <a:pPr algn="ctr">
              <a:defRPr/>
            </a:pPr>
            <a:r>
              <a:rPr lang="en-US" altLang="zh-CN" sz="3800" b="1" kern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Bài</a:t>
            </a:r>
            <a:r>
              <a:rPr lang="en-US" altLang="zh-CN" sz="38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3. SỬ DỤNG QUẠT ĐIỆN </a:t>
            </a:r>
            <a:r>
              <a:rPr lang="en-US" altLang="zh-CN" sz="32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( </a:t>
            </a:r>
            <a:r>
              <a:rPr lang="en-US" altLang="zh-CN" sz="3200" b="1" kern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Tiết</a:t>
            </a:r>
            <a:r>
              <a:rPr lang="en-US" altLang="zh-CN" sz="32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2)</a:t>
            </a:r>
          </a:p>
          <a:p>
            <a:pPr algn="ctr">
              <a:defRPr/>
            </a:pPr>
            <a:r>
              <a:rPr lang="en-US" altLang="zh-CN" sz="3200" b="1" ker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SGK/20</a:t>
            </a:r>
            <a:endParaRPr lang="zh-CN" altLang="en-US" sz="3200" b="1" kern="0" dirty="0">
              <a:ln w="22225">
                <a:solidFill>
                  <a:srgbClr val="ED7D31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ea typeface="华文琥珀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4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055 L -2.08333E-6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5255 L 4.58333E-6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EFF50D-AC8F-4541-9F92-688FC1288C21}"/>
              </a:ext>
            </a:extLst>
          </p:cNvPr>
          <p:cNvSpPr/>
          <p:nvPr/>
        </p:nvSpPr>
        <p:spPr>
          <a:xfrm>
            <a:off x="1584712" y="1475639"/>
            <a:ext cx="7286602" cy="646294"/>
          </a:xfrm>
          <a:prstGeom prst="rect">
            <a:avLst/>
          </a:prstGeom>
          <a:noFill/>
        </p:spPr>
        <p:txBody>
          <a:bodyPr wrap="none" lIns="91295" tIns="45648" rIns="91295" bIns="45648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2. MỘT SỐ QUẠT ĐIỆN THÔNG DỤNG</a:t>
            </a:r>
            <a:endParaRPr lang="en-US" sz="36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2EFF50D-AC8F-4541-9F92-688FC1288C21}"/>
              </a:ext>
            </a:extLst>
          </p:cNvPr>
          <p:cNvSpPr/>
          <p:nvPr/>
        </p:nvSpPr>
        <p:spPr>
          <a:xfrm>
            <a:off x="1499733" y="633429"/>
            <a:ext cx="10101667" cy="646294"/>
          </a:xfrm>
          <a:prstGeom prst="rect">
            <a:avLst/>
          </a:prstGeom>
          <a:noFill/>
        </p:spPr>
        <p:txBody>
          <a:bodyPr wrap="none" lIns="91295" tIns="45648" rIns="91295" bIns="45648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Hoạt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động</a:t>
            </a:r>
            <a:r>
              <a:rPr lang="en-US" sz="3600" b="1" dirty="0">
                <a:solidFill>
                  <a:srgbClr val="FF0000"/>
                </a:solidFill>
              </a:rPr>
              <a:t> 1. </a:t>
            </a:r>
            <a:r>
              <a:rPr lang="en-US" sz="3600" b="1" dirty="0" err="1">
                <a:solidFill>
                  <a:srgbClr val="FF0000"/>
                </a:solidFill>
              </a:rPr>
              <a:t>Tìm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hiểu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một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quạt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điện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thông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dụng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7" y="2395035"/>
            <a:ext cx="10807306" cy="23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20" y="252664"/>
            <a:ext cx="7678380" cy="43579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87" y="4708284"/>
            <a:ext cx="5898230" cy="185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: Rounded Corners 18">
            <a:extLst>
              <a:ext uri="{FF2B5EF4-FFF2-40B4-BE49-F238E27FC236}">
                <a16:creationId xmlns:a16="http://schemas.microsoft.com/office/drawing/2014/main" id="{2FEB6BE0-4E01-3A95-0AD0-4D6D5CF15932}"/>
              </a:ext>
            </a:extLst>
          </p:cNvPr>
          <p:cNvSpPr/>
          <p:nvPr/>
        </p:nvSpPr>
        <p:spPr>
          <a:xfrm>
            <a:off x="3687049" y="1974425"/>
            <a:ext cx="1655249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13" rIns="68426" bIns="34213" rtlCol="0" anchor="ctr"/>
          <a:lstStyle/>
          <a:p>
            <a:pPr algn="ctr" defTabSz="1086917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8">
            <a:extLst>
              <a:ext uri="{FF2B5EF4-FFF2-40B4-BE49-F238E27FC236}">
                <a16:creationId xmlns:a16="http://schemas.microsoft.com/office/drawing/2014/main" id="{2FEB6BE0-4E01-3A95-0AD0-4D6D5CF15932}"/>
              </a:ext>
            </a:extLst>
          </p:cNvPr>
          <p:cNvSpPr/>
          <p:nvPr/>
        </p:nvSpPr>
        <p:spPr>
          <a:xfrm>
            <a:off x="8043321" y="1974425"/>
            <a:ext cx="1655249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13" rIns="68426" bIns="34213" rtlCol="0" anchor="ctr"/>
          <a:lstStyle/>
          <a:p>
            <a:pPr algn="ctr" defTabSz="1086917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18">
            <a:extLst>
              <a:ext uri="{FF2B5EF4-FFF2-40B4-BE49-F238E27FC236}">
                <a16:creationId xmlns:a16="http://schemas.microsoft.com/office/drawing/2014/main" id="{2FEB6BE0-4E01-3A95-0AD0-4D6D5CF15932}"/>
              </a:ext>
            </a:extLst>
          </p:cNvPr>
          <p:cNvSpPr/>
          <p:nvPr/>
        </p:nvSpPr>
        <p:spPr>
          <a:xfrm>
            <a:off x="3649561" y="4153386"/>
            <a:ext cx="1655249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13" rIns="68426" bIns="34213" rtlCol="0" anchor="ctr"/>
          <a:lstStyle/>
          <a:p>
            <a:pPr algn="ctr" defTabSz="1086917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2FEB6BE0-4E01-3A95-0AD0-4D6D5CF15932}"/>
              </a:ext>
            </a:extLst>
          </p:cNvPr>
          <p:cNvSpPr/>
          <p:nvPr/>
        </p:nvSpPr>
        <p:spPr>
          <a:xfrm>
            <a:off x="8124351" y="4280274"/>
            <a:ext cx="242148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13" rIns="68426" bIns="34213" rtlCol="0" anchor="ctr"/>
          <a:lstStyle/>
          <a:p>
            <a:pPr algn="ctr" defTabSz="1086917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04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3" y="1283157"/>
            <a:ext cx="11408228" cy="4247171"/>
          </a:xfrm>
          <a:prstGeom prst="rect">
            <a:avLst/>
          </a:prstGeom>
          <a:noFill/>
        </p:spPr>
        <p:txBody>
          <a:bodyPr wrap="square" lIns="91295" tIns="45648" rIns="91295" bIns="45648" rtlCol="0">
            <a:spAutoFit/>
          </a:bodyPr>
          <a:lstStyle/>
          <a:p>
            <a:pPr algn="just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dụng.Tùy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09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2EFF50D-AC8F-4541-9F92-688FC1288C21}"/>
              </a:ext>
            </a:extLst>
          </p:cNvPr>
          <p:cNvSpPr/>
          <p:nvPr/>
        </p:nvSpPr>
        <p:spPr>
          <a:xfrm>
            <a:off x="1499733" y="633429"/>
            <a:ext cx="9887157" cy="646185"/>
          </a:xfrm>
          <a:prstGeom prst="rect">
            <a:avLst/>
          </a:prstGeom>
          <a:noFill/>
        </p:spPr>
        <p:txBody>
          <a:bodyPr wrap="none" lIns="91295" tIns="45648" rIns="91295" bIns="45648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Hoạt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động</a:t>
            </a:r>
            <a:r>
              <a:rPr lang="en-US" sz="3600" b="1" dirty="0">
                <a:solidFill>
                  <a:srgbClr val="FF0000"/>
                </a:solidFill>
              </a:rPr>
              <a:t> 2. </a:t>
            </a:r>
            <a:r>
              <a:rPr lang="en-US" sz="3600" b="1" dirty="0" err="1">
                <a:solidFill>
                  <a:srgbClr val="FF0000"/>
                </a:solidFill>
              </a:rPr>
              <a:t>Tìm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hiểu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bước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sử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dụng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quạt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điện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37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45" y="159659"/>
            <a:ext cx="6281526" cy="669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7698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585</Words>
  <Application>Microsoft Office PowerPoint</Application>
  <PresentationFormat>Widescreen</PresentationFormat>
  <Paragraphs>73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宋体</vt:lpstr>
      <vt:lpstr>Arial</vt:lpstr>
      <vt:lpstr>Calibri</vt:lpstr>
      <vt:lpstr>Calibri Light</vt:lpstr>
      <vt:lpstr>Cambria Math</vt:lpstr>
      <vt:lpstr>Franklin Gothic Book</vt:lpstr>
      <vt:lpstr>Perpetua</vt:lpstr>
      <vt:lpstr>Times New Roman</vt:lpstr>
      <vt:lpstr>UTM Thanh Nhac TL</vt:lpstr>
      <vt:lpstr>UVN Bach Tuyet Nang</vt:lpstr>
      <vt:lpstr>Wingdings 2</vt:lpstr>
      <vt:lpstr>Office Theme</vt:lpstr>
      <vt:lpstr>2_Equity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Mai Phương</cp:lastModifiedBy>
  <cp:revision>132</cp:revision>
  <dcterms:created xsi:type="dcterms:W3CDTF">2022-09-25T04:42:13Z</dcterms:created>
  <dcterms:modified xsi:type="dcterms:W3CDTF">2024-12-11T15:05:31Z</dcterms:modified>
</cp:coreProperties>
</file>