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9" r:id="rId2"/>
    <p:sldMasterId id="2147483711" r:id="rId3"/>
  </p:sldMasterIdLst>
  <p:sldIdLst>
    <p:sldId id="411" r:id="rId4"/>
    <p:sldId id="412" r:id="rId5"/>
    <p:sldId id="380" r:id="rId6"/>
    <p:sldId id="381" r:id="rId7"/>
    <p:sldId id="418" r:id="rId8"/>
    <p:sldId id="413" r:id="rId9"/>
    <p:sldId id="390" r:id="rId10"/>
    <p:sldId id="409" r:id="rId11"/>
    <p:sldId id="419" r:id="rId12"/>
    <p:sldId id="396" r:id="rId13"/>
    <p:sldId id="395" r:id="rId14"/>
    <p:sldId id="398" r:id="rId15"/>
    <p:sldId id="414" r:id="rId16"/>
    <p:sldId id="415" r:id="rId17"/>
    <p:sldId id="399" r:id="rId18"/>
    <p:sldId id="400" r:id="rId19"/>
    <p:sldId id="401" r:id="rId20"/>
    <p:sldId id="410" r:id="rId21"/>
    <p:sldId id="416" r:id="rId22"/>
    <p:sldId id="403" r:id="rId23"/>
    <p:sldId id="406" r:id="rId24"/>
    <p:sldId id="394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00"/>
    <a:srgbClr val="00FFCC"/>
    <a:srgbClr val="0000FF"/>
    <a:srgbClr val="FFFF00"/>
    <a:srgbClr val="FFCC00"/>
    <a:srgbClr val="F4FDA1"/>
    <a:srgbClr val="6600CC"/>
    <a:srgbClr val="FF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4" autoAdjust="0"/>
    <p:restoredTop sz="94175" autoAdjust="0"/>
  </p:normalViewPr>
  <p:slideViewPr>
    <p:cSldViewPr>
      <p:cViewPr varScale="1">
        <p:scale>
          <a:sx n="68" d="100"/>
          <a:sy n="68" d="100"/>
        </p:scale>
        <p:origin x="15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727EA-BCCE-422A-9196-8BDA82B6E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0D4A0-5F7F-4627-96AF-D6187AFB8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8AA2-09B2-410B-A0BB-9385A1D23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56D59-CCEA-4F48-A1A8-544C1FE14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436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758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208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02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959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64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4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BDCFD-F1C6-4413-B45F-573CC1267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672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549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870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800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083E-487E-41E1-BFF7-C8CB1A5711D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372E2-993A-4300-BAA3-6C3ADDAA50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249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D3230-50D3-4DD0-8F85-93E47FD2A3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1DBDE-AC24-49D3-8655-FC934F788D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40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858FB-B0C4-4731-8BE8-C015806BCB0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C73D2-CB68-4DD3-A74D-E404BC568F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911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A6352-ED52-441C-8AC7-D3989C611E3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6CFFA-A429-4705-BB50-F9AA77E9B1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727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9F40E-81BE-4A78-8B59-19902344C3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100D7-3813-44F6-BC76-38715A01F3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47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7894C-6B27-487A-97BB-A01B1FAC7AD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62805-3FF0-4148-BE4D-19D7C07057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08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67E5F-64C8-4FB0-9287-3206FFF11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8F560-9D0B-498D-94BD-CFF2C0B4602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7A9B12-9A79-489A-9396-DEE3AAD182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110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E4289-4CC0-459F-8027-0BD4B7068B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3F29F-CB4B-4034-8BC1-CE47DCBC7C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742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39780-C2C8-4707-8B7D-99DA7BAC6B2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412C9-3E01-4ED9-9B19-3C71E554FD2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511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0CC27-C89D-410A-916A-C69C740B9C5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B7CA4-A2B1-483A-B2EF-0CC7581E44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583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26B-D027-473E-92CD-611902DC577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530A3-E9D2-498E-8A23-E48E0A27DE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15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22ED5-B388-4A56-B2F8-86C390F5D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3D796-DEAB-412D-A8F3-2D5F160D5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84836-304B-4C8C-B0AC-3779B1A8D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AA069-1ED6-443D-AA88-BF151CF35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3707F-35D5-46A2-9C60-0C881521D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D290-4929-4F43-9846-A650AE08F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E321A8E-17E1-46FC-AD22-E90D4B015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9C5FAA-842F-4BC7-B406-628DCDE0813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581" y="321354"/>
            <a:ext cx="935608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243C0-FCE5-4B3D-BE89-4EA852C237D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A9B22-911B-4B84-B15B-5CC14606A6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61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006" y="1143000"/>
            <a:ext cx="7772400" cy="1470025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CHÀO M</a:t>
            </a:r>
            <a:r>
              <a:rPr lang="vi-VN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ỪNG QUÝ THẦY CÔ DỰ GIỜ THĂM LỚP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852738"/>
            <a:ext cx="7923213" cy="3200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sz="5200" dirty="0">
                <a:solidFill>
                  <a:schemeClr val="tx1"/>
                </a:solidFill>
                <a:latin typeface="+mj-lt"/>
              </a:rPr>
              <a:t>Môn :</a:t>
            </a:r>
            <a:r>
              <a:rPr lang="en-US" sz="5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200" dirty="0">
                <a:solidFill>
                  <a:schemeClr val="tx1"/>
                </a:solidFill>
                <a:latin typeface="+mj-lt"/>
              </a:rPr>
              <a:t>Đạo Đức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vi-VN" sz="4000" dirty="0">
              <a:solidFill>
                <a:srgbClr val="FF0000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b="1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vi-VN" b="1" i="1" dirty="0">
                <a:solidFill>
                  <a:schemeClr val="tx1"/>
                </a:solidFill>
                <a:latin typeface="+mj-lt"/>
              </a:rPr>
              <a:t>Giáo viên: </a:t>
            </a:r>
            <a:r>
              <a:rPr lang="en-US" b="1" i="1" dirty="0">
                <a:solidFill>
                  <a:schemeClr val="tx1"/>
                </a:solidFill>
                <a:latin typeface="+mj-lt"/>
              </a:rPr>
              <a:t>Nguyễn Mai Ph</a:t>
            </a:r>
            <a:r>
              <a:rPr lang="vi-VN" b="1" i="1" dirty="0">
                <a:solidFill>
                  <a:schemeClr val="tx1"/>
                </a:solidFill>
                <a:latin typeface="+mj-lt"/>
              </a:rPr>
              <a:t>ư</a:t>
            </a:r>
            <a:r>
              <a:rPr lang="en-US" b="1" i="1" dirty="0" err="1">
                <a:solidFill>
                  <a:schemeClr val="tx1"/>
                </a:solidFill>
                <a:latin typeface="+mj-lt"/>
              </a:rPr>
              <a:t>ơng</a:t>
            </a:r>
            <a:endParaRPr lang="en-US" b="1" i="1" dirty="0">
              <a:solidFill>
                <a:schemeClr val="tx1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b="1" i="1" dirty="0">
                <a:solidFill>
                  <a:schemeClr val="tx1"/>
                </a:solidFill>
                <a:latin typeface="+mj-lt"/>
              </a:rPr>
              <a:t>:</a:t>
            </a:r>
            <a:r>
              <a:rPr lang="vi-VN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i="1">
                <a:solidFill>
                  <a:schemeClr val="tx1"/>
                </a:solidFill>
                <a:latin typeface="+mj-lt"/>
              </a:rPr>
              <a:t>3P</a:t>
            </a:r>
            <a:endParaRPr lang="en-US" b="1" i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6715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" y="1764056"/>
            <a:ext cx="3048000" cy="304698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/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vi-VN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Đất nước Việt Nam có nhiều danh lam thắng cảnh, có nhiều di tích lịch sử hào hùng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nl-N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4" cstate="print"/>
          <a:srcRect l="16370" t="18693" r="14076" b="66209"/>
          <a:stretch>
            <a:fillRect/>
          </a:stretch>
        </p:blipFill>
        <p:spPr>
          <a:xfrm>
            <a:off x="6172200" y="1981201"/>
            <a:ext cx="2791455" cy="2023805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4" cstate="print"/>
          <a:srcRect l="16370" t="33791" r="14076" b="51111"/>
          <a:stretch>
            <a:fillRect/>
          </a:stretch>
        </p:blipFill>
        <p:spPr>
          <a:xfrm>
            <a:off x="4038600" y="4072379"/>
            <a:ext cx="47244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871221"/>
            <a:ext cx="2895851" cy="2133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388" y="339886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81000" y="2145268"/>
            <a:ext cx="2590800" cy="267765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nl-NL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người Việt Nam yêu nước, anh dũng, cần cù, chịu khó, đoàn kết và thông minh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4" cstate="print"/>
          <a:srcRect l="18783" t="48889" r="16933" b="34192"/>
          <a:stretch>
            <a:fillRect/>
          </a:stretch>
        </p:blipFill>
        <p:spPr>
          <a:xfrm>
            <a:off x="3124200" y="1649298"/>
            <a:ext cx="2971800" cy="2332348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4" cstate="print"/>
          <a:srcRect l="18783" t="65808" r="16933" b="5504"/>
          <a:stretch>
            <a:fillRect/>
          </a:stretch>
        </p:blipFill>
        <p:spPr>
          <a:xfrm>
            <a:off x="6096000" y="1668152"/>
            <a:ext cx="281940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858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" y="622326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Bác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6556" y="6248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itchFamily="18" charset="0"/>
                <a:cs typeface="Times New Roman" pitchFamily="18" charset="0"/>
              </a:rPr>
              <a:t>Vin Ocean Park 3-Hưng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Yên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8077" y="363005"/>
            <a:ext cx="717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572" y="802352"/>
            <a:ext cx="785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94061"/>
            <a:ext cx="3964525" cy="3910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18" y="1949211"/>
            <a:ext cx="4297443" cy="39548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4572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8" y="1183155"/>
            <a:ext cx="3266156" cy="293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19200"/>
            <a:ext cx="29718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67200"/>
            <a:ext cx="3277154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204334"/>
            <a:ext cx="3810000" cy="250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81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685800" y="1752600"/>
            <a:ext cx="776988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 (1).png"/>
          <p:cNvPicPr>
            <a:picLocks noChangeAspect="1"/>
          </p:cNvPicPr>
          <p:nvPr/>
        </p:nvPicPr>
        <p:blipFill>
          <a:blip r:embed="rId4" cstate="print"/>
          <a:srcRect l="16539" t="32222" r="10720" b="12222"/>
          <a:stretch>
            <a:fillRect/>
          </a:stretch>
        </p:blipFill>
        <p:spPr>
          <a:xfrm>
            <a:off x="4953000" y="914400"/>
            <a:ext cx="3810000" cy="4038600"/>
          </a:xfrm>
          <a:prstGeom prst="rect">
            <a:avLst/>
          </a:prstGeom>
        </p:spPr>
      </p:pic>
      <p:pic>
        <p:nvPicPr>
          <p:cNvPr id="10" name="Picture 9" descr="image (1).png"/>
          <p:cNvPicPr>
            <a:picLocks noChangeAspect="1"/>
          </p:cNvPicPr>
          <p:nvPr/>
        </p:nvPicPr>
        <p:blipFill>
          <a:blip r:embed="rId5"/>
          <a:srcRect l="9265" t="87778" r="10720" b="3333"/>
          <a:stretch>
            <a:fillRect/>
          </a:stretch>
        </p:blipFill>
        <p:spPr>
          <a:xfrm>
            <a:off x="838200" y="5029200"/>
            <a:ext cx="7772400" cy="1219200"/>
          </a:xfrm>
          <a:prstGeom prst="rect">
            <a:avLst/>
          </a:prstGeom>
        </p:spPr>
      </p:pic>
      <p:pic>
        <p:nvPicPr>
          <p:cNvPr id="11" name="Picture 10" descr="image (1).png"/>
          <p:cNvPicPr>
            <a:picLocks noChangeAspect="1"/>
          </p:cNvPicPr>
          <p:nvPr/>
        </p:nvPicPr>
        <p:blipFill>
          <a:blip r:embed="rId5"/>
          <a:srcRect l="15084" t="6588" r="10720" b="66667"/>
          <a:stretch>
            <a:fillRect/>
          </a:stretch>
        </p:blipFill>
        <p:spPr>
          <a:xfrm>
            <a:off x="685800" y="1066800"/>
            <a:ext cx="4267200" cy="403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721151" y="322867"/>
            <a:ext cx="716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57200" y="533400"/>
            <a:ext cx="8001000" cy="83099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vi-V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nl-N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 biểu hiện cho thấy Việt Nam đang phát triển mạnh mẽ</a:t>
            </a:r>
            <a:r>
              <a:rPr kumimoji="0" lang="vi-V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vi-V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09600" y="1577876"/>
            <a:ext cx="3733800" cy="230832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nl-NL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 Nam đang là nước đứng tốp</a:t>
            </a:r>
            <a:r>
              <a:rPr kumimoji="0" lang="nl-NL" sz="2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đầu </a:t>
            </a:r>
            <a:r>
              <a:rPr kumimoji="0" lang="nl-NL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 giới về xuất khẩu</a:t>
            </a:r>
            <a:r>
              <a:rPr kumimoji="0" lang="nl-NL" sz="2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nl-NL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gạo. Các mặt hàng nông nghiệp, công nghiệp phát triển mạnh và bán nhiều ra các nước.</a:t>
            </a:r>
            <a:endParaRPr kumimoji="0" lang="nl-NL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09600" y="4184809"/>
            <a:ext cx="3810000" cy="221599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Các công trình xây dựng được làm theo cấu trúc hiện đại như toà nhà Quốc Hội, các cây cầu dài hàng ngàn mét, các nhà cao tầng,...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image (1).png"/>
          <p:cNvPicPr>
            <a:picLocks noChangeAspect="1"/>
          </p:cNvPicPr>
          <p:nvPr/>
        </p:nvPicPr>
        <p:blipFill>
          <a:blip r:embed="rId4" cstate="print"/>
          <a:srcRect l="15084" t="6588" r="10720" b="66667"/>
          <a:stretch>
            <a:fillRect/>
          </a:stretch>
        </p:blipFill>
        <p:spPr>
          <a:xfrm>
            <a:off x="4572000" y="1295400"/>
            <a:ext cx="4038600" cy="2286000"/>
          </a:xfrm>
          <a:prstGeom prst="rect">
            <a:avLst/>
          </a:prstGeom>
        </p:spPr>
      </p:pic>
      <p:pic>
        <p:nvPicPr>
          <p:cNvPr id="12" name="Picture 11" descr="image (1).png"/>
          <p:cNvPicPr>
            <a:picLocks noChangeAspect="1"/>
          </p:cNvPicPr>
          <p:nvPr/>
        </p:nvPicPr>
        <p:blipFill>
          <a:blip r:embed="rId5" cstate="print"/>
          <a:srcRect l="16539" t="32222" r="10720" b="12222"/>
          <a:stretch>
            <a:fillRect/>
          </a:stretch>
        </p:blipFill>
        <p:spPr>
          <a:xfrm>
            <a:off x="4648200" y="3505200"/>
            <a:ext cx="3962400" cy="32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8200" y="3505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24400" y="3352800"/>
            <a:ext cx="3733800" cy="152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2" grpId="0" animBg="1"/>
      <p:bldP spid="22533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85800" y="929045"/>
            <a:ext cx="7848600" cy="95410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 Kể thêm một số biểu hiện sự phát triển, mạnh mẽ của Việt Nam.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 rot="21173484">
            <a:off x="1978928" y="2240685"/>
            <a:ext cx="4970665" cy="165593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....</a:t>
            </a:r>
            <a:r>
              <a:rPr lang="en-US" dirty="0">
                <a:solidFill>
                  <a:srgbClr val="FF0000"/>
                </a:solidFill>
              </a:rPr>
              <a:t>..................</a:t>
            </a:r>
            <a:r>
              <a:rPr lang="vi-VN" dirty="0">
                <a:solidFill>
                  <a:srgbClr val="FF0000"/>
                </a:solidFill>
              </a:rPr>
              <a:t>...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2137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Một số biểu hiện sự phát triển, mạnh mẽ của Việt Nam.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306" y="1524000"/>
            <a:ext cx="6042052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16019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-457200" y="-152400"/>
            <a:ext cx="10287000" cy="762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1447800" y="1447800"/>
            <a:ext cx="66262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ơn những anh hùng người có công với quê hương ,đất nước .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603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882"/>
            <a:ext cx="91440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1752600"/>
            <a:ext cx="794226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32"/>
          <p:cNvSpPr txBox="1"/>
          <p:nvPr/>
        </p:nvSpPr>
        <p:spPr>
          <a:xfrm>
            <a:off x="1630362" y="1371600"/>
            <a:ext cx="5883275" cy="27511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lang="en-US" altLang="zh-CN" sz="7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lang="en-US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6700" y="952497"/>
            <a:ext cx="8496300" cy="4351201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990600" y="285386"/>
            <a:ext cx="320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699091" y="1845702"/>
            <a:ext cx="429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224904" y="3201794"/>
            <a:ext cx="2861197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4B457-5075-B097-E7FE-66524720BD93}"/>
              </a:ext>
            </a:extLst>
          </p:cNvPr>
          <p:cNvSpPr txBox="1"/>
          <p:nvPr/>
        </p:nvSpPr>
        <p:spPr>
          <a:xfrm>
            <a:off x="717015" y="2385844"/>
            <a:ext cx="4158719" cy="716350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AAD56A-473D-8B38-8E5B-70C1CAA1E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522" y="1937417"/>
            <a:ext cx="3572039" cy="238135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916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o-mau-co-viet-nam-cho-be.jpg"/>
          <p:cNvPicPr>
            <a:picLocks noChangeAspect="1"/>
          </p:cNvPicPr>
          <p:nvPr/>
        </p:nvPicPr>
        <p:blipFill>
          <a:blip r:embed="rId2"/>
          <a:srcRect l="2730" t="12195" r="3671" b="14634"/>
          <a:stretch>
            <a:fillRect/>
          </a:stretch>
        </p:blipFill>
        <p:spPr>
          <a:xfrm>
            <a:off x="457200" y="1828800"/>
            <a:ext cx="3886200" cy="2286000"/>
          </a:xfrm>
          <a:prstGeom prst="rect">
            <a:avLst/>
          </a:prstGeom>
        </p:spPr>
      </p:pic>
      <p:pic>
        <p:nvPicPr>
          <p:cNvPr id="12" name="Picture 11" descr="Thảo luận.png"/>
          <p:cNvPicPr>
            <a:picLocks noChangeAspect="1"/>
          </p:cNvPicPr>
          <p:nvPr/>
        </p:nvPicPr>
        <p:blipFill>
          <a:blip r:embed="rId3"/>
          <a:srcRect l="6667" t="16795" r="62857" b="35859"/>
          <a:stretch>
            <a:fillRect/>
          </a:stretch>
        </p:blipFill>
        <p:spPr>
          <a:xfrm>
            <a:off x="4267200" y="1828800"/>
            <a:ext cx="4343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86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Anh do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 descr="Anh do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151" name="WordArt 111"/>
          <p:cNvSpPr>
            <a:spLocks noChangeArrowheads="1" noChangeShapeType="1" noTextEdit="1"/>
          </p:cNvSpPr>
          <p:nvPr/>
        </p:nvSpPr>
        <p:spPr bwMode="auto">
          <a:xfrm>
            <a:off x="1524000" y="2362200"/>
            <a:ext cx="6477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vi-VN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Chúc các em chăm ngoan, học giỏi !</a:t>
            </a:r>
            <a:endParaRPr lang="en-US" sz="3600" b="1" kern="10" dirty="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Picture 32" descr="butterflies_flowers_md_clr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2563" y="4564063"/>
            <a:ext cx="2925763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2" descr="butterflies_flowers_md_clr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3050" y="4564063"/>
            <a:ext cx="3130550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2" descr="butterflies_flowers_md_clr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4452939"/>
            <a:ext cx="3127375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87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871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71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87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7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87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7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a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bia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Quê hương tươi đẹp - Âm nhạc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33400"/>
            <a:ext cx="7772400" cy="527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2137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581400" y="1174422"/>
            <a:ext cx="2514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Đạo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đức</a:t>
            </a:r>
            <a:r>
              <a:rPr kumimoji="0" lang="en-US" sz="3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br>
              <a:rPr kumimoji="0" lang="en-US" sz="36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36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1828800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Em khám phá đất nước Việt Nam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bi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05007" y="520045"/>
            <a:ext cx="6497636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Thứ</a:t>
            </a:r>
            <a:r>
              <a:rPr kumimoji="0" lang="en-US" sz="3200" b="1" i="0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sáu</a:t>
            </a:r>
            <a:r>
              <a:rPr kumimoji="0" lang="en-US" sz="3200" b="1" i="0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kumimoji="0" lang="en-US" sz="3200" b="1" i="0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11 </a:t>
            </a:r>
            <a:r>
              <a:rPr kumimoji="0" lang="en-US" sz="3200" b="1" i="0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tháng</a:t>
            </a:r>
            <a:r>
              <a:rPr kumimoji="0" lang="en-US" sz="3200" b="1" i="0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10 </a:t>
            </a:r>
            <a:r>
              <a:rPr kumimoji="0" lang="en-US" sz="3200" b="1" i="0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năm</a:t>
            </a:r>
            <a:r>
              <a:rPr kumimoji="0" lang="en-US" sz="3200" b="1" i="0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2024</a:t>
            </a:r>
            <a:br>
              <a:rPr kumimoji="0" lang="en-US" sz="4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44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882"/>
            <a:ext cx="91440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" y="1905000"/>
            <a:ext cx="794226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32"/>
          <p:cNvSpPr txBox="1"/>
          <p:nvPr/>
        </p:nvSpPr>
        <p:spPr>
          <a:xfrm>
            <a:off x="1486691" y="1524000"/>
            <a:ext cx="5883275" cy="27511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Khám</a:t>
            </a:r>
            <a:r>
              <a:rPr lang="en-US" altLang="zh-CN" sz="7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</a:t>
            </a:r>
            <a:endParaRPr lang="en-US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2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685800" y="1752600"/>
            <a:ext cx="776988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vẻ đẹp đất nước , con người Việt Nam</a:t>
            </a:r>
          </a:p>
        </p:txBody>
      </p:sp>
    </p:spTree>
    <p:extLst>
      <p:ext uri="{BB962C8B-B14F-4D97-AF65-F5344CB8AC3E}">
        <p14:creationId xmlns:p14="http://schemas.microsoft.com/office/powerpoint/2010/main" val="2768911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2" cstate="print"/>
          <a:srcRect l="14497" t="48889" r="14076" b="5504"/>
          <a:stretch>
            <a:fillRect/>
          </a:stretch>
        </p:blipFill>
        <p:spPr>
          <a:xfrm>
            <a:off x="5029200" y="705438"/>
            <a:ext cx="3810000" cy="4933361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 cstate="print"/>
          <a:srcRect l="5786" t="93709" r="8850"/>
          <a:stretch>
            <a:fillRect/>
          </a:stretch>
        </p:blipFill>
        <p:spPr>
          <a:xfrm>
            <a:off x="1066800" y="5638800"/>
            <a:ext cx="7696200" cy="990600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2" cstate="print"/>
          <a:srcRect l="14858" t="2876" r="14076" b="51111"/>
          <a:stretch>
            <a:fillRect/>
          </a:stretch>
        </p:blipFill>
        <p:spPr>
          <a:xfrm>
            <a:off x="1219200" y="685800"/>
            <a:ext cx="3581400" cy="487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762000" y="109835"/>
            <a:ext cx="716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8400" y="528393"/>
            <a:ext cx="749511" cy="8146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90673" y="528393"/>
            <a:ext cx="749511" cy="814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58770" y="556915"/>
            <a:ext cx="749511" cy="814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1849" y="5028413"/>
            <a:ext cx="749511" cy="814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29650" y="3839637"/>
            <a:ext cx="749511" cy="814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02" y="1803353"/>
            <a:ext cx="749511" cy="814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3CC684-B6CA-4551-9340-55FC3E1F0F3C}"/>
              </a:ext>
            </a:extLst>
          </p:cNvPr>
          <p:cNvGrpSpPr/>
          <p:nvPr/>
        </p:nvGrpSpPr>
        <p:grpSpPr>
          <a:xfrm>
            <a:off x="1498400" y="1343078"/>
            <a:ext cx="5953513" cy="3117985"/>
            <a:chOff x="8766713" y="2377328"/>
            <a:chExt cx="8492587" cy="47386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8766713" y="2377328"/>
              <a:ext cx="8492587" cy="473866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249411" y="3531081"/>
              <a:ext cx="7031763" cy="201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2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1" dirty="0">
                  <a:solidFill>
                    <a:prstClr val="black"/>
                  </a:solidFill>
                  <a:latin typeface="Coiny" panose="02000903060500060000" pitchFamily="2" charset="0"/>
                </a:rPr>
                <a:t>THẢO LUẬN</a:t>
              </a:r>
            </a:p>
            <a:p>
              <a:pPr algn="ctr" defTabSz="45722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1" dirty="0">
                  <a:solidFill>
                    <a:prstClr val="black"/>
                  </a:solidFill>
                  <a:latin typeface="Coiny" panose="02000903060500060000" pitchFamily="2" charset="0"/>
                </a:rPr>
                <a:t> NHÓM 4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2491904" y="4165193"/>
            <a:ext cx="3454667" cy="185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31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2" cstate="print"/>
          <a:srcRect l="14497" t="48889" r="14076" b="5504"/>
          <a:stretch>
            <a:fillRect/>
          </a:stretch>
        </p:blipFill>
        <p:spPr>
          <a:xfrm>
            <a:off x="5029200" y="705438"/>
            <a:ext cx="3810000" cy="4933361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2" cstate="print"/>
          <a:srcRect l="5786" t="93709" r="8850"/>
          <a:stretch>
            <a:fillRect/>
          </a:stretch>
        </p:blipFill>
        <p:spPr>
          <a:xfrm>
            <a:off x="1066800" y="5638800"/>
            <a:ext cx="7696200" cy="990600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2" cstate="print"/>
          <a:srcRect l="14858" t="2876" r="14076" b="51111"/>
          <a:stretch>
            <a:fillRect/>
          </a:stretch>
        </p:blipFill>
        <p:spPr>
          <a:xfrm>
            <a:off x="1219200" y="685800"/>
            <a:ext cx="3581400" cy="487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762000" y="109835"/>
            <a:ext cx="716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05457"/>
      </p:ext>
    </p:extLst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3608</TotalTime>
  <Words>459</Words>
  <Application>Microsoft Office PowerPoint</Application>
  <PresentationFormat>On-screen Show (4:3)</PresentationFormat>
  <Paragraphs>42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Microsoft YaHei</vt:lpstr>
      <vt:lpstr>Arial</vt:lpstr>
      <vt:lpstr>Calibri</vt:lpstr>
      <vt:lpstr>Coiny</vt:lpstr>
      <vt:lpstr>Palatino Linotype</vt:lpstr>
      <vt:lpstr>Times New Roman</vt:lpstr>
      <vt:lpstr>Wingdings</vt:lpstr>
      <vt:lpstr>Default Design</vt:lpstr>
      <vt:lpstr>1_Office Theme</vt:lpstr>
      <vt:lpstr>2_Office Theme</vt:lpstr>
      <vt:lpstr>CHÀO MỪNG QUÝ THẦY CÔ DỰ GIỜ THĂM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biểu hiện sự phát triển, mạnh mẽ của Việt Nam.</vt:lpstr>
      <vt:lpstr>PowerPoint Presentation</vt:lpstr>
      <vt:lpstr>PowerPoint Presentation</vt:lpstr>
      <vt:lpstr>PowerPoint Presentation</vt:lpstr>
      <vt:lpstr>PowerPoint Presentation</vt:lpstr>
    </vt:vector>
  </TitlesOfParts>
  <Company>VTC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Do 1</dc:title>
  <dc:creator>Van Thanh Cong</dc:creator>
  <cp:lastModifiedBy>Nguyễn Thị Quỳnh Trang </cp:lastModifiedBy>
  <cp:revision>239</cp:revision>
  <dcterms:created xsi:type="dcterms:W3CDTF">2006-04-13T09:22:01Z</dcterms:created>
  <dcterms:modified xsi:type="dcterms:W3CDTF">2024-11-30T13:37:04Z</dcterms:modified>
</cp:coreProperties>
</file>