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4" r:id="rId2"/>
    <p:sldId id="275" r:id="rId3"/>
    <p:sldId id="277" r:id="rId4"/>
    <p:sldId id="256" r:id="rId5"/>
    <p:sldId id="286" r:id="rId6"/>
    <p:sldId id="276" r:id="rId7"/>
    <p:sldId id="267" r:id="rId8"/>
    <p:sldId id="259" r:id="rId9"/>
    <p:sldId id="278" r:id="rId10"/>
    <p:sldId id="283" r:id="rId11"/>
    <p:sldId id="282" r:id="rId12"/>
    <p:sldId id="280" r:id="rId13"/>
    <p:sldId id="281" r:id="rId14"/>
    <p:sldId id="279" r:id="rId15"/>
    <p:sldId id="273" r:id="rId16"/>
    <p:sldId id="287" r:id="rId17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8"/>
    <p:restoredTop sz="94660"/>
  </p:normalViewPr>
  <p:slideViewPr>
    <p:cSldViewPr snapToGrid="0" showGuides="1"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3DF29-19C2-4624-89BE-02D0911A2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7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024C2A08-CE5D-4072-9902-C2EAF2BA0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12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C0F44-7F80-4DFC-A586-4E9FF201E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19" y="638697"/>
            <a:ext cx="2871723" cy="1710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DDAD1-5188-4C61-AAB8-ECD45396B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15" y="2691956"/>
            <a:ext cx="2871722" cy="1757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76EE3-E659-45EE-ACC3-66588FEBE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054" y="4823046"/>
            <a:ext cx="2644362" cy="1758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FD0EA-FD5A-41A9-952E-BBB94E17F480}"/>
              </a:ext>
            </a:extLst>
          </p:cNvPr>
          <p:cNvSpPr txBox="1"/>
          <p:nvPr/>
        </p:nvSpPr>
        <p:spPr>
          <a:xfrm>
            <a:off x="3715853" y="68508"/>
            <a:ext cx="233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4DFA8-9546-46A1-A292-73E9B79E2323}"/>
              </a:ext>
            </a:extLst>
          </p:cNvPr>
          <p:cNvCxnSpPr>
            <a:cxnSpLocks/>
          </p:cNvCxnSpPr>
          <p:nvPr/>
        </p:nvCxnSpPr>
        <p:spPr>
          <a:xfrm flipH="1">
            <a:off x="3968790" y="638697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9A3ECB-BBE6-4334-A875-557F8FBD3305}"/>
              </a:ext>
            </a:extLst>
          </p:cNvPr>
          <p:cNvCxnSpPr>
            <a:cxnSpLocks/>
          </p:cNvCxnSpPr>
          <p:nvPr/>
        </p:nvCxnSpPr>
        <p:spPr>
          <a:xfrm flipH="1">
            <a:off x="4728759" y="1087257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963F0C-9231-4BA2-AF5F-DF7E281FEF5C}"/>
              </a:ext>
            </a:extLst>
          </p:cNvPr>
          <p:cNvCxnSpPr>
            <a:cxnSpLocks/>
          </p:cNvCxnSpPr>
          <p:nvPr/>
        </p:nvCxnSpPr>
        <p:spPr>
          <a:xfrm flipH="1">
            <a:off x="4324787" y="1469414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7FBDCE-D6A9-479F-A363-528034C20817}"/>
              </a:ext>
            </a:extLst>
          </p:cNvPr>
          <p:cNvCxnSpPr>
            <a:cxnSpLocks/>
          </p:cNvCxnSpPr>
          <p:nvPr/>
        </p:nvCxnSpPr>
        <p:spPr>
          <a:xfrm flipH="1">
            <a:off x="4834777" y="1938538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747487-91D6-4597-8577-DF0B91632930}"/>
              </a:ext>
            </a:extLst>
          </p:cNvPr>
          <p:cNvCxnSpPr>
            <a:cxnSpLocks/>
          </p:cNvCxnSpPr>
          <p:nvPr/>
        </p:nvCxnSpPr>
        <p:spPr>
          <a:xfrm flipH="1">
            <a:off x="4698995" y="1972682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45F0DE-D536-492E-9DD6-9BB3D197FBEE}"/>
              </a:ext>
            </a:extLst>
          </p:cNvPr>
          <p:cNvCxnSpPr>
            <a:cxnSpLocks/>
          </p:cNvCxnSpPr>
          <p:nvPr/>
        </p:nvCxnSpPr>
        <p:spPr>
          <a:xfrm flipH="1">
            <a:off x="4422459" y="264947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0736DA-3213-4ACD-8334-B6DC868884AE}"/>
              </a:ext>
            </a:extLst>
          </p:cNvPr>
          <p:cNvCxnSpPr>
            <a:cxnSpLocks/>
          </p:cNvCxnSpPr>
          <p:nvPr/>
        </p:nvCxnSpPr>
        <p:spPr>
          <a:xfrm flipH="1">
            <a:off x="4110144" y="313730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D8EFB9-7BE5-48B8-BE55-DCC5449B01C8}"/>
              </a:ext>
            </a:extLst>
          </p:cNvPr>
          <p:cNvCxnSpPr>
            <a:cxnSpLocks/>
          </p:cNvCxnSpPr>
          <p:nvPr/>
        </p:nvCxnSpPr>
        <p:spPr>
          <a:xfrm flipH="1">
            <a:off x="4775744" y="361575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C1BFB4-32C6-452B-9C82-B5B4A33AE667}"/>
              </a:ext>
            </a:extLst>
          </p:cNvPr>
          <p:cNvCxnSpPr>
            <a:cxnSpLocks/>
          </p:cNvCxnSpPr>
          <p:nvPr/>
        </p:nvCxnSpPr>
        <p:spPr>
          <a:xfrm flipH="1">
            <a:off x="4212223" y="402606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7554E2-3CE4-4B0B-8296-C4B760CC2D7D}"/>
              </a:ext>
            </a:extLst>
          </p:cNvPr>
          <p:cNvCxnSpPr>
            <a:cxnSpLocks/>
          </p:cNvCxnSpPr>
          <p:nvPr/>
        </p:nvCxnSpPr>
        <p:spPr>
          <a:xfrm flipH="1">
            <a:off x="4348336" y="400770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56D683-0FDD-4CFA-9713-FC909038BD24}"/>
              </a:ext>
            </a:extLst>
          </p:cNvPr>
          <p:cNvCxnSpPr>
            <a:cxnSpLocks/>
          </p:cNvCxnSpPr>
          <p:nvPr/>
        </p:nvCxnSpPr>
        <p:spPr>
          <a:xfrm flipH="1">
            <a:off x="4180821" y="477892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70AF8D-6787-4E57-92DB-548E19DF2947}"/>
              </a:ext>
            </a:extLst>
          </p:cNvPr>
          <p:cNvCxnSpPr>
            <a:cxnSpLocks/>
          </p:cNvCxnSpPr>
          <p:nvPr/>
        </p:nvCxnSpPr>
        <p:spPr>
          <a:xfrm flipH="1">
            <a:off x="4242005" y="5283804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38C8A9-241D-4F9D-984A-7D99AD8C9F1F}"/>
              </a:ext>
            </a:extLst>
          </p:cNvPr>
          <p:cNvCxnSpPr>
            <a:cxnSpLocks/>
          </p:cNvCxnSpPr>
          <p:nvPr/>
        </p:nvCxnSpPr>
        <p:spPr>
          <a:xfrm flipH="1">
            <a:off x="4323481" y="5762530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62A7409-046A-4217-BD70-FF207B607156}"/>
              </a:ext>
            </a:extLst>
          </p:cNvPr>
          <p:cNvCxnSpPr>
            <a:cxnSpLocks/>
          </p:cNvCxnSpPr>
          <p:nvPr/>
        </p:nvCxnSpPr>
        <p:spPr>
          <a:xfrm flipH="1">
            <a:off x="4374487" y="6225966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85CB5C-79CD-4770-B9E5-8142542CB4B5}"/>
              </a:ext>
            </a:extLst>
          </p:cNvPr>
          <p:cNvCxnSpPr>
            <a:cxnSpLocks/>
          </p:cNvCxnSpPr>
          <p:nvPr/>
        </p:nvCxnSpPr>
        <p:spPr>
          <a:xfrm flipH="1">
            <a:off x="4436360" y="6241945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EC2F6-C659-4CA8-A90B-50C13E5A2BC0}"/>
              </a:ext>
            </a:extLst>
          </p:cNvPr>
          <p:cNvCxnSpPr>
            <a:cxnSpLocks/>
          </p:cNvCxnSpPr>
          <p:nvPr/>
        </p:nvCxnSpPr>
        <p:spPr>
          <a:xfrm>
            <a:off x="3115081" y="1938538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EBAF55-467A-40EA-B305-71906EDF42C4}"/>
              </a:ext>
            </a:extLst>
          </p:cNvPr>
          <p:cNvCxnSpPr>
            <a:cxnSpLocks/>
          </p:cNvCxnSpPr>
          <p:nvPr/>
        </p:nvCxnSpPr>
        <p:spPr>
          <a:xfrm>
            <a:off x="3115081" y="3529259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8A13C0-C530-4976-8430-A4A8CEE40BEA}"/>
              </a:ext>
            </a:extLst>
          </p:cNvPr>
          <p:cNvCxnSpPr>
            <a:cxnSpLocks/>
          </p:cNvCxnSpPr>
          <p:nvPr/>
        </p:nvCxnSpPr>
        <p:spPr>
          <a:xfrm>
            <a:off x="3494627" y="4007709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D78215-3839-4EF2-A2E0-BC40FF98C629}"/>
              </a:ext>
            </a:extLst>
          </p:cNvPr>
          <p:cNvCxnSpPr>
            <a:cxnSpLocks/>
          </p:cNvCxnSpPr>
          <p:nvPr/>
        </p:nvCxnSpPr>
        <p:spPr>
          <a:xfrm>
            <a:off x="3115081" y="5647776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94DD76F-7A05-444D-8B2F-B06A1BB2518F}"/>
              </a:ext>
            </a:extLst>
          </p:cNvPr>
          <p:cNvSpPr/>
          <p:nvPr/>
        </p:nvSpPr>
        <p:spPr>
          <a:xfrm>
            <a:off x="1179105" y="682363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37C8D5D-08E1-4F33-B595-FA774DA3E88D}"/>
              </a:ext>
            </a:extLst>
          </p:cNvPr>
          <p:cNvSpPr/>
          <p:nvPr/>
        </p:nvSpPr>
        <p:spPr>
          <a:xfrm>
            <a:off x="1345202" y="2691805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AB7D321-6FC5-4D74-9E1C-4BAC25087943}"/>
              </a:ext>
            </a:extLst>
          </p:cNvPr>
          <p:cNvSpPr/>
          <p:nvPr/>
        </p:nvSpPr>
        <p:spPr>
          <a:xfrm>
            <a:off x="1275755" y="4878243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2090252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05BB8-C792-4063-8CEC-ED34AAD6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994"/>
            <a:ext cx="12192000" cy="687799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06DE88-1ADD-40BB-B436-1625AC1C16A6}"/>
              </a:ext>
            </a:extLst>
          </p:cNvPr>
          <p:cNvCxnSpPr>
            <a:cxnSpLocks/>
          </p:cNvCxnSpPr>
          <p:nvPr/>
        </p:nvCxnSpPr>
        <p:spPr>
          <a:xfrm>
            <a:off x="5353878" y="742122"/>
            <a:ext cx="1484244" cy="1298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361CB88-175C-404E-8CB2-DCAD3DA76CD7}"/>
              </a:ext>
            </a:extLst>
          </p:cNvPr>
          <p:cNvSpPr/>
          <p:nvPr/>
        </p:nvSpPr>
        <p:spPr>
          <a:xfrm>
            <a:off x="3140765" y="0"/>
            <a:ext cx="2213113" cy="12059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7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79D5E-B2D5-4A13-B8A7-BF2913A65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52" y="0"/>
            <a:ext cx="89783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2771A4-BC2F-4CEB-8D25-42FDE100B892}"/>
              </a:ext>
            </a:extLst>
          </p:cNvPr>
          <p:cNvSpPr txBox="1"/>
          <p:nvPr/>
        </p:nvSpPr>
        <p:spPr>
          <a:xfrm>
            <a:off x="218661" y="371061"/>
            <a:ext cx="29949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43189-2B2F-40AD-B859-D57903E56233}"/>
              </a:ext>
            </a:extLst>
          </p:cNvPr>
          <p:cNvSpPr txBox="1"/>
          <p:nvPr/>
        </p:nvSpPr>
        <p:spPr>
          <a:xfrm>
            <a:off x="218660" y="3296667"/>
            <a:ext cx="29949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12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25" name="Group 14"/>
          <p:cNvGrpSpPr/>
          <p:nvPr/>
        </p:nvGrpSpPr>
        <p:grpSpPr>
          <a:xfrm>
            <a:off x="599937" y="7938"/>
            <a:ext cx="4730750" cy="6850062"/>
            <a:chOff x="1104901" y="7824"/>
            <a:chExt cx="4305298" cy="6850176"/>
          </a:xfrm>
        </p:grpSpPr>
        <p:pic>
          <p:nvPicPr>
            <p:cNvPr id="5126" name="Picture 15"/>
            <p:cNvPicPr>
              <a:picLocks noChangeAspect="1"/>
            </p:cNvPicPr>
            <p:nvPr/>
          </p:nvPicPr>
          <p:blipFill>
            <a:blip r:embed="rId2"/>
            <a:srcRect l="7967" t="61160" r="55879" b="9171"/>
            <a:stretch>
              <a:fillRect/>
            </a:stretch>
          </p:blipFill>
          <p:spPr>
            <a:xfrm>
              <a:off x="1104901" y="7824"/>
              <a:ext cx="3730925" cy="4348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16"/>
            <p:cNvPicPr>
              <a:picLocks noChangeAspect="1"/>
            </p:cNvPicPr>
            <p:nvPr/>
          </p:nvPicPr>
          <p:blipFill>
            <a:blip r:embed="rId3"/>
            <a:srcRect l="43860" t="11673" r="17680" b="73868"/>
            <a:stretch>
              <a:fillRect/>
            </a:stretch>
          </p:blipFill>
          <p:spPr>
            <a:xfrm>
              <a:off x="1471004" y="4516324"/>
              <a:ext cx="3939195" cy="234167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351639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/>
          <p:nvPr/>
        </p:nvSpPr>
        <p:spPr>
          <a:xfrm>
            <a:off x="838200" y="342900"/>
            <a:ext cx="10515600" cy="7270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vi-VN" altLang="en-US" sz="3200" dirty="0">
                <a:latin typeface="Arial" panose="020B0604020202020204" pitchFamily="34" charset="0"/>
              </a:rPr>
              <a:t>Tìm tiếng cùng vần với mỗi tiếng chùm, phơi, nước</a:t>
            </a:r>
            <a:endParaRPr lang="en-US" alt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9587" y="404812"/>
            <a:ext cx="657225" cy="6651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2249834" y="1171921"/>
            <a:ext cx="2363788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chùm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6308724" y="1171920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hùm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2268884" y="3036887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b="0" i="0" u="none" strike="noStrike" kern="1200" cap="none" spc="0" normalizeH="0" baseline="0" noProof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phơi</a:t>
            </a:r>
            <a:endParaRPr kumimoji="0" sz="3200" b="0" i="0" u="none" strike="noStrike" kern="1200" cap="none" spc="0" normalizeH="0" baseline="0" noProof="1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7-Point Star 14"/>
          <p:cNvSpPr/>
          <p:nvPr/>
        </p:nvSpPr>
        <p:spPr>
          <a:xfrm>
            <a:off x="6308725" y="3078473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noProof="1">
                <a:solidFill>
                  <a:srgbClr val="FFFFFF"/>
                </a:solidFill>
                <a:latin typeface="Arial" panose="020B0604020202020204" pitchFamily="34" charset="0"/>
              </a:rPr>
              <a:t>mới</a:t>
            </a:r>
            <a:endParaRPr kumimoji="0" sz="3200" b="0" i="0" u="none" strike="noStrike" kern="1200" cap="none" spc="0" normalizeH="0" baseline="0" noProof="1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7-Point Star 15"/>
          <p:cNvSpPr/>
          <p:nvPr/>
        </p:nvSpPr>
        <p:spPr>
          <a:xfrm>
            <a:off x="2268884" y="489902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b="0" i="0" u="none" strike="noStrike" kern="1200" cap="none" spc="0" normalizeH="0" baseline="0" noProof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sz="3200" b="0" i="0" u="none" strike="noStrike" kern="1200" cap="none" spc="0" normalizeH="0" baseline="0" noProof="1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6310312" y="4933156"/>
            <a:ext cx="2363788" cy="1957388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x-none" sz="3200" noProof="1">
                <a:solidFill>
                  <a:srgbClr val="FFFFFF"/>
                </a:solidFill>
                <a:latin typeface="Arial" panose="020B0604020202020204" pitchFamily="34" charset="0"/>
              </a:rPr>
              <a:t>tr</a:t>
            </a:r>
            <a:r>
              <a:rPr kumimoji="0" lang="vi-VN" altLang="x-none" sz="3200" b="0" i="0" u="none" strike="noStrike" kern="1200" cap="none" spc="0" normalizeH="0" baseline="0" noProof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ước</a:t>
            </a:r>
            <a:endParaRPr kumimoji="0" sz="3200" b="0" i="0" u="none" strike="noStrike" kern="1200" cap="none" spc="0" normalizeH="0" baseline="0" noProof="1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5246067" y="1956525"/>
            <a:ext cx="452438" cy="227013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Left-Right Arrow 11">
            <a:extLst>
              <a:ext uri="{FF2B5EF4-FFF2-40B4-BE49-F238E27FC236}">
                <a16:creationId xmlns:a16="http://schemas.microsoft.com/office/drawing/2014/main" id="{1590C7E0-5B9D-4B65-8C05-5412766E39E5}"/>
              </a:ext>
            </a:extLst>
          </p:cNvPr>
          <p:cNvSpPr/>
          <p:nvPr/>
        </p:nvSpPr>
        <p:spPr>
          <a:xfrm>
            <a:off x="5246067" y="4176264"/>
            <a:ext cx="452438" cy="227013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Left-Right Arrow 11">
            <a:extLst>
              <a:ext uri="{FF2B5EF4-FFF2-40B4-BE49-F238E27FC236}">
                <a16:creationId xmlns:a16="http://schemas.microsoft.com/office/drawing/2014/main" id="{1C6C5838-2657-4B64-8035-CBF1E17852D0}"/>
              </a:ext>
            </a:extLst>
          </p:cNvPr>
          <p:cNvSpPr/>
          <p:nvPr/>
        </p:nvSpPr>
        <p:spPr>
          <a:xfrm>
            <a:off x="5275919" y="6232180"/>
            <a:ext cx="392733" cy="163823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2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298C39BE-EF9E-48E9-84B8-369AB5F9D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2AAEDD4B-E9C8-4FDF-ABC0-B0B32D991486}"/>
              </a:ext>
            </a:extLst>
          </p:cNvPr>
          <p:cNvGrpSpPr/>
          <p:nvPr/>
        </p:nvGrpSpPr>
        <p:grpSpPr>
          <a:xfrm>
            <a:off x="5685182" y="0"/>
            <a:ext cx="6745357" cy="6858000"/>
            <a:chOff x="5082139" y="1252330"/>
            <a:chExt cx="4466122" cy="5758070"/>
          </a:xfrm>
        </p:grpSpPr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A064BA2F-49D7-4578-919E-55F6A14C1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E97E7544-EED8-4847-9DF0-16DBBB8A1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E52794-4B2D-4646-840C-41A319F33257}"/>
                </a:ext>
              </a:extLst>
            </p:cNvPr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7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ECEB626-820A-47AB-999E-32760BD51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6104" y="2623930"/>
            <a:ext cx="6110724" cy="4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D29BA816-9CFC-4685-84B3-42F5F4C0B288}"/>
              </a:ext>
            </a:extLst>
          </p:cNvPr>
          <p:cNvGrpSpPr/>
          <p:nvPr/>
        </p:nvGrpSpPr>
        <p:grpSpPr>
          <a:xfrm>
            <a:off x="5446643" y="114300"/>
            <a:ext cx="6745357" cy="6743700"/>
            <a:chOff x="5082139" y="1252330"/>
            <a:chExt cx="4466122" cy="5758070"/>
          </a:xfrm>
        </p:grpSpPr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F308FC37-8D6D-4C41-B9D7-5A5BC27E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072FE8D5-EDEA-43E3-8D9E-4622AB3CD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EB6164-5DA1-4C87-A417-4743A67A1844}"/>
                </a:ext>
              </a:extLst>
            </p:cNvPr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7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856129B-F33A-4673-9556-FD9C6D6E0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91409"/>
            <a:ext cx="5420140" cy="43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61" y="3360585"/>
            <a:ext cx="6144682" cy="2640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904" y="413562"/>
            <a:ext cx="9016521" cy="2169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52" y="3360585"/>
            <a:ext cx="5620431" cy="266811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0" y="3429000"/>
            <a:ext cx="3394842" cy="2169699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F9349-D479-43E3-AB9C-09533C01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1641C0A1-8E6E-46D9-8CE7-B315F73FC3E1}"/>
              </a:ext>
            </a:extLst>
          </p:cNvPr>
          <p:cNvGrpSpPr/>
          <p:nvPr/>
        </p:nvGrpSpPr>
        <p:grpSpPr>
          <a:xfrm>
            <a:off x="6202017" y="-1"/>
            <a:ext cx="5989983" cy="6858002"/>
            <a:chOff x="5082139" y="1358410"/>
            <a:chExt cx="4466122" cy="5855666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B088204-05F1-4353-8D8E-4B9C6AB9F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3330" t="16039"/>
            <a:stretch>
              <a:fillRect/>
            </a:stretch>
          </p:blipFill>
          <p:spPr>
            <a:xfrm>
              <a:off x="5082139" y="1358410"/>
              <a:ext cx="2769059" cy="58556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AB9E0B80-6A89-4DA4-93EC-4115D34B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5797" r="57513"/>
            <a:stretch>
              <a:fillRect/>
            </a:stretch>
          </p:blipFill>
          <p:spPr>
            <a:xfrm>
              <a:off x="7851198" y="1358412"/>
              <a:ext cx="1697063" cy="58556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1070B6-0BA6-4A3A-96D8-614A2A1F5A4B}"/>
                </a:ext>
              </a:extLst>
            </p:cNvPr>
            <p:cNvSpPr/>
            <p:nvPr/>
          </p:nvSpPr>
          <p:spPr>
            <a:xfrm>
              <a:off x="5082139" y="1485292"/>
              <a:ext cx="1289823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ngôi nhà">
            <a:hlinkClick r:id="" action="ppaction://media"/>
            <a:extLst>
              <a:ext uri="{FF2B5EF4-FFF2-40B4-BE49-F238E27FC236}">
                <a16:creationId xmlns:a16="http://schemas.microsoft.com/office/drawing/2014/main" id="{A4969B7F-544E-4B3C-AE88-C96707967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9112" y="5943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8A736-CF81-4931-9D38-C1F4D5C60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2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12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25" name="Group 14"/>
          <p:cNvGrpSpPr/>
          <p:nvPr/>
        </p:nvGrpSpPr>
        <p:grpSpPr>
          <a:xfrm>
            <a:off x="599937" y="7938"/>
            <a:ext cx="4730750" cy="6850062"/>
            <a:chOff x="1104901" y="7824"/>
            <a:chExt cx="4305298" cy="6850176"/>
          </a:xfrm>
        </p:grpSpPr>
        <p:pic>
          <p:nvPicPr>
            <p:cNvPr id="5126" name="Picture 15"/>
            <p:cNvPicPr>
              <a:picLocks noChangeAspect="1"/>
            </p:cNvPicPr>
            <p:nvPr/>
          </p:nvPicPr>
          <p:blipFill>
            <a:blip r:embed="rId2"/>
            <a:srcRect l="7967" t="61160" r="55879" b="9171"/>
            <a:stretch>
              <a:fillRect/>
            </a:stretch>
          </p:blipFill>
          <p:spPr>
            <a:xfrm>
              <a:off x="1104901" y="7824"/>
              <a:ext cx="3730925" cy="4348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16"/>
            <p:cNvPicPr>
              <a:picLocks noChangeAspect="1"/>
            </p:cNvPicPr>
            <p:nvPr/>
          </p:nvPicPr>
          <p:blipFill>
            <a:blip r:embed="rId3"/>
            <a:srcRect l="43860" t="11673" r="17680" b="73868"/>
            <a:stretch>
              <a:fillRect/>
            </a:stretch>
          </p:blipFill>
          <p:spPr>
            <a:xfrm>
              <a:off x="1471004" y="4516324"/>
              <a:ext cx="3939195" cy="2341676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DBB10F-EBEC-475F-9A96-D558088A63F4}"/>
              </a:ext>
            </a:extLst>
          </p:cNvPr>
          <p:cNvCxnSpPr>
            <a:cxnSpLocks/>
          </p:cNvCxnSpPr>
          <p:nvPr/>
        </p:nvCxnSpPr>
        <p:spPr>
          <a:xfrm>
            <a:off x="2319130" y="2010398"/>
            <a:ext cx="1060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3E6B0B-6FCD-47A1-9839-FAE395E13286}"/>
              </a:ext>
            </a:extLst>
          </p:cNvPr>
          <p:cNvCxnSpPr>
            <a:cxnSpLocks/>
          </p:cNvCxnSpPr>
          <p:nvPr/>
        </p:nvCxnSpPr>
        <p:spPr>
          <a:xfrm>
            <a:off x="2683564" y="3458198"/>
            <a:ext cx="1060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3F8C93-F8A6-4C3D-985E-41162FC53403}"/>
              </a:ext>
            </a:extLst>
          </p:cNvPr>
          <p:cNvCxnSpPr>
            <a:cxnSpLocks/>
          </p:cNvCxnSpPr>
          <p:nvPr/>
        </p:nvCxnSpPr>
        <p:spPr>
          <a:xfrm flipH="1">
            <a:off x="1623390" y="4322392"/>
            <a:ext cx="377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3062" y="390181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Đọc</a:t>
            </a:r>
            <a:endParaRPr kumimoji="0" sz="4000" b="1" i="0" u="none" strike="noStrike" kern="1200" cap="none" spc="0" normalizeH="0" baseline="0" noProof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19" y="2214563"/>
            <a:ext cx="5473700" cy="34258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8484394" y="4654413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23212" y="3927475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566150" y="3103130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279861" y="2298700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CACFE3-8F7F-44AA-B8B9-045FE05DC17C}"/>
              </a:ext>
            </a:extLst>
          </p:cNvPr>
          <p:cNvCxnSpPr/>
          <p:nvPr/>
        </p:nvCxnSpPr>
        <p:spPr>
          <a:xfrm flipH="1">
            <a:off x="8565356" y="4639778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A07360-0188-4EF9-B2F7-0DA115D93AAD}"/>
              </a:ext>
            </a:extLst>
          </p:cNvPr>
          <p:cNvCxnSpPr>
            <a:cxnSpLocks/>
          </p:cNvCxnSpPr>
          <p:nvPr/>
        </p:nvCxnSpPr>
        <p:spPr>
          <a:xfrm>
            <a:off x="4890052" y="4503738"/>
            <a:ext cx="19878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12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C0F44-7F80-4DFC-A586-4E9FF201E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19" y="638697"/>
            <a:ext cx="2871723" cy="1710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DDAD1-5188-4C61-AAB8-ECD45396B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15" y="2691956"/>
            <a:ext cx="2871722" cy="1757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76EE3-E659-45EE-ACC3-66588FEBE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054" y="4823046"/>
            <a:ext cx="2644362" cy="1758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FD0EA-FD5A-41A9-952E-BBB94E17F480}"/>
              </a:ext>
            </a:extLst>
          </p:cNvPr>
          <p:cNvSpPr txBox="1"/>
          <p:nvPr/>
        </p:nvSpPr>
        <p:spPr>
          <a:xfrm>
            <a:off x="3715853" y="68508"/>
            <a:ext cx="233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4DFA8-9546-46A1-A292-73E9B79E2323}"/>
              </a:ext>
            </a:extLst>
          </p:cNvPr>
          <p:cNvCxnSpPr>
            <a:cxnSpLocks/>
          </p:cNvCxnSpPr>
          <p:nvPr/>
        </p:nvCxnSpPr>
        <p:spPr>
          <a:xfrm flipH="1">
            <a:off x="3968790" y="638697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9A3ECB-BBE6-4334-A875-557F8FBD3305}"/>
              </a:ext>
            </a:extLst>
          </p:cNvPr>
          <p:cNvCxnSpPr>
            <a:cxnSpLocks/>
          </p:cNvCxnSpPr>
          <p:nvPr/>
        </p:nvCxnSpPr>
        <p:spPr>
          <a:xfrm flipH="1">
            <a:off x="4728759" y="1087257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963F0C-9231-4BA2-AF5F-DF7E281FEF5C}"/>
              </a:ext>
            </a:extLst>
          </p:cNvPr>
          <p:cNvCxnSpPr>
            <a:cxnSpLocks/>
          </p:cNvCxnSpPr>
          <p:nvPr/>
        </p:nvCxnSpPr>
        <p:spPr>
          <a:xfrm flipH="1">
            <a:off x="4324787" y="1469414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7FBDCE-D6A9-479F-A363-528034C20817}"/>
              </a:ext>
            </a:extLst>
          </p:cNvPr>
          <p:cNvCxnSpPr>
            <a:cxnSpLocks/>
          </p:cNvCxnSpPr>
          <p:nvPr/>
        </p:nvCxnSpPr>
        <p:spPr>
          <a:xfrm flipH="1">
            <a:off x="4834777" y="1938538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747487-91D6-4597-8577-DF0B91632930}"/>
              </a:ext>
            </a:extLst>
          </p:cNvPr>
          <p:cNvCxnSpPr>
            <a:cxnSpLocks/>
          </p:cNvCxnSpPr>
          <p:nvPr/>
        </p:nvCxnSpPr>
        <p:spPr>
          <a:xfrm flipH="1">
            <a:off x="4698995" y="1972682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45F0DE-D536-492E-9DD6-9BB3D197FBEE}"/>
              </a:ext>
            </a:extLst>
          </p:cNvPr>
          <p:cNvCxnSpPr>
            <a:cxnSpLocks/>
          </p:cNvCxnSpPr>
          <p:nvPr/>
        </p:nvCxnSpPr>
        <p:spPr>
          <a:xfrm flipH="1">
            <a:off x="4422459" y="264947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0736DA-3213-4ACD-8334-B6DC868884AE}"/>
              </a:ext>
            </a:extLst>
          </p:cNvPr>
          <p:cNvCxnSpPr>
            <a:cxnSpLocks/>
          </p:cNvCxnSpPr>
          <p:nvPr/>
        </p:nvCxnSpPr>
        <p:spPr>
          <a:xfrm flipH="1">
            <a:off x="4110144" y="313730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D8EFB9-7BE5-48B8-BE55-DCC5449B01C8}"/>
              </a:ext>
            </a:extLst>
          </p:cNvPr>
          <p:cNvCxnSpPr>
            <a:cxnSpLocks/>
          </p:cNvCxnSpPr>
          <p:nvPr/>
        </p:nvCxnSpPr>
        <p:spPr>
          <a:xfrm flipH="1">
            <a:off x="4775744" y="3615751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C1BFB4-32C6-452B-9C82-B5B4A33AE667}"/>
              </a:ext>
            </a:extLst>
          </p:cNvPr>
          <p:cNvCxnSpPr>
            <a:cxnSpLocks/>
          </p:cNvCxnSpPr>
          <p:nvPr/>
        </p:nvCxnSpPr>
        <p:spPr>
          <a:xfrm flipH="1">
            <a:off x="4212223" y="402606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7554E2-3CE4-4B0B-8296-C4B760CC2D7D}"/>
              </a:ext>
            </a:extLst>
          </p:cNvPr>
          <p:cNvCxnSpPr>
            <a:cxnSpLocks/>
          </p:cNvCxnSpPr>
          <p:nvPr/>
        </p:nvCxnSpPr>
        <p:spPr>
          <a:xfrm flipH="1">
            <a:off x="4348336" y="400770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56D683-0FDD-4CFA-9713-FC909038BD24}"/>
              </a:ext>
            </a:extLst>
          </p:cNvPr>
          <p:cNvCxnSpPr>
            <a:cxnSpLocks/>
          </p:cNvCxnSpPr>
          <p:nvPr/>
        </p:nvCxnSpPr>
        <p:spPr>
          <a:xfrm flipH="1">
            <a:off x="4180821" y="4778929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70AF8D-6787-4E57-92DB-548E19DF2947}"/>
              </a:ext>
            </a:extLst>
          </p:cNvPr>
          <p:cNvCxnSpPr>
            <a:cxnSpLocks/>
          </p:cNvCxnSpPr>
          <p:nvPr/>
        </p:nvCxnSpPr>
        <p:spPr>
          <a:xfrm flipH="1">
            <a:off x="4242005" y="5283804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38C8A9-241D-4F9D-984A-7D99AD8C9F1F}"/>
              </a:ext>
            </a:extLst>
          </p:cNvPr>
          <p:cNvCxnSpPr>
            <a:cxnSpLocks/>
          </p:cNvCxnSpPr>
          <p:nvPr/>
        </p:nvCxnSpPr>
        <p:spPr>
          <a:xfrm flipH="1">
            <a:off x="4323481" y="5762530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62A7409-046A-4217-BD70-FF207B607156}"/>
              </a:ext>
            </a:extLst>
          </p:cNvPr>
          <p:cNvCxnSpPr>
            <a:cxnSpLocks/>
          </p:cNvCxnSpPr>
          <p:nvPr/>
        </p:nvCxnSpPr>
        <p:spPr>
          <a:xfrm flipH="1">
            <a:off x="4374487" y="6225966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85CB5C-79CD-4770-B9E5-8142542CB4B5}"/>
              </a:ext>
            </a:extLst>
          </p:cNvPr>
          <p:cNvCxnSpPr>
            <a:cxnSpLocks/>
          </p:cNvCxnSpPr>
          <p:nvPr/>
        </p:nvCxnSpPr>
        <p:spPr>
          <a:xfrm flipH="1">
            <a:off x="4436360" y="6241945"/>
            <a:ext cx="141354" cy="391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EC2F6-C659-4CA8-A90B-50C13E5A2BC0}"/>
              </a:ext>
            </a:extLst>
          </p:cNvPr>
          <p:cNvCxnSpPr>
            <a:cxnSpLocks/>
          </p:cNvCxnSpPr>
          <p:nvPr/>
        </p:nvCxnSpPr>
        <p:spPr>
          <a:xfrm>
            <a:off x="3115081" y="1938538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EBAF55-467A-40EA-B305-71906EDF42C4}"/>
              </a:ext>
            </a:extLst>
          </p:cNvPr>
          <p:cNvCxnSpPr>
            <a:cxnSpLocks/>
          </p:cNvCxnSpPr>
          <p:nvPr/>
        </p:nvCxnSpPr>
        <p:spPr>
          <a:xfrm>
            <a:off x="3115081" y="3529259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8A13C0-C530-4976-8430-A4A8CEE40BEA}"/>
              </a:ext>
            </a:extLst>
          </p:cNvPr>
          <p:cNvCxnSpPr>
            <a:cxnSpLocks/>
          </p:cNvCxnSpPr>
          <p:nvPr/>
        </p:nvCxnSpPr>
        <p:spPr>
          <a:xfrm>
            <a:off x="3494627" y="4007709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D78215-3839-4EF2-A2E0-BC40FF98C629}"/>
              </a:ext>
            </a:extLst>
          </p:cNvPr>
          <p:cNvCxnSpPr>
            <a:cxnSpLocks/>
          </p:cNvCxnSpPr>
          <p:nvPr/>
        </p:nvCxnSpPr>
        <p:spPr>
          <a:xfrm>
            <a:off x="3115081" y="5647776"/>
            <a:ext cx="995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94DD76F-7A05-444D-8B2F-B06A1BB2518F}"/>
              </a:ext>
            </a:extLst>
          </p:cNvPr>
          <p:cNvSpPr/>
          <p:nvPr/>
        </p:nvSpPr>
        <p:spPr>
          <a:xfrm>
            <a:off x="1179105" y="682363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37C8D5D-08E1-4F33-B595-FA774DA3E88D}"/>
              </a:ext>
            </a:extLst>
          </p:cNvPr>
          <p:cNvSpPr/>
          <p:nvPr/>
        </p:nvSpPr>
        <p:spPr>
          <a:xfrm>
            <a:off x="1345202" y="2691805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AB7D321-6FC5-4D74-9E1C-4BAC25087943}"/>
              </a:ext>
            </a:extLst>
          </p:cNvPr>
          <p:cNvSpPr/>
          <p:nvPr/>
        </p:nvSpPr>
        <p:spPr>
          <a:xfrm>
            <a:off x="1275755" y="4878243"/>
            <a:ext cx="511817" cy="42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4586569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64</Words>
  <Application>Microsoft Office PowerPoint</Application>
  <PresentationFormat>Widescreen</PresentationFormat>
  <Paragraphs>22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17</cp:revision>
  <dcterms:created xsi:type="dcterms:W3CDTF">2020-08-08T08:08:51Z</dcterms:created>
  <dcterms:modified xsi:type="dcterms:W3CDTF">2025-02-21T01:40:48Z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