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83" r:id="rId2"/>
  </p:sldMasterIdLst>
  <p:notesMasterIdLst>
    <p:notesMasterId r:id="rId37"/>
  </p:notesMasterIdLst>
  <p:handoutMasterIdLst>
    <p:handoutMasterId r:id="rId38"/>
  </p:handoutMasterIdLst>
  <p:sldIdLst>
    <p:sldId id="325" r:id="rId3"/>
    <p:sldId id="330" r:id="rId4"/>
    <p:sldId id="257" r:id="rId5"/>
    <p:sldId id="332" r:id="rId6"/>
    <p:sldId id="3236" r:id="rId7"/>
    <p:sldId id="259" r:id="rId8"/>
    <p:sldId id="333" r:id="rId9"/>
    <p:sldId id="3198" r:id="rId10"/>
    <p:sldId id="3241" r:id="rId11"/>
    <p:sldId id="3176" r:id="rId12"/>
    <p:sldId id="3230" r:id="rId13"/>
    <p:sldId id="265" r:id="rId14"/>
    <p:sldId id="3232" r:id="rId15"/>
    <p:sldId id="3235" r:id="rId16"/>
    <p:sldId id="326" r:id="rId17"/>
    <p:sldId id="3242" r:id="rId18"/>
    <p:sldId id="312" r:id="rId19"/>
    <p:sldId id="327" r:id="rId20"/>
    <p:sldId id="328" r:id="rId21"/>
    <p:sldId id="3237" r:id="rId22"/>
    <p:sldId id="329" r:id="rId23"/>
    <p:sldId id="3238" r:id="rId24"/>
    <p:sldId id="3239" r:id="rId25"/>
    <p:sldId id="3240" r:id="rId26"/>
    <p:sldId id="324" r:id="rId27"/>
    <p:sldId id="3218" r:id="rId28"/>
    <p:sldId id="3243" r:id="rId29"/>
    <p:sldId id="280" r:id="rId30"/>
    <p:sldId id="3244" r:id="rId31"/>
    <p:sldId id="3245" r:id="rId32"/>
    <p:sldId id="3246" r:id="rId33"/>
    <p:sldId id="3247" r:id="rId34"/>
    <p:sldId id="273" r:id="rId35"/>
    <p:sldId id="299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lide đầu" id="{5DC8C9BD-B233-4D87-B4E0-E1E1B963D1AF}">
          <p14:sldIdLst>
            <p14:sldId id="325"/>
          </p14:sldIdLst>
        </p14:section>
        <p14:section name="Khởi động" id="{42F9A72A-8802-4B05-81EB-FBD1E915FCFD}">
          <p14:sldIdLst>
            <p14:sldId id="330"/>
            <p14:sldId id="257"/>
            <p14:sldId id="332"/>
            <p14:sldId id="3236"/>
            <p14:sldId id="259"/>
            <p14:sldId id="333"/>
            <p14:sldId id="3198"/>
            <p14:sldId id="3241"/>
            <p14:sldId id="3176"/>
            <p14:sldId id="3230"/>
            <p14:sldId id="265"/>
            <p14:sldId id="3232"/>
            <p14:sldId id="3235"/>
          </p14:sldIdLst>
        </p14:section>
        <p14:section name="Thực hành" id="{253DB0A7-54CD-4204-B55B-3E293C7946EE}">
          <p14:sldIdLst>
            <p14:sldId id="326"/>
            <p14:sldId id="3242"/>
            <p14:sldId id="312"/>
            <p14:sldId id="327"/>
            <p14:sldId id="328"/>
            <p14:sldId id="3237"/>
            <p14:sldId id="329"/>
            <p14:sldId id="3238"/>
            <p14:sldId id="3239"/>
            <p14:sldId id="3240"/>
            <p14:sldId id="324"/>
            <p14:sldId id="3218"/>
            <p14:sldId id="3243"/>
            <p14:sldId id="280"/>
          </p14:sldIdLst>
        </p14:section>
        <p14:section name="Luyện tập" id="{E83CD531-81C0-4C50-B761-25766E47A1E2}">
          <p14:sldIdLst/>
        </p14:section>
        <p14:section name="Ghi nhớ" id="{C8ACDCC7-965B-4705-B03D-52FC822E333B}">
          <p14:sldIdLst>
            <p14:sldId id="3244"/>
            <p14:sldId id="3245"/>
            <p14:sldId id="3246"/>
            <p14:sldId id="3247"/>
          </p14:sldIdLst>
        </p14:section>
        <p14:section name="Kết thúc" id="{EF053135-57B0-414E-9580-4BA1F33686BE}">
          <p14:sldIdLst>
            <p14:sldId id="273"/>
            <p14:sldId id="299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A8A8"/>
    <a:srgbClr val="17A3E9"/>
    <a:srgbClr val="45B5ED"/>
    <a:srgbClr val="69C4F1"/>
    <a:srgbClr val="FF3399"/>
    <a:srgbClr val="FAFAFB"/>
    <a:srgbClr val="D7EEF9"/>
    <a:srgbClr val="C5E6F7"/>
    <a:srgbClr val="9AD4F2"/>
    <a:srgbClr val="EF94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5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4" y="138"/>
      </p:cViewPr>
      <p:guideLst/>
    </p:cSldViewPr>
  </p:slid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82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68094B-2F01-4902-AF20-613974996ADB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35164C-F3E3-484A-B012-7A3231EA26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0395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0EE7D9-50C5-4869-B733-30DCDD2A1896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BC8588-3E2C-4C98-B9BD-2A8EEA783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54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Google Shape;1343;g14748e9120c_0_676:notes">
            <a:extLst>
              <a:ext uri="{FF2B5EF4-FFF2-40B4-BE49-F238E27FC236}">
                <a16:creationId xmlns:a16="http://schemas.microsoft.com/office/drawing/2014/main" id="{56A770DE-A0CB-4485-A917-1AC943C61105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31747" name="Google Shape;1344;g14748e9120c_0_676:notes">
            <a:extLst>
              <a:ext uri="{FF2B5EF4-FFF2-40B4-BE49-F238E27FC236}">
                <a16:creationId xmlns:a16="http://schemas.microsoft.com/office/drawing/2014/main" id="{913B94C9-BA41-A799-81EA-1AFE5731061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5">
          <a:extLst>
            <a:ext uri="{FF2B5EF4-FFF2-40B4-BE49-F238E27FC236}">
              <a16:creationId xmlns:a16="http://schemas.microsoft.com/office/drawing/2014/main" id="{D68E45F1-4908-2726-EFEA-52C5EF48AF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6" name="Google Shape;3336;gbd6c00e730_0_205:notes">
            <a:extLst>
              <a:ext uri="{FF2B5EF4-FFF2-40B4-BE49-F238E27FC236}">
                <a16:creationId xmlns:a16="http://schemas.microsoft.com/office/drawing/2014/main" id="{BE873B98-147D-FA5E-FD6B-1370867E96A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7" name="Google Shape;3337;gbd6c00e730_0_205:notes">
            <a:extLst>
              <a:ext uri="{FF2B5EF4-FFF2-40B4-BE49-F238E27FC236}">
                <a16:creationId xmlns:a16="http://schemas.microsoft.com/office/drawing/2014/main" id="{FE2B3E72-55E6-E113-2D54-EE03BAB3BA5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05868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5">
          <a:extLst>
            <a:ext uri="{FF2B5EF4-FFF2-40B4-BE49-F238E27FC236}">
              <a16:creationId xmlns:a16="http://schemas.microsoft.com/office/drawing/2014/main" id="{2F7B61D7-7663-4399-4837-A9FAE76D3C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6" name="Google Shape;3336;gbd6c00e730_0_205:notes">
            <a:extLst>
              <a:ext uri="{FF2B5EF4-FFF2-40B4-BE49-F238E27FC236}">
                <a16:creationId xmlns:a16="http://schemas.microsoft.com/office/drawing/2014/main" id="{E25095AD-912D-710B-3936-469EB8E455A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7" name="Google Shape;3337;gbd6c00e730_0_205:notes">
            <a:extLst>
              <a:ext uri="{FF2B5EF4-FFF2-40B4-BE49-F238E27FC236}">
                <a16:creationId xmlns:a16="http://schemas.microsoft.com/office/drawing/2014/main" id="{5E496DCC-58BE-991D-2A6B-66DFA8241F1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75156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5">
          <a:extLst>
            <a:ext uri="{FF2B5EF4-FFF2-40B4-BE49-F238E27FC236}">
              <a16:creationId xmlns:a16="http://schemas.microsoft.com/office/drawing/2014/main" id="{1C88E792-59BB-3038-4FCA-177D34E6FB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6" name="Google Shape;3336;gbd6c00e730_0_205:notes">
            <a:extLst>
              <a:ext uri="{FF2B5EF4-FFF2-40B4-BE49-F238E27FC236}">
                <a16:creationId xmlns:a16="http://schemas.microsoft.com/office/drawing/2014/main" id="{22E14271-5C84-FDC0-B69D-703CFE5B641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7" name="Google Shape;3337;gbd6c00e730_0_205:notes">
            <a:extLst>
              <a:ext uri="{FF2B5EF4-FFF2-40B4-BE49-F238E27FC236}">
                <a16:creationId xmlns:a16="http://schemas.microsoft.com/office/drawing/2014/main" id="{7DA7FB37-968E-4904-84A6-BEB41768CDD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5884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FD1E9-C923-4D12-AB06-242B1EB3C9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26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D3379733-4BAC-9D1A-7E9E-96B521D49F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Google Shape;1343;g14748e9120c_0_676:notes">
            <a:extLst>
              <a:ext uri="{FF2B5EF4-FFF2-40B4-BE49-F238E27FC236}">
                <a16:creationId xmlns:a16="http://schemas.microsoft.com/office/drawing/2014/main" id="{988A1D16-BA59-1FEB-F90C-BD591850095B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31747" name="Google Shape;1344;g14748e9120c_0_676:notes">
            <a:extLst>
              <a:ext uri="{FF2B5EF4-FFF2-40B4-BE49-F238E27FC236}">
                <a16:creationId xmlns:a16="http://schemas.microsoft.com/office/drawing/2014/main" id="{2EBE162F-0B4C-BBD4-4165-C4B682BB69F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7221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5" name="Google Shape;3685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6" name="Google Shape;3686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080146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4">
          <a:extLst>
            <a:ext uri="{FF2B5EF4-FFF2-40B4-BE49-F238E27FC236}">
              <a16:creationId xmlns:a16="http://schemas.microsoft.com/office/drawing/2014/main" id="{D795EA87-1F05-7D0C-A1C0-79DDF8BC50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5" name="Google Shape;3685;g4dfce81f19_0_45:notes">
            <a:extLst>
              <a:ext uri="{FF2B5EF4-FFF2-40B4-BE49-F238E27FC236}">
                <a16:creationId xmlns:a16="http://schemas.microsoft.com/office/drawing/2014/main" id="{8DD87FCE-6458-C592-194A-7E5741166FC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6" name="Google Shape;3686;g4dfce81f19_0_45:notes">
            <a:extLst>
              <a:ext uri="{FF2B5EF4-FFF2-40B4-BE49-F238E27FC236}">
                <a16:creationId xmlns:a16="http://schemas.microsoft.com/office/drawing/2014/main" id="{A7D338BB-41ED-6EAE-CBEB-C25EB746E2A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15465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555546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6" name="Google Shape;3336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7" name="Google Shape;3337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67243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6" name="Google Shape;3336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7" name="Google Shape;3337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64227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5">
          <a:extLst>
            <a:ext uri="{FF2B5EF4-FFF2-40B4-BE49-F238E27FC236}">
              <a16:creationId xmlns:a16="http://schemas.microsoft.com/office/drawing/2014/main" id="{8F812408-7CC3-7494-2753-2C03CDEA1F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6" name="Google Shape;3336;gbd6c00e730_0_205:notes">
            <a:extLst>
              <a:ext uri="{FF2B5EF4-FFF2-40B4-BE49-F238E27FC236}">
                <a16:creationId xmlns:a16="http://schemas.microsoft.com/office/drawing/2014/main" id="{51E1454E-4883-1E19-D806-50A82ADC1D2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7" name="Google Shape;3337;gbd6c00e730_0_205:notes">
            <a:extLst>
              <a:ext uri="{FF2B5EF4-FFF2-40B4-BE49-F238E27FC236}">
                <a16:creationId xmlns:a16="http://schemas.microsoft.com/office/drawing/2014/main" id="{88F2510D-08B3-033B-66AF-75F357D3417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89021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6" name="Google Shape;3336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7" name="Google Shape;3337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2532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2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9.png"/><Relationship Id="rId4" Type="http://schemas.openxmlformats.org/officeDocument/2006/relationships/image" Target="../media/image18.gi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4" Type="http://schemas.openxmlformats.org/officeDocument/2006/relationships/image" Target="../media/image52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image" Target="../media/image52.sv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9.svg"/><Relationship Id="rId5" Type="http://schemas.openxmlformats.org/officeDocument/2006/relationships/image" Target="../media/image53.png"/><Relationship Id="rId4" Type="http://schemas.openxmlformats.org/officeDocument/2006/relationships/image" Target="../media/image58.sv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tags" Target="../tags/tag3.xml"/><Relationship Id="rId7" Type="http://schemas.openxmlformats.org/officeDocument/2006/relationships/image" Target="../media/image17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6.png"/><Relationship Id="rId5" Type="http://schemas.openxmlformats.org/officeDocument/2006/relationships/image" Target="../media/image1.jp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id="{182AC72E-4D1C-1DE4-B80A-724DED666E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18244" y="2602647"/>
            <a:ext cx="6206266" cy="4639458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id="{52E3B831-7B00-CC83-B234-7433F22AB2EF}"/>
              </a:ext>
            </a:extLst>
          </p:cNvPr>
          <p:cNvSpPr/>
          <p:nvPr/>
        </p:nvSpPr>
        <p:spPr>
          <a:xfrm>
            <a:off x="-1320536" y="1146799"/>
            <a:ext cx="5219259" cy="1955610"/>
          </a:xfrm>
          <a:custGeom>
            <a:avLst/>
            <a:gdLst/>
            <a:ahLst/>
            <a:cxnLst/>
            <a:rect l="l" t="t" r="r" b="b"/>
            <a:pathLst>
              <a:path w="8548848" h="3398167">
                <a:moveTo>
                  <a:pt x="0" y="0"/>
                </a:moveTo>
                <a:lnTo>
                  <a:pt x="8548848" y="0"/>
                </a:lnTo>
                <a:lnTo>
                  <a:pt x="8548848" y="3398167"/>
                </a:lnTo>
                <a:lnTo>
                  <a:pt x="0" y="33981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5">
            <a:extLst>
              <a:ext uri="{FF2B5EF4-FFF2-40B4-BE49-F238E27FC236}">
                <a16:creationId xmlns:a16="http://schemas.microsoft.com/office/drawing/2014/main" id="{2D97901E-C600-34AA-030C-04226699C0B6}"/>
              </a:ext>
            </a:extLst>
          </p:cNvPr>
          <p:cNvGrpSpPr/>
          <p:nvPr/>
        </p:nvGrpSpPr>
        <p:grpSpPr>
          <a:xfrm>
            <a:off x="1881195" y="389897"/>
            <a:ext cx="8699858" cy="2719173"/>
            <a:chOff x="0" y="0"/>
            <a:chExt cx="3812861" cy="1264268"/>
          </a:xfrm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F09ED8A6-DF0F-DA76-83C8-4FF9FEA4050E}"/>
                </a:ext>
              </a:extLst>
            </p:cNvPr>
            <p:cNvSpPr/>
            <p:nvPr/>
          </p:nvSpPr>
          <p:spPr>
            <a:xfrm>
              <a:off x="0" y="0"/>
              <a:ext cx="3812861" cy="1264268"/>
            </a:xfrm>
            <a:custGeom>
              <a:avLst/>
              <a:gdLst/>
              <a:ahLst/>
              <a:cxnLst/>
              <a:rect l="l" t="t" r="r" b="b"/>
              <a:pathLst>
                <a:path w="3812861" h="1264268">
                  <a:moveTo>
                    <a:pt x="1906431" y="0"/>
                  </a:moveTo>
                  <a:cubicBezTo>
                    <a:pt x="853538" y="0"/>
                    <a:pt x="0" y="283016"/>
                    <a:pt x="0" y="632134"/>
                  </a:cubicBezTo>
                  <a:cubicBezTo>
                    <a:pt x="0" y="981252"/>
                    <a:pt x="853538" y="1264268"/>
                    <a:pt x="1906431" y="1264268"/>
                  </a:cubicBezTo>
                  <a:cubicBezTo>
                    <a:pt x="2959323" y="1264268"/>
                    <a:pt x="3812861" y="981252"/>
                    <a:pt x="3812861" y="632134"/>
                  </a:cubicBezTo>
                  <a:cubicBezTo>
                    <a:pt x="3812861" y="283016"/>
                    <a:pt x="2959323" y="0"/>
                    <a:pt x="1906431" y="0"/>
                  </a:cubicBezTo>
                  <a:close/>
                </a:path>
              </a:pathLst>
            </a:custGeom>
            <a:solidFill>
              <a:srgbClr val="00489D"/>
            </a:solidFill>
            <a:ln w="9525" cap="sq">
              <a:solidFill>
                <a:srgbClr val="F4E4D8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7">
              <a:extLst>
                <a:ext uri="{FF2B5EF4-FFF2-40B4-BE49-F238E27FC236}">
                  <a16:creationId xmlns:a16="http://schemas.microsoft.com/office/drawing/2014/main" id="{CBB534B6-5146-4D27-8540-84953F0CDA3E}"/>
                </a:ext>
              </a:extLst>
            </p:cNvPr>
            <p:cNvSpPr txBox="1"/>
            <p:nvPr/>
          </p:nvSpPr>
          <p:spPr>
            <a:xfrm>
              <a:off x="357456" y="80425"/>
              <a:ext cx="3097950" cy="10653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4E03A0-350D-A8C6-48BF-5E890C8A4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2FAF5-82A0-4DDF-9036-B0572E69A265}" type="datetime1">
              <a:rPr lang="vi-VN" smtClean="0"/>
              <a:t>12/02/2025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B143F8-00CE-0E55-5473-99A7BD2DA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56E9DB31-975D-2DCE-6183-A52AB72361A3}"/>
              </a:ext>
            </a:extLst>
          </p:cNvPr>
          <p:cNvSpPr/>
          <p:nvPr/>
        </p:nvSpPr>
        <p:spPr>
          <a:xfrm>
            <a:off x="-1748560" y="3957852"/>
            <a:ext cx="4171522" cy="1563032"/>
          </a:xfrm>
          <a:custGeom>
            <a:avLst/>
            <a:gdLst/>
            <a:ahLst/>
            <a:cxnLst/>
            <a:rect l="l" t="t" r="r" b="b"/>
            <a:pathLst>
              <a:path w="6832715" h="2716004">
                <a:moveTo>
                  <a:pt x="0" y="0"/>
                </a:moveTo>
                <a:lnTo>
                  <a:pt x="6832714" y="0"/>
                </a:lnTo>
                <a:lnTo>
                  <a:pt x="6832714" y="2716004"/>
                </a:lnTo>
                <a:lnTo>
                  <a:pt x="0" y="27160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C601CEEB-3BB3-A5D2-EA0A-CCC41B621323}"/>
              </a:ext>
            </a:extLst>
          </p:cNvPr>
          <p:cNvSpPr/>
          <p:nvPr/>
        </p:nvSpPr>
        <p:spPr>
          <a:xfrm rot="484080" flipH="1">
            <a:off x="8285928" y="-166179"/>
            <a:ext cx="5405860" cy="2025528"/>
          </a:xfrm>
          <a:custGeom>
            <a:avLst/>
            <a:gdLst/>
            <a:ahLst/>
            <a:cxnLst/>
            <a:rect l="l" t="t" r="r" b="b"/>
            <a:pathLst>
              <a:path w="8854490" h="3519660">
                <a:moveTo>
                  <a:pt x="8854490" y="0"/>
                </a:moveTo>
                <a:lnTo>
                  <a:pt x="0" y="0"/>
                </a:lnTo>
                <a:lnTo>
                  <a:pt x="0" y="3519660"/>
                </a:lnTo>
                <a:lnTo>
                  <a:pt x="8854490" y="3519660"/>
                </a:lnTo>
                <a:lnTo>
                  <a:pt x="885449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0">
            <a:extLst>
              <a:ext uri="{FF2B5EF4-FFF2-40B4-BE49-F238E27FC236}">
                <a16:creationId xmlns:a16="http://schemas.microsoft.com/office/drawing/2014/main" id="{EC1BEC1E-81AB-079E-943D-94832824CAFD}"/>
              </a:ext>
            </a:extLst>
          </p:cNvPr>
          <p:cNvSpPr/>
          <p:nvPr/>
        </p:nvSpPr>
        <p:spPr>
          <a:xfrm>
            <a:off x="9173756" y="3766462"/>
            <a:ext cx="4605720" cy="1725723"/>
          </a:xfrm>
          <a:custGeom>
            <a:avLst/>
            <a:gdLst/>
            <a:ahLst/>
            <a:cxnLst/>
            <a:rect l="l" t="t" r="r" b="b"/>
            <a:pathLst>
              <a:path w="7543907" h="2998703">
                <a:moveTo>
                  <a:pt x="0" y="0"/>
                </a:moveTo>
                <a:lnTo>
                  <a:pt x="7543907" y="0"/>
                </a:lnTo>
                <a:lnTo>
                  <a:pt x="7543907" y="2998704"/>
                </a:lnTo>
                <a:lnTo>
                  <a:pt x="0" y="29987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393D3D-27C5-3CE4-A80D-A33ECA1D5D77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3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C3E68F6-1DF1-5735-8C41-3C485FB4D637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450826" y="787458"/>
            <a:ext cx="2095500" cy="962025"/>
          </a:xfrm>
        </p:spPr>
        <p:txBody>
          <a:bodyPr>
            <a:normAutofit/>
          </a:bodyPr>
          <a:lstStyle>
            <a:lvl1pPr marL="0" indent="0">
              <a:buNone/>
              <a:defRPr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err="1"/>
              <a:t>Bài</a:t>
            </a:r>
            <a:r>
              <a:rPr lang="en-US" dirty="0"/>
              <a:t> 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5E08176D-DF9A-F3DF-5CBB-F3C2B0C48591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2561681" y="1665029"/>
            <a:ext cx="7338886" cy="962025"/>
          </a:xfrm>
        </p:spPr>
        <p:txBody>
          <a:bodyPr>
            <a:normAutofit/>
          </a:bodyPr>
          <a:lstStyle>
            <a:lvl1pPr marL="0" indent="0">
              <a:buNone/>
              <a:defRPr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08493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直接连接符 2">
            <a:extLst>
              <a:ext uri="{FF2B5EF4-FFF2-40B4-BE49-F238E27FC236}">
                <a16:creationId xmlns:a16="http://schemas.microsoft.com/office/drawing/2014/main" id="{8F10E5AE-CD40-164C-1DE2-DA6575165D9E}"/>
              </a:ext>
            </a:extLst>
          </p:cNvPr>
          <p:cNvCxnSpPr>
            <a:cxnSpLocks/>
          </p:cNvCxnSpPr>
          <p:nvPr userDrawn="1"/>
        </p:nvCxnSpPr>
        <p:spPr>
          <a:xfrm>
            <a:off x="6068622" y="1475204"/>
            <a:ext cx="0" cy="4657967"/>
          </a:xfrm>
          <a:prstGeom prst="line">
            <a:avLst/>
          </a:prstGeom>
          <a:noFill/>
          <a:ln w="28575" cap="flat" cmpd="sng" algn="ctr">
            <a:solidFill>
              <a:srgbClr val="3F404B"/>
            </a:solidFill>
            <a:prstDash val="sysDot"/>
            <a:miter lim="800000"/>
          </a:ln>
          <a:effectLst/>
        </p:spPr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678A5B8-8108-52DA-29E6-FDC938022EBD}"/>
              </a:ext>
            </a:extLst>
          </p:cNvPr>
          <p:cNvGrpSpPr/>
          <p:nvPr userDrawn="1"/>
        </p:nvGrpSpPr>
        <p:grpSpPr>
          <a:xfrm>
            <a:off x="5479203" y="1154375"/>
            <a:ext cx="4338475" cy="1723968"/>
            <a:chOff x="5479203" y="1154375"/>
            <a:chExt cx="4338475" cy="1723968"/>
          </a:xfrm>
        </p:grpSpPr>
        <p:pic>
          <p:nvPicPr>
            <p:cNvPr id="8" name="图片 18">
              <a:extLst>
                <a:ext uri="{FF2B5EF4-FFF2-40B4-BE49-F238E27FC236}">
                  <a16:creationId xmlns:a16="http://schemas.microsoft.com/office/drawing/2014/main" id="{4B548BEB-EE12-4F2F-D34D-6C577080BA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1964" y="1168962"/>
              <a:ext cx="3280165" cy="1709381"/>
            </a:xfrm>
            <a:prstGeom prst="rect">
              <a:avLst/>
            </a:prstGeom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919DDF6F-BA38-B804-1226-E30A31AA57DA}"/>
                </a:ext>
              </a:extLst>
            </p:cNvPr>
            <p:cNvGrpSpPr/>
            <p:nvPr userDrawn="1"/>
          </p:nvGrpSpPr>
          <p:grpSpPr>
            <a:xfrm>
              <a:off x="5479203" y="1154375"/>
              <a:ext cx="4338475" cy="1221231"/>
              <a:chOff x="5478520" y="1170748"/>
              <a:chExt cx="4338475" cy="1221231"/>
            </a:xfrm>
          </p:grpSpPr>
          <p:sp>
            <p:nvSpPr>
              <p:cNvPr id="10" name="Freeform 56">
                <a:extLst>
                  <a:ext uri="{FF2B5EF4-FFF2-40B4-BE49-F238E27FC236}">
                    <a16:creationId xmlns:a16="http://schemas.microsoft.com/office/drawing/2014/main" id="{9DBC0CBB-CFAE-FE58-0A63-0017F305D4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8576" y="1170748"/>
                <a:ext cx="3058419" cy="972981"/>
              </a:xfrm>
              <a:custGeom>
                <a:avLst/>
                <a:gdLst>
                  <a:gd name="T0" fmla="*/ 2353 w 2385"/>
                  <a:gd name="T1" fmla="*/ 0 h 425"/>
                  <a:gd name="T2" fmla="*/ 0 w 2385"/>
                  <a:gd name="T3" fmla="*/ 0 h 425"/>
                  <a:gd name="T4" fmla="*/ 0 w 2385"/>
                  <a:gd name="T5" fmla="*/ 425 h 425"/>
                  <a:gd name="T6" fmla="*/ 2353 w 2385"/>
                  <a:gd name="T7" fmla="*/ 425 h 425"/>
                  <a:gd name="T8" fmla="*/ 2385 w 2385"/>
                  <a:gd name="T9" fmla="*/ 393 h 425"/>
                  <a:gd name="T10" fmla="*/ 2385 w 2385"/>
                  <a:gd name="T11" fmla="*/ 32 h 425"/>
                  <a:gd name="T12" fmla="*/ 2353 w 2385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5" h="425">
                    <a:moveTo>
                      <a:pt x="23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2353" y="425"/>
                      <a:pt x="2353" y="425"/>
                      <a:pt x="2353" y="425"/>
                    </a:cubicBezTo>
                    <a:cubicBezTo>
                      <a:pt x="2370" y="425"/>
                      <a:pt x="2385" y="411"/>
                      <a:pt x="2385" y="393"/>
                    </a:cubicBezTo>
                    <a:cubicBezTo>
                      <a:pt x="2385" y="32"/>
                      <a:pt x="2385" y="32"/>
                      <a:pt x="2385" y="32"/>
                    </a:cubicBezTo>
                    <a:cubicBezTo>
                      <a:pt x="2385" y="15"/>
                      <a:pt x="2370" y="0"/>
                      <a:pt x="2353" y="0"/>
                    </a:cubicBezTo>
                    <a:close/>
                  </a:path>
                </a:pathLst>
              </a:custGeom>
              <a:solidFill>
                <a:srgbClr val="00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1" name="Freeform 57">
                <a:extLst>
                  <a:ext uri="{FF2B5EF4-FFF2-40B4-BE49-F238E27FC236}">
                    <a16:creationId xmlns:a16="http://schemas.microsoft.com/office/drawing/2014/main" id="{29F6951B-4388-92CA-A2CA-CDC353EFFF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78520" y="1170748"/>
                <a:ext cx="1280059" cy="972981"/>
              </a:xfrm>
              <a:custGeom>
                <a:avLst/>
                <a:gdLst>
                  <a:gd name="T0" fmla="*/ 32 w 734"/>
                  <a:gd name="T1" fmla="*/ 0 h 425"/>
                  <a:gd name="T2" fmla="*/ 0 w 734"/>
                  <a:gd name="T3" fmla="*/ 32 h 425"/>
                  <a:gd name="T4" fmla="*/ 0 w 734"/>
                  <a:gd name="T5" fmla="*/ 393 h 425"/>
                  <a:gd name="T6" fmla="*/ 32 w 734"/>
                  <a:gd name="T7" fmla="*/ 425 h 425"/>
                  <a:gd name="T8" fmla="*/ 734 w 734"/>
                  <a:gd name="T9" fmla="*/ 425 h 425"/>
                  <a:gd name="T10" fmla="*/ 734 w 734"/>
                  <a:gd name="T11" fmla="*/ 0 h 425"/>
                  <a:gd name="T12" fmla="*/ 32 w 734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34" h="425">
                    <a:moveTo>
                      <a:pt x="32" y="0"/>
                    </a:moveTo>
                    <a:cubicBezTo>
                      <a:pt x="14" y="0"/>
                      <a:pt x="0" y="15"/>
                      <a:pt x="0" y="32"/>
                    </a:cubicBezTo>
                    <a:cubicBezTo>
                      <a:pt x="0" y="393"/>
                      <a:pt x="0" y="393"/>
                      <a:pt x="0" y="393"/>
                    </a:cubicBezTo>
                    <a:cubicBezTo>
                      <a:pt x="0" y="411"/>
                      <a:pt x="14" y="425"/>
                      <a:pt x="32" y="425"/>
                    </a:cubicBezTo>
                    <a:cubicBezTo>
                      <a:pt x="734" y="425"/>
                      <a:pt x="734" y="425"/>
                      <a:pt x="734" y="425"/>
                    </a:cubicBezTo>
                    <a:cubicBezTo>
                      <a:pt x="734" y="0"/>
                      <a:pt x="734" y="0"/>
                      <a:pt x="734" y="0"/>
                    </a:cubicBez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FFFF">
                  <a:lumMod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2" name="Freeform 58">
                <a:extLst>
                  <a:ext uri="{FF2B5EF4-FFF2-40B4-BE49-F238E27FC236}">
                    <a16:creationId xmlns:a16="http://schemas.microsoft.com/office/drawing/2014/main" id="{E9CA26B3-062B-3386-9668-F14DFBF5E7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9873" y="1811393"/>
                <a:ext cx="322410" cy="580586"/>
              </a:xfrm>
              <a:custGeom>
                <a:avLst/>
                <a:gdLst>
                  <a:gd name="T0" fmla="*/ 72 w 144"/>
                  <a:gd name="T1" fmla="*/ 145 h 145"/>
                  <a:gd name="T2" fmla="*/ 0 w 144"/>
                  <a:gd name="T3" fmla="*/ 73 h 145"/>
                  <a:gd name="T4" fmla="*/ 72 w 144"/>
                  <a:gd name="T5" fmla="*/ 0 h 145"/>
                  <a:gd name="T6" fmla="*/ 144 w 144"/>
                  <a:gd name="T7" fmla="*/ 73 h 145"/>
                  <a:gd name="T8" fmla="*/ 72 w 144"/>
                  <a:gd name="T9" fmla="*/ 145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145">
                    <a:moveTo>
                      <a:pt x="72" y="145"/>
                    </a:moveTo>
                    <a:lnTo>
                      <a:pt x="0" y="73"/>
                    </a:lnTo>
                    <a:lnTo>
                      <a:pt x="72" y="0"/>
                    </a:lnTo>
                    <a:lnTo>
                      <a:pt x="144" y="73"/>
                    </a:lnTo>
                    <a:lnTo>
                      <a:pt x="72" y="145"/>
                    </a:lnTo>
                    <a:close/>
                  </a:path>
                </a:pathLst>
              </a:custGeom>
              <a:solidFill>
                <a:srgbClr val="FFFFFF">
                  <a:lumMod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DE57382-0632-D0AD-B8AA-86CF1DDD70C5}"/>
                </a:ext>
              </a:extLst>
            </p:cNvPr>
            <p:cNvSpPr txBox="1"/>
            <p:nvPr userDrawn="1"/>
          </p:nvSpPr>
          <p:spPr>
            <a:xfrm>
              <a:off x="5788750" y="1404081"/>
              <a:ext cx="10779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200" b="1" kern="0" dirty="0">
                  <a:solidFill>
                    <a:srgbClr val="673B77"/>
                  </a:solidFill>
                  <a:latin typeface="微软雅黑"/>
                  <a:ea typeface="微软雅黑"/>
                  <a:cs typeface="+mn-ea"/>
                  <a:sym typeface="+mn-lt"/>
                </a:rPr>
                <a:t>01</a:t>
              </a:r>
              <a:endParaRPr lang="zh-CN" altLang="en-US" sz="3200" b="1" kern="0" dirty="0">
                <a:solidFill>
                  <a:srgbClr val="673B77"/>
                </a:solidFill>
                <a:latin typeface="微软雅黑"/>
                <a:ea typeface="微软雅黑"/>
                <a:cs typeface="+mn-ea"/>
                <a:sym typeface="+mn-lt"/>
              </a:endParaRPr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859300-941C-CA53-AAB9-DB8314D02450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835B1C25-A0EC-475A-B3C9-C4F71415E235}" type="datetime1">
              <a:rPr lang="vi-VN" smtClean="0"/>
              <a:t>12/02/2025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500CA6-DB03-866E-4205-76B30A701AD0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0F5494-8E0C-322C-D17F-4B22C7BC8F8D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4CFC032-0D2F-1D3C-5F09-279BD65F4ABF}"/>
              </a:ext>
            </a:extLst>
          </p:cNvPr>
          <p:cNvGrpSpPr/>
          <p:nvPr userDrawn="1"/>
        </p:nvGrpSpPr>
        <p:grpSpPr>
          <a:xfrm>
            <a:off x="2328617" y="2446139"/>
            <a:ext cx="4368476" cy="1729435"/>
            <a:chOff x="2328617" y="2446139"/>
            <a:chExt cx="4368476" cy="1729435"/>
          </a:xfrm>
        </p:grpSpPr>
        <p:grpSp>
          <p:nvGrpSpPr>
            <p:cNvPr id="45" name="组合 3">
              <a:extLst>
                <a:ext uri="{FF2B5EF4-FFF2-40B4-BE49-F238E27FC236}">
                  <a16:creationId xmlns:a16="http://schemas.microsoft.com/office/drawing/2014/main" id="{FC5C041C-7001-D106-6665-C4F0E0990EF2}"/>
                </a:ext>
              </a:extLst>
            </p:cNvPr>
            <p:cNvGrpSpPr/>
            <p:nvPr userDrawn="1"/>
          </p:nvGrpSpPr>
          <p:grpSpPr>
            <a:xfrm>
              <a:off x="2328617" y="2446139"/>
              <a:ext cx="4338475" cy="1729435"/>
              <a:chOff x="5879462" y="287200"/>
              <a:chExt cx="3545784" cy="790365"/>
            </a:xfrm>
          </p:grpSpPr>
          <p:pic>
            <p:nvPicPr>
              <p:cNvPr id="46" name="图片 4">
                <a:extLst>
                  <a:ext uri="{FF2B5EF4-FFF2-40B4-BE49-F238E27FC236}">
                    <a16:creationId xmlns:a16="http://schemas.microsoft.com/office/drawing/2014/main" id="{9AAE83A1-967C-6482-7C55-B91A19754C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307485" y="296365"/>
                <a:ext cx="2680840" cy="781200"/>
              </a:xfrm>
              <a:prstGeom prst="rect">
                <a:avLst/>
              </a:prstGeom>
            </p:spPr>
          </p:pic>
          <p:grpSp>
            <p:nvGrpSpPr>
              <p:cNvPr id="47" name="组合 5">
                <a:extLst>
                  <a:ext uri="{FF2B5EF4-FFF2-40B4-BE49-F238E27FC236}">
                    <a16:creationId xmlns:a16="http://schemas.microsoft.com/office/drawing/2014/main" id="{94B54D31-345A-C7B8-4390-6DDA2E324D2D}"/>
                  </a:ext>
                </a:extLst>
              </p:cNvPr>
              <p:cNvGrpSpPr/>
              <p:nvPr/>
            </p:nvGrpSpPr>
            <p:grpSpPr>
              <a:xfrm flipH="1">
                <a:off x="5879462" y="287200"/>
                <a:ext cx="3545784" cy="558112"/>
                <a:chOff x="7995986" y="760883"/>
                <a:chExt cx="3436053" cy="540840"/>
              </a:xfrm>
            </p:grpSpPr>
            <p:sp>
              <p:nvSpPr>
                <p:cNvPr id="48" name="Freeform 56">
                  <a:extLst>
                    <a:ext uri="{FF2B5EF4-FFF2-40B4-BE49-F238E27FC236}">
                      <a16:creationId xmlns:a16="http://schemas.microsoft.com/office/drawing/2014/main" id="{22EEA318-2864-44E8-006E-600F4F7138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009785" y="760883"/>
                  <a:ext cx="2422254" cy="430899"/>
                </a:xfrm>
                <a:custGeom>
                  <a:avLst/>
                  <a:gdLst>
                    <a:gd name="T0" fmla="*/ 2353 w 2385"/>
                    <a:gd name="T1" fmla="*/ 0 h 425"/>
                    <a:gd name="T2" fmla="*/ 0 w 2385"/>
                    <a:gd name="T3" fmla="*/ 0 h 425"/>
                    <a:gd name="T4" fmla="*/ 0 w 2385"/>
                    <a:gd name="T5" fmla="*/ 425 h 425"/>
                    <a:gd name="T6" fmla="*/ 2353 w 2385"/>
                    <a:gd name="T7" fmla="*/ 425 h 425"/>
                    <a:gd name="T8" fmla="*/ 2385 w 2385"/>
                    <a:gd name="T9" fmla="*/ 393 h 425"/>
                    <a:gd name="T10" fmla="*/ 2385 w 2385"/>
                    <a:gd name="T11" fmla="*/ 32 h 425"/>
                    <a:gd name="T12" fmla="*/ 2353 w 2385"/>
                    <a:gd name="T13" fmla="*/ 0 h 4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85" h="425">
                      <a:moveTo>
                        <a:pt x="2353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425"/>
                        <a:pt x="0" y="425"/>
                        <a:pt x="0" y="425"/>
                      </a:cubicBezTo>
                      <a:cubicBezTo>
                        <a:pt x="2353" y="425"/>
                        <a:pt x="2353" y="425"/>
                        <a:pt x="2353" y="425"/>
                      </a:cubicBezTo>
                      <a:cubicBezTo>
                        <a:pt x="2370" y="425"/>
                        <a:pt x="2385" y="411"/>
                        <a:pt x="2385" y="393"/>
                      </a:cubicBezTo>
                      <a:cubicBezTo>
                        <a:pt x="2385" y="32"/>
                        <a:pt x="2385" y="32"/>
                        <a:pt x="2385" y="32"/>
                      </a:cubicBezTo>
                      <a:cubicBezTo>
                        <a:pt x="2385" y="15"/>
                        <a:pt x="2370" y="0"/>
                        <a:pt x="2353" y="0"/>
                      </a:cubicBezTo>
                      <a:close/>
                    </a:path>
                  </a:pathLst>
                </a:custGeom>
                <a:solidFill>
                  <a:srgbClr val="F0747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软雅黑"/>
                    <a:ea typeface="微软雅黑"/>
                    <a:cs typeface="+mn-ea"/>
                    <a:sym typeface="+mn-lt"/>
                  </a:endParaRPr>
                </a:p>
              </p:txBody>
            </p:sp>
            <p:sp>
              <p:nvSpPr>
                <p:cNvPr id="49" name="Freeform 57">
                  <a:extLst>
                    <a:ext uri="{FF2B5EF4-FFF2-40B4-BE49-F238E27FC236}">
                      <a16:creationId xmlns:a16="http://schemas.microsoft.com/office/drawing/2014/main" id="{C26E2D04-AA9D-AF2A-CE92-A682523D74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95986" y="760883"/>
                  <a:ext cx="1013801" cy="430899"/>
                </a:xfrm>
                <a:custGeom>
                  <a:avLst/>
                  <a:gdLst>
                    <a:gd name="T0" fmla="*/ 32 w 734"/>
                    <a:gd name="T1" fmla="*/ 0 h 425"/>
                    <a:gd name="T2" fmla="*/ 0 w 734"/>
                    <a:gd name="T3" fmla="*/ 32 h 425"/>
                    <a:gd name="T4" fmla="*/ 0 w 734"/>
                    <a:gd name="T5" fmla="*/ 393 h 425"/>
                    <a:gd name="T6" fmla="*/ 32 w 734"/>
                    <a:gd name="T7" fmla="*/ 425 h 425"/>
                    <a:gd name="T8" fmla="*/ 734 w 734"/>
                    <a:gd name="T9" fmla="*/ 425 h 425"/>
                    <a:gd name="T10" fmla="*/ 734 w 734"/>
                    <a:gd name="T11" fmla="*/ 0 h 425"/>
                    <a:gd name="T12" fmla="*/ 32 w 734"/>
                    <a:gd name="T13" fmla="*/ 0 h 4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34" h="425">
                      <a:moveTo>
                        <a:pt x="32" y="0"/>
                      </a:moveTo>
                      <a:cubicBezTo>
                        <a:pt x="14" y="0"/>
                        <a:pt x="0" y="15"/>
                        <a:pt x="0" y="32"/>
                      </a:cubicBezTo>
                      <a:cubicBezTo>
                        <a:pt x="0" y="393"/>
                        <a:pt x="0" y="393"/>
                        <a:pt x="0" y="393"/>
                      </a:cubicBezTo>
                      <a:cubicBezTo>
                        <a:pt x="0" y="411"/>
                        <a:pt x="14" y="425"/>
                        <a:pt x="32" y="425"/>
                      </a:cubicBezTo>
                      <a:cubicBezTo>
                        <a:pt x="734" y="425"/>
                        <a:pt x="734" y="425"/>
                        <a:pt x="734" y="425"/>
                      </a:cubicBezTo>
                      <a:cubicBezTo>
                        <a:pt x="734" y="0"/>
                        <a:pt x="734" y="0"/>
                        <a:pt x="734" y="0"/>
                      </a:cubicBezTo>
                      <a:lnTo>
                        <a:pt x="32" y="0"/>
                      </a:lnTo>
                      <a:close/>
                    </a:path>
                  </a:pathLst>
                </a:custGeom>
                <a:solidFill>
                  <a:srgbClr val="FFFFFF">
                    <a:lumMod val="85000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软雅黑"/>
                    <a:ea typeface="微软雅黑"/>
                    <a:cs typeface="+mn-ea"/>
                    <a:sym typeface="+mn-lt"/>
                  </a:endParaRPr>
                </a:p>
              </p:txBody>
            </p:sp>
            <p:sp>
              <p:nvSpPr>
                <p:cNvPr id="50" name="Freeform 58">
                  <a:extLst>
                    <a:ext uri="{FF2B5EF4-FFF2-40B4-BE49-F238E27FC236}">
                      <a16:creationId xmlns:a16="http://schemas.microsoft.com/office/drawing/2014/main" id="{967C9642-4EBD-391B-D398-ECB4EC2353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337616" y="1044602"/>
                  <a:ext cx="255347" cy="257121"/>
                </a:xfrm>
                <a:custGeom>
                  <a:avLst/>
                  <a:gdLst>
                    <a:gd name="T0" fmla="*/ 72 w 144"/>
                    <a:gd name="T1" fmla="*/ 145 h 145"/>
                    <a:gd name="T2" fmla="*/ 0 w 144"/>
                    <a:gd name="T3" fmla="*/ 73 h 145"/>
                    <a:gd name="T4" fmla="*/ 72 w 144"/>
                    <a:gd name="T5" fmla="*/ 0 h 145"/>
                    <a:gd name="T6" fmla="*/ 144 w 144"/>
                    <a:gd name="T7" fmla="*/ 73 h 145"/>
                    <a:gd name="T8" fmla="*/ 72 w 144"/>
                    <a:gd name="T9" fmla="*/ 145 h 1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4" h="145">
                      <a:moveTo>
                        <a:pt x="72" y="145"/>
                      </a:moveTo>
                      <a:lnTo>
                        <a:pt x="0" y="73"/>
                      </a:lnTo>
                      <a:lnTo>
                        <a:pt x="72" y="0"/>
                      </a:lnTo>
                      <a:lnTo>
                        <a:pt x="144" y="73"/>
                      </a:lnTo>
                      <a:lnTo>
                        <a:pt x="72" y="145"/>
                      </a:lnTo>
                      <a:close/>
                    </a:path>
                  </a:pathLst>
                </a:custGeom>
                <a:solidFill>
                  <a:srgbClr val="FFFFFF">
                    <a:lumMod val="85000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软雅黑"/>
                    <a:ea typeface="微软雅黑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51" name="文本框 36">
              <a:extLst>
                <a:ext uri="{FF2B5EF4-FFF2-40B4-BE49-F238E27FC236}">
                  <a16:creationId xmlns:a16="http://schemas.microsoft.com/office/drawing/2014/main" id="{17909BAA-C98B-797D-77B1-50BAF8FBB515}"/>
                </a:ext>
              </a:extLst>
            </p:cNvPr>
            <p:cNvSpPr txBox="1"/>
            <p:nvPr userDrawn="1"/>
          </p:nvSpPr>
          <p:spPr>
            <a:xfrm>
              <a:off x="5413964" y="2579226"/>
              <a:ext cx="12831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3200" b="1" kern="0" dirty="0">
                  <a:solidFill>
                    <a:srgbClr val="673B77"/>
                  </a:solidFill>
                  <a:latin typeface="微软雅黑"/>
                  <a:ea typeface="微软雅黑"/>
                  <a:cs typeface="+mn-ea"/>
                  <a:sym typeface="+mn-lt"/>
                </a:rPr>
                <a:t>02</a:t>
              </a:r>
              <a:endParaRPr lang="zh-CN" altLang="en-US" sz="3200" b="1" kern="0" dirty="0">
                <a:solidFill>
                  <a:srgbClr val="673B77"/>
                </a:solidFill>
                <a:latin typeface="微软雅黑"/>
                <a:ea typeface="微软雅黑"/>
                <a:cs typeface="+mn-ea"/>
                <a:sym typeface="+mn-lt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96CD09B-5C00-40F6-2A1E-C8C333C0394D}"/>
              </a:ext>
            </a:extLst>
          </p:cNvPr>
          <p:cNvGrpSpPr/>
          <p:nvPr userDrawn="1"/>
        </p:nvGrpSpPr>
        <p:grpSpPr>
          <a:xfrm>
            <a:off x="2328617" y="4948401"/>
            <a:ext cx="4368476" cy="1729435"/>
            <a:chOff x="2328617" y="4948401"/>
            <a:chExt cx="4368476" cy="1729435"/>
          </a:xfrm>
        </p:grpSpPr>
        <p:pic>
          <p:nvPicPr>
            <p:cNvPr id="53" name="图片 11">
              <a:extLst>
                <a:ext uri="{FF2B5EF4-FFF2-40B4-BE49-F238E27FC236}">
                  <a16:creationId xmlns:a16="http://schemas.microsoft.com/office/drawing/2014/main" id="{E9397F4F-F4CF-1277-8CC0-4D0C5226E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52328" y="4968455"/>
              <a:ext cx="3280165" cy="1709381"/>
            </a:xfrm>
            <a:prstGeom prst="rect">
              <a:avLst/>
            </a:prstGeom>
          </p:spPr>
        </p:pic>
        <p:grpSp>
          <p:nvGrpSpPr>
            <p:cNvPr id="54" name="组合 12">
              <a:extLst>
                <a:ext uri="{FF2B5EF4-FFF2-40B4-BE49-F238E27FC236}">
                  <a16:creationId xmlns:a16="http://schemas.microsoft.com/office/drawing/2014/main" id="{B0F73070-9978-16AE-8985-78E91E752929}"/>
                </a:ext>
              </a:extLst>
            </p:cNvPr>
            <p:cNvGrpSpPr/>
            <p:nvPr/>
          </p:nvGrpSpPr>
          <p:grpSpPr>
            <a:xfrm flipH="1">
              <a:off x="2328617" y="4948401"/>
              <a:ext cx="4338475" cy="1221231"/>
              <a:chOff x="7995986" y="760883"/>
              <a:chExt cx="3436053" cy="540840"/>
            </a:xfrm>
          </p:grpSpPr>
          <p:sp>
            <p:nvSpPr>
              <p:cNvPr id="55" name="Freeform 56">
                <a:extLst>
                  <a:ext uri="{FF2B5EF4-FFF2-40B4-BE49-F238E27FC236}">
                    <a16:creationId xmlns:a16="http://schemas.microsoft.com/office/drawing/2014/main" id="{F8B4D4FF-1CCC-46A8-F7D3-51F90C69B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85" y="760883"/>
                <a:ext cx="2422254" cy="430899"/>
              </a:xfrm>
              <a:custGeom>
                <a:avLst/>
                <a:gdLst>
                  <a:gd name="T0" fmla="*/ 2353 w 2385"/>
                  <a:gd name="T1" fmla="*/ 0 h 425"/>
                  <a:gd name="T2" fmla="*/ 0 w 2385"/>
                  <a:gd name="T3" fmla="*/ 0 h 425"/>
                  <a:gd name="T4" fmla="*/ 0 w 2385"/>
                  <a:gd name="T5" fmla="*/ 425 h 425"/>
                  <a:gd name="T6" fmla="*/ 2353 w 2385"/>
                  <a:gd name="T7" fmla="*/ 425 h 425"/>
                  <a:gd name="T8" fmla="*/ 2385 w 2385"/>
                  <a:gd name="T9" fmla="*/ 393 h 425"/>
                  <a:gd name="T10" fmla="*/ 2385 w 2385"/>
                  <a:gd name="T11" fmla="*/ 32 h 425"/>
                  <a:gd name="T12" fmla="*/ 2353 w 2385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5" h="425">
                    <a:moveTo>
                      <a:pt x="23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2353" y="425"/>
                      <a:pt x="2353" y="425"/>
                      <a:pt x="2353" y="425"/>
                    </a:cubicBezTo>
                    <a:cubicBezTo>
                      <a:pt x="2370" y="425"/>
                      <a:pt x="2385" y="411"/>
                      <a:pt x="2385" y="393"/>
                    </a:cubicBezTo>
                    <a:cubicBezTo>
                      <a:pt x="2385" y="32"/>
                      <a:pt x="2385" y="32"/>
                      <a:pt x="2385" y="32"/>
                    </a:cubicBezTo>
                    <a:cubicBezTo>
                      <a:pt x="2385" y="15"/>
                      <a:pt x="2370" y="0"/>
                      <a:pt x="2353" y="0"/>
                    </a:cubicBezTo>
                    <a:close/>
                  </a:path>
                </a:pathLst>
              </a:custGeom>
              <a:solidFill>
                <a:srgbClr val="BECE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56" name="Freeform 57">
                <a:extLst>
                  <a:ext uri="{FF2B5EF4-FFF2-40B4-BE49-F238E27FC236}">
                    <a16:creationId xmlns:a16="http://schemas.microsoft.com/office/drawing/2014/main" id="{2088590D-8763-AB43-76CD-C16B463A17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5986" y="760883"/>
                <a:ext cx="1013801" cy="430899"/>
              </a:xfrm>
              <a:custGeom>
                <a:avLst/>
                <a:gdLst>
                  <a:gd name="T0" fmla="*/ 32 w 734"/>
                  <a:gd name="T1" fmla="*/ 0 h 425"/>
                  <a:gd name="T2" fmla="*/ 0 w 734"/>
                  <a:gd name="T3" fmla="*/ 32 h 425"/>
                  <a:gd name="T4" fmla="*/ 0 w 734"/>
                  <a:gd name="T5" fmla="*/ 393 h 425"/>
                  <a:gd name="T6" fmla="*/ 32 w 734"/>
                  <a:gd name="T7" fmla="*/ 425 h 425"/>
                  <a:gd name="T8" fmla="*/ 734 w 734"/>
                  <a:gd name="T9" fmla="*/ 425 h 425"/>
                  <a:gd name="T10" fmla="*/ 734 w 734"/>
                  <a:gd name="T11" fmla="*/ 0 h 425"/>
                  <a:gd name="T12" fmla="*/ 32 w 734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34" h="425">
                    <a:moveTo>
                      <a:pt x="32" y="0"/>
                    </a:moveTo>
                    <a:cubicBezTo>
                      <a:pt x="14" y="0"/>
                      <a:pt x="0" y="15"/>
                      <a:pt x="0" y="32"/>
                    </a:cubicBezTo>
                    <a:cubicBezTo>
                      <a:pt x="0" y="393"/>
                      <a:pt x="0" y="393"/>
                      <a:pt x="0" y="393"/>
                    </a:cubicBezTo>
                    <a:cubicBezTo>
                      <a:pt x="0" y="411"/>
                      <a:pt x="14" y="425"/>
                      <a:pt x="32" y="425"/>
                    </a:cubicBezTo>
                    <a:cubicBezTo>
                      <a:pt x="734" y="425"/>
                      <a:pt x="734" y="425"/>
                      <a:pt x="734" y="425"/>
                    </a:cubicBezTo>
                    <a:cubicBezTo>
                      <a:pt x="734" y="0"/>
                      <a:pt x="734" y="0"/>
                      <a:pt x="734" y="0"/>
                    </a:cubicBez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FFFF">
                  <a:lumMod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57" name="Freeform 58">
                <a:extLst>
                  <a:ext uri="{FF2B5EF4-FFF2-40B4-BE49-F238E27FC236}">
                    <a16:creationId xmlns:a16="http://schemas.microsoft.com/office/drawing/2014/main" id="{2B7FB884-2F5B-17A3-B8DC-B7E62B11F6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37616" y="1044602"/>
                <a:ext cx="255347" cy="257121"/>
              </a:xfrm>
              <a:custGeom>
                <a:avLst/>
                <a:gdLst>
                  <a:gd name="T0" fmla="*/ 72 w 144"/>
                  <a:gd name="T1" fmla="*/ 145 h 145"/>
                  <a:gd name="T2" fmla="*/ 0 w 144"/>
                  <a:gd name="T3" fmla="*/ 73 h 145"/>
                  <a:gd name="T4" fmla="*/ 72 w 144"/>
                  <a:gd name="T5" fmla="*/ 0 h 145"/>
                  <a:gd name="T6" fmla="*/ 144 w 144"/>
                  <a:gd name="T7" fmla="*/ 73 h 145"/>
                  <a:gd name="T8" fmla="*/ 72 w 144"/>
                  <a:gd name="T9" fmla="*/ 145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145">
                    <a:moveTo>
                      <a:pt x="72" y="145"/>
                    </a:moveTo>
                    <a:lnTo>
                      <a:pt x="0" y="73"/>
                    </a:lnTo>
                    <a:lnTo>
                      <a:pt x="72" y="0"/>
                    </a:lnTo>
                    <a:lnTo>
                      <a:pt x="144" y="73"/>
                    </a:lnTo>
                    <a:lnTo>
                      <a:pt x="72" y="145"/>
                    </a:lnTo>
                    <a:close/>
                  </a:path>
                </a:pathLst>
              </a:custGeom>
              <a:solidFill>
                <a:srgbClr val="FFFFFF">
                  <a:lumMod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58" name="文本框 43">
              <a:extLst>
                <a:ext uri="{FF2B5EF4-FFF2-40B4-BE49-F238E27FC236}">
                  <a16:creationId xmlns:a16="http://schemas.microsoft.com/office/drawing/2014/main" id="{902F2B16-59F0-02B3-FDD1-D0E9F4CFB4A6}"/>
                </a:ext>
              </a:extLst>
            </p:cNvPr>
            <p:cNvSpPr txBox="1"/>
            <p:nvPr userDrawn="1"/>
          </p:nvSpPr>
          <p:spPr>
            <a:xfrm>
              <a:off x="5413964" y="5181806"/>
              <a:ext cx="12831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3200" b="1" kern="0" dirty="0">
                  <a:solidFill>
                    <a:srgbClr val="673B77"/>
                  </a:solidFill>
                  <a:latin typeface="微软雅黑"/>
                  <a:ea typeface="微软雅黑"/>
                  <a:cs typeface="+mn-ea"/>
                  <a:sym typeface="+mn-lt"/>
                </a:rPr>
                <a:t>04</a:t>
              </a:r>
              <a:endParaRPr lang="zh-CN" altLang="en-US" sz="3200" b="1" kern="0" dirty="0">
                <a:solidFill>
                  <a:srgbClr val="673B77"/>
                </a:solidFill>
                <a:latin typeface="微软雅黑"/>
                <a:ea typeface="微软雅黑"/>
                <a:cs typeface="+mn-ea"/>
                <a:sym typeface="+mn-lt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BFB800A-60D2-411D-485E-512E3E634EDD}"/>
              </a:ext>
            </a:extLst>
          </p:cNvPr>
          <p:cNvGrpSpPr/>
          <p:nvPr userDrawn="1"/>
        </p:nvGrpSpPr>
        <p:grpSpPr>
          <a:xfrm>
            <a:off x="5401990" y="3701487"/>
            <a:ext cx="4419865" cy="1729435"/>
            <a:chOff x="5401990" y="3701487"/>
            <a:chExt cx="4419865" cy="1729435"/>
          </a:xfrm>
        </p:grpSpPr>
        <p:pic>
          <p:nvPicPr>
            <p:cNvPr id="60" name="图片 18">
              <a:extLst>
                <a:ext uri="{FF2B5EF4-FFF2-40B4-BE49-F238E27FC236}">
                  <a16:creationId xmlns:a16="http://schemas.microsoft.com/office/drawing/2014/main" id="{031C1BD0-12B2-89D8-1A3F-2B64798E5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7979" y="3721541"/>
              <a:ext cx="3280165" cy="1709381"/>
            </a:xfrm>
            <a:prstGeom prst="rect">
              <a:avLst/>
            </a:prstGeom>
          </p:spPr>
        </p:pic>
        <p:grpSp>
          <p:nvGrpSpPr>
            <p:cNvPr id="61" name="组合 19">
              <a:extLst>
                <a:ext uri="{FF2B5EF4-FFF2-40B4-BE49-F238E27FC236}">
                  <a16:creationId xmlns:a16="http://schemas.microsoft.com/office/drawing/2014/main" id="{E476DA8B-29AC-635F-A788-D397B1530B1C}"/>
                </a:ext>
              </a:extLst>
            </p:cNvPr>
            <p:cNvGrpSpPr/>
            <p:nvPr/>
          </p:nvGrpSpPr>
          <p:grpSpPr>
            <a:xfrm>
              <a:off x="5483380" y="3701487"/>
              <a:ext cx="4338475" cy="1221231"/>
              <a:chOff x="7995986" y="760883"/>
              <a:chExt cx="3436053" cy="540840"/>
            </a:xfrm>
          </p:grpSpPr>
          <p:sp>
            <p:nvSpPr>
              <p:cNvPr id="62" name="Freeform 56">
                <a:extLst>
                  <a:ext uri="{FF2B5EF4-FFF2-40B4-BE49-F238E27FC236}">
                    <a16:creationId xmlns:a16="http://schemas.microsoft.com/office/drawing/2014/main" id="{7123FF69-EA71-1653-48C9-49759FF549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85" y="760883"/>
                <a:ext cx="2422254" cy="430899"/>
              </a:xfrm>
              <a:custGeom>
                <a:avLst/>
                <a:gdLst>
                  <a:gd name="T0" fmla="*/ 2353 w 2385"/>
                  <a:gd name="T1" fmla="*/ 0 h 425"/>
                  <a:gd name="T2" fmla="*/ 0 w 2385"/>
                  <a:gd name="T3" fmla="*/ 0 h 425"/>
                  <a:gd name="T4" fmla="*/ 0 w 2385"/>
                  <a:gd name="T5" fmla="*/ 425 h 425"/>
                  <a:gd name="T6" fmla="*/ 2353 w 2385"/>
                  <a:gd name="T7" fmla="*/ 425 h 425"/>
                  <a:gd name="T8" fmla="*/ 2385 w 2385"/>
                  <a:gd name="T9" fmla="*/ 393 h 425"/>
                  <a:gd name="T10" fmla="*/ 2385 w 2385"/>
                  <a:gd name="T11" fmla="*/ 32 h 425"/>
                  <a:gd name="T12" fmla="*/ 2353 w 2385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5" h="425">
                    <a:moveTo>
                      <a:pt x="23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2353" y="425"/>
                      <a:pt x="2353" y="425"/>
                      <a:pt x="2353" y="425"/>
                    </a:cubicBezTo>
                    <a:cubicBezTo>
                      <a:pt x="2370" y="425"/>
                      <a:pt x="2385" y="411"/>
                      <a:pt x="2385" y="393"/>
                    </a:cubicBezTo>
                    <a:cubicBezTo>
                      <a:pt x="2385" y="32"/>
                      <a:pt x="2385" y="32"/>
                      <a:pt x="2385" y="32"/>
                    </a:cubicBezTo>
                    <a:cubicBezTo>
                      <a:pt x="2385" y="15"/>
                      <a:pt x="2370" y="0"/>
                      <a:pt x="2353" y="0"/>
                    </a:cubicBezTo>
                    <a:close/>
                  </a:path>
                </a:pathLst>
              </a:custGeom>
              <a:solidFill>
                <a:srgbClr val="FFBF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3" name="Freeform 57">
                <a:extLst>
                  <a:ext uri="{FF2B5EF4-FFF2-40B4-BE49-F238E27FC236}">
                    <a16:creationId xmlns:a16="http://schemas.microsoft.com/office/drawing/2014/main" id="{6EBAE34B-C8DB-7561-2074-7EC554E232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5986" y="760883"/>
                <a:ext cx="1013801" cy="430899"/>
              </a:xfrm>
              <a:custGeom>
                <a:avLst/>
                <a:gdLst>
                  <a:gd name="T0" fmla="*/ 32 w 734"/>
                  <a:gd name="T1" fmla="*/ 0 h 425"/>
                  <a:gd name="T2" fmla="*/ 0 w 734"/>
                  <a:gd name="T3" fmla="*/ 32 h 425"/>
                  <a:gd name="T4" fmla="*/ 0 w 734"/>
                  <a:gd name="T5" fmla="*/ 393 h 425"/>
                  <a:gd name="T6" fmla="*/ 32 w 734"/>
                  <a:gd name="T7" fmla="*/ 425 h 425"/>
                  <a:gd name="T8" fmla="*/ 734 w 734"/>
                  <a:gd name="T9" fmla="*/ 425 h 425"/>
                  <a:gd name="T10" fmla="*/ 734 w 734"/>
                  <a:gd name="T11" fmla="*/ 0 h 425"/>
                  <a:gd name="T12" fmla="*/ 32 w 734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34" h="425">
                    <a:moveTo>
                      <a:pt x="32" y="0"/>
                    </a:moveTo>
                    <a:cubicBezTo>
                      <a:pt x="14" y="0"/>
                      <a:pt x="0" y="15"/>
                      <a:pt x="0" y="32"/>
                    </a:cubicBezTo>
                    <a:cubicBezTo>
                      <a:pt x="0" y="393"/>
                      <a:pt x="0" y="393"/>
                      <a:pt x="0" y="393"/>
                    </a:cubicBezTo>
                    <a:cubicBezTo>
                      <a:pt x="0" y="411"/>
                      <a:pt x="14" y="425"/>
                      <a:pt x="32" y="425"/>
                    </a:cubicBezTo>
                    <a:cubicBezTo>
                      <a:pt x="734" y="425"/>
                      <a:pt x="734" y="425"/>
                      <a:pt x="734" y="425"/>
                    </a:cubicBezTo>
                    <a:cubicBezTo>
                      <a:pt x="734" y="0"/>
                      <a:pt x="734" y="0"/>
                      <a:pt x="734" y="0"/>
                    </a:cubicBez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FFFF">
                  <a:lumMod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4" name="Freeform 58">
                <a:extLst>
                  <a:ext uri="{FF2B5EF4-FFF2-40B4-BE49-F238E27FC236}">
                    <a16:creationId xmlns:a16="http://schemas.microsoft.com/office/drawing/2014/main" id="{259AADBA-73A6-4A85-A05E-4CAF90BAE8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37616" y="1044602"/>
                <a:ext cx="255347" cy="257121"/>
              </a:xfrm>
              <a:custGeom>
                <a:avLst/>
                <a:gdLst>
                  <a:gd name="T0" fmla="*/ 72 w 144"/>
                  <a:gd name="T1" fmla="*/ 145 h 145"/>
                  <a:gd name="T2" fmla="*/ 0 w 144"/>
                  <a:gd name="T3" fmla="*/ 73 h 145"/>
                  <a:gd name="T4" fmla="*/ 72 w 144"/>
                  <a:gd name="T5" fmla="*/ 0 h 145"/>
                  <a:gd name="T6" fmla="*/ 144 w 144"/>
                  <a:gd name="T7" fmla="*/ 73 h 145"/>
                  <a:gd name="T8" fmla="*/ 72 w 144"/>
                  <a:gd name="T9" fmla="*/ 145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145">
                    <a:moveTo>
                      <a:pt x="72" y="145"/>
                    </a:moveTo>
                    <a:lnTo>
                      <a:pt x="0" y="73"/>
                    </a:lnTo>
                    <a:lnTo>
                      <a:pt x="72" y="0"/>
                    </a:lnTo>
                    <a:lnTo>
                      <a:pt x="144" y="73"/>
                    </a:lnTo>
                    <a:lnTo>
                      <a:pt x="72" y="145"/>
                    </a:lnTo>
                    <a:close/>
                  </a:path>
                </a:pathLst>
              </a:custGeom>
              <a:solidFill>
                <a:srgbClr val="FFFFFF">
                  <a:lumMod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65" name="文本框 50">
              <a:extLst>
                <a:ext uri="{FF2B5EF4-FFF2-40B4-BE49-F238E27FC236}">
                  <a16:creationId xmlns:a16="http://schemas.microsoft.com/office/drawing/2014/main" id="{2177ED0D-01DB-C9DB-B8E7-A7BA1E272B6A}"/>
                </a:ext>
              </a:extLst>
            </p:cNvPr>
            <p:cNvSpPr txBox="1"/>
            <p:nvPr userDrawn="1"/>
          </p:nvSpPr>
          <p:spPr>
            <a:xfrm>
              <a:off x="5401990" y="3957111"/>
              <a:ext cx="12831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3200" b="1" kern="0" dirty="0">
                  <a:solidFill>
                    <a:srgbClr val="673B77"/>
                  </a:solidFill>
                  <a:latin typeface="微软雅黑"/>
                  <a:ea typeface="微软雅黑"/>
                  <a:cs typeface="+mn-ea"/>
                  <a:sym typeface="+mn-lt"/>
                </a:rPr>
                <a:t>03</a:t>
              </a:r>
              <a:endParaRPr lang="zh-CN" altLang="en-US" sz="3200" b="1" kern="0" dirty="0">
                <a:solidFill>
                  <a:srgbClr val="673B77"/>
                </a:solidFill>
                <a:latin typeface="微软雅黑"/>
                <a:ea typeface="微软雅黑"/>
                <a:cs typeface="+mn-ea"/>
                <a:sym typeface="+mn-lt"/>
              </a:endParaRPr>
            </a:p>
          </p:txBody>
        </p:sp>
      </p:grpSp>
      <p:sp>
        <p:nvSpPr>
          <p:cNvPr id="84" name="Text Placeholder 21">
            <a:extLst>
              <a:ext uri="{FF2B5EF4-FFF2-40B4-BE49-F238E27FC236}">
                <a16:creationId xmlns:a16="http://schemas.microsoft.com/office/drawing/2014/main" id="{4F55A73F-59CB-F5C0-EE63-B0A856FF341F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2332769" y="2435288"/>
            <a:ext cx="3050114" cy="943010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 baseline="0">
                <a:solidFill>
                  <a:srgbClr val="2F689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/>
              <a:t>KHÁM PHÁ</a:t>
            </a:r>
          </a:p>
        </p:txBody>
      </p:sp>
      <p:sp>
        <p:nvSpPr>
          <p:cNvPr id="85" name="Text Placeholder 21">
            <a:extLst>
              <a:ext uri="{FF2B5EF4-FFF2-40B4-BE49-F238E27FC236}">
                <a16:creationId xmlns:a16="http://schemas.microsoft.com/office/drawing/2014/main" id="{81BD3B4C-0E5B-B955-740F-0356FDC102AF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6778088" y="3741229"/>
            <a:ext cx="3050114" cy="943010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 baseline="0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/>
              <a:t>LUYỆN TẬP</a:t>
            </a:r>
          </a:p>
        </p:txBody>
      </p:sp>
      <p:sp>
        <p:nvSpPr>
          <p:cNvPr id="86" name="Text Placeholder 21">
            <a:extLst>
              <a:ext uri="{FF2B5EF4-FFF2-40B4-BE49-F238E27FC236}">
                <a16:creationId xmlns:a16="http://schemas.microsoft.com/office/drawing/2014/main" id="{B72FD284-8BD3-9DD9-08AA-0D7BCFFB336D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2363850" y="4977396"/>
            <a:ext cx="3050114" cy="943010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 baseline="0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/>
              <a:t>THỰC HÀNH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AB5D75-2E7E-45FD-F475-B12F913C3CC6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2913483" y="180164"/>
            <a:ext cx="6419850" cy="1108075"/>
          </a:xfrm>
        </p:spPr>
        <p:txBody>
          <a:bodyPr>
            <a:noAutofit/>
          </a:bodyPr>
          <a:lstStyle>
            <a:lvl1pPr marL="0" indent="0">
              <a:buNone/>
              <a:defRPr sz="5400" b="1">
                <a:solidFill>
                  <a:schemeClr val="tx2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dirty="0"/>
              <a:t>CÁC HOẠT ĐỘNG</a:t>
            </a:r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7F9FBF4B-E8DE-A999-566E-8D543A9D5010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6792798" y="1201267"/>
            <a:ext cx="3050114" cy="943010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 baseline="0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/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249935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F9157B-845F-D4F7-381A-B964ABA14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864A1-E9CC-42CA-8160-35AA31565EDD}" type="datetime1">
              <a:rPr lang="vi-VN" smtClean="0"/>
              <a:t>12/02/2025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A45892-00A0-00B4-7A49-406906EAF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AE4129-61D0-44F5-785D-47A8AA71D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30" name="Parallelogram 29">
            <a:extLst>
              <a:ext uri="{FF2B5EF4-FFF2-40B4-BE49-F238E27FC236}">
                <a16:creationId xmlns:a16="http://schemas.microsoft.com/office/drawing/2014/main" id="{DFB61834-FE7D-45FE-6E7D-CB4235010D26}"/>
              </a:ext>
            </a:extLst>
          </p:cNvPr>
          <p:cNvSpPr/>
          <p:nvPr userDrawn="1"/>
        </p:nvSpPr>
        <p:spPr>
          <a:xfrm flipH="1">
            <a:off x="838200" y="2885440"/>
            <a:ext cx="3829050" cy="2745740"/>
          </a:xfrm>
          <a:prstGeom prst="parallelogram">
            <a:avLst>
              <a:gd name="adj" fmla="val 80874"/>
            </a:avLst>
          </a:prstGeom>
          <a:solidFill>
            <a:srgbClr val="F7931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0D71504B-8174-EEA1-A0F0-5297C51726B9}"/>
              </a:ext>
            </a:extLst>
          </p:cNvPr>
          <p:cNvSpPr/>
          <p:nvPr userDrawn="1"/>
        </p:nvSpPr>
        <p:spPr>
          <a:xfrm flipH="1">
            <a:off x="838200" y="2885440"/>
            <a:ext cx="1889760" cy="2324100"/>
          </a:xfrm>
          <a:custGeom>
            <a:avLst/>
            <a:gdLst>
              <a:gd name="connsiteX0" fmla="*/ 3829050 w 3829050"/>
              <a:gd name="connsiteY0" fmla="*/ 0 h 3159760"/>
              <a:gd name="connsiteX1" fmla="*/ 2228850 w 3829050"/>
              <a:gd name="connsiteY1" fmla="*/ 0 h 3159760"/>
              <a:gd name="connsiteX2" fmla="*/ 2220590 w 3829050"/>
              <a:gd name="connsiteY2" fmla="*/ 0 h 3159760"/>
              <a:gd name="connsiteX3" fmla="*/ 0 w 3829050"/>
              <a:gd name="connsiteY3" fmla="*/ 2745740 h 3159760"/>
              <a:gd name="connsiteX4" fmla="*/ 1608460 w 3829050"/>
              <a:gd name="connsiteY4" fmla="*/ 2745740 h 3159760"/>
              <a:gd name="connsiteX5" fmla="*/ 2228850 w 3829050"/>
              <a:gd name="connsiteY5" fmla="*/ 1978634 h 3159760"/>
              <a:gd name="connsiteX6" fmla="*/ 2228850 w 3829050"/>
              <a:gd name="connsiteY6" fmla="*/ 3159760 h 3159760"/>
              <a:gd name="connsiteX7" fmla="*/ 3829050 w 3829050"/>
              <a:gd name="connsiteY7" fmla="*/ 3159760 h 3159760"/>
              <a:gd name="connsiteX0" fmla="*/ 3829050 w 3829050"/>
              <a:gd name="connsiteY0" fmla="*/ 0 h 3159760"/>
              <a:gd name="connsiteX1" fmla="*/ 2228850 w 3829050"/>
              <a:gd name="connsiteY1" fmla="*/ 0 h 3159760"/>
              <a:gd name="connsiteX2" fmla="*/ 2220590 w 3829050"/>
              <a:gd name="connsiteY2" fmla="*/ 0 h 3159760"/>
              <a:gd name="connsiteX3" fmla="*/ 0 w 3829050"/>
              <a:gd name="connsiteY3" fmla="*/ 2745740 h 3159760"/>
              <a:gd name="connsiteX4" fmla="*/ 1608460 w 3829050"/>
              <a:gd name="connsiteY4" fmla="*/ 2745740 h 3159760"/>
              <a:gd name="connsiteX5" fmla="*/ 1939290 w 3829050"/>
              <a:gd name="connsiteY5" fmla="*/ 2324100 h 3159760"/>
              <a:gd name="connsiteX6" fmla="*/ 2228850 w 3829050"/>
              <a:gd name="connsiteY6" fmla="*/ 1978634 h 3159760"/>
              <a:gd name="connsiteX7" fmla="*/ 2228850 w 3829050"/>
              <a:gd name="connsiteY7" fmla="*/ 3159760 h 3159760"/>
              <a:gd name="connsiteX8" fmla="*/ 3829050 w 3829050"/>
              <a:gd name="connsiteY8" fmla="*/ 3159760 h 3159760"/>
              <a:gd name="connsiteX9" fmla="*/ 3829050 w 3829050"/>
              <a:gd name="connsiteY9" fmla="*/ 0 h 3159760"/>
              <a:gd name="connsiteX0" fmla="*/ 2220590 w 2220590"/>
              <a:gd name="connsiteY0" fmla="*/ 0 h 3159760"/>
              <a:gd name="connsiteX1" fmla="*/ 620390 w 2220590"/>
              <a:gd name="connsiteY1" fmla="*/ 0 h 3159760"/>
              <a:gd name="connsiteX2" fmla="*/ 612130 w 2220590"/>
              <a:gd name="connsiteY2" fmla="*/ 0 h 3159760"/>
              <a:gd name="connsiteX3" fmla="*/ 0 w 2220590"/>
              <a:gd name="connsiteY3" fmla="*/ 2745740 h 3159760"/>
              <a:gd name="connsiteX4" fmla="*/ 330830 w 2220590"/>
              <a:gd name="connsiteY4" fmla="*/ 2324100 h 3159760"/>
              <a:gd name="connsiteX5" fmla="*/ 620390 w 2220590"/>
              <a:gd name="connsiteY5" fmla="*/ 1978634 h 3159760"/>
              <a:gd name="connsiteX6" fmla="*/ 620390 w 2220590"/>
              <a:gd name="connsiteY6" fmla="*/ 3159760 h 3159760"/>
              <a:gd name="connsiteX7" fmla="*/ 2220590 w 2220590"/>
              <a:gd name="connsiteY7" fmla="*/ 3159760 h 3159760"/>
              <a:gd name="connsiteX8" fmla="*/ 2220590 w 2220590"/>
              <a:gd name="connsiteY8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281300 w 1889760"/>
              <a:gd name="connsiteY2" fmla="*/ 0 h 3159760"/>
              <a:gd name="connsiteX3" fmla="*/ 0 w 1889760"/>
              <a:gd name="connsiteY3" fmla="*/ 2324100 h 3159760"/>
              <a:gd name="connsiteX4" fmla="*/ 289560 w 1889760"/>
              <a:gd name="connsiteY4" fmla="*/ 1978634 h 3159760"/>
              <a:gd name="connsiteX5" fmla="*/ 289560 w 1889760"/>
              <a:gd name="connsiteY5" fmla="*/ 3159760 h 3159760"/>
              <a:gd name="connsiteX6" fmla="*/ 1889760 w 1889760"/>
              <a:gd name="connsiteY6" fmla="*/ 3159760 h 3159760"/>
              <a:gd name="connsiteX7" fmla="*/ 1889760 w 1889760"/>
              <a:gd name="connsiteY7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0 w 1889760"/>
              <a:gd name="connsiteY2" fmla="*/ 2324100 h 3159760"/>
              <a:gd name="connsiteX3" fmla="*/ 289560 w 1889760"/>
              <a:gd name="connsiteY3" fmla="*/ 1978634 h 3159760"/>
              <a:gd name="connsiteX4" fmla="*/ 289560 w 1889760"/>
              <a:gd name="connsiteY4" fmla="*/ 3159760 h 3159760"/>
              <a:gd name="connsiteX5" fmla="*/ 1889760 w 1889760"/>
              <a:gd name="connsiteY5" fmla="*/ 3159760 h 3159760"/>
              <a:gd name="connsiteX6" fmla="*/ 1889760 w 1889760"/>
              <a:gd name="connsiteY6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0 w 1889760"/>
              <a:gd name="connsiteY2" fmla="*/ 2324100 h 3159760"/>
              <a:gd name="connsiteX3" fmla="*/ 289560 w 1889760"/>
              <a:gd name="connsiteY3" fmla="*/ 1978634 h 3159760"/>
              <a:gd name="connsiteX4" fmla="*/ 289560 w 1889760"/>
              <a:gd name="connsiteY4" fmla="*/ 3159760 h 3159760"/>
              <a:gd name="connsiteX5" fmla="*/ 1889760 w 1889760"/>
              <a:gd name="connsiteY5" fmla="*/ 0 h 3159760"/>
              <a:gd name="connsiteX0" fmla="*/ 1889760 w 1889760"/>
              <a:gd name="connsiteY0" fmla="*/ 0 h 2324100"/>
              <a:gd name="connsiteX1" fmla="*/ 289560 w 1889760"/>
              <a:gd name="connsiteY1" fmla="*/ 0 h 2324100"/>
              <a:gd name="connsiteX2" fmla="*/ 0 w 1889760"/>
              <a:gd name="connsiteY2" fmla="*/ 2324100 h 2324100"/>
              <a:gd name="connsiteX3" fmla="*/ 289560 w 1889760"/>
              <a:gd name="connsiteY3" fmla="*/ 1978634 h 2324100"/>
              <a:gd name="connsiteX4" fmla="*/ 1889760 w 1889760"/>
              <a:gd name="connsiteY4" fmla="*/ 0 h 232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9760" h="2324100">
                <a:moveTo>
                  <a:pt x="1889760" y="0"/>
                </a:moveTo>
                <a:lnTo>
                  <a:pt x="289560" y="0"/>
                </a:lnTo>
                <a:lnTo>
                  <a:pt x="0" y="2324100"/>
                </a:lnTo>
                <a:lnTo>
                  <a:pt x="289560" y="1978634"/>
                </a:lnTo>
                <a:lnTo>
                  <a:pt x="1889760" y="0"/>
                </a:lnTo>
                <a:close/>
              </a:path>
            </a:pathLst>
          </a:custGeom>
          <a:solidFill>
            <a:sysClr val="windowText" lastClr="000000">
              <a:alpha val="4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Parallelogram 32">
            <a:extLst>
              <a:ext uri="{FF2B5EF4-FFF2-40B4-BE49-F238E27FC236}">
                <a16:creationId xmlns:a16="http://schemas.microsoft.com/office/drawing/2014/main" id="{8D43F821-3250-8DAF-32F6-A54625E5D775}"/>
              </a:ext>
            </a:extLst>
          </p:cNvPr>
          <p:cNvSpPr/>
          <p:nvPr userDrawn="1"/>
        </p:nvSpPr>
        <p:spPr>
          <a:xfrm flipH="1">
            <a:off x="7524750" y="1643380"/>
            <a:ext cx="3829050" cy="2745740"/>
          </a:xfrm>
          <a:prstGeom prst="parallelogram">
            <a:avLst>
              <a:gd name="adj" fmla="val 80874"/>
            </a:avLst>
          </a:prstGeom>
          <a:solidFill>
            <a:srgbClr val="C1301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B11F3A7-A636-6BD2-0448-AC1907EF9DBE}"/>
              </a:ext>
            </a:extLst>
          </p:cNvPr>
          <p:cNvSpPr/>
          <p:nvPr userDrawn="1"/>
        </p:nvSpPr>
        <p:spPr>
          <a:xfrm flipH="1">
            <a:off x="7524750" y="1643380"/>
            <a:ext cx="1889760" cy="2324100"/>
          </a:xfrm>
          <a:custGeom>
            <a:avLst/>
            <a:gdLst>
              <a:gd name="connsiteX0" fmla="*/ 3829050 w 3829050"/>
              <a:gd name="connsiteY0" fmla="*/ 0 h 3159760"/>
              <a:gd name="connsiteX1" fmla="*/ 2228850 w 3829050"/>
              <a:gd name="connsiteY1" fmla="*/ 0 h 3159760"/>
              <a:gd name="connsiteX2" fmla="*/ 2220590 w 3829050"/>
              <a:gd name="connsiteY2" fmla="*/ 0 h 3159760"/>
              <a:gd name="connsiteX3" fmla="*/ 0 w 3829050"/>
              <a:gd name="connsiteY3" fmla="*/ 2745740 h 3159760"/>
              <a:gd name="connsiteX4" fmla="*/ 1608460 w 3829050"/>
              <a:gd name="connsiteY4" fmla="*/ 2745740 h 3159760"/>
              <a:gd name="connsiteX5" fmla="*/ 2228850 w 3829050"/>
              <a:gd name="connsiteY5" fmla="*/ 1978634 h 3159760"/>
              <a:gd name="connsiteX6" fmla="*/ 2228850 w 3829050"/>
              <a:gd name="connsiteY6" fmla="*/ 3159760 h 3159760"/>
              <a:gd name="connsiteX7" fmla="*/ 3829050 w 3829050"/>
              <a:gd name="connsiteY7" fmla="*/ 3159760 h 3159760"/>
              <a:gd name="connsiteX0" fmla="*/ 3829050 w 3829050"/>
              <a:gd name="connsiteY0" fmla="*/ 0 h 3159760"/>
              <a:gd name="connsiteX1" fmla="*/ 2228850 w 3829050"/>
              <a:gd name="connsiteY1" fmla="*/ 0 h 3159760"/>
              <a:gd name="connsiteX2" fmla="*/ 2220590 w 3829050"/>
              <a:gd name="connsiteY2" fmla="*/ 0 h 3159760"/>
              <a:gd name="connsiteX3" fmla="*/ 0 w 3829050"/>
              <a:gd name="connsiteY3" fmla="*/ 2745740 h 3159760"/>
              <a:gd name="connsiteX4" fmla="*/ 1608460 w 3829050"/>
              <a:gd name="connsiteY4" fmla="*/ 2745740 h 3159760"/>
              <a:gd name="connsiteX5" fmla="*/ 1939290 w 3829050"/>
              <a:gd name="connsiteY5" fmla="*/ 2324100 h 3159760"/>
              <a:gd name="connsiteX6" fmla="*/ 2228850 w 3829050"/>
              <a:gd name="connsiteY6" fmla="*/ 1978634 h 3159760"/>
              <a:gd name="connsiteX7" fmla="*/ 2228850 w 3829050"/>
              <a:gd name="connsiteY7" fmla="*/ 3159760 h 3159760"/>
              <a:gd name="connsiteX8" fmla="*/ 3829050 w 3829050"/>
              <a:gd name="connsiteY8" fmla="*/ 3159760 h 3159760"/>
              <a:gd name="connsiteX9" fmla="*/ 3829050 w 3829050"/>
              <a:gd name="connsiteY9" fmla="*/ 0 h 3159760"/>
              <a:gd name="connsiteX0" fmla="*/ 2220590 w 2220590"/>
              <a:gd name="connsiteY0" fmla="*/ 0 h 3159760"/>
              <a:gd name="connsiteX1" fmla="*/ 620390 w 2220590"/>
              <a:gd name="connsiteY1" fmla="*/ 0 h 3159760"/>
              <a:gd name="connsiteX2" fmla="*/ 612130 w 2220590"/>
              <a:gd name="connsiteY2" fmla="*/ 0 h 3159760"/>
              <a:gd name="connsiteX3" fmla="*/ 0 w 2220590"/>
              <a:gd name="connsiteY3" fmla="*/ 2745740 h 3159760"/>
              <a:gd name="connsiteX4" fmla="*/ 330830 w 2220590"/>
              <a:gd name="connsiteY4" fmla="*/ 2324100 h 3159760"/>
              <a:gd name="connsiteX5" fmla="*/ 620390 w 2220590"/>
              <a:gd name="connsiteY5" fmla="*/ 1978634 h 3159760"/>
              <a:gd name="connsiteX6" fmla="*/ 620390 w 2220590"/>
              <a:gd name="connsiteY6" fmla="*/ 3159760 h 3159760"/>
              <a:gd name="connsiteX7" fmla="*/ 2220590 w 2220590"/>
              <a:gd name="connsiteY7" fmla="*/ 3159760 h 3159760"/>
              <a:gd name="connsiteX8" fmla="*/ 2220590 w 2220590"/>
              <a:gd name="connsiteY8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281300 w 1889760"/>
              <a:gd name="connsiteY2" fmla="*/ 0 h 3159760"/>
              <a:gd name="connsiteX3" fmla="*/ 0 w 1889760"/>
              <a:gd name="connsiteY3" fmla="*/ 2324100 h 3159760"/>
              <a:gd name="connsiteX4" fmla="*/ 289560 w 1889760"/>
              <a:gd name="connsiteY4" fmla="*/ 1978634 h 3159760"/>
              <a:gd name="connsiteX5" fmla="*/ 289560 w 1889760"/>
              <a:gd name="connsiteY5" fmla="*/ 3159760 h 3159760"/>
              <a:gd name="connsiteX6" fmla="*/ 1889760 w 1889760"/>
              <a:gd name="connsiteY6" fmla="*/ 3159760 h 3159760"/>
              <a:gd name="connsiteX7" fmla="*/ 1889760 w 1889760"/>
              <a:gd name="connsiteY7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0 w 1889760"/>
              <a:gd name="connsiteY2" fmla="*/ 2324100 h 3159760"/>
              <a:gd name="connsiteX3" fmla="*/ 289560 w 1889760"/>
              <a:gd name="connsiteY3" fmla="*/ 1978634 h 3159760"/>
              <a:gd name="connsiteX4" fmla="*/ 289560 w 1889760"/>
              <a:gd name="connsiteY4" fmla="*/ 3159760 h 3159760"/>
              <a:gd name="connsiteX5" fmla="*/ 1889760 w 1889760"/>
              <a:gd name="connsiteY5" fmla="*/ 3159760 h 3159760"/>
              <a:gd name="connsiteX6" fmla="*/ 1889760 w 1889760"/>
              <a:gd name="connsiteY6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0 w 1889760"/>
              <a:gd name="connsiteY2" fmla="*/ 2324100 h 3159760"/>
              <a:gd name="connsiteX3" fmla="*/ 289560 w 1889760"/>
              <a:gd name="connsiteY3" fmla="*/ 1978634 h 3159760"/>
              <a:gd name="connsiteX4" fmla="*/ 289560 w 1889760"/>
              <a:gd name="connsiteY4" fmla="*/ 3159760 h 3159760"/>
              <a:gd name="connsiteX5" fmla="*/ 1889760 w 1889760"/>
              <a:gd name="connsiteY5" fmla="*/ 0 h 3159760"/>
              <a:gd name="connsiteX0" fmla="*/ 1889760 w 1889760"/>
              <a:gd name="connsiteY0" fmla="*/ 0 h 2324100"/>
              <a:gd name="connsiteX1" fmla="*/ 289560 w 1889760"/>
              <a:gd name="connsiteY1" fmla="*/ 0 h 2324100"/>
              <a:gd name="connsiteX2" fmla="*/ 0 w 1889760"/>
              <a:gd name="connsiteY2" fmla="*/ 2324100 h 2324100"/>
              <a:gd name="connsiteX3" fmla="*/ 289560 w 1889760"/>
              <a:gd name="connsiteY3" fmla="*/ 1978634 h 2324100"/>
              <a:gd name="connsiteX4" fmla="*/ 1889760 w 1889760"/>
              <a:gd name="connsiteY4" fmla="*/ 0 h 232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9760" h="2324100">
                <a:moveTo>
                  <a:pt x="1889760" y="0"/>
                </a:moveTo>
                <a:lnTo>
                  <a:pt x="289560" y="0"/>
                </a:lnTo>
                <a:lnTo>
                  <a:pt x="0" y="2324100"/>
                </a:lnTo>
                <a:lnTo>
                  <a:pt x="289560" y="1978634"/>
                </a:lnTo>
                <a:lnTo>
                  <a:pt x="1889760" y="0"/>
                </a:lnTo>
                <a:close/>
              </a:path>
            </a:pathLst>
          </a:custGeom>
          <a:solidFill>
            <a:sysClr val="windowText" lastClr="000000">
              <a:alpha val="4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Parallelogram 34">
            <a:extLst>
              <a:ext uri="{FF2B5EF4-FFF2-40B4-BE49-F238E27FC236}">
                <a16:creationId xmlns:a16="http://schemas.microsoft.com/office/drawing/2014/main" id="{B0AA3ACB-B961-F797-0C84-FB84BC98A456}"/>
              </a:ext>
            </a:extLst>
          </p:cNvPr>
          <p:cNvSpPr/>
          <p:nvPr userDrawn="1"/>
        </p:nvSpPr>
        <p:spPr>
          <a:xfrm flipH="1">
            <a:off x="5295900" y="2057400"/>
            <a:ext cx="3829050" cy="2745740"/>
          </a:xfrm>
          <a:prstGeom prst="parallelogram">
            <a:avLst>
              <a:gd name="adj" fmla="val 80874"/>
            </a:avLst>
          </a:prstGeom>
          <a:solidFill>
            <a:srgbClr val="FFCC4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B235F7FB-99DC-42C5-5C9C-B0887DC341C1}"/>
              </a:ext>
            </a:extLst>
          </p:cNvPr>
          <p:cNvSpPr/>
          <p:nvPr userDrawn="1"/>
        </p:nvSpPr>
        <p:spPr>
          <a:xfrm flipH="1">
            <a:off x="5295900" y="2057400"/>
            <a:ext cx="1889760" cy="2346960"/>
          </a:xfrm>
          <a:custGeom>
            <a:avLst/>
            <a:gdLst>
              <a:gd name="connsiteX0" fmla="*/ 3829050 w 3829050"/>
              <a:gd name="connsiteY0" fmla="*/ 0 h 3159760"/>
              <a:gd name="connsiteX1" fmla="*/ 2228850 w 3829050"/>
              <a:gd name="connsiteY1" fmla="*/ 0 h 3159760"/>
              <a:gd name="connsiteX2" fmla="*/ 2220590 w 3829050"/>
              <a:gd name="connsiteY2" fmla="*/ 0 h 3159760"/>
              <a:gd name="connsiteX3" fmla="*/ 0 w 3829050"/>
              <a:gd name="connsiteY3" fmla="*/ 2745740 h 3159760"/>
              <a:gd name="connsiteX4" fmla="*/ 1608460 w 3829050"/>
              <a:gd name="connsiteY4" fmla="*/ 2745740 h 3159760"/>
              <a:gd name="connsiteX5" fmla="*/ 2228850 w 3829050"/>
              <a:gd name="connsiteY5" fmla="*/ 1978634 h 3159760"/>
              <a:gd name="connsiteX6" fmla="*/ 2228850 w 3829050"/>
              <a:gd name="connsiteY6" fmla="*/ 3159760 h 3159760"/>
              <a:gd name="connsiteX7" fmla="*/ 3829050 w 3829050"/>
              <a:gd name="connsiteY7" fmla="*/ 3159760 h 3159760"/>
              <a:gd name="connsiteX0" fmla="*/ 3829050 w 3829050"/>
              <a:gd name="connsiteY0" fmla="*/ 0 h 3159760"/>
              <a:gd name="connsiteX1" fmla="*/ 2228850 w 3829050"/>
              <a:gd name="connsiteY1" fmla="*/ 0 h 3159760"/>
              <a:gd name="connsiteX2" fmla="*/ 2220590 w 3829050"/>
              <a:gd name="connsiteY2" fmla="*/ 0 h 3159760"/>
              <a:gd name="connsiteX3" fmla="*/ 0 w 3829050"/>
              <a:gd name="connsiteY3" fmla="*/ 2745740 h 3159760"/>
              <a:gd name="connsiteX4" fmla="*/ 1608460 w 3829050"/>
              <a:gd name="connsiteY4" fmla="*/ 2745740 h 3159760"/>
              <a:gd name="connsiteX5" fmla="*/ 1939290 w 3829050"/>
              <a:gd name="connsiteY5" fmla="*/ 2324100 h 3159760"/>
              <a:gd name="connsiteX6" fmla="*/ 2228850 w 3829050"/>
              <a:gd name="connsiteY6" fmla="*/ 1978634 h 3159760"/>
              <a:gd name="connsiteX7" fmla="*/ 2228850 w 3829050"/>
              <a:gd name="connsiteY7" fmla="*/ 3159760 h 3159760"/>
              <a:gd name="connsiteX8" fmla="*/ 3829050 w 3829050"/>
              <a:gd name="connsiteY8" fmla="*/ 3159760 h 3159760"/>
              <a:gd name="connsiteX9" fmla="*/ 3829050 w 3829050"/>
              <a:gd name="connsiteY9" fmla="*/ 0 h 3159760"/>
              <a:gd name="connsiteX0" fmla="*/ 2220590 w 2220590"/>
              <a:gd name="connsiteY0" fmla="*/ 0 h 3159760"/>
              <a:gd name="connsiteX1" fmla="*/ 620390 w 2220590"/>
              <a:gd name="connsiteY1" fmla="*/ 0 h 3159760"/>
              <a:gd name="connsiteX2" fmla="*/ 612130 w 2220590"/>
              <a:gd name="connsiteY2" fmla="*/ 0 h 3159760"/>
              <a:gd name="connsiteX3" fmla="*/ 0 w 2220590"/>
              <a:gd name="connsiteY3" fmla="*/ 2745740 h 3159760"/>
              <a:gd name="connsiteX4" fmla="*/ 330830 w 2220590"/>
              <a:gd name="connsiteY4" fmla="*/ 2324100 h 3159760"/>
              <a:gd name="connsiteX5" fmla="*/ 620390 w 2220590"/>
              <a:gd name="connsiteY5" fmla="*/ 1978634 h 3159760"/>
              <a:gd name="connsiteX6" fmla="*/ 620390 w 2220590"/>
              <a:gd name="connsiteY6" fmla="*/ 3159760 h 3159760"/>
              <a:gd name="connsiteX7" fmla="*/ 2220590 w 2220590"/>
              <a:gd name="connsiteY7" fmla="*/ 3159760 h 3159760"/>
              <a:gd name="connsiteX8" fmla="*/ 2220590 w 2220590"/>
              <a:gd name="connsiteY8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281300 w 1889760"/>
              <a:gd name="connsiteY2" fmla="*/ 0 h 3159760"/>
              <a:gd name="connsiteX3" fmla="*/ 0 w 1889760"/>
              <a:gd name="connsiteY3" fmla="*/ 2324100 h 3159760"/>
              <a:gd name="connsiteX4" fmla="*/ 289560 w 1889760"/>
              <a:gd name="connsiteY4" fmla="*/ 1978634 h 3159760"/>
              <a:gd name="connsiteX5" fmla="*/ 289560 w 1889760"/>
              <a:gd name="connsiteY5" fmla="*/ 3159760 h 3159760"/>
              <a:gd name="connsiteX6" fmla="*/ 1889760 w 1889760"/>
              <a:gd name="connsiteY6" fmla="*/ 3159760 h 3159760"/>
              <a:gd name="connsiteX7" fmla="*/ 1889760 w 1889760"/>
              <a:gd name="connsiteY7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0 w 1889760"/>
              <a:gd name="connsiteY2" fmla="*/ 2324100 h 3159760"/>
              <a:gd name="connsiteX3" fmla="*/ 289560 w 1889760"/>
              <a:gd name="connsiteY3" fmla="*/ 1978634 h 3159760"/>
              <a:gd name="connsiteX4" fmla="*/ 289560 w 1889760"/>
              <a:gd name="connsiteY4" fmla="*/ 3159760 h 3159760"/>
              <a:gd name="connsiteX5" fmla="*/ 1889760 w 1889760"/>
              <a:gd name="connsiteY5" fmla="*/ 3159760 h 3159760"/>
              <a:gd name="connsiteX6" fmla="*/ 1889760 w 1889760"/>
              <a:gd name="connsiteY6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0 w 1889760"/>
              <a:gd name="connsiteY2" fmla="*/ 2324100 h 3159760"/>
              <a:gd name="connsiteX3" fmla="*/ 289560 w 1889760"/>
              <a:gd name="connsiteY3" fmla="*/ 1978634 h 3159760"/>
              <a:gd name="connsiteX4" fmla="*/ 289560 w 1889760"/>
              <a:gd name="connsiteY4" fmla="*/ 3159760 h 3159760"/>
              <a:gd name="connsiteX5" fmla="*/ 1889760 w 1889760"/>
              <a:gd name="connsiteY5" fmla="*/ 0 h 3159760"/>
              <a:gd name="connsiteX0" fmla="*/ 1889760 w 1889760"/>
              <a:gd name="connsiteY0" fmla="*/ 0 h 2324100"/>
              <a:gd name="connsiteX1" fmla="*/ 289560 w 1889760"/>
              <a:gd name="connsiteY1" fmla="*/ 0 h 2324100"/>
              <a:gd name="connsiteX2" fmla="*/ 0 w 1889760"/>
              <a:gd name="connsiteY2" fmla="*/ 2324100 h 2324100"/>
              <a:gd name="connsiteX3" fmla="*/ 289560 w 1889760"/>
              <a:gd name="connsiteY3" fmla="*/ 1978634 h 2324100"/>
              <a:gd name="connsiteX4" fmla="*/ 1889760 w 1889760"/>
              <a:gd name="connsiteY4" fmla="*/ 0 h 232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9760" h="2324100">
                <a:moveTo>
                  <a:pt x="1889760" y="0"/>
                </a:moveTo>
                <a:lnTo>
                  <a:pt x="289560" y="0"/>
                </a:lnTo>
                <a:lnTo>
                  <a:pt x="0" y="2324100"/>
                </a:lnTo>
                <a:lnTo>
                  <a:pt x="289560" y="1978634"/>
                </a:lnTo>
                <a:lnTo>
                  <a:pt x="1889760" y="0"/>
                </a:lnTo>
                <a:close/>
              </a:path>
            </a:pathLst>
          </a:custGeom>
          <a:solidFill>
            <a:sysClr val="windowText" lastClr="000000">
              <a:alpha val="4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Parallelogram 36">
            <a:extLst>
              <a:ext uri="{FF2B5EF4-FFF2-40B4-BE49-F238E27FC236}">
                <a16:creationId xmlns:a16="http://schemas.microsoft.com/office/drawing/2014/main" id="{D9E4D959-FA9B-1FAF-3006-E6BDF5D77F4B}"/>
              </a:ext>
            </a:extLst>
          </p:cNvPr>
          <p:cNvSpPr/>
          <p:nvPr userDrawn="1"/>
        </p:nvSpPr>
        <p:spPr>
          <a:xfrm flipH="1">
            <a:off x="3067050" y="2471420"/>
            <a:ext cx="3829050" cy="2745740"/>
          </a:xfrm>
          <a:prstGeom prst="parallelogram">
            <a:avLst>
              <a:gd name="adj" fmla="val 80874"/>
            </a:avLst>
          </a:prstGeom>
          <a:solidFill>
            <a:srgbClr val="4CC1E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A9D1B4A4-616A-A91F-F6C0-D0BE109893F5}"/>
              </a:ext>
            </a:extLst>
          </p:cNvPr>
          <p:cNvSpPr/>
          <p:nvPr userDrawn="1"/>
        </p:nvSpPr>
        <p:spPr>
          <a:xfrm flipH="1">
            <a:off x="3067050" y="2471420"/>
            <a:ext cx="1889760" cy="2346960"/>
          </a:xfrm>
          <a:custGeom>
            <a:avLst/>
            <a:gdLst>
              <a:gd name="connsiteX0" fmla="*/ 3829050 w 3829050"/>
              <a:gd name="connsiteY0" fmla="*/ 0 h 3159760"/>
              <a:gd name="connsiteX1" fmla="*/ 2228850 w 3829050"/>
              <a:gd name="connsiteY1" fmla="*/ 0 h 3159760"/>
              <a:gd name="connsiteX2" fmla="*/ 2220590 w 3829050"/>
              <a:gd name="connsiteY2" fmla="*/ 0 h 3159760"/>
              <a:gd name="connsiteX3" fmla="*/ 0 w 3829050"/>
              <a:gd name="connsiteY3" fmla="*/ 2745740 h 3159760"/>
              <a:gd name="connsiteX4" fmla="*/ 1608460 w 3829050"/>
              <a:gd name="connsiteY4" fmla="*/ 2745740 h 3159760"/>
              <a:gd name="connsiteX5" fmla="*/ 2228850 w 3829050"/>
              <a:gd name="connsiteY5" fmla="*/ 1978634 h 3159760"/>
              <a:gd name="connsiteX6" fmla="*/ 2228850 w 3829050"/>
              <a:gd name="connsiteY6" fmla="*/ 3159760 h 3159760"/>
              <a:gd name="connsiteX7" fmla="*/ 3829050 w 3829050"/>
              <a:gd name="connsiteY7" fmla="*/ 3159760 h 3159760"/>
              <a:gd name="connsiteX0" fmla="*/ 3829050 w 3829050"/>
              <a:gd name="connsiteY0" fmla="*/ 0 h 3159760"/>
              <a:gd name="connsiteX1" fmla="*/ 2228850 w 3829050"/>
              <a:gd name="connsiteY1" fmla="*/ 0 h 3159760"/>
              <a:gd name="connsiteX2" fmla="*/ 2220590 w 3829050"/>
              <a:gd name="connsiteY2" fmla="*/ 0 h 3159760"/>
              <a:gd name="connsiteX3" fmla="*/ 0 w 3829050"/>
              <a:gd name="connsiteY3" fmla="*/ 2745740 h 3159760"/>
              <a:gd name="connsiteX4" fmla="*/ 1608460 w 3829050"/>
              <a:gd name="connsiteY4" fmla="*/ 2745740 h 3159760"/>
              <a:gd name="connsiteX5" fmla="*/ 1939290 w 3829050"/>
              <a:gd name="connsiteY5" fmla="*/ 2324100 h 3159760"/>
              <a:gd name="connsiteX6" fmla="*/ 2228850 w 3829050"/>
              <a:gd name="connsiteY6" fmla="*/ 1978634 h 3159760"/>
              <a:gd name="connsiteX7" fmla="*/ 2228850 w 3829050"/>
              <a:gd name="connsiteY7" fmla="*/ 3159760 h 3159760"/>
              <a:gd name="connsiteX8" fmla="*/ 3829050 w 3829050"/>
              <a:gd name="connsiteY8" fmla="*/ 3159760 h 3159760"/>
              <a:gd name="connsiteX9" fmla="*/ 3829050 w 3829050"/>
              <a:gd name="connsiteY9" fmla="*/ 0 h 3159760"/>
              <a:gd name="connsiteX0" fmla="*/ 2220590 w 2220590"/>
              <a:gd name="connsiteY0" fmla="*/ 0 h 3159760"/>
              <a:gd name="connsiteX1" fmla="*/ 620390 w 2220590"/>
              <a:gd name="connsiteY1" fmla="*/ 0 h 3159760"/>
              <a:gd name="connsiteX2" fmla="*/ 612130 w 2220590"/>
              <a:gd name="connsiteY2" fmla="*/ 0 h 3159760"/>
              <a:gd name="connsiteX3" fmla="*/ 0 w 2220590"/>
              <a:gd name="connsiteY3" fmla="*/ 2745740 h 3159760"/>
              <a:gd name="connsiteX4" fmla="*/ 330830 w 2220590"/>
              <a:gd name="connsiteY4" fmla="*/ 2324100 h 3159760"/>
              <a:gd name="connsiteX5" fmla="*/ 620390 w 2220590"/>
              <a:gd name="connsiteY5" fmla="*/ 1978634 h 3159760"/>
              <a:gd name="connsiteX6" fmla="*/ 620390 w 2220590"/>
              <a:gd name="connsiteY6" fmla="*/ 3159760 h 3159760"/>
              <a:gd name="connsiteX7" fmla="*/ 2220590 w 2220590"/>
              <a:gd name="connsiteY7" fmla="*/ 3159760 h 3159760"/>
              <a:gd name="connsiteX8" fmla="*/ 2220590 w 2220590"/>
              <a:gd name="connsiteY8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281300 w 1889760"/>
              <a:gd name="connsiteY2" fmla="*/ 0 h 3159760"/>
              <a:gd name="connsiteX3" fmla="*/ 0 w 1889760"/>
              <a:gd name="connsiteY3" fmla="*/ 2324100 h 3159760"/>
              <a:gd name="connsiteX4" fmla="*/ 289560 w 1889760"/>
              <a:gd name="connsiteY4" fmla="*/ 1978634 h 3159760"/>
              <a:gd name="connsiteX5" fmla="*/ 289560 w 1889760"/>
              <a:gd name="connsiteY5" fmla="*/ 3159760 h 3159760"/>
              <a:gd name="connsiteX6" fmla="*/ 1889760 w 1889760"/>
              <a:gd name="connsiteY6" fmla="*/ 3159760 h 3159760"/>
              <a:gd name="connsiteX7" fmla="*/ 1889760 w 1889760"/>
              <a:gd name="connsiteY7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0 w 1889760"/>
              <a:gd name="connsiteY2" fmla="*/ 2324100 h 3159760"/>
              <a:gd name="connsiteX3" fmla="*/ 289560 w 1889760"/>
              <a:gd name="connsiteY3" fmla="*/ 1978634 h 3159760"/>
              <a:gd name="connsiteX4" fmla="*/ 289560 w 1889760"/>
              <a:gd name="connsiteY4" fmla="*/ 3159760 h 3159760"/>
              <a:gd name="connsiteX5" fmla="*/ 1889760 w 1889760"/>
              <a:gd name="connsiteY5" fmla="*/ 3159760 h 3159760"/>
              <a:gd name="connsiteX6" fmla="*/ 1889760 w 1889760"/>
              <a:gd name="connsiteY6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0 w 1889760"/>
              <a:gd name="connsiteY2" fmla="*/ 2324100 h 3159760"/>
              <a:gd name="connsiteX3" fmla="*/ 289560 w 1889760"/>
              <a:gd name="connsiteY3" fmla="*/ 1978634 h 3159760"/>
              <a:gd name="connsiteX4" fmla="*/ 289560 w 1889760"/>
              <a:gd name="connsiteY4" fmla="*/ 3159760 h 3159760"/>
              <a:gd name="connsiteX5" fmla="*/ 1889760 w 1889760"/>
              <a:gd name="connsiteY5" fmla="*/ 0 h 3159760"/>
              <a:gd name="connsiteX0" fmla="*/ 1889760 w 1889760"/>
              <a:gd name="connsiteY0" fmla="*/ 0 h 2324100"/>
              <a:gd name="connsiteX1" fmla="*/ 289560 w 1889760"/>
              <a:gd name="connsiteY1" fmla="*/ 0 h 2324100"/>
              <a:gd name="connsiteX2" fmla="*/ 0 w 1889760"/>
              <a:gd name="connsiteY2" fmla="*/ 2324100 h 2324100"/>
              <a:gd name="connsiteX3" fmla="*/ 289560 w 1889760"/>
              <a:gd name="connsiteY3" fmla="*/ 1978634 h 2324100"/>
              <a:gd name="connsiteX4" fmla="*/ 1889760 w 1889760"/>
              <a:gd name="connsiteY4" fmla="*/ 0 h 232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9760" h="2324100">
                <a:moveTo>
                  <a:pt x="1889760" y="0"/>
                </a:moveTo>
                <a:lnTo>
                  <a:pt x="289560" y="0"/>
                </a:lnTo>
                <a:lnTo>
                  <a:pt x="0" y="2324100"/>
                </a:lnTo>
                <a:lnTo>
                  <a:pt x="289560" y="1978634"/>
                </a:lnTo>
                <a:lnTo>
                  <a:pt x="1889760" y="0"/>
                </a:lnTo>
                <a:close/>
              </a:path>
            </a:pathLst>
          </a:custGeom>
          <a:solidFill>
            <a:sysClr val="windowText" lastClr="000000">
              <a:alpha val="4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DD3CCCD-3EB3-A1E4-3D54-6FBFBD5EAE16}"/>
              </a:ext>
            </a:extLst>
          </p:cNvPr>
          <p:cNvSpPr/>
          <p:nvPr userDrawn="1"/>
        </p:nvSpPr>
        <p:spPr>
          <a:xfrm>
            <a:off x="838200" y="2885440"/>
            <a:ext cx="1600200" cy="3159760"/>
          </a:xfrm>
          <a:prstGeom prst="rect">
            <a:avLst/>
          </a:prstGeom>
          <a:solidFill>
            <a:srgbClr val="F7931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1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5AF558A-9CDB-F362-1FD1-D069646DE60D}"/>
              </a:ext>
            </a:extLst>
          </p:cNvPr>
          <p:cNvSpPr/>
          <p:nvPr userDrawn="1"/>
        </p:nvSpPr>
        <p:spPr>
          <a:xfrm>
            <a:off x="3067050" y="2471420"/>
            <a:ext cx="1600200" cy="3159760"/>
          </a:xfrm>
          <a:prstGeom prst="rect">
            <a:avLst/>
          </a:prstGeom>
          <a:solidFill>
            <a:srgbClr val="4CC1E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1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C3E2AFC-731F-7257-1664-0B8CA1CA64AC}"/>
              </a:ext>
            </a:extLst>
          </p:cNvPr>
          <p:cNvSpPr/>
          <p:nvPr userDrawn="1"/>
        </p:nvSpPr>
        <p:spPr>
          <a:xfrm>
            <a:off x="5295900" y="2057400"/>
            <a:ext cx="1600200" cy="3159760"/>
          </a:xfrm>
          <a:prstGeom prst="rect">
            <a:avLst/>
          </a:prstGeom>
          <a:solidFill>
            <a:srgbClr val="FFCC4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1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FDC0AFE-FE28-B86C-FB4B-B2B027526B56}"/>
              </a:ext>
            </a:extLst>
          </p:cNvPr>
          <p:cNvSpPr/>
          <p:nvPr userDrawn="1"/>
        </p:nvSpPr>
        <p:spPr>
          <a:xfrm>
            <a:off x="7524750" y="1643380"/>
            <a:ext cx="1600200" cy="3159760"/>
          </a:xfrm>
          <a:prstGeom prst="rect">
            <a:avLst/>
          </a:prstGeom>
          <a:solidFill>
            <a:srgbClr val="C1301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1D90159-6C2E-A758-3326-906CE924D807}"/>
              </a:ext>
            </a:extLst>
          </p:cNvPr>
          <p:cNvSpPr/>
          <p:nvPr userDrawn="1"/>
        </p:nvSpPr>
        <p:spPr>
          <a:xfrm>
            <a:off x="9753600" y="1229360"/>
            <a:ext cx="1600200" cy="3159760"/>
          </a:xfrm>
          <a:prstGeom prst="rect">
            <a:avLst/>
          </a:prstGeom>
          <a:solidFill>
            <a:srgbClr val="A2B96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1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3BB451B-ECB1-6FC9-BA9D-A00540B43770}"/>
              </a:ext>
            </a:extLst>
          </p:cNvPr>
          <p:cNvSpPr/>
          <p:nvPr userDrawn="1"/>
        </p:nvSpPr>
        <p:spPr>
          <a:xfrm>
            <a:off x="838200" y="5232400"/>
            <a:ext cx="1600200" cy="812800"/>
          </a:xfrm>
          <a:prstGeom prst="rect">
            <a:avLst/>
          </a:prstGeom>
          <a:solidFill>
            <a:sysClr val="windowText" lastClr="000000">
              <a:alpha val="32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83F6092-C4E9-7965-CAA0-A28C4A00EFBC}"/>
              </a:ext>
            </a:extLst>
          </p:cNvPr>
          <p:cNvSpPr/>
          <p:nvPr userDrawn="1"/>
        </p:nvSpPr>
        <p:spPr>
          <a:xfrm>
            <a:off x="3067050" y="4818380"/>
            <a:ext cx="1600200" cy="812800"/>
          </a:xfrm>
          <a:prstGeom prst="rect">
            <a:avLst/>
          </a:prstGeom>
          <a:solidFill>
            <a:sysClr val="windowText" lastClr="000000">
              <a:alpha val="32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682A91F-9020-C788-B6F1-4F2F223E1CB1}"/>
              </a:ext>
            </a:extLst>
          </p:cNvPr>
          <p:cNvSpPr/>
          <p:nvPr userDrawn="1"/>
        </p:nvSpPr>
        <p:spPr>
          <a:xfrm>
            <a:off x="5295900" y="4404360"/>
            <a:ext cx="1600200" cy="812800"/>
          </a:xfrm>
          <a:prstGeom prst="rect">
            <a:avLst/>
          </a:prstGeom>
          <a:solidFill>
            <a:sysClr val="windowText" lastClr="000000">
              <a:alpha val="32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C6EEC75-2111-8586-606A-D1A1FD29837E}"/>
              </a:ext>
            </a:extLst>
          </p:cNvPr>
          <p:cNvSpPr/>
          <p:nvPr userDrawn="1"/>
        </p:nvSpPr>
        <p:spPr>
          <a:xfrm>
            <a:off x="7524750" y="3990340"/>
            <a:ext cx="1600200" cy="812800"/>
          </a:xfrm>
          <a:prstGeom prst="rect">
            <a:avLst/>
          </a:prstGeom>
          <a:solidFill>
            <a:sysClr val="windowText" lastClr="000000">
              <a:alpha val="32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701B37C-1942-0670-3FC3-2F8AAA3077F4}"/>
              </a:ext>
            </a:extLst>
          </p:cNvPr>
          <p:cNvSpPr/>
          <p:nvPr userDrawn="1"/>
        </p:nvSpPr>
        <p:spPr>
          <a:xfrm>
            <a:off x="9753600" y="3576320"/>
            <a:ext cx="1600200" cy="812800"/>
          </a:xfrm>
          <a:prstGeom prst="rect">
            <a:avLst/>
          </a:prstGeom>
          <a:solidFill>
            <a:sysClr val="windowText" lastClr="000000">
              <a:alpha val="32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Text Placeholder 21">
            <a:extLst>
              <a:ext uri="{FF2B5EF4-FFF2-40B4-BE49-F238E27FC236}">
                <a16:creationId xmlns:a16="http://schemas.microsoft.com/office/drawing/2014/main" id="{97BBFDAF-38B0-4737-9D29-1B8CE61014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059" y="458115"/>
            <a:ext cx="7259891" cy="824467"/>
          </a:xfrm>
        </p:spPr>
        <p:txBody>
          <a:bodyPr>
            <a:normAutofit/>
          </a:bodyPr>
          <a:lstStyle>
            <a:lvl1pPr marL="0" indent="0">
              <a:buNone/>
              <a:defRPr sz="4400" b="1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55" name="Text Placeholder 21">
            <a:extLst>
              <a:ext uri="{FF2B5EF4-FFF2-40B4-BE49-F238E27FC236}">
                <a16:creationId xmlns:a16="http://schemas.microsoft.com/office/drawing/2014/main" id="{6C1DBDF3-4848-5AD5-F9FE-A86796C38C0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61816" y="3016250"/>
            <a:ext cx="1317558" cy="210566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56" name="Text Placeholder 21">
            <a:extLst>
              <a:ext uri="{FF2B5EF4-FFF2-40B4-BE49-F238E27FC236}">
                <a16:creationId xmlns:a16="http://schemas.microsoft.com/office/drawing/2014/main" id="{1B37AF0B-DCCF-E40C-5D24-756D22C56D7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83606" y="2611230"/>
            <a:ext cx="1317558" cy="210566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57" name="Text Placeholder 21">
            <a:extLst>
              <a:ext uri="{FF2B5EF4-FFF2-40B4-BE49-F238E27FC236}">
                <a16:creationId xmlns:a16="http://schemas.microsoft.com/office/drawing/2014/main" id="{27392573-DC93-5227-9C4E-7B0E9A9F63C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37221" y="2182026"/>
            <a:ext cx="1317558" cy="210566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59" name="Text Placeholder 21">
            <a:extLst>
              <a:ext uri="{FF2B5EF4-FFF2-40B4-BE49-F238E27FC236}">
                <a16:creationId xmlns:a16="http://schemas.microsoft.com/office/drawing/2014/main" id="{0C0FF3D2-4E74-A295-D15F-9442AE57384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56897" y="1782962"/>
            <a:ext cx="1317558" cy="210566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60" name="Text Placeholder 21">
            <a:extLst>
              <a:ext uri="{FF2B5EF4-FFF2-40B4-BE49-F238E27FC236}">
                <a16:creationId xmlns:a16="http://schemas.microsoft.com/office/drawing/2014/main" id="{ECC30FC8-5D0A-179A-3C0B-F739BB8A943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876573" y="1383898"/>
            <a:ext cx="1317558" cy="210566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F3D829C-5EA0-9F5F-AB7C-6A2E02AFC31E}"/>
              </a:ext>
            </a:extLst>
          </p:cNvPr>
          <p:cNvSpPr txBox="1"/>
          <p:nvPr userDrawn="1"/>
        </p:nvSpPr>
        <p:spPr>
          <a:xfrm flipH="1">
            <a:off x="1115556" y="5284857"/>
            <a:ext cx="978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1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DA4FCCC-6F1D-D4DE-D3A1-2BEE95D1D0F8}"/>
              </a:ext>
            </a:extLst>
          </p:cNvPr>
          <p:cNvSpPr txBox="1"/>
          <p:nvPr userDrawn="1"/>
        </p:nvSpPr>
        <p:spPr>
          <a:xfrm flipH="1">
            <a:off x="3353177" y="4870837"/>
            <a:ext cx="978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2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E356345-C32C-284F-655B-974E655B279C}"/>
              </a:ext>
            </a:extLst>
          </p:cNvPr>
          <p:cNvSpPr txBox="1"/>
          <p:nvPr userDrawn="1"/>
        </p:nvSpPr>
        <p:spPr>
          <a:xfrm flipH="1">
            <a:off x="5606792" y="4449197"/>
            <a:ext cx="978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3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B483A18-86FA-0FF0-08B6-0751AAFFB3F3}"/>
              </a:ext>
            </a:extLst>
          </p:cNvPr>
          <p:cNvSpPr txBox="1"/>
          <p:nvPr userDrawn="1"/>
        </p:nvSpPr>
        <p:spPr>
          <a:xfrm flipH="1">
            <a:off x="7812772" y="4022201"/>
            <a:ext cx="978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4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CCC3DE9-AF4B-C21D-FE7E-8D1A2E78D593}"/>
              </a:ext>
            </a:extLst>
          </p:cNvPr>
          <p:cNvSpPr txBox="1"/>
          <p:nvPr userDrawn="1"/>
        </p:nvSpPr>
        <p:spPr>
          <a:xfrm flipH="1">
            <a:off x="10064492" y="3628777"/>
            <a:ext cx="978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9312181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alphaModFix amt="9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70991F-BA3E-88D3-9968-F267B4A7C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484838C-1673-4F1A-B1E0-1F1F08CD7F8E}" type="datetime1">
              <a:rPr lang="vi-VN" smtClean="0"/>
              <a:t>12/02/2025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8B13DF-D3FB-6209-C4CF-DA62B777C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Hành trang công dân số lớp 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3AFE10-F181-B5D1-1F33-5C1C6F921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44F8529-9E35-417A-9B85-E59317CF7F9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0E7B944-F1D6-26CC-BA62-13CAA1255E5D}"/>
              </a:ext>
            </a:extLst>
          </p:cNvPr>
          <p:cNvGrpSpPr/>
          <p:nvPr userDrawn="1"/>
        </p:nvGrpSpPr>
        <p:grpSpPr>
          <a:xfrm>
            <a:off x="4217914" y="2021823"/>
            <a:ext cx="6757817" cy="912332"/>
            <a:chOff x="2042438" y="3480995"/>
            <a:chExt cx="15325911" cy="182466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7E06F8F-4BAF-1808-18DB-805B9EC70864}"/>
                </a:ext>
              </a:extLst>
            </p:cNvPr>
            <p:cNvGrpSpPr/>
            <p:nvPr/>
          </p:nvGrpSpPr>
          <p:grpSpPr>
            <a:xfrm flipH="1">
              <a:off x="2042438" y="3480995"/>
              <a:ext cx="15325911" cy="1824663"/>
              <a:chOff x="9376702" y="4247455"/>
              <a:chExt cx="11176875" cy="1824663"/>
            </a:xfrm>
          </p:grpSpPr>
          <p:sp>
            <p:nvSpPr>
              <p:cNvPr id="13" name="Freeform 374">
                <a:extLst>
                  <a:ext uri="{FF2B5EF4-FFF2-40B4-BE49-F238E27FC236}">
                    <a16:creationId xmlns:a16="http://schemas.microsoft.com/office/drawing/2014/main" id="{B7741CCD-ACBF-B813-24D8-080FEE4FD04D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3293252" y="440228"/>
                <a:ext cx="1619003" cy="9452104"/>
              </a:xfrm>
              <a:custGeom>
                <a:avLst/>
                <a:gdLst>
                  <a:gd name="connsiteX0" fmla="*/ 2043357 w 2043357"/>
                  <a:gd name="connsiteY0" fmla="*/ 773124 h 8979362"/>
                  <a:gd name="connsiteX1" fmla="*/ 2043357 w 2043357"/>
                  <a:gd name="connsiteY1" fmla="*/ 8968240 h 8979362"/>
                  <a:gd name="connsiteX2" fmla="*/ 2042744 w 2043357"/>
                  <a:gd name="connsiteY2" fmla="*/ 8979362 h 8979362"/>
                  <a:gd name="connsiteX3" fmla="*/ 614 w 2043357"/>
                  <a:gd name="connsiteY3" fmla="*/ 8979362 h 8979362"/>
                  <a:gd name="connsiteX4" fmla="*/ 0 w 2043357"/>
                  <a:gd name="connsiteY4" fmla="*/ 8968240 h 8979362"/>
                  <a:gd name="connsiteX5" fmla="*/ 0 w 2043357"/>
                  <a:gd name="connsiteY5" fmla="*/ 773124 h 8979362"/>
                  <a:gd name="connsiteX6" fmla="*/ 414194 w 2043357"/>
                  <a:gd name="connsiteY6" fmla="*/ 0 h 8979362"/>
                  <a:gd name="connsiteX7" fmla="*/ 1629163 w 2043357"/>
                  <a:gd name="connsiteY7" fmla="*/ 0 h 8979362"/>
                  <a:gd name="connsiteX8" fmla="*/ 2043357 w 2043357"/>
                  <a:gd name="connsiteY8" fmla="*/ 773124 h 8979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43357" h="8979362">
                    <a:moveTo>
                      <a:pt x="2043357" y="773124"/>
                    </a:moveTo>
                    <a:cubicBezTo>
                      <a:pt x="2043357" y="8968240"/>
                      <a:pt x="2043357" y="8968240"/>
                      <a:pt x="2043357" y="8968240"/>
                    </a:cubicBezTo>
                    <a:lnTo>
                      <a:pt x="2042744" y="8979362"/>
                    </a:lnTo>
                    <a:lnTo>
                      <a:pt x="614" y="8979362"/>
                    </a:lnTo>
                    <a:lnTo>
                      <a:pt x="0" y="8968240"/>
                    </a:lnTo>
                    <a:cubicBezTo>
                      <a:pt x="0" y="773124"/>
                      <a:pt x="0" y="773124"/>
                      <a:pt x="0" y="773124"/>
                    </a:cubicBezTo>
                    <a:cubicBezTo>
                      <a:pt x="0" y="343611"/>
                      <a:pt x="184086" y="0"/>
                      <a:pt x="414194" y="0"/>
                    </a:cubicBezTo>
                    <a:cubicBezTo>
                      <a:pt x="1629163" y="0"/>
                      <a:pt x="1629163" y="0"/>
                      <a:pt x="1629163" y="0"/>
                    </a:cubicBezTo>
                    <a:cubicBezTo>
                      <a:pt x="1859271" y="0"/>
                      <a:pt x="2043357" y="343611"/>
                      <a:pt x="2043357" y="77312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E552355C-B7D4-294E-EAAF-B42CED6EC4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 flipH="1">
                <a:off x="9626579" y="4366365"/>
                <a:ext cx="1422583" cy="1644143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7BA37CF9-7F7B-3671-AEE0-BC6BE62CCA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16734357" y="4346737"/>
                <a:ext cx="1904480" cy="1567285"/>
              </a:xfrm>
              <a:prstGeom prst="rect">
                <a:avLst/>
              </a:prstGeom>
            </p:spPr>
          </p:pic>
          <p:sp>
            <p:nvSpPr>
              <p:cNvPr id="16" name="Freeform 41">
                <a:extLst>
                  <a:ext uri="{FF2B5EF4-FFF2-40B4-BE49-F238E27FC236}">
                    <a16:creationId xmlns:a16="http://schemas.microsoft.com/office/drawing/2014/main" id="{43695C84-E704-4034-EF54-017136516DA3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8291707" y="3819537"/>
                <a:ext cx="1824211" cy="2680048"/>
              </a:xfrm>
              <a:custGeom>
                <a:avLst/>
                <a:gdLst>
                  <a:gd name="T0" fmla="*/ 177 w 222"/>
                  <a:gd name="T1" fmla="*/ 0 h 256"/>
                  <a:gd name="T2" fmla="*/ 45 w 222"/>
                  <a:gd name="T3" fmla="*/ 0 h 256"/>
                  <a:gd name="T4" fmla="*/ 0 w 222"/>
                  <a:gd name="T5" fmla="*/ 45 h 256"/>
                  <a:gd name="T6" fmla="*/ 0 w 222"/>
                  <a:gd name="T7" fmla="*/ 195 h 256"/>
                  <a:gd name="T8" fmla="*/ 23 w 222"/>
                  <a:gd name="T9" fmla="*/ 228 h 256"/>
                  <a:gd name="T10" fmla="*/ 100 w 222"/>
                  <a:gd name="T11" fmla="*/ 253 h 256"/>
                  <a:gd name="T12" fmla="*/ 122 w 222"/>
                  <a:gd name="T13" fmla="*/ 253 h 256"/>
                  <a:gd name="T14" fmla="*/ 198 w 222"/>
                  <a:gd name="T15" fmla="*/ 228 h 256"/>
                  <a:gd name="T16" fmla="*/ 222 w 222"/>
                  <a:gd name="T17" fmla="*/ 195 h 256"/>
                  <a:gd name="T18" fmla="*/ 222 w 222"/>
                  <a:gd name="T19" fmla="*/ 45 h 256"/>
                  <a:gd name="T20" fmla="*/ 177 w 222"/>
                  <a:gd name="T21" fmla="*/ 0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2" h="256">
                    <a:moveTo>
                      <a:pt x="177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95"/>
                      <a:pt x="0" y="195"/>
                      <a:pt x="0" y="195"/>
                    </a:cubicBezTo>
                    <a:cubicBezTo>
                      <a:pt x="0" y="210"/>
                      <a:pt x="9" y="223"/>
                      <a:pt x="23" y="228"/>
                    </a:cubicBezTo>
                    <a:cubicBezTo>
                      <a:pt x="100" y="253"/>
                      <a:pt x="100" y="253"/>
                      <a:pt x="100" y="253"/>
                    </a:cubicBezTo>
                    <a:cubicBezTo>
                      <a:pt x="107" y="256"/>
                      <a:pt x="115" y="256"/>
                      <a:pt x="122" y="253"/>
                    </a:cubicBezTo>
                    <a:cubicBezTo>
                      <a:pt x="198" y="228"/>
                      <a:pt x="198" y="228"/>
                      <a:pt x="198" y="228"/>
                    </a:cubicBezTo>
                    <a:cubicBezTo>
                      <a:pt x="213" y="223"/>
                      <a:pt x="222" y="210"/>
                      <a:pt x="222" y="195"/>
                    </a:cubicBezTo>
                    <a:cubicBezTo>
                      <a:pt x="222" y="45"/>
                      <a:pt x="222" y="45"/>
                      <a:pt x="222" y="45"/>
                    </a:cubicBezTo>
                    <a:cubicBezTo>
                      <a:pt x="222" y="20"/>
                      <a:pt x="202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17" name="Freeform 378">
                <a:extLst>
                  <a:ext uri="{FF2B5EF4-FFF2-40B4-BE49-F238E27FC236}">
                    <a16:creationId xmlns:a16="http://schemas.microsoft.com/office/drawing/2014/main" id="{11E23560-36AB-5962-C8F2-22429B10FFFA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7303224" y="4808019"/>
                <a:ext cx="1824210" cy="703082"/>
              </a:xfrm>
              <a:custGeom>
                <a:avLst/>
                <a:gdLst>
                  <a:gd name="connsiteX0" fmla="*/ 1824210 w 1824210"/>
                  <a:gd name="connsiteY0" fmla="*/ 72330 h 703082"/>
                  <a:gd name="connsiteX1" fmla="*/ 1824210 w 1824210"/>
                  <a:gd name="connsiteY1" fmla="*/ 0 h 703082"/>
                  <a:gd name="connsiteX2" fmla="*/ 1626998 w 1824210"/>
                  <a:gd name="connsiteY2" fmla="*/ 345474 h 703082"/>
                  <a:gd name="connsiteX3" fmla="*/ 1002494 w 1824210"/>
                  <a:gd name="connsiteY3" fmla="*/ 607198 h 703082"/>
                  <a:gd name="connsiteX4" fmla="*/ 821716 w 1824210"/>
                  <a:gd name="connsiteY4" fmla="*/ 607198 h 703082"/>
                  <a:gd name="connsiteX5" fmla="*/ 188994 w 1824210"/>
                  <a:gd name="connsiteY5" fmla="*/ 345474 h 703082"/>
                  <a:gd name="connsiteX6" fmla="*/ 0 w 1824210"/>
                  <a:gd name="connsiteY6" fmla="*/ 0 h 703082"/>
                  <a:gd name="connsiteX7" fmla="*/ 0 w 1824210"/>
                  <a:gd name="connsiteY7" fmla="*/ 24406 h 703082"/>
                  <a:gd name="connsiteX8" fmla="*/ 0 w 1824210"/>
                  <a:gd name="connsiteY8" fmla="*/ 72330 h 703082"/>
                  <a:gd name="connsiteX9" fmla="*/ 188994 w 1824210"/>
                  <a:gd name="connsiteY9" fmla="*/ 417804 h 703082"/>
                  <a:gd name="connsiteX10" fmla="*/ 821716 w 1824210"/>
                  <a:gd name="connsiteY10" fmla="*/ 679528 h 703082"/>
                  <a:gd name="connsiteX11" fmla="*/ 1002494 w 1824210"/>
                  <a:gd name="connsiteY11" fmla="*/ 679528 h 703082"/>
                  <a:gd name="connsiteX12" fmla="*/ 1626998 w 1824210"/>
                  <a:gd name="connsiteY12" fmla="*/ 417804 h 703082"/>
                  <a:gd name="connsiteX13" fmla="*/ 1824210 w 1824210"/>
                  <a:gd name="connsiteY13" fmla="*/ 72330 h 703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24210" h="703082">
                    <a:moveTo>
                      <a:pt x="1824210" y="72330"/>
                    </a:moveTo>
                    <a:lnTo>
                      <a:pt x="1824210" y="0"/>
                    </a:lnTo>
                    <a:cubicBezTo>
                      <a:pt x="1824210" y="157034"/>
                      <a:pt x="1750256" y="293130"/>
                      <a:pt x="1626998" y="345474"/>
                    </a:cubicBezTo>
                    <a:cubicBezTo>
                      <a:pt x="1626998" y="345474"/>
                      <a:pt x="1626998" y="345474"/>
                      <a:pt x="1002494" y="607198"/>
                    </a:cubicBezTo>
                    <a:cubicBezTo>
                      <a:pt x="944973" y="638604"/>
                      <a:pt x="879236" y="638604"/>
                      <a:pt x="821716" y="607198"/>
                    </a:cubicBezTo>
                    <a:cubicBezTo>
                      <a:pt x="821716" y="607198"/>
                      <a:pt x="821716" y="607198"/>
                      <a:pt x="188994" y="345474"/>
                    </a:cubicBezTo>
                    <a:cubicBezTo>
                      <a:pt x="73954" y="293130"/>
                      <a:pt x="0" y="157034"/>
                      <a:pt x="0" y="0"/>
                    </a:cubicBezTo>
                    <a:lnTo>
                      <a:pt x="0" y="24406"/>
                    </a:lnTo>
                    <a:cubicBezTo>
                      <a:pt x="0" y="72330"/>
                      <a:pt x="0" y="72330"/>
                      <a:pt x="0" y="72330"/>
                    </a:cubicBezTo>
                    <a:cubicBezTo>
                      <a:pt x="0" y="229364"/>
                      <a:pt x="73954" y="365460"/>
                      <a:pt x="188994" y="417804"/>
                    </a:cubicBezTo>
                    <a:cubicBezTo>
                      <a:pt x="821716" y="679528"/>
                      <a:pt x="821716" y="679528"/>
                      <a:pt x="821716" y="679528"/>
                    </a:cubicBezTo>
                    <a:cubicBezTo>
                      <a:pt x="879236" y="710934"/>
                      <a:pt x="944973" y="710934"/>
                      <a:pt x="1002494" y="679528"/>
                    </a:cubicBezTo>
                    <a:cubicBezTo>
                      <a:pt x="1626998" y="417804"/>
                      <a:pt x="1626998" y="417804"/>
                      <a:pt x="1626998" y="417804"/>
                    </a:cubicBezTo>
                    <a:cubicBezTo>
                      <a:pt x="1750256" y="365460"/>
                      <a:pt x="1824210" y="229364"/>
                      <a:pt x="1824210" y="72330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sp>
            <p:nvSpPr>
              <p:cNvPr id="18" name="Freeform 379">
                <a:extLst>
                  <a:ext uri="{FF2B5EF4-FFF2-40B4-BE49-F238E27FC236}">
                    <a16:creationId xmlns:a16="http://schemas.microsoft.com/office/drawing/2014/main" id="{93B15736-A859-2941-C433-19C38E83EE12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8601039" y="4119580"/>
                <a:ext cx="1824210" cy="2080866"/>
              </a:xfrm>
              <a:custGeom>
                <a:avLst/>
                <a:gdLst>
                  <a:gd name="connsiteX0" fmla="*/ 1824210 w 1824210"/>
                  <a:gd name="connsiteY0" fmla="*/ 633042 h 2080866"/>
                  <a:gd name="connsiteX1" fmla="*/ 1824210 w 1824210"/>
                  <a:gd name="connsiteY1" fmla="*/ 602602 h 2080866"/>
                  <a:gd name="connsiteX2" fmla="*/ 1824210 w 1824210"/>
                  <a:gd name="connsiteY2" fmla="*/ 471102 h 2080866"/>
                  <a:gd name="connsiteX3" fmla="*/ 1454438 w 1824210"/>
                  <a:gd name="connsiteY3" fmla="*/ 0 h 2080866"/>
                  <a:gd name="connsiteX4" fmla="*/ 369772 w 1824210"/>
                  <a:gd name="connsiteY4" fmla="*/ 0 h 2080866"/>
                  <a:gd name="connsiteX5" fmla="*/ 0 w 1824210"/>
                  <a:gd name="connsiteY5" fmla="*/ 471102 h 2080866"/>
                  <a:gd name="connsiteX6" fmla="*/ 0 w 1824210"/>
                  <a:gd name="connsiteY6" fmla="*/ 2041442 h 2080866"/>
                  <a:gd name="connsiteX7" fmla="*/ 4664 w 1824210"/>
                  <a:gd name="connsiteY7" fmla="*/ 2080866 h 2080866"/>
                  <a:gd name="connsiteX8" fmla="*/ 4664 w 1824210"/>
                  <a:gd name="connsiteY8" fmla="*/ 2066701 h 2080866"/>
                  <a:gd name="connsiteX9" fmla="*/ 4664 w 1824210"/>
                  <a:gd name="connsiteY9" fmla="*/ 692654 h 2080866"/>
                  <a:gd name="connsiteX10" fmla="*/ 374436 w 1824210"/>
                  <a:gd name="connsiteY10" fmla="*/ 221552 h 2080866"/>
                  <a:gd name="connsiteX11" fmla="*/ 1459102 w 1824210"/>
                  <a:gd name="connsiteY11" fmla="*/ 221552 h 2080866"/>
                  <a:gd name="connsiteX12" fmla="*/ 1821411 w 1824210"/>
                  <a:gd name="connsiteY12" fmla="*/ 597268 h 2080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24210" h="2080866">
                    <a:moveTo>
                      <a:pt x="1824210" y="633042"/>
                    </a:moveTo>
                    <a:lnTo>
                      <a:pt x="1824210" y="602602"/>
                    </a:lnTo>
                    <a:cubicBezTo>
                      <a:pt x="1824210" y="471102"/>
                      <a:pt x="1824210" y="471102"/>
                      <a:pt x="1824210" y="471102"/>
                    </a:cubicBezTo>
                    <a:cubicBezTo>
                      <a:pt x="1824210" y="209378"/>
                      <a:pt x="1659867" y="0"/>
                      <a:pt x="1454438" y="0"/>
                    </a:cubicBezTo>
                    <a:cubicBezTo>
                      <a:pt x="369772" y="0"/>
                      <a:pt x="369772" y="0"/>
                      <a:pt x="369772" y="0"/>
                    </a:cubicBezTo>
                    <a:cubicBezTo>
                      <a:pt x="164343" y="0"/>
                      <a:pt x="0" y="209378"/>
                      <a:pt x="0" y="471102"/>
                    </a:cubicBezTo>
                    <a:cubicBezTo>
                      <a:pt x="0" y="2041442"/>
                      <a:pt x="0" y="2041442"/>
                      <a:pt x="0" y="2041442"/>
                    </a:cubicBezTo>
                    <a:lnTo>
                      <a:pt x="4664" y="2080866"/>
                    </a:lnTo>
                    <a:lnTo>
                      <a:pt x="4664" y="2066701"/>
                    </a:lnTo>
                    <a:cubicBezTo>
                      <a:pt x="4664" y="1870409"/>
                      <a:pt x="4664" y="1477824"/>
                      <a:pt x="4664" y="692654"/>
                    </a:cubicBezTo>
                    <a:cubicBezTo>
                      <a:pt x="4664" y="430930"/>
                      <a:pt x="169007" y="221552"/>
                      <a:pt x="374436" y="221552"/>
                    </a:cubicBezTo>
                    <a:cubicBezTo>
                      <a:pt x="374436" y="221552"/>
                      <a:pt x="374436" y="221552"/>
                      <a:pt x="1459102" y="221552"/>
                    </a:cubicBezTo>
                    <a:cubicBezTo>
                      <a:pt x="1638852" y="221552"/>
                      <a:pt x="1787146" y="381858"/>
                      <a:pt x="1821411" y="597268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8300D64-39D3-E82C-1258-04F4991624AD}"/>
                </a:ext>
              </a:extLst>
            </p:cNvPr>
            <p:cNvSpPr txBox="1"/>
            <p:nvPr/>
          </p:nvSpPr>
          <p:spPr>
            <a:xfrm flipH="1">
              <a:off x="2745924" y="3672613"/>
              <a:ext cx="2218929" cy="1415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1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CE3F7D8-7334-748A-D821-95739F10CC87}"/>
              </a:ext>
            </a:extLst>
          </p:cNvPr>
          <p:cNvGrpSpPr/>
          <p:nvPr/>
        </p:nvGrpSpPr>
        <p:grpSpPr>
          <a:xfrm flipH="1">
            <a:off x="4226305" y="3000170"/>
            <a:ext cx="6749424" cy="912332"/>
            <a:chOff x="9396315" y="4247455"/>
            <a:chExt cx="11157262" cy="1824663"/>
          </a:xfrm>
        </p:grpSpPr>
        <p:sp>
          <p:nvSpPr>
            <p:cNvPr id="26" name="Freeform 387">
              <a:extLst>
                <a:ext uri="{FF2B5EF4-FFF2-40B4-BE49-F238E27FC236}">
                  <a16:creationId xmlns:a16="http://schemas.microsoft.com/office/drawing/2014/main" id="{AFEE6626-3461-D1D6-DBC1-86D2640FD795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3303060" y="450036"/>
              <a:ext cx="1619003" cy="9432493"/>
            </a:xfrm>
            <a:custGeom>
              <a:avLst/>
              <a:gdLst>
                <a:gd name="connsiteX0" fmla="*/ 2043357 w 2043357"/>
                <a:gd name="connsiteY0" fmla="*/ 773124 h 8979362"/>
                <a:gd name="connsiteX1" fmla="*/ 2043357 w 2043357"/>
                <a:gd name="connsiteY1" fmla="*/ 8968240 h 8979362"/>
                <a:gd name="connsiteX2" fmla="*/ 2042744 w 2043357"/>
                <a:gd name="connsiteY2" fmla="*/ 8979362 h 8979362"/>
                <a:gd name="connsiteX3" fmla="*/ 614 w 2043357"/>
                <a:gd name="connsiteY3" fmla="*/ 8979362 h 8979362"/>
                <a:gd name="connsiteX4" fmla="*/ 0 w 2043357"/>
                <a:gd name="connsiteY4" fmla="*/ 8968240 h 8979362"/>
                <a:gd name="connsiteX5" fmla="*/ 0 w 2043357"/>
                <a:gd name="connsiteY5" fmla="*/ 773124 h 8979362"/>
                <a:gd name="connsiteX6" fmla="*/ 414194 w 2043357"/>
                <a:gd name="connsiteY6" fmla="*/ 0 h 8979362"/>
                <a:gd name="connsiteX7" fmla="*/ 1629163 w 2043357"/>
                <a:gd name="connsiteY7" fmla="*/ 0 h 8979362"/>
                <a:gd name="connsiteX8" fmla="*/ 2043357 w 2043357"/>
                <a:gd name="connsiteY8" fmla="*/ 773124 h 8979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43357" h="8979362">
                  <a:moveTo>
                    <a:pt x="2043357" y="773124"/>
                  </a:moveTo>
                  <a:cubicBezTo>
                    <a:pt x="2043357" y="8968240"/>
                    <a:pt x="2043357" y="8968240"/>
                    <a:pt x="2043357" y="8968240"/>
                  </a:cubicBezTo>
                  <a:lnTo>
                    <a:pt x="2042744" y="8979362"/>
                  </a:lnTo>
                  <a:lnTo>
                    <a:pt x="614" y="8979362"/>
                  </a:lnTo>
                  <a:lnTo>
                    <a:pt x="0" y="8968240"/>
                  </a:lnTo>
                  <a:cubicBezTo>
                    <a:pt x="0" y="773124"/>
                    <a:pt x="0" y="773124"/>
                    <a:pt x="0" y="773124"/>
                  </a:cubicBezTo>
                  <a:cubicBezTo>
                    <a:pt x="0" y="343611"/>
                    <a:pt x="184086" y="0"/>
                    <a:pt x="414194" y="0"/>
                  </a:cubicBezTo>
                  <a:cubicBezTo>
                    <a:pt x="1629163" y="0"/>
                    <a:pt x="1629163" y="0"/>
                    <a:pt x="1629163" y="0"/>
                  </a:cubicBezTo>
                  <a:cubicBezTo>
                    <a:pt x="1859271" y="0"/>
                    <a:pt x="2043357" y="343611"/>
                    <a:pt x="2043357" y="7731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 dirty="0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C368AFFE-3471-4E39-0D54-007EC712AE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9646061" y="4357051"/>
              <a:ext cx="1952058" cy="1647535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4539F56-E71A-09E6-631E-7C89F810F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6734357" y="4346737"/>
              <a:ext cx="1904480" cy="1567285"/>
            </a:xfrm>
            <a:prstGeom prst="rect">
              <a:avLst/>
            </a:prstGeom>
          </p:spPr>
        </p:pic>
        <p:sp>
          <p:nvSpPr>
            <p:cNvPr id="29" name="Freeform 41">
              <a:extLst>
                <a:ext uri="{FF2B5EF4-FFF2-40B4-BE49-F238E27FC236}">
                  <a16:creationId xmlns:a16="http://schemas.microsoft.com/office/drawing/2014/main" id="{601E4B05-0A2F-65F1-12D6-0267EAE71405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8291707" y="3819537"/>
              <a:ext cx="1824211" cy="2680048"/>
            </a:xfrm>
            <a:custGeom>
              <a:avLst/>
              <a:gdLst>
                <a:gd name="T0" fmla="*/ 177 w 222"/>
                <a:gd name="T1" fmla="*/ 0 h 256"/>
                <a:gd name="T2" fmla="*/ 45 w 222"/>
                <a:gd name="T3" fmla="*/ 0 h 256"/>
                <a:gd name="T4" fmla="*/ 0 w 222"/>
                <a:gd name="T5" fmla="*/ 45 h 256"/>
                <a:gd name="T6" fmla="*/ 0 w 222"/>
                <a:gd name="T7" fmla="*/ 195 h 256"/>
                <a:gd name="T8" fmla="*/ 23 w 222"/>
                <a:gd name="T9" fmla="*/ 228 h 256"/>
                <a:gd name="T10" fmla="*/ 100 w 222"/>
                <a:gd name="T11" fmla="*/ 253 h 256"/>
                <a:gd name="T12" fmla="*/ 122 w 222"/>
                <a:gd name="T13" fmla="*/ 253 h 256"/>
                <a:gd name="T14" fmla="*/ 198 w 222"/>
                <a:gd name="T15" fmla="*/ 228 h 256"/>
                <a:gd name="T16" fmla="*/ 222 w 222"/>
                <a:gd name="T17" fmla="*/ 195 h 256"/>
                <a:gd name="T18" fmla="*/ 222 w 222"/>
                <a:gd name="T19" fmla="*/ 45 h 256"/>
                <a:gd name="T20" fmla="*/ 177 w 222"/>
                <a:gd name="T21" fmla="*/ 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256">
                  <a:moveTo>
                    <a:pt x="177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0" y="210"/>
                    <a:pt x="9" y="223"/>
                    <a:pt x="23" y="228"/>
                  </a:cubicBezTo>
                  <a:cubicBezTo>
                    <a:pt x="100" y="253"/>
                    <a:pt x="100" y="253"/>
                    <a:pt x="100" y="253"/>
                  </a:cubicBezTo>
                  <a:cubicBezTo>
                    <a:pt x="107" y="256"/>
                    <a:pt x="115" y="256"/>
                    <a:pt x="122" y="253"/>
                  </a:cubicBezTo>
                  <a:cubicBezTo>
                    <a:pt x="198" y="228"/>
                    <a:pt x="198" y="228"/>
                    <a:pt x="198" y="228"/>
                  </a:cubicBezTo>
                  <a:cubicBezTo>
                    <a:pt x="213" y="223"/>
                    <a:pt x="222" y="210"/>
                    <a:pt x="222" y="195"/>
                  </a:cubicBezTo>
                  <a:cubicBezTo>
                    <a:pt x="222" y="45"/>
                    <a:pt x="222" y="45"/>
                    <a:pt x="222" y="45"/>
                  </a:cubicBezTo>
                  <a:cubicBezTo>
                    <a:pt x="222" y="20"/>
                    <a:pt x="202" y="0"/>
                    <a:pt x="1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0" name="Freeform 391">
              <a:extLst>
                <a:ext uri="{FF2B5EF4-FFF2-40B4-BE49-F238E27FC236}">
                  <a16:creationId xmlns:a16="http://schemas.microsoft.com/office/drawing/2014/main" id="{546ED6B0-FD20-6185-B394-103BAAECA4AD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7303224" y="4808019"/>
              <a:ext cx="1824210" cy="703082"/>
            </a:xfrm>
            <a:custGeom>
              <a:avLst/>
              <a:gdLst>
                <a:gd name="connsiteX0" fmla="*/ 1824210 w 1824210"/>
                <a:gd name="connsiteY0" fmla="*/ 72330 h 703082"/>
                <a:gd name="connsiteX1" fmla="*/ 1824210 w 1824210"/>
                <a:gd name="connsiteY1" fmla="*/ 0 h 703082"/>
                <a:gd name="connsiteX2" fmla="*/ 1626998 w 1824210"/>
                <a:gd name="connsiteY2" fmla="*/ 345474 h 703082"/>
                <a:gd name="connsiteX3" fmla="*/ 1002494 w 1824210"/>
                <a:gd name="connsiteY3" fmla="*/ 607198 h 703082"/>
                <a:gd name="connsiteX4" fmla="*/ 821716 w 1824210"/>
                <a:gd name="connsiteY4" fmla="*/ 607198 h 703082"/>
                <a:gd name="connsiteX5" fmla="*/ 188994 w 1824210"/>
                <a:gd name="connsiteY5" fmla="*/ 345474 h 703082"/>
                <a:gd name="connsiteX6" fmla="*/ 0 w 1824210"/>
                <a:gd name="connsiteY6" fmla="*/ 0 h 703082"/>
                <a:gd name="connsiteX7" fmla="*/ 0 w 1824210"/>
                <a:gd name="connsiteY7" fmla="*/ 24406 h 703082"/>
                <a:gd name="connsiteX8" fmla="*/ 0 w 1824210"/>
                <a:gd name="connsiteY8" fmla="*/ 72330 h 703082"/>
                <a:gd name="connsiteX9" fmla="*/ 188994 w 1824210"/>
                <a:gd name="connsiteY9" fmla="*/ 417804 h 703082"/>
                <a:gd name="connsiteX10" fmla="*/ 821716 w 1824210"/>
                <a:gd name="connsiteY10" fmla="*/ 679528 h 703082"/>
                <a:gd name="connsiteX11" fmla="*/ 1002494 w 1824210"/>
                <a:gd name="connsiteY11" fmla="*/ 679528 h 703082"/>
                <a:gd name="connsiteX12" fmla="*/ 1626998 w 1824210"/>
                <a:gd name="connsiteY12" fmla="*/ 417804 h 703082"/>
                <a:gd name="connsiteX13" fmla="*/ 1824210 w 1824210"/>
                <a:gd name="connsiteY13" fmla="*/ 72330 h 703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24210" h="703082">
                  <a:moveTo>
                    <a:pt x="1824210" y="72330"/>
                  </a:moveTo>
                  <a:lnTo>
                    <a:pt x="1824210" y="0"/>
                  </a:lnTo>
                  <a:cubicBezTo>
                    <a:pt x="1824210" y="157034"/>
                    <a:pt x="1750256" y="293130"/>
                    <a:pt x="1626998" y="345474"/>
                  </a:cubicBezTo>
                  <a:cubicBezTo>
                    <a:pt x="1626998" y="345474"/>
                    <a:pt x="1626998" y="345474"/>
                    <a:pt x="1002494" y="607198"/>
                  </a:cubicBezTo>
                  <a:cubicBezTo>
                    <a:pt x="944973" y="638604"/>
                    <a:pt x="879236" y="638604"/>
                    <a:pt x="821716" y="607198"/>
                  </a:cubicBezTo>
                  <a:cubicBezTo>
                    <a:pt x="821716" y="607198"/>
                    <a:pt x="821716" y="607198"/>
                    <a:pt x="188994" y="345474"/>
                  </a:cubicBezTo>
                  <a:cubicBezTo>
                    <a:pt x="73954" y="293130"/>
                    <a:pt x="0" y="157034"/>
                    <a:pt x="0" y="0"/>
                  </a:cubicBezTo>
                  <a:lnTo>
                    <a:pt x="0" y="24406"/>
                  </a:lnTo>
                  <a:cubicBezTo>
                    <a:pt x="0" y="72330"/>
                    <a:pt x="0" y="72330"/>
                    <a:pt x="0" y="72330"/>
                  </a:cubicBezTo>
                  <a:cubicBezTo>
                    <a:pt x="0" y="229364"/>
                    <a:pt x="73954" y="365460"/>
                    <a:pt x="188994" y="417804"/>
                  </a:cubicBezTo>
                  <a:cubicBezTo>
                    <a:pt x="821716" y="679528"/>
                    <a:pt x="821716" y="679528"/>
                    <a:pt x="821716" y="679528"/>
                  </a:cubicBezTo>
                  <a:cubicBezTo>
                    <a:pt x="879236" y="710934"/>
                    <a:pt x="944973" y="710934"/>
                    <a:pt x="1002494" y="679528"/>
                  </a:cubicBezTo>
                  <a:cubicBezTo>
                    <a:pt x="1626998" y="417804"/>
                    <a:pt x="1626998" y="417804"/>
                    <a:pt x="1626998" y="417804"/>
                  </a:cubicBezTo>
                  <a:cubicBezTo>
                    <a:pt x="1750256" y="365460"/>
                    <a:pt x="1824210" y="229364"/>
                    <a:pt x="1824210" y="7233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31" name="Freeform 392">
              <a:extLst>
                <a:ext uri="{FF2B5EF4-FFF2-40B4-BE49-F238E27FC236}">
                  <a16:creationId xmlns:a16="http://schemas.microsoft.com/office/drawing/2014/main" id="{5FA6E210-291C-6F3F-C835-0FF0A331D65B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8601039" y="4119580"/>
              <a:ext cx="1824210" cy="2080866"/>
            </a:xfrm>
            <a:custGeom>
              <a:avLst/>
              <a:gdLst>
                <a:gd name="connsiteX0" fmla="*/ 1824210 w 1824210"/>
                <a:gd name="connsiteY0" fmla="*/ 633042 h 2080866"/>
                <a:gd name="connsiteX1" fmla="*/ 1824210 w 1824210"/>
                <a:gd name="connsiteY1" fmla="*/ 602602 h 2080866"/>
                <a:gd name="connsiteX2" fmla="*/ 1824210 w 1824210"/>
                <a:gd name="connsiteY2" fmla="*/ 471102 h 2080866"/>
                <a:gd name="connsiteX3" fmla="*/ 1454438 w 1824210"/>
                <a:gd name="connsiteY3" fmla="*/ 0 h 2080866"/>
                <a:gd name="connsiteX4" fmla="*/ 369772 w 1824210"/>
                <a:gd name="connsiteY4" fmla="*/ 0 h 2080866"/>
                <a:gd name="connsiteX5" fmla="*/ 0 w 1824210"/>
                <a:gd name="connsiteY5" fmla="*/ 471102 h 2080866"/>
                <a:gd name="connsiteX6" fmla="*/ 0 w 1824210"/>
                <a:gd name="connsiteY6" fmla="*/ 2041442 h 2080866"/>
                <a:gd name="connsiteX7" fmla="*/ 4664 w 1824210"/>
                <a:gd name="connsiteY7" fmla="*/ 2080866 h 2080866"/>
                <a:gd name="connsiteX8" fmla="*/ 4664 w 1824210"/>
                <a:gd name="connsiteY8" fmla="*/ 2066701 h 2080866"/>
                <a:gd name="connsiteX9" fmla="*/ 4664 w 1824210"/>
                <a:gd name="connsiteY9" fmla="*/ 692654 h 2080866"/>
                <a:gd name="connsiteX10" fmla="*/ 374436 w 1824210"/>
                <a:gd name="connsiteY10" fmla="*/ 221552 h 2080866"/>
                <a:gd name="connsiteX11" fmla="*/ 1459102 w 1824210"/>
                <a:gd name="connsiteY11" fmla="*/ 221552 h 2080866"/>
                <a:gd name="connsiteX12" fmla="*/ 1821411 w 1824210"/>
                <a:gd name="connsiteY12" fmla="*/ 597268 h 2080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24210" h="2080866">
                  <a:moveTo>
                    <a:pt x="1824210" y="633042"/>
                  </a:moveTo>
                  <a:lnTo>
                    <a:pt x="1824210" y="602602"/>
                  </a:lnTo>
                  <a:cubicBezTo>
                    <a:pt x="1824210" y="471102"/>
                    <a:pt x="1824210" y="471102"/>
                    <a:pt x="1824210" y="471102"/>
                  </a:cubicBezTo>
                  <a:cubicBezTo>
                    <a:pt x="1824210" y="209378"/>
                    <a:pt x="1659867" y="0"/>
                    <a:pt x="1454438" y="0"/>
                  </a:cubicBezTo>
                  <a:cubicBezTo>
                    <a:pt x="369772" y="0"/>
                    <a:pt x="369772" y="0"/>
                    <a:pt x="369772" y="0"/>
                  </a:cubicBezTo>
                  <a:cubicBezTo>
                    <a:pt x="164343" y="0"/>
                    <a:pt x="0" y="209378"/>
                    <a:pt x="0" y="471102"/>
                  </a:cubicBezTo>
                  <a:cubicBezTo>
                    <a:pt x="0" y="2041442"/>
                    <a:pt x="0" y="2041442"/>
                    <a:pt x="0" y="2041442"/>
                  </a:cubicBezTo>
                  <a:lnTo>
                    <a:pt x="4664" y="2080866"/>
                  </a:lnTo>
                  <a:lnTo>
                    <a:pt x="4664" y="2066701"/>
                  </a:lnTo>
                  <a:cubicBezTo>
                    <a:pt x="4664" y="1870409"/>
                    <a:pt x="4664" y="1477824"/>
                    <a:pt x="4664" y="692654"/>
                  </a:cubicBezTo>
                  <a:cubicBezTo>
                    <a:pt x="4664" y="430930"/>
                    <a:pt x="169007" y="221552"/>
                    <a:pt x="374436" y="221552"/>
                  </a:cubicBezTo>
                  <a:cubicBezTo>
                    <a:pt x="374436" y="221552"/>
                    <a:pt x="374436" y="221552"/>
                    <a:pt x="1459102" y="221552"/>
                  </a:cubicBezTo>
                  <a:cubicBezTo>
                    <a:pt x="1638852" y="221552"/>
                    <a:pt x="1787146" y="381858"/>
                    <a:pt x="1821411" y="597268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008D7E4-F19C-AAA6-57DC-54A56AE14227}"/>
              </a:ext>
            </a:extLst>
          </p:cNvPr>
          <p:cNvGrpSpPr/>
          <p:nvPr userDrawn="1"/>
        </p:nvGrpSpPr>
        <p:grpSpPr>
          <a:xfrm>
            <a:off x="4185024" y="3966711"/>
            <a:ext cx="6790705" cy="912332"/>
            <a:chOff x="2032702" y="7370771"/>
            <a:chExt cx="14879557" cy="1824663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A0917CC-04DA-314D-06AD-3064C94F2684}"/>
                </a:ext>
              </a:extLst>
            </p:cNvPr>
            <p:cNvGrpSpPr/>
            <p:nvPr/>
          </p:nvGrpSpPr>
          <p:grpSpPr>
            <a:xfrm flipH="1">
              <a:off x="2032702" y="7370771"/>
              <a:ext cx="14879557" cy="1824663"/>
              <a:chOff x="9702218" y="4247455"/>
              <a:chExt cx="10851359" cy="1824663"/>
            </a:xfrm>
          </p:grpSpPr>
          <p:sp>
            <p:nvSpPr>
              <p:cNvPr id="39" name="Freeform 400">
                <a:extLst>
                  <a:ext uri="{FF2B5EF4-FFF2-40B4-BE49-F238E27FC236}">
                    <a16:creationId xmlns:a16="http://schemas.microsoft.com/office/drawing/2014/main" id="{A75B91DB-0623-717E-69BD-AF4EDE8B775A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3456012" y="602985"/>
                <a:ext cx="1619003" cy="9126592"/>
              </a:xfrm>
              <a:custGeom>
                <a:avLst/>
                <a:gdLst>
                  <a:gd name="connsiteX0" fmla="*/ 2043357 w 2043357"/>
                  <a:gd name="connsiteY0" fmla="*/ 773124 h 8979362"/>
                  <a:gd name="connsiteX1" fmla="*/ 2043357 w 2043357"/>
                  <a:gd name="connsiteY1" fmla="*/ 8968240 h 8979362"/>
                  <a:gd name="connsiteX2" fmla="*/ 2042744 w 2043357"/>
                  <a:gd name="connsiteY2" fmla="*/ 8979362 h 8979362"/>
                  <a:gd name="connsiteX3" fmla="*/ 614 w 2043357"/>
                  <a:gd name="connsiteY3" fmla="*/ 8979362 h 8979362"/>
                  <a:gd name="connsiteX4" fmla="*/ 0 w 2043357"/>
                  <a:gd name="connsiteY4" fmla="*/ 8968240 h 8979362"/>
                  <a:gd name="connsiteX5" fmla="*/ 0 w 2043357"/>
                  <a:gd name="connsiteY5" fmla="*/ 773124 h 8979362"/>
                  <a:gd name="connsiteX6" fmla="*/ 414194 w 2043357"/>
                  <a:gd name="connsiteY6" fmla="*/ 0 h 8979362"/>
                  <a:gd name="connsiteX7" fmla="*/ 1629163 w 2043357"/>
                  <a:gd name="connsiteY7" fmla="*/ 0 h 8979362"/>
                  <a:gd name="connsiteX8" fmla="*/ 2043357 w 2043357"/>
                  <a:gd name="connsiteY8" fmla="*/ 773124 h 8979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43357" h="8979362">
                    <a:moveTo>
                      <a:pt x="2043357" y="773124"/>
                    </a:moveTo>
                    <a:cubicBezTo>
                      <a:pt x="2043357" y="8968240"/>
                      <a:pt x="2043357" y="8968240"/>
                      <a:pt x="2043357" y="8968240"/>
                    </a:cubicBezTo>
                    <a:lnTo>
                      <a:pt x="2042744" y="8979362"/>
                    </a:lnTo>
                    <a:lnTo>
                      <a:pt x="614" y="8979362"/>
                    </a:lnTo>
                    <a:lnTo>
                      <a:pt x="0" y="8968240"/>
                    </a:lnTo>
                    <a:cubicBezTo>
                      <a:pt x="0" y="773124"/>
                      <a:pt x="0" y="773124"/>
                      <a:pt x="0" y="773124"/>
                    </a:cubicBezTo>
                    <a:cubicBezTo>
                      <a:pt x="0" y="343611"/>
                      <a:pt x="184086" y="0"/>
                      <a:pt x="414194" y="0"/>
                    </a:cubicBezTo>
                    <a:cubicBezTo>
                      <a:pt x="1629163" y="0"/>
                      <a:pt x="1629163" y="0"/>
                      <a:pt x="1629163" y="0"/>
                    </a:cubicBezTo>
                    <a:cubicBezTo>
                      <a:pt x="1859271" y="0"/>
                      <a:pt x="2043357" y="343611"/>
                      <a:pt x="2043357" y="77312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B9486333-1562-22BC-CA64-253318BCD2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 flipH="1">
                <a:off x="9956329" y="4356777"/>
                <a:ext cx="1952057" cy="1567285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4C616C7C-A5EB-324E-4492-3D54F8AB49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16734357" y="4346736"/>
                <a:ext cx="1904480" cy="1629046"/>
              </a:xfrm>
              <a:prstGeom prst="rect">
                <a:avLst/>
              </a:prstGeom>
            </p:spPr>
          </p:pic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F2ABAF28-D921-F829-403C-7C695BF0C94D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8291707" y="3819537"/>
                <a:ext cx="1824211" cy="2680048"/>
              </a:xfrm>
              <a:custGeom>
                <a:avLst/>
                <a:gdLst>
                  <a:gd name="T0" fmla="*/ 177 w 222"/>
                  <a:gd name="T1" fmla="*/ 0 h 256"/>
                  <a:gd name="T2" fmla="*/ 45 w 222"/>
                  <a:gd name="T3" fmla="*/ 0 h 256"/>
                  <a:gd name="T4" fmla="*/ 0 w 222"/>
                  <a:gd name="T5" fmla="*/ 45 h 256"/>
                  <a:gd name="T6" fmla="*/ 0 w 222"/>
                  <a:gd name="T7" fmla="*/ 195 h 256"/>
                  <a:gd name="T8" fmla="*/ 23 w 222"/>
                  <a:gd name="T9" fmla="*/ 228 h 256"/>
                  <a:gd name="T10" fmla="*/ 100 w 222"/>
                  <a:gd name="T11" fmla="*/ 253 h 256"/>
                  <a:gd name="T12" fmla="*/ 122 w 222"/>
                  <a:gd name="T13" fmla="*/ 253 h 256"/>
                  <a:gd name="T14" fmla="*/ 198 w 222"/>
                  <a:gd name="T15" fmla="*/ 228 h 256"/>
                  <a:gd name="T16" fmla="*/ 222 w 222"/>
                  <a:gd name="T17" fmla="*/ 195 h 256"/>
                  <a:gd name="T18" fmla="*/ 222 w 222"/>
                  <a:gd name="T19" fmla="*/ 45 h 256"/>
                  <a:gd name="T20" fmla="*/ 177 w 222"/>
                  <a:gd name="T21" fmla="*/ 0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2" h="256">
                    <a:moveTo>
                      <a:pt x="177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95"/>
                      <a:pt x="0" y="195"/>
                      <a:pt x="0" y="195"/>
                    </a:cubicBezTo>
                    <a:cubicBezTo>
                      <a:pt x="0" y="210"/>
                      <a:pt x="9" y="223"/>
                      <a:pt x="23" y="228"/>
                    </a:cubicBezTo>
                    <a:cubicBezTo>
                      <a:pt x="100" y="253"/>
                      <a:pt x="100" y="253"/>
                      <a:pt x="100" y="253"/>
                    </a:cubicBezTo>
                    <a:cubicBezTo>
                      <a:pt x="107" y="256"/>
                      <a:pt x="115" y="256"/>
                      <a:pt x="122" y="253"/>
                    </a:cubicBezTo>
                    <a:cubicBezTo>
                      <a:pt x="198" y="228"/>
                      <a:pt x="198" y="228"/>
                      <a:pt x="198" y="228"/>
                    </a:cubicBezTo>
                    <a:cubicBezTo>
                      <a:pt x="213" y="223"/>
                      <a:pt x="222" y="210"/>
                      <a:pt x="222" y="195"/>
                    </a:cubicBezTo>
                    <a:cubicBezTo>
                      <a:pt x="222" y="45"/>
                      <a:pt x="222" y="45"/>
                      <a:pt x="222" y="45"/>
                    </a:cubicBezTo>
                    <a:cubicBezTo>
                      <a:pt x="222" y="20"/>
                      <a:pt x="202" y="0"/>
                      <a:pt x="1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3" name="Freeform 404">
                <a:extLst>
                  <a:ext uri="{FF2B5EF4-FFF2-40B4-BE49-F238E27FC236}">
                    <a16:creationId xmlns:a16="http://schemas.microsoft.com/office/drawing/2014/main" id="{480D3155-EF0B-4431-F36B-4489B551C477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7303224" y="4808019"/>
                <a:ext cx="1824210" cy="703082"/>
              </a:xfrm>
              <a:custGeom>
                <a:avLst/>
                <a:gdLst>
                  <a:gd name="connsiteX0" fmla="*/ 1824210 w 1824210"/>
                  <a:gd name="connsiteY0" fmla="*/ 72330 h 703082"/>
                  <a:gd name="connsiteX1" fmla="*/ 1824210 w 1824210"/>
                  <a:gd name="connsiteY1" fmla="*/ 0 h 703082"/>
                  <a:gd name="connsiteX2" fmla="*/ 1626998 w 1824210"/>
                  <a:gd name="connsiteY2" fmla="*/ 345474 h 703082"/>
                  <a:gd name="connsiteX3" fmla="*/ 1002494 w 1824210"/>
                  <a:gd name="connsiteY3" fmla="*/ 607198 h 703082"/>
                  <a:gd name="connsiteX4" fmla="*/ 821716 w 1824210"/>
                  <a:gd name="connsiteY4" fmla="*/ 607198 h 703082"/>
                  <a:gd name="connsiteX5" fmla="*/ 188994 w 1824210"/>
                  <a:gd name="connsiteY5" fmla="*/ 345474 h 703082"/>
                  <a:gd name="connsiteX6" fmla="*/ 0 w 1824210"/>
                  <a:gd name="connsiteY6" fmla="*/ 0 h 703082"/>
                  <a:gd name="connsiteX7" fmla="*/ 0 w 1824210"/>
                  <a:gd name="connsiteY7" fmla="*/ 24406 h 703082"/>
                  <a:gd name="connsiteX8" fmla="*/ 0 w 1824210"/>
                  <a:gd name="connsiteY8" fmla="*/ 72330 h 703082"/>
                  <a:gd name="connsiteX9" fmla="*/ 188994 w 1824210"/>
                  <a:gd name="connsiteY9" fmla="*/ 417804 h 703082"/>
                  <a:gd name="connsiteX10" fmla="*/ 821716 w 1824210"/>
                  <a:gd name="connsiteY10" fmla="*/ 679528 h 703082"/>
                  <a:gd name="connsiteX11" fmla="*/ 1002494 w 1824210"/>
                  <a:gd name="connsiteY11" fmla="*/ 679528 h 703082"/>
                  <a:gd name="connsiteX12" fmla="*/ 1626998 w 1824210"/>
                  <a:gd name="connsiteY12" fmla="*/ 417804 h 703082"/>
                  <a:gd name="connsiteX13" fmla="*/ 1824210 w 1824210"/>
                  <a:gd name="connsiteY13" fmla="*/ 72330 h 703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24210" h="703082">
                    <a:moveTo>
                      <a:pt x="1824210" y="72330"/>
                    </a:moveTo>
                    <a:lnTo>
                      <a:pt x="1824210" y="0"/>
                    </a:lnTo>
                    <a:cubicBezTo>
                      <a:pt x="1824210" y="157034"/>
                      <a:pt x="1750256" y="293130"/>
                      <a:pt x="1626998" y="345474"/>
                    </a:cubicBezTo>
                    <a:cubicBezTo>
                      <a:pt x="1626998" y="345474"/>
                      <a:pt x="1626998" y="345474"/>
                      <a:pt x="1002494" y="607198"/>
                    </a:cubicBezTo>
                    <a:cubicBezTo>
                      <a:pt x="944973" y="638604"/>
                      <a:pt x="879236" y="638604"/>
                      <a:pt x="821716" y="607198"/>
                    </a:cubicBezTo>
                    <a:cubicBezTo>
                      <a:pt x="821716" y="607198"/>
                      <a:pt x="821716" y="607198"/>
                      <a:pt x="188994" y="345474"/>
                    </a:cubicBezTo>
                    <a:cubicBezTo>
                      <a:pt x="73954" y="293130"/>
                      <a:pt x="0" y="157034"/>
                      <a:pt x="0" y="0"/>
                    </a:cubicBezTo>
                    <a:lnTo>
                      <a:pt x="0" y="24406"/>
                    </a:lnTo>
                    <a:cubicBezTo>
                      <a:pt x="0" y="72330"/>
                      <a:pt x="0" y="72330"/>
                      <a:pt x="0" y="72330"/>
                    </a:cubicBezTo>
                    <a:cubicBezTo>
                      <a:pt x="0" y="229364"/>
                      <a:pt x="73954" y="365460"/>
                      <a:pt x="188994" y="417804"/>
                    </a:cubicBezTo>
                    <a:cubicBezTo>
                      <a:pt x="821716" y="679528"/>
                      <a:pt x="821716" y="679528"/>
                      <a:pt x="821716" y="679528"/>
                    </a:cubicBezTo>
                    <a:cubicBezTo>
                      <a:pt x="879236" y="710934"/>
                      <a:pt x="944973" y="710934"/>
                      <a:pt x="1002494" y="679528"/>
                    </a:cubicBezTo>
                    <a:cubicBezTo>
                      <a:pt x="1626998" y="417804"/>
                      <a:pt x="1626998" y="417804"/>
                      <a:pt x="1626998" y="417804"/>
                    </a:cubicBezTo>
                    <a:cubicBezTo>
                      <a:pt x="1750256" y="365460"/>
                      <a:pt x="1824210" y="229364"/>
                      <a:pt x="1824210" y="72330"/>
                    </a:cubicBez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sp>
            <p:nvSpPr>
              <p:cNvPr id="44" name="Freeform 405">
                <a:extLst>
                  <a:ext uri="{FF2B5EF4-FFF2-40B4-BE49-F238E27FC236}">
                    <a16:creationId xmlns:a16="http://schemas.microsoft.com/office/drawing/2014/main" id="{13F63921-96FD-B465-4243-F2778E1BF6FB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8601039" y="4119580"/>
                <a:ext cx="1824210" cy="2080866"/>
              </a:xfrm>
              <a:custGeom>
                <a:avLst/>
                <a:gdLst>
                  <a:gd name="connsiteX0" fmla="*/ 1824210 w 1824210"/>
                  <a:gd name="connsiteY0" fmla="*/ 633042 h 2080866"/>
                  <a:gd name="connsiteX1" fmla="*/ 1824210 w 1824210"/>
                  <a:gd name="connsiteY1" fmla="*/ 602602 h 2080866"/>
                  <a:gd name="connsiteX2" fmla="*/ 1824210 w 1824210"/>
                  <a:gd name="connsiteY2" fmla="*/ 471102 h 2080866"/>
                  <a:gd name="connsiteX3" fmla="*/ 1454438 w 1824210"/>
                  <a:gd name="connsiteY3" fmla="*/ 0 h 2080866"/>
                  <a:gd name="connsiteX4" fmla="*/ 369772 w 1824210"/>
                  <a:gd name="connsiteY4" fmla="*/ 0 h 2080866"/>
                  <a:gd name="connsiteX5" fmla="*/ 0 w 1824210"/>
                  <a:gd name="connsiteY5" fmla="*/ 471102 h 2080866"/>
                  <a:gd name="connsiteX6" fmla="*/ 0 w 1824210"/>
                  <a:gd name="connsiteY6" fmla="*/ 2041442 h 2080866"/>
                  <a:gd name="connsiteX7" fmla="*/ 4664 w 1824210"/>
                  <a:gd name="connsiteY7" fmla="*/ 2080866 h 2080866"/>
                  <a:gd name="connsiteX8" fmla="*/ 4664 w 1824210"/>
                  <a:gd name="connsiteY8" fmla="*/ 2066701 h 2080866"/>
                  <a:gd name="connsiteX9" fmla="*/ 4664 w 1824210"/>
                  <a:gd name="connsiteY9" fmla="*/ 692654 h 2080866"/>
                  <a:gd name="connsiteX10" fmla="*/ 374436 w 1824210"/>
                  <a:gd name="connsiteY10" fmla="*/ 221552 h 2080866"/>
                  <a:gd name="connsiteX11" fmla="*/ 1459102 w 1824210"/>
                  <a:gd name="connsiteY11" fmla="*/ 221552 h 2080866"/>
                  <a:gd name="connsiteX12" fmla="*/ 1821411 w 1824210"/>
                  <a:gd name="connsiteY12" fmla="*/ 597268 h 2080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24210" h="2080866">
                    <a:moveTo>
                      <a:pt x="1824210" y="633042"/>
                    </a:moveTo>
                    <a:lnTo>
                      <a:pt x="1824210" y="602602"/>
                    </a:lnTo>
                    <a:cubicBezTo>
                      <a:pt x="1824210" y="471102"/>
                      <a:pt x="1824210" y="471102"/>
                      <a:pt x="1824210" y="471102"/>
                    </a:cubicBezTo>
                    <a:cubicBezTo>
                      <a:pt x="1824210" y="209378"/>
                      <a:pt x="1659867" y="0"/>
                      <a:pt x="1454438" y="0"/>
                    </a:cubicBezTo>
                    <a:cubicBezTo>
                      <a:pt x="369772" y="0"/>
                      <a:pt x="369772" y="0"/>
                      <a:pt x="369772" y="0"/>
                    </a:cubicBezTo>
                    <a:cubicBezTo>
                      <a:pt x="164343" y="0"/>
                      <a:pt x="0" y="209378"/>
                      <a:pt x="0" y="471102"/>
                    </a:cubicBezTo>
                    <a:cubicBezTo>
                      <a:pt x="0" y="2041442"/>
                      <a:pt x="0" y="2041442"/>
                      <a:pt x="0" y="2041442"/>
                    </a:cubicBezTo>
                    <a:lnTo>
                      <a:pt x="4664" y="2080866"/>
                    </a:lnTo>
                    <a:lnTo>
                      <a:pt x="4664" y="2066701"/>
                    </a:lnTo>
                    <a:cubicBezTo>
                      <a:pt x="4664" y="1870409"/>
                      <a:pt x="4664" y="1477824"/>
                      <a:pt x="4664" y="692654"/>
                    </a:cubicBezTo>
                    <a:cubicBezTo>
                      <a:pt x="4664" y="430930"/>
                      <a:pt x="169007" y="221552"/>
                      <a:pt x="374436" y="221552"/>
                    </a:cubicBezTo>
                    <a:cubicBezTo>
                      <a:pt x="374436" y="221552"/>
                      <a:pt x="374436" y="221552"/>
                      <a:pt x="1459102" y="221552"/>
                    </a:cubicBezTo>
                    <a:cubicBezTo>
                      <a:pt x="1638852" y="221552"/>
                      <a:pt x="1787146" y="381858"/>
                      <a:pt x="1821411" y="597268"/>
                    </a:cubicBez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44FC437-E5D0-FAC0-6921-D593D764F55F}"/>
                </a:ext>
              </a:extLst>
            </p:cNvPr>
            <p:cNvSpPr txBox="1"/>
            <p:nvPr/>
          </p:nvSpPr>
          <p:spPr>
            <a:xfrm flipH="1">
              <a:off x="2743224" y="7625209"/>
              <a:ext cx="2339984" cy="7232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1750" b="1" dirty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659824A-888B-1D88-2D63-64677AFD86B9}"/>
              </a:ext>
            </a:extLst>
          </p:cNvPr>
          <p:cNvGrpSpPr/>
          <p:nvPr/>
        </p:nvGrpSpPr>
        <p:grpSpPr>
          <a:xfrm flipH="1">
            <a:off x="4187997" y="4945058"/>
            <a:ext cx="6787732" cy="912332"/>
            <a:chOff x="9664302" y="4247455"/>
            <a:chExt cx="10889275" cy="1824663"/>
          </a:xfrm>
        </p:grpSpPr>
        <p:sp>
          <p:nvSpPr>
            <p:cNvPr id="52" name="Freeform 413">
              <a:extLst>
                <a:ext uri="{FF2B5EF4-FFF2-40B4-BE49-F238E27FC236}">
                  <a16:creationId xmlns:a16="http://schemas.microsoft.com/office/drawing/2014/main" id="{FC0657BE-211E-1E08-E22F-0CD911B47D04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3437055" y="584024"/>
              <a:ext cx="1619003" cy="9164509"/>
            </a:xfrm>
            <a:custGeom>
              <a:avLst/>
              <a:gdLst>
                <a:gd name="connsiteX0" fmla="*/ 2043357 w 2043357"/>
                <a:gd name="connsiteY0" fmla="*/ 773124 h 8979362"/>
                <a:gd name="connsiteX1" fmla="*/ 2043357 w 2043357"/>
                <a:gd name="connsiteY1" fmla="*/ 8968240 h 8979362"/>
                <a:gd name="connsiteX2" fmla="*/ 2042744 w 2043357"/>
                <a:gd name="connsiteY2" fmla="*/ 8979362 h 8979362"/>
                <a:gd name="connsiteX3" fmla="*/ 614 w 2043357"/>
                <a:gd name="connsiteY3" fmla="*/ 8979362 h 8979362"/>
                <a:gd name="connsiteX4" fmla="*/ 0 w 2043357"/>
                <a:gd name="connsiteY4" fmla="*/ 8968240 h 8979362"/>
                <a:gd name="connsiteX5" fmla="*/ 0 w 2043357"/>
                <a:gd name="connsiteY5" fmla="*/ 773124 h 8979362"/>
                <a:gd name="connsiteX6" fmla="*/ 414194 w 2043357"/>
                <a:gd name="connsiteY6" fmla="*/ 0 h 8979362"/>
                <a:gd name="connsiteX7" fmla="*/ 1629163 w 2043357"/>
                <a:gd name="connsiteY7" fmla="*/ 0 h 8979362"/>
                <a:gd name="connsiteX8" fmla="*/ 2043357 w 2043357"/>
                <a:gd name="connsiteY8" fmla="*/ 773124 h 8979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43357" h="8979362">
                  <a:moveTo>
                    <a:pt x="2043357" y="773124"/>
                  </a:moveTo>
                  <a:cubicBezTo>
                    <a:pt x="2043357" y="8968240"/>
                    <a:pt x="2043357" y="8968240"/>
                    <a:pt x="2043357" y="8968240"/>
                  </a:cubicBezTo>
                  <a:lnTo>
                    <a:pt x="2042744" y="8979362"/>
                  </a:lnTo>
                  <a:lnTo>
                    <a:pt x="614" y="8979362"/>
                  </a:lnTo>
                  <a:lnTo>
                    <a:pt x="0" y="8968240"/>
                  </a:lnTo>
                  <a:cubicBezTo>
                    <a:pt x="0" y="773124"/>
                    <a:pt x="0" y="773124"/>
                    <a:pt x="0" y="773124"/>
                  </a:cubicBezTo>
                  <a:cubicBezTo>
                    <a:pt x="0" y="343611"/>
                    <a:pt x="184086" y="0"/>
                    <a:pt x="414194" y="0"/>
                  </a:cubicBezTo>
                  <a:cubicBezTo>
                    <a:pt x="1629163" y="0"/>
                    <a:pt x="1629163" y="0"/>
                    <a:pt x="1629163" y="0"/>
                  </a:cubicBezTo>
                  <a:cubicBezTo>
                    <a:pt x="1859271" y="0"/>
                    <a:pt x="2043357" y="343611"/>
                    <a:pt x="2043357" y="77312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EE43E0C0-F7B3-373C-7439-7391D46E125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9926949" y="4416071"/>
              <a:ext cx="1952057" cy="1567285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6667B904-8963-4632-A638-F8FA5A5B8C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6734358" y="4346736"/>
              <a:ext cx="1904480" cy="1644197"/>
            </a:xfrm>
            <a:prstGeom prst="rect">
              <a:avLst/>
            </a:prstGeom>
          </p:spPr>
        </p:pic>
        <p:sp>
          <p:nvSpPr>
            <p:cNvPr id="55" name="Freeform 41">
              <a:extLst>
                <a:ext uri="{FF2B5EF4-FFF2-40B4-BE49-F238E27FC236}">
                  <a16:creationId xmlns:a16="http://schemas.microsoft.com/office/drawing/2014/main" id="{70984E61-DDAD-9046-0AC7-1837FE01DB51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8291707" y="3819537"/>
              <a:ext cx="1824211" cy="2680048"/>
            </a:xfrm>
            <a:custGeom>
              <a:avLst/>
              <a:gdLst>
                <a:gd name="T0" fmla="*/ 177 w 222"/>
                <a:gd name="T1" fmla="*/ 0 h 256"/>
                <a:gd name="T2" fmla="*/ 45 w 222"/>
                <a:gd name="T3" fmla="*/ 0 h 256"/>
                <a:gd name="T4" fmla="*/ 0 w 222"/>
                <a:gd name="T5" fmla="*/ 45 h 256"/>
                <a:gd name="T6" fmla="*/ 0 w 222"/>
                <a:gd name="T7" fmla="*/ 195 h 256"/>
                <a:gd name="T8" fmla="*/ 23 w 222"/>
                <a:gd name="T9" fmla="*/ 228 h 256"/>
                <a:gd name="T10" fmla="*/ 100 w 222"/>
                <a:gd name="T11" fmla="*/ 253 h 256"/>
                <a:gd name="T12" fmla="*/ 122 w 222"/>
                <a:gd name="T13" fmla="*/ 253 h 256"/>
                <a:gd name="T14" fmla="*/ 198 w 222"/>
                <a:gd name="T15" fmla="*/ 228 h 256"/>
                <a:gd name="T16" fmla="*/ 222 w 222"/>
                <a:gd name="T17" fmla="*/ 195 h 256"/>
                <a:gd name="T18" fmla="*/ 222 w 222"/>
                <a:gd name="T19" fmla="*/ 45 h 256"/>
                <a:gd name="T20" fmla="*/ 177 w 222"/>
                <a:gd name="T21" fmla="*/ 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256">
                  <a:moveTo>
                    <a:pt x="177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0" y="210"/>
                    <a:pt x="9" y="223"/>
                    <a:pt x="23" y="228"/>
                  </a:cubicBezTo>
                  <a:cubicBezTo>
                    <a:pt x="100" y="253"/>
                    <a:pt x="100" y="253"/>
                    <a:pt x="100" y="253"/>
                  </a:cubicBezTo>
                  <a:cubicBezTo>
                    <a:pt x="107" y="256"/>
                    <a:pt x="115" y="256"/>
                    <a:pt x="122" y="253"/>
                  </a:cubicBezTo>
                  <a:cubicBezTo>
                    <a:pt x="198" y="228"/>
                    <a:pt x="198" y="228"/>
                    <a:pt x="198" y="228"/>
                  </a:cubicBezTo>
                  <a:cubicBezTo>
                    <a:pt x="213" y="223"/>
                    <a:pt x="222" y="210"/>
                    <a:pt x="222" y="195"/>
                  </a:cubicBezTo>
                  <a:cubicBezTo>
                    <a:pt x="222" y="45"/>
                    <a:pt x="222" y="45"/>
                    <a:pt x="222" y="45"/>
                  </a:cubicBezTo>
                  <a:cubicBezTo>
                    <a:pt x="222" y="20"/>
                    <a:pt x="202" y="0"/>
                    <a:pt x="1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6" name="Freeform 417">
              <a:extLst>
                <a:ext uri="{FF2B5EF4-FFF2-40B4-BE49-F238E27FC236}">
                  <a16:creationId xmlns:a16="http://schemas.microsoft.com/office/drawing/2014/main" id="{B27A81D6-0D97-E277-6DD3-6923B2642AE6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7303224" y="4808019"/>
              <a:ext cx="1824210" cy="703082"/>
            </a:xfrm>
            <a:custGeom>
              <a:avLst/>
              <a:gdLst>
                <a:gd name="connsiteX0" fmla="*/ 1824210 w 1824210"/>
                <a:gd name="connsiteY0" fmla="*/ 72330 h 703082"/>
                <a:gd name="connsiteX1" fmla="*/ 1824210 w 1824210"/>
                <a:gd name="connsiteY1" fmla="*/ 0 h 703082"/>
                <a:gd name="connsiteX2" fmla="*/ 1626998 w 1824210"/>
                <a:gd name="connsiteY2" fmla="*/ 345474 h 703082"/>
                <a:gd name="connsiteX3" fmla="*/ 1002494 w 1824210"/>
                <a:gd name="connsiteY3" fmla="*/ 607198 h 703082"/>
                <a:gd name="connsiteX4" fmla="*/ 821716 w 1824210"/>
                <a:gd name="connsiteY4" fmla="*/ 607198 h 703082"/>
                <a:gd name="connsiteX5" fmla="*/ 188994 w 1824210"/>
                <a:gd name="connsiteY5" fmla="*/ 345474 h 703082"/>
                <a:gd name="connsiteX6" fmla="*/ 0 w 1824210"/>
                <a:gd name="connsiteY6" fmla="*/ 0 h 703082"/>
                <a:gd name="connsiteX7" fmla="*/ 0 w 1824210"/>
                <a:gd name="connsiteY7" fmla="*/ 24406 h 703082"/>
                <a:gd name="connsiteX8" fmla="*/ 0 w 1824210"/>
                <a:gd name="connsiteY8" fmla="*/ 72330 h 703082"/>
                <a:gd name="connsiteX9" fmla="*/ 188994 w 1824210"/>
                <a:gd name="connsiteY9" fmla="*/ 417804 h 703082"/>
                <a:gd name="connsiteX10" fmla="*/ 821716 w 1824210"/>
                <a:gd name="connsiteY10" fmla="*/ 679528 h 703082"/>
                <a:gd name="connsiteX11" fmla="*/ 1002494 w 1824210"/>
                <a:gd name="connsiteY11" fmla="*/ 679528 h 703082"/>
                <a:gd name="connsiteX12" fmla="*/ 1626998 w 1824210"/>
                <a:gd name="connsiteY12" fmla="*/ 417804 h 703082"/>
                <a:gd name="connsiteX13" fmla="*/ 1824210 w 1824210"/>
                <a:gd name="connsiteY13" fmla="*/ 72330 h 703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24210" h="703082">
                  <a:moveTo>
                    <a:pt x="1824210" y="72330"/>
                  </a:moveTo>
                  <a:lnTo>
                    <a:pt x="1824210" y="0"/>
                  </a:lnTo>
                  <a:cubicBezTo>
                    <a:pt x="1824210" y="157034"/>
                    <a:pt x="1750256" y="293130"/>
                    <a:pt x="1626998" y="345474"/>
                  </a:cubicBezTo>
                  <a:cubicBezTo>
                    <a:pt x="1626998" y="345474"/>
                    <a:pt x="1626998" y="345474"/>
                    <a:pt x="1002494" y="607198"/>
                  </a:cubicBezTo>
                  <a:cubicBezTo>
                    <a:pt x="944973" y="638604"/>
                    <a:pt x="879236" y="638604"/>
                    <a:pt x="821716" y="607198"/>
                  </a:cubicBezTo>
                  <a:cubicBezTo>
                    <a:pt x="821716" y="607198"/>
                    <a:pt x="821716" y="607198"/>
                    <a:pt x="188994" y="345474"/>
                  </a:cubicBezTo>
                  <a:cubicBezTo>
                    <a:pt x="73954" y="293130"/>
                    <a:pt x="0" y="157034"/>
                    <a:pt x="0" y="0"/>
                  </a:cubicBezTo>
                  <a:lnTo>
                    <a:pt x="0" y="24406"/>
                  </a:lnTo>
                  <a:cubicBezTo>
                    <a:pt x="0" y="72330"/>
                    <a:pt x="0" y="72330"/>
                    <a:pt x="0" y="72330"/>
                  </a:cubicBezTo>
                  <a:cubicBezTo>
                    <a:pt x="0" y="229364"/>
                    <a:pt x="73954" y="365460"/>
                    <a:pt x="188994" y="417804"/>
                  </a:cubicBezTo>
                  <a:cubicBezTo>
                    <a:pt x="821716" y="679528"/>
                    <a:pt x="821716" y="679528"/>
                    <a:pt x="821716" y="679528"/>
                  </a:cubicBezTo>
                  <a:cubicBezTo>
                    <a:pt x="879236" y="710934"/>
                    <a:pt x="944973" y="710934"/>
                    <a:pt x="1002494" y="679528"/>
                  </a:cubicBezTo>
                  <a:cubicBezTo>
                    <a:pt x="1626998" y="417804"/>
                    <a:pt x="1626998" y="417804"/>
                    <a:pt x="1626998" y="417804"/>
                  </a:cubicBezTo>
                  <a:cubicBezTo>
                    <a:pt x="1750256" y="365460"/>
                    <a:pt x="1824210" y="229364"/>
                    <a:pt x="1824210" y="7233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57" name="Freeform 418">
              <a:extLst>
                <a:ext uri="{FF2B5EF4-FFF2-40B4-BE49-F238E27FC236}">
                  <a16:creationId xmlns:a16="http://schemas.microsoft.com/office/drawing/2014/main" id="{14140601-38FD-5AAF-83C4-0DFB1B3A601C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8601039" y="4119580"/>
              <a:ext cx="1824210" cy="2080866"/>
            </a:xfrm>
            <a:custGeom>
              <a:avLst/>
              <a:gdLst>
                <a:gd name="connsiteX0" fmla="*/ 1824210 w 1824210"/>
                <a:gd name="connsiteY0" fmla="*/ 633042 h 2080866"/>
                <a:gd name="connsiteX1" fmla="*/ 1824210 w 1824210"/>
                <a:gd name="connsiteY1" fmla="*/ 602602 h 2080866"/>
                <a:gd name="connsiteX2" fmla="*/ 1824210 w 1824210"/>
                <a:gd name="connsiteY2" fmla="*/ 471102 h 2080866"/>
                <a:gd name="connsiteX3" fmla="*/ 1454438 w 1824210"/>
                <a:gd name="connsiteY3" fmla="*/ 0 h 2080866"/>
                <a:gd name="connsiteX4" fmla="*/ 369772 w 1824210"/>
                <a:gd name="connsiteY4" fmla="*/ 0 h 2080866"/>
                <a:gd name="connsiteX5" fmla="*/ 0 w 1824210"/>
                <a:gd name="connsiteY5" fmla="*/ 471102 h 2080866"/>
                <a:gd name="connsiteX6" fmla="*/ 0 w 1824210"/>
                <a:gd name="connsiteY6" fmla="*/ 2041442 h 2080866"/>
                <a:gd name="connsiteX7" fmla="*/ 4664 w 1824210"/>
                <a:gd name="connsiteY7" fmla="*/ 2080866 h 2080866"/>
                <a:gd name="connsiteX8" fmla="*/ 4664 w 1824210"/>
                <a:gd name="connsiteY8" fmla="*/ 2066701 h 2080866"/>
                <a:gd name="connsiteX9" fmla="*/ 4664 w 1824210"/>
                <a:gd name="connsiteY9" fmla="*/ 692654 h 2080866"/>
                <a:gd name="connsiteX10" fmla="*/ 374436 w 1824210"/>
                <a:gd name="connsiteY10" fmla="*/ 221552 h 2080866"/>
                <a:gd name="connsiteX11" fmla="*/ 1459102 w 1824210"/>
                <a:gd name="connsiteY11" fmla="*/ 221552 h 2080866"/>
                <a:gd name="connsiteX12" fmla="*/ 1821411 w 1824210"/>
                <a:gd name="connsiteY12" fmla="*/ 597268 h 2080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24210" h="2080866">
                  <a:moveTo>
                    <a:pt x="1824210" y="633042"/>
                  </a:moveTo>
                  <a:lnTo>
                    <a:pt x="1824210" y="602602"/>
                  </a:lnTo>
                  <a:cubicBezTo>
                    <a:pt x="1824210" y="471102"/>
                    <a:pt x="1824210" y="471102"/>
                    <a:pt x="1824210" y="471102"/>
                  </a:cubicBezTo>
                  <a:cubicBezTo>
                    <a:pt x="1824210" y="209378"/>
                    <a:pt x="1659867" y="0"/>
                    <a:pt x="1454438" y="0"/>
                  </a:cubicBezTo>
                  <a:cubicBezTo>
                    <a:pt x="369772" y="0"/>
                    <a:pt x="369772" y="0"/>
                    <a:pt x="369772" y="0"/>
                  </a:cubicBezTo>
                  <a:cubicBezTo>
                    <a:pt x="164343" y="0"/>
                    <a:pt x="0" y="209378"/>
                    <a:pt x="0" y="471102"/>
                  </a:cubicBezTo>
                  <a:cubicBezTo>
                    <a:pt x="0" y="2041442"/>
                    <a:pt x="0" y="2041442"/>
                    <a:pt x="0" y="2041442"/>
                  </a:cubicBezTo>
                  <a:lnTo>
                    <a:pt x="4664" y="2080866"/>
                  </a:lnTo>
                  <a:lnTo>
                    <a:pt x="4664" y="2066701"/>
                  </a:lnTo>
                  <a:cubicBezTo>
                    <a:pt x="4664" y="1870409"/>
                    <a:pt x="4664" y="1477824"/>
                    <a:pt x="4664" y="692654"/>
                  </a:cubicBezTo>
                  <a:cubicBezTo>
                    <a:pt x="4664" y="430930"/>
                    <a:pt x="169007" y="221552"/>
                    <a:pt x="374436" y="221552"/>
                  </a:cubicBezTo>
                  <a:cubicBezTo>
                    <a:pt x="374436" y="221552"/>
                    <a:pt x="374436" y="221552"/>
                    <a:pt x="1459102" y="221552"/>
                  </a:cubicBezTo>
                  <a:cubicBezTo>
                    <a:pt x="1638852" y="221552"/>
                    <a:pt x="1787146" y="381858"/>
                    <a:pt x="1821411" y="597268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</p:grpSp>
      <p:sp>
        <p:nvSpPr>
          <p:cNvPr id="227" name="TextBox 226">
            <a:extLst>
              <a:ext uri="{FF2B5EF4-FFF2-40B4-BE49-F238E27FC236}">
                <a16:creationId xmlns:a16="http://schemas.microsoft.com/office/drawing/2014/main" id="{4974D881-307D-05CE-B8A9-2D4E23910442}"/>
              </a:ext>
            </a:extLst>
          </p:cNvPr>
          <p:cNvSpPr txBox="1"/>
          <p:nvPr userDrawn="1"/>
        </p:nvSpPr>
        <p:spPr>
          <a:xfrm flipH="1">
            <a:off x="4553198" y="3082928"/>
            <a:ext cx="978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2</a:t>
            </a:r>
          </a:p>
        </p:txBody>
      </p:sp>
      <p:sp>
        <p:nvSpPr>
          <p:cNvPr id="228" name="TextBox 227">
            <a:extLst>
              <a:ext uri="{FF2B5EF4-FFF2-40B4-BE49-F238E27FC236}">
                <a16:creationId xmlns:a16="http://schemas.microsoft.com/office/drawing/2014/main" id="{D45B2D2B-1EB8-D0BB-A03F-9C44E7F74858}"/>
              </a:ext>
            </a:extLst>
          </p:cNvPr>
          <p:cNvSpPr txBox="1"/>
          <p:nvPr userDrawn="1"/>
        </p:nvSpPr>
        <p:spPr>
          <a:xfrm flipH="1">
            <a:off x="4515068" y="4034236"/>
            <a:ext cx="978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3</a:t>
            </a:r>
          </a:p>
        </p:txBody>
      </p:sp>
      <p:sp>
        <p:nvSpPr>
          <p:cNvPr id="229" name="TextBox 228">
            <a:extLst>
              <a:ext uri="{FF2B5EF4-FFF2-40B4-BE49-F238E27FC236}">
                <a16:creationId xmlns:a16="http://schemas.microsoft.com/office/drawing/2014/main" id="{6B96F1CF-6A3D-8CB5-7859-D3EDF30D1499}"/>
              </a:ext>
            </a:extLst>
          </p:cNvPr>
          <p:cNvSpPr txBox="1"/>
          <p:nvPr userDrawn="1"/>
        </p:nvSpPr>
        <p:spPr>
          <a:xfrm flipH="1">
            <a:off x="4528109" y="5060175"/>
            <a:ext cx="978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4</a:t>
            </a:r>
          </a:p>
        </p:txBody>
      </p:sp>
      <p:sp>
        <p:nvSpPr>
          <p:cNvPr id="233" name="Text Placeholder 232">
            <a:extLst>
              <a:ext uri="{FF2B5EF4-FFF2-40B4-BE49-F238E27FC236}">
                <a16:creationId xmlns:a16="http://schemas.microsoft.com/office/drawing/2014/main" id="{E856BF4D-4C29-3BDC-9806-E5E1155BEC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49494" y="2256686"/>
            <a:ext cx="4289425" cy="44767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content</a:t>
            </a:r>
          </a:p>
        </p:txBody>
      </p:sp>
      <p:sp>
        <p:nvSpPr>
          <p:cNvPr id="234" name="Text Placeholder 232">
            <a:extLst>
              <a:ext uri="{FF2B5EF4-FFF2-40B4-BE49-F238E27FC236}">
                <a16:creationId xmlns:a16="http://schemas.microsoft.com/office/drawing/2014/main" id="{69979228-85C6-9509-3701-08249808A32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49494" y="3247483"/>
            <a:ext cx="4289425" cy="44767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content</a:t>
            </a:r>
          </a:p>
        </p:txBody>
      </p:sp>
      <p:sp>
        <p:nvSpPr>
          <p:cNvPr id="235" name="Text Placeholder 232">
            <a:extLst>
              <a:ext uri="{FF2B5EF4-FFF2-40B4-BE49-F238E27FC236}">
                <a16:creationId xmlns:a16="http://schemas.microsoft.com/office/drawing/2014/main" id="{1D91172A-CF44-613A-F7A1-42D93E6538B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49316" y="4198729"/>
            <a:ext cx="4289425" cy="44767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content</a:t>
            </a:r>
          </a:p>
        </p:txBody>
      </p:sp>
      <p:sp>
        <p:nvSpPr>
          <p:cNvPr id="236" name="Text Placeholder 232">
            <a:extLst>
              <a:ext uri="{FF2B5EF4-FFF2-40B4-BE49-F238E27FC236}">
                <a16:creationId xmlns:a16="http://schemas.microsoft.com/office/drawing/2014/main" id="{96BB75D1-C553-B2CC-3E6C-57A03FB8AD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64892" y="5177272"/>
            <a:ext cx="4289425" cy="44767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content</a:t>
            </a:r>
          </a:p>
        </p:txBody>
      </p:sp>
      <p:pic>
        <p:nvPicPr>
          <p:cNvPr id="243" name="Picture 242" descr="A green letter on a black background&#10;&#10;Description automatically generated">
            <a:extLst>
              <a:ext uri="{FF2B5EF4-FFF2-40B4-BE49-F238E27FC236}">
                <a16:creationId xmlns:a16="http://schemas.microsoft.com/office/drawing/2014/main" id="{2DA820A6-6946-1590-06BB-94123CD96318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77" y="531092"/>
            <a:ext cx="10316173" cy="1729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565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F8B8FF-8126-8355-EC17-F47AA777F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2F331-2B9D-4347-95F1-F68D0F8C4C34}" type="datetime1">
              <a:rPr lang="vi-VN" smtClean="0"/>
              <a:t>12/02/2025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5BB93A-E85C-0C74-A40F-CADFD623D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FD569A-9E0E-2E2F-FB86-52A155557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1D46744-FA76-FC0E-0ED1-91E9E257920E}"/>
              </a:ext>
            </a:extLst>
          </p:cNvPr>
          <p:cNvGrpSpPr/>
          <p:nvPr userDrawn="1"/>
        </p:nvGrpSpPr>
        <p:grpSpPr>
          <a:xfrm>
            <a:off x="1991033" y="2184533"/>
            <a:ext cx="7927324" cy="912333"/>
            <a:chOff x="2042439" y="3480994"/>
            <a:chExt cx="15354011" cy="182466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67138F8-4F91-7ED8-7881-15C184DD32EF}"/>
                </a:ext>
              </a:extLst>
            </p:cNvPr>
            <p:cNvGrpSpPr/>
            <p:nvPr/>
          </p:nvGrpSpPr>
          <p:grpSpPr>
            <a:xfrm flipH="1">
              <a:off x="2042439" y="3480994"/>
              <a:ext cx="15354011" cy="1824664"/>
              <a:chOff x="9356209" y="4247454"/>
              <a:chExt cx="11197368" cy="1824664"/>
            </a:xfrm>
          </p:grpSpPr>
          <p:sp>
            <p:nvSpPr>
              <p:cNvPr id="9" name="Freeform 374">
                <a:extLst>
                  <a:ext uri="{FF2B5EF4-FFF2-40B4-BE49-F238E27FC236}">
                    <a16:creationId xmlns:a16="http://schemas.microsoft.com/office/drawing/2014/main" id="{0E824FC7-6570-AF2F-0D78-17774035FFA1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3283007" y="429980"/>
                <a:ext cx="1619003" cy="9472600"/>
              </a:xfrm>
              <a:custGeom>
                <a:avLst/>
                <a:gdLst>
                  <a:gd name="connsiteX0" fmla="*/ 2043357 w 2043357"/>
                  <a:gd name="connsiteY0" fmla="*/ 773124 h 8979362"/>
                  <a:gd name="connsiteX1" fmla="*/ 2043357 w 2043357"/>
                  <a:gd name="connsiteY1" fmla="*/ 8968240 h 8979362"/>
                  <a:gd name="connsiteX2" fmla="*/ 2042744 w 2043357"/>
                  <a:gd name="connsiteY2" fmla="*/ 8979362 h 8979362"/>
                  <a:gd name="connsiteX3" fmla="*/ 614 w 2043357"/>
                  <a:gd name="connsiteY3" fmla="*/ 8979362 h 8979362"/>
                  <a:gd name="connsiteX4" fmla="*/ 0 w 2043357"/>
                  <a:gd name="connsiteY4" fmla="*/ 8968240 h 8979362"/>
                  <a:gd name="connsiteX5" fmla="*/ 0 w 2043357"/>
                  <a:gd name="connsiteY5" fmla="*/ 773124 h 8979362"/>
                  <a:gd name="connsiteX6" fmla="*/ 414194 w 2043357"/>
                  <a:gd name="connsiteY6" fmla="*/ 0 h 8979362"/>
                  <a:gd name="connsiteX7" fmla="*/ 1629163 w 2043357"/>
                  <a:gd name="connsiteY7" fmla="*/ 0 h 8979362"/>
                  <a:gd name="connsiteX8" fmla="*/ 2043357 w 2043357"/>
                  <a:gd name="connsiteY8" fmla="*/ 773124 h 8979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43357" h="8979362">
                    <a:moveTo>
                      <a:pt x="2043357" y="773124"/>
                    </a:moveTo>
                    <a:cubicBezTo>
                      <a:pt x="2043357" y="8968240"/>
                      <a:pt x="2043357" y="8968240"/>
                      <a:pt x="2043357" y="8968240"/>
                    </a:cubicBezTo>
                    <a:lnTo>
                      <a:pt x="2042744" y="8979362"/>
                    </a:lnTo>
                    <a:lnTo>
                      <a:pt x="614" y="8979362"/>
                    </a:lnTo>
                    <a:lnTo>
                      <a:pt x="0" y="8968240"/>
                    </a:lnTo>
                    <a:cubicBezTo>
                      <a:pt x="0" y="773124"/>
                      <a:pt x="0" y="773124"/>
                      <a:pt x="0" y="773124"/>
                    </a:cubicBezTo>
                    <a:cubicBezTo>
                      <a:pt x="0" y="343611"/>
                      <a:pt x="184086" y="0"/>
                      <a:pt x="414194" y="0"/>
                    </a:cubicBezTo>
                    <a:cubicBezTo>
                      <a:pt x="1629163" y="0"/>
                      <a:pt x="1629163" y="0"/>
                      <a:pt x="1629163" y="0"/>
                    </a:cubicBezTo>
                    <a:cubicBezTo>
                      <a:pt x="1859271" y="0"/>
                      <a:pt x="2043357" y="343611"/>
                      <a:pt x="2043357" y="77312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45720" tIns="22860" rIns="45720" bIns="22860" numCol="1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 dirty="0"/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EC13FA41-2BF8-69D5-9F94-1931823507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 flipH="1">
                <a:off x="9632183" y="4347861"/>
                <a:ext cx="1167104" cy="1644143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D5277D8F-BDE9-C7CE-29A1-2F427CC58C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16734357" y="4346737"/>
                <a:ext cx="1904480" cy="1567285"/>
              </a:xfrm>
              <a:prstGeom prst="rect">
                <a:avLst/>
              </a:prstGeom>
            </p:spPr>
          </p:pic>
          <p:sp>
            <p:nvSpPr>
              <p:cNvPr id="12" name="Freeform 41">
                <a:extLst>
                  <a:ext uri="{FF2B5EF4-FFF2-40B4-BE49-F238E27FC236}">
                    <a16:creationId xmlns:a16="http://schemas.microsoft.com/office/drawing/2014/main" id="{07ECB7C0-08D6-EB6C-301C-62C4B63FE0AD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8291708" y="3819535"/>
                <a:ext cx="1824210" cy="2680048"/>
              </a:xfrm>
              <a:custGeom>
                <a:avLst/>
                <a:gdLst>
                  <a:gd name="T0" fmla="*/ 177 w 222"/>
                  <a:gd name="T1" fmla="*/ 0 h 256"/>
                  <a:gd name="T2" fmla="*/ 45 w 222"/>
                  <a:gd name="T3" fmla="*/ 0 h 256"/>
                  <a:gd name="T4" fmla="*/ 0 w 222"/>
                  <a:gd name="T5" fmla="*/ 45 h 256"/>
                  <a:gd name="T6" fmla="*/ 0 w 222"/>
                  <a:gd name="T7" fmla="*/ 195 h 256"/>
                  <a:gd name="T8" fmla="*/ 23 w 222"/>
                  <a:gd name="T9" fmla="*/ 228 h 256"/>
                  <a:gd name="T10" fmla="*/ 100 w 222"/>
                  <a:gd name="T11" fmla="*/ 253 h 256"/>
                  <a:gd name="T12" fmla="*/ 122 w 222"/>
                  <a:gd name="T13" fmla="*/ 253 h 256"/>
                  <a:gd name="T14" fmla="*/ 198 w 222"/>
                  <a:gd name="T15" fmla="*/ 228 h 256"/>
                  <a:gd name="T16" fmla="*/ 222 w 222"/>
                  <a:gd name="T17" fmla="*/ 195 h 256"/>
                  <a:gd name="T18" fmla="*/ 222 w 222"/>
                  <a:gd name="T19" fmla="*/ 45 h 256"/>
                  <a:gd name="T20" fmla="*/ 177 w 222"/>
                  <a:gd name="T21" fmla="*/ 0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2" h="256">
                    <a:moveTo>
                      <a:pt x="177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95"/>
                      <a:pt x="0" y="195"/>
                      <a:pt x="0" y="195"/>
                    </a:cubicBezTo>
                    <a:cubicBezTo>
                      <a:pt x="0" y="210"/>
                      <a:pt x="9" y="223"/>
                      <a:pt x="23" y="228"/>
                    </a:cubicBezTo>
                    <a:cubicBezTo>
                      <a:pt x="100" y="253"/>
                      <a:pt x="100" y="253"/>
                      <a:pt x="100" y="253"/>
                    </a:cubicBezTo>
                    <a:cubicBezTo>
                      <a:pt x="107" y="256"/>
                      <a:pt x="115" y="256"/>
                      <a:pt x="122" y="253"/>
                    </a:cubicBezTo>
                    <a:cubicBezTo>
                      <a:pt x="198" y="228"/>
                      <a:pt x="198" y="228"/>
                      <a:pt x="198" y="228"/>
                    </a:cubicBezTo>
                    <a:cubicBezTo>
                      <a:pt x="213" y="223"/>
                      <a:pt x="222" y="210"/>
                      <a:pt x="222" y="195"/>
                    </a:cubicBezTo>
                    <a:cubicBezTo>
                      <a:pt x="222" y="45"/>
                      <a:pt x="222" y="45"/>
                      <a:pt x="222" y="45"/>
                    </a:cubicBezTo>
                    <a:cubicBezTo>
                      <a:pt x="222" y="20"/>
                      <a:pt x="202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45720" tIns="22860" rIns="45720" bIns="2286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sz="900" dirty="0"/>
              </a:p>
            </p:txBody>
          </p:sp>
          <p:sp>
            <p:nvSpPr>
              <p:cNvPr id="13" name="Freeform 378">
                <a:extLst>
                  <a:ext uri="{FF2B5EF4-FFF2-40B4-BE49-F238E27FC236}">
                    <a16:creationId xmlns:a16="http://schemas.microsoft.com/office/drawing/2014/main" id="{8B0A95D0-4CFD-4C5A-4179-8AB7EC8042ED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7303224" y="4808019"/>
                <a:ext cx="1824210" cy="703082"/>
              </a:xfrm>
              <a:custGeom>
                <a:avLst/>
                <a:gdLst>
                  <a:gd name="connsiteX0" fmla="*/ 1824210 w 1824210"/>
                  <a:gd name="connsiteY0" fmla="*/ 72330 h 703082"/>
                  <a:gd name="connsiteX1" fmla="*/ 1824210 w 1824210"/>
                  <a:gd name="connsiteY1" fmla="*/ 0 h 703082"/>
                  <a:gd name="connsiteX2" fmla="*/ 1626998 w 1824210"/>
                  <a:gd name="connsiteY2" fmla="*/ 345474 h 703082"/>
                  <a:gd name="connsiteX3" fmla="*/ 1002494 w 1824210"/>
                  <a:gd name="connsiteY3" fmla="*/ 607198 h 703082"/>
                  <a:gd name="connsiteX4" fmla="*/ 821716 w 1824210"/>
                  <a:gd name="connsiteY4" fmla="*/ 607198 h 703082"/>
                  <a:gd name="connsiteX5" fmla="*/ 188994 w 1824210"/>
                  <a:gd name="connsiteY5" fmla="*/ 345474 h 703082"/>
                  <a:gd name="connsiteX6" fmla="*/ 0 w 1824210"/>
                  <a:gd name="connsiteY6" fmla="*/ 0 h 703082"/>
                  <a:gd name="connsiteX7" fmla="*/ 0 w 1824210"/>
                  <a:gd name="connsiteY7" fmla="*/ 24406 h 703082"/>
                  <a:gd name="connsiteX8" fmla="*/ 0 w 1824210"/>
                  <a:gd name="connsiteY8" fmla="*/ 72330 h 703082"/>
                  <a:gd name="connsiteX9" fmla="*/ 188994 w 1824210"/>
                  <a:gd name="connsiteY9" fmla="*/ 417804 h 703082"/>
                  <a:gd name="connsiteX10" fmla="*/ 821716 w 1824210"/>
                  <a:gd name="connsiteY10" fmla="*/ 679528 h 703082"/>
                  <a:gd name="connsiteX11" fmla="*/ 1002494 w 1824210"/>
                  <a:gd name="connsiteY11" fmla="*/ 679528 h 703082"/>
                  <a:gd name="connsiteX12" fmla="*/ 1626998 w 1824210"/>
                  <a:gd name="connsiteY12" fmla="*/ 417804 h 703082"/>
                  <a:gd name="connsiteX13" fmla="*/ 1824210 w 1824210"/>
                  <a:gd name="connsiteY13" fmla="*/ 72330 h 703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24210" h="703082">
                    <a:moveTo>
                      <a:pt x="1824210" y="72330"/>
                    </a:moveTo>
                    <a:lnTo>
                      <a:pt x="1824210" y="0"/>
                    </a:lnTo>
                    <a:cubicBezTo>
                      <a:pt x="1824210" y="157034"/>
                      <a:pt x="1750256" y="293130"/>
                      <a:pt x="1626998" y="345474"/>
                    </a:cubicBezTo>
                    <a:cubicBezTo>
                      <a:pt x="1626998" y="345474"/>
                      <a:pt x="1626998" y="345474"/>
                      <a:pt x="1002494" y="607198"/>
                    </a:cubicBezTo>
                    <a:cubicBezTo>
                      <a:pt x="944973" y="638604"/>
                      <a:pt x="879236" y="638604"/>
                      <a:pt x="821716" y="607198"/>
                    </a:cubicBezTo>
                    <a:cubicBezTo>
                      <a:pt x="821716" y="607198"/>
                      <a:pt x="821716" y="607198"/>
                      <a:pt x="188994" y="345474"/>
                    </a:cubicBezTo>
                    <a:cubicBezTo>
                      <a:pt x="73954" y="293130"/>
                      <a:pt x="0" y="157034"/>
                      <a:pt x="0" y="0"/>
                    </a:cubicBezTo>
                    <a:lnTo>
                      <a:pt x="0" y="24406"/>
                    </a:lnTo>
                    <a:cubicBezTo>
                      <a:pt x="0" y="72330"/>
                      <a:pt x="0" y="72330"/>
                      <a:pt x="0" y="72330"/>
                    </a:cubicBezTo>
                    <a:cubicBezTo>
                      <a:pt x="0" y="229364"/>
                      <a:pt x="73954" y="365460"/>
                      <a:pt x="188994" y="417804"/>
                    </a:cubicBezTo>
                    <a:cubicBezTo>
                      <a:pt x="821716" y="679528"/>
                      <a:pt x="821716" y="679528"/>
                      <a:pt x="821716" y="679528"/>
                    </a:cubicBezTo>
                    <a:cubicBezTo>
                      <a:pt x="879236" y="710934"/>
                      <a:pt x="944973" y="710934"/>
                      <a:pt x="1002494" y="679528"/>
                    </a:cubicBezTo>
                    <a:cubicBezTo>
                      <a:pt x="1626998" y="417804"/>
                      <a:pt x="1626998" y="417804"/>
                      <a:pt x="1626998" y="417804"/>
                    </a:cubicBezTo>
                    <a:cubicBezTo>
                      <a:pt x="1750256" y="365460"/>
                      <a:pt x="1824210" y="229364"/>
                      <a:pt x="1824210" y="72330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sp>
            <p:nvSpPr>
              <p:cNvPr id="14" name="Freeform 379">
                <a:extLst>
                  <a:ext uri="{FF2B5EF4-FFF2-40B4-BE49-F238E27FC236}">
                    <a16:creationId xmlns:a16="http://schemas.microsoft.com/office/drawing/2014/main" id="{2620B24E-7ACB-61B8-5B87-EADB061EC308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8601039" y="4119580"/>
                <a:ext cx="1824210" cy="2080866"/>
              </a:xfrm>
              <a:custGeom>
                <a:avLst/>
                <a:gdLst>
                  <a:gd name="connsiteX0" fmla="*/ 1824210 w 1824210"/>
                  <a:gd name="connsiteY0" fmla="*/ 633042 h 2080866"/>
                  <a:gd name="connsiteX1" fmla="*/ 1824210 w 1824210"/>
                  <a:gd name="connsiteY1" fmla="*/ 602602 h 2080866"/>
                  <a:gd name="connsiteX2" fmla="*/ 1824210 w 1824210"/>
                  <a:gd name="connsiteY2" fmla="*/ 471102 h 2080866"/>
                  <a:gd name="connsiteX3" fmla="*/ 1454438 w 1824210"/>
                  <a:gd name="connsiteY3" fmla="*/ 0 h 2080866"/>
                  <a:gd name="connsiteX4" fmla="*/ 369772 w 1824210"/>
                  <a:gd name="connsiteY4" fmla="*/ 0 h 2080866"/>
                  <a:gd name="connsiteX5" fmla="*/ 0 w 1824210"/>
                  <a:gd name="connsiteY5" fmla="*/ 471102 h 2080866"/>
                  <a:gd name="connsiteX6" fmla="*/ 0 w 1824210"/>
                  <a:gd name="connsiteY6" fmla="*/ 2041442 h 2080866"/>
                  <a:gd name="connsiteX7" fmla="*/ 4664 w 1824210"/>
                  <a:gd name="connsiteY7" fmla="*/ 2080866 h 2080866"/>
                  <a:gd name="connsiteX8" fmla="*/ 4664 w 1824210"/>
                  <a:gd name="connsiteY8" fmla="*/ 2066701 h 2080866"/>
                  <a:gd name="connsiteX9" fmla="*/ 4664 w 1824210"/>
                  <a:gd name="connsiteY9" fmla="*/ 692654 h 2080866"/>
                  <a:gd name="connsiteX10" fmla="*/ 374436 w 1824210"/>
                  <a:gd name="connsiteY10" fmla="*/ 221552 h 2080866"/>
                  <a:gd name="connsiteX11" fmla="*/ 1459102 w 1824210"/>
                  <a:gd name="connsiteY11" fmla="*/ 221552 h 2080866"/>
                  <a:gd name="connsiteX12" fmla="*/ 1821411 w 1824210"/>
                  <a:gd name="connsiteY12" fmla="*/ 597268 h 2080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24210" h="2080866">
                    <a:moveTo>
                      <a:pt x="1824210" y="633042"/>
                    </a:moveTo>
                    <a:lnTo>
                      <a:pt x="1824210" y="602602"/>
                    </a:lnTo>
                    <a:cubicBezTo>
                      <a:pt x="1824210" y="471102"/>
                      <a:pt x="1824210" y="471102"/>
                      <a:pt x="1824210" y="471102"/>
                    </a:cubicBezTo>
                    <a:cubicBezTo>
                      <a:pt x="1824210" y="209378"/>
                      <a:pt x="1659867" y="0"/>
                      <a:pt x="1454438" y="0"/>
                    </a:cubicBezTo>
                    <a:cubicBezTo>
                      <a:pt x="369772" y="0"/>
                      <a:pt x="369772" y="0"/>
                      <a:pt x="369772" y="0"/>
                    </a:cubicBezTo>
                    <a:cubicBezTo>
                      <a:pt x="164343" y="0"/>
                      <a:pt x="0" y="209378"/>
                      <a:pt x="0" y="471102"/>
                    </a:cubicBezTo>
                    <a:cubicBezTo>
                      <a:pt x="0" y="2041442"/>
                      <a:pt x="0" y="2041442"/>
                      <a:pt x="0" y="2041442"/>
                    </a:cubicBezTo>
                    <a:lnTo>
                      <a:pt x="4664" y="2080866"/>
                    </a:lnTo>
                    <a:lnTo>
                      <a:pt x="4664" y="2066701"/>
                    </a:lnTo>
                    <a:cubicBezTo>
                      <a:pt x="4664" y="1870409"/>
                      <a:pt x="4664" y="1477824"/>
                      <a:pt x="4664" y="692654"/>
                    </a:cubicBezTo>
                    <a:cubicBezTo>
                      <a:pt x="4664" y="430930"/>
                      <a:pt x="169007" y="221552"/>
                      <a:pt x="374436" y="221552"/>
                    </a:cubicBezTo>
                    <a:cubicBezTo>
                      <a:pt x="374436" y="221552"/>
                      <a:pt x="374436" y="221552"/>
                      <a:pt x="1459102" y="221552"/>
                    </a:cubicBezTo>
                    <a:cubicBezTo>
                      <a:pt x="1638852" y="221552"/>
                      <a:pt x="1787146" y="381858"/>
                      <a:pt x="1821411" y="597268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9FC2D50-A144-1CA0-4014-BEEEB9038E47}"/>
                </a:ext>
              </a:extLst>
            </p:cNvPr>
            <p:cNvSpPr txBox="1"/>
            <p:nvPr/>
          </p:nvSpPr>
          <p:spPr>
            <a:xfrm flipH="1">
              <a:off x="2745924" y="3672613"/>
              <a:ext cx="2218929" cy="141577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1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52C7024-59D7-A5D0-213B-3487B5B0C88B}"/>
              </a:ext>
            </a:extLst>
          </p:cNvPr>
          <p:cNvGrpSpPr/>
          <p:nvPr userDrawn="1"/>
        </p:nvGrpSpPr>
        <p:grpSpPr>
          <a:xfrm flipH="1">
            <a:off x="1999423" y="3404180"/>
            <a:ext cx="7918933" cy="912332"/>
            <a:chOff x="9375829" y="4247455"/>
            <a:chExt cx="11177748" cy="1824663"/>
          </a:xfrm>
        </p:grpSpPr>
        <p:sp>
          <p:nvSpPr>
            <p:cNvPr id="16" name="Freeform 387">
              <a:extLst>
                <a:ext uri="{FF2B5EF4-FFF2-40B4-BE49-F238E27FC236}">
                  <a16:creationId xmlns:a16="http://schemas.microsoft.com/office/drawing/2014/main" id="{9FCD83CC-C278-4172-8562-E11176C64684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3292817" y="439791"/>
              <a:ext cx="1619003" cy="9452979"/>
            </a:xfrm>
            <a:custGeom>
              <a:avLst/>
              <a:gdLst>
                <a:gd name="connsiteX0" fmla="*/ 2043357 w 2043357"/>
                <a:gd name="connsiteY0" fmla="*/ 773124 h 8979362"/>
                <a:gd name="connsiteX1" fmla="*/ 2043357 w 2043357"/>
                <a:gd name="connsiteY1" fmla="*/ 8968240 h 8979362"/>
                <a:gd name="connsiteX2" fmla="*/ 2042744 w 2043357"/>
                <a:gd name="connsiteY2" fmla="*/ 8979362 h 8979362"/>
                <a:gd name="connsiteX3" fmla="*/ 614 w 2043357"/>
                <a:gd name="connsiteY3" fmla="*/ 8979362 h 8979362"/>
                <a:gd name="connsiteX4" fmla="*/ 0 w 2043357"/>
                <a:gd name="connsiteY4" fmla="*/ 8968240 h 8979362"/>
                <a:gd name="connsiteX5" fmla="*/ 0 w 2043357"/>
                <a:gd name="connsiteY5" fmla="*/ 773124 h 8979362"/>
                <a:gd name="connsiteX6" fmla="*/ 414194 w 2043357"/>
                <a:gd name="connsiteY6" fmla="*/ 0 h 8979362"/>
                <a:gd name="connsiteX7" fmla="*/ 1629163 w 2043357"/>
                <a:gd name="connsiteY7" fmla="*/ 0 h 8979362"/>
                <a:gd name="connsiteX8" fmla="*/ 2043357 w 2043357"/>
                <a:gd name="connsiteY8" fmla="*/ 773124 h 8979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43357" h="8979362">
                  <a:moveTo>
                    <a:pt x="2043357" y="773124"/>
                  </a:moveTo>
                  <a:cubicBezTo>
                    <a:pt x="2043357" y="8968240"/>
                    <a:pt x="2043357" y="8968240"/>
                    <a:pt x="2043357" y="8968240"/>
                  </a:cubicBezTo>
                  <a:lnTo>
                    <a:pt x="2042744" y="8979362"/>
                  </a:lnTo>
                  <a:lnTo>
                    <a:pt x="614" y="8979362"/>
                  </a:lnTo>
                  <a:lnTo>
                    <a:pt x="0" y="8968240"/>
                  </a:lnTo>
                  <a:cubicBezTo>
                    <a:pt x="0" y="773124"/>
                    <a:pt x="0" y="773124"/>
                    <a:pt x="0" y="773124"/>
                  </a:cubicBezTo>
                  <a:cubicBezTo>
                    <a:pt x="0" y="343611"/>
                    <a:pt x="184086" y="0"/>
                    <a:pt x="414194" y="0"/>
                  </a:cubicBezTo>
                  <a:cubicBezTo>
                    <a:pt x="1629163" y="0"/>
                    <a:pt x="1629163" y="0"/>
                    <a:pt x="1629163" y="0"/>
                  </a:cubicBezTo>
                  <a:cubicBezTo>
                    <a:pt x="1859271" y="0"/>
                    <a:pt x="2043357" y="343611"/>
                    <a:pt x="2043357" y="7731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45720" tIns="22860" rIns="45720" bIns="22860" numCol="1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FCBB9A6-B71E-2DCB-AD94-A8F39A4113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9646061" y="4357050"/>
              <a:ext cx="1952057" cy="164753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B3C418C-B1C4-49A9-53B8-BF2460968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6734357" y="4346737"/>
              <a:ext cx="1904480" cy="1567285"/>
            </a:xfrm>
            <a:prstGeom prst="rect">
              <a:avLst/>
            </a:prstGeom>
          </p:spPr>
        </p:pic>
        <p:sp>
          <p:nvSpPr>
            <p:cNvPr id="19" name="Freeform 41">
              <a:extLst>
                <a:ext uri="{FF2B5EF4-FFF2-40B4-BE49-F238E27FC236}">
                  <a16:creationId xmlns:a16="http://schemas.microsoft.com/office/drawing/2014/main" id="{E0B92667-5BF7-E940-8C18-BC4279417651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8291707" y="3819537"/>
              <a:ext cx="1824211" cy="2680048"/>
            </a:xfrm>
            <a:custGeom>
              <a:avLst/>
              <a:gdLst>
                <a:gd name="T0" fmla="*/ 177 w 222"/>
                <a:gd name="T1" fmla="*/ 0 h 256"/>
                <a:gd name="T2" fmla="*/ 45 w 222"/>
                <a:gd name="T3" fmla="*/ 0 h 256"/>
                <a:gd name="T4" fmla="*/ 0 w 222"/>
                <a:gd name="T5" fmla="*/ 45 h 256"/>
                <a:gd name="T6" fmla="*/ 0 w 222"/>
                <a:gd name="T7" fmla="*/ 195 h 256"/>
                <a:gd name="T8" fmla="*/ 23 w 222"/>
                <a:gd name="T9" fmla="*/ 228 h 256"/>
                <a:gd name="T10" fmla="*/ 100 w 222"/>
                <a:gd name="T11" fmla="*/ 253 h 256"/>
                <a:gd name="T12" fmla="*/ 122 w 222"/>
                <a:gd name="T13" fmla="*/ 253 h 256"/>
                <a:gd name="T14" fmla="*/ 198 w 222"/>
                <a:gd name="T15" fmla="*/ 228 h 256"/>
                <a:gd name="T16" fmla="*/ 222 w 222"/>
                <a:gd name="T17" fmla="*/ 195 h 256"/>
                <a:gd name="T18" fmla="*/ 222 w 222"/>
                <a:gd name="T19" fmla="*/ 45 h 256"/>
                <a:gd name="T20" fmla="*/ 177 w 222"/>
                <a:gd name="T21" fmla="*/ 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256">
                  <a:moveTo>
                    <a:pt x="177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0" y="210"/>
                    <a:pt x="9" y="223"/>
                    <a:pt x="23" y="228"/>
                  </a:cubicBezTo>
                  <a:cubicBezTo>
                    <a:pt x="100" y="253"/>
                    <a:pt x="100" y="253"/>
                    <a:pt x="100" y="253"/>
                  </a:cubicBezTo>
                  <a:cubicBezTo>
                    <a:pt x="107" y="256"/>
                    <a:pt x="115" y="256"/>
                    <a:pt x="122" y="253"/>
                  </a:cubicBezTo>
                  <a:cubicBezTo>
                    <a:pt x="198" y="228"/>
                    <a:pt x="198" y="228"/>
                    <a:pt x="198" y="228"/>
                  </a:cubicBezTo>
                  <a:cubicBezTo>
                    <a:pt x="213" y="223"/>
                    <a:pt x="222" y="210"/>
                    <a:pt x="222" y="195"/>
                  </a:cubicBezTo>
                  <a:cubicBezTo>
                    <a:pt x="222" y="45"/>
                    <a:pt x="222" y="45"/>
                    <a:pt x="222" y="45"/>
                  </a:cubicBezTo>
                  <a:cubicBezTo>
                    <a:pt x="222" y="20"/>
                    <a:pt x="202" y="0"/>
                    <a:pt x="1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45720" tIns="22860" rIns="45720" bIns="22860" numCol="1" anchor="ctr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391">
              <a:extLst>
                <a:ext uri="{FF2B5EF4-FFF2-40B4-BE49-F238E27FC236}">
                  <a16:creationId xmlns:a16="http://schemas.microsoft.com/office/drawing/2014/main" id="{FB5BB47A-9031-2063-D9B1-D0213DA7C24F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7303224" y="4808019"/>
              <a:ext cx="1824210" cy="703082"/>
            </a:xfrm>
            <a:custGeom>
              <a:avLst/>
              <a:gdLst>
                <a:gd name="connsiteX0" fmla="*/ 1824210 w 1824210"/>
                <a:gd name="connsiteY0" fmla="*/ 72330 h 703082"/>
                <a:gd name="connsiteX1" fmla="*/ 1824210 w 1824210"/>
                <a:gd name="connsiteY1" fmla="*/ 0 h 703082"/>
                <a:gd name="connsiteX2" fmla="*/ 1626998 w 1824210"/>
                <a:gd name="connsiteY2" fmla="*/ 345474 h 703082"/>
                <a:gd name="connsiteX3" fmla="*/ 1002494 w 1824210"/>
                <a:gd name="connsiteY3" fmla="*/ 607198 h 703082"/>
                <a:gd name="connsiteX4" fmla="*/ 821716 w 1824210"/>
                <a:gd name="connsiteY4" fmla="*/ 607198 h 703082"/>
                <a:gd name="connsiteX5" fmla="*/ 188994 w 1824210"/>
                <a:gd name="connsiteY5" fmla="*/ 345474 h 703082"/>
                <a:gd name="connsiteX6" fmla="*/ 0 w 1824210"/>
                <a:gd name="connsiteY6" fmla="*/ 0 h 703082"/>
                <a:gd name="connsiteX7" fmla="*/ 0 w 1824210"/>
                <a:gd name="connsiteY7" fmla="*/ 24406 h 703082"/>
                <a:gd name="connsiteX8" fmla="*/ 0 w 1824210"/>
                <a:gd name="connsiteY8" fmla="*/ 72330 h 703082"/>
                <a:gd name="connsiteX9" fmla="*/ 188994 w 1824210"/>
                <a:gd name="connsiteY9" fmla="*/ 417804 h 703082"/>
                <a:gd name="connsiteX10" fmla="*/ 821716 w 1824210"/>
                <a:gd name="connsiteY10" fmla="*/ 679528 h 703082"/>
                <a:gd name="connsiteX11" fmla="*/ 1002494 w 1824210"/>
                <a:gd name="connsiteY11" fmla="*/ 679528 h 703082"/>
                <a:gd name="connsiteX12" fmla="*/ 1626998 w 1824210"/>
                <a:gd name="connsiteY12" fmla="*/ 417804 h 703082"/>
                <a:gd name="connsiteX13" fmla="*/ 1824210 w 1824210"/>
                <a:gd name="connsiteY13" fmla="*/ 72330 h 703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24210" h="703082">
                  <a:moveTo>
                    <a:pt x="1824210" y="72330"/>
                  </a:moveTo>
                  <a:lnTo>
                    <a:pt x="1824210" y="0"/>
                  </a:lnTo>
                  <a:cubicBezTo>
                    <a:pt x="1824210" y="157034"/>
                    <a:pt x="1750256" y="293130"/>
                    <a:pt x="1626998" y="345474"/>
                  </a:cubicBezTo>
                  <a:cubicBezTo>
                    <a:pt x="1626998" y="345474"/>
                    <a:pt x="1626998" y="345474"/>
                    <a:pt x="1002494" y="607198"/>
                  </a:cubicBezTo>
                  <a:cubicBezTo>
                    <a:pt x="944973" y="638604"/>
                    <a:pt x="879236" y="638604"/>
                    <a:pt x="821716" y="607198"/>
                  </a:cubicBezTo>
                  <a:cubicBezTo>
                    <a:pt x="821716" y="607198"/>
                    <a:pt x="821716" y="607198"/>
                    <a:pt x="188994" y="345474"/>
                  </a:cubicBezTo>
                  <a:cubicBezTo>
                    <a:pt x="73954" y="293130"/>
                    <a:pt x="0" y="157034"/>
                    <a:pt x="0" y="0"/>
                  </a:cubicBezTo>
                  <a:lnTo>
                    <a:pt x="0" y="24406"/>
                  </a:lnTo>
                  <a:cubicBezTo>
                    <a:pt x="0" y="72330"/>
                    <a:pt x="0" y="72330"/>
                    <a:pt x="0" y="72330"/>
                  </a:cubicBezTo>
                  <a:cubicBezTo>
                    <a:pt x="0" y="229364"/>
                    <a:pt x="73954" y="365460"/>
                    <a:pt x="188994" y="417804"/>
                  </a:cubicBezTo>
                  <a:cubicBezTo>
                    <a:pt x="821716" y="679528"/>
                    <a:pt x="821716" y="679528"/>
                    <a:pt x="821716" y="679528"/>
                  </a:cubicBezTo>
                  <a:cubicBezTo>
                    <a:pt x="879236" y="710934"/>
                    <a:pt x="944973" y="710934"/>
                    <a:pt x="1002494" y="679528"/>
                  </a:cubicBezTo>
                  <a:cubicBezTo>
                    <a:pt x="1626998" y="417804"/>
                    <a:pt x="1626998" y="417804"/>
                    <a:pt x="1626998" y="417804"/>
                  </a:cubicBezTo>
                  <a:cubicBezTo>
                    <a:pt x="1750256" y="365460"/>
                    <a:pt x="1824210" y="229364"/>
                    <a:pt x="1824210" y="7233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21" name="Freeform 392">
              <a:extLst>
                <a:ext uri="{FF2B5EF4-FFF2-40B4-BE49-F238E27FC236}">
                  <a16:creationId xmlns:a16="http://schemas.microsoft.com/office/drawing/2014/main" id="{9F4A7923-FF2F-C45B-7554-291594BA575A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8601039" y="4119580"/>
              <a:ext cx="1824210" cy="2080866"/>
            </a:xfrm>
            <a:custGeom>
              <a:avLst/>
              <a:gdLst>
                <a:gd name="connsiteX0" fmla="*/ 1824210 w 1824210"/>
                <a:gd name="connsiteY0" fmla="*/ 633042 h 2080866"/>
                <a:gd name="connsiteX1" fmla="*/ 1824210 w 1824210"/>
                <a:gd name="connsiteY1" fmla="*/ 602602 h 2080866"/>
                <a:gd name="connsiteX2" fmla="*/ 1824210 w 1824210"/>
                <a:gd name="connsiteY2" fmla="*/ 471102 h 2080866"/>
                <a:gd name="connsiteX3" fmla="*/ 1454438 w 1824210"/>
                <a:gd name="connsiteY3" fmla="*/ 0 h 2080866"/>
                <a:gd name="connsiteX4" fmla="*/ 369772 w 1824210"/>
                <a:gd name="connsiteY4" fmla="*/ 0 h 2080866"/>
                <a:gd name="connsiteX5" fmla="*/ 0 w 1824210"/>
                <a:gd name="connsiteY5" fmla="*/ 471102 h 2080866"/>
                <a:gd name="connsiteX6" fmla="*/ 0 w 1824210"/>
                <a:gd name="connsiteY6" fmla="*/ 2041442 h 2080866"/>
                <a:gd name="connsiteX7" fmla="*/ 4664 w 1824210"/>
                <a:gd name="connsiteY7" fmla="*/ 2080866 h 2080866"/>
                <a:gd name="connsiteX8" fmla="*/ 4664 w 1824210"/>
                <a:gd name="connsiteY8" fmla="*/ 2066701 h 2080866"/>
                <a:gd name="connsiteX9" fmla="*/ 4664 w 1824210"/>
                <a:gd name="connsiteY9" fmla="*/ 692654 h 2080866"/>
                <a:gd name="connsiteX10" fmla="*/ 374436 w 1824210"/>
                <a:gd name="connsiteY10" fmla="*/ 221552 h 2080866"/>
                <a:gd name="connsiteX11" fmla="*/ 1459102 w 1824210"/>
                <a:gd name="connsiteY11" fmla="*/ 221552 h 2080866"/>
                <a:gd name="connsiteX12" fmla="*/ 1821411 w 1824210"/>
                <a:gd name="connsiteY12" fmla="*/ 597268 h 2080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24210" h="2080866">
                  <a:moveTo>
                    <a:pt x="1824210" y="633042"/>
                  </a:moveTo>
                  <a:lnTo>
                    <a:pt x="1824210" y="602602"/>
                  </a:lnTo>
                  <a:cubicBezTo>
                    <a:pt x="1824210" y="471102"/>
                    <a:pt x="1824210" y="471102"/>
                    <a:pt x="1824210" y="471102"/>
                  </a:cubicBezTo>
                  <a:cubicBezTo>
                    <a:pt x="1824210" y="209378"/>
                    <a:pt x="1659867" y="0"/>
                    <a:pt x="1454438" y="0"/>
                  </a:cubicBezTo>
                  <a:cubicBezTo>
                    <a:pt x="369772" y="0"/>
                    <a:pt x="369772" y="0"/>
                    <a:pt x="369772" y="0"/>
                  </a:cubicBezTo>
                  <a:cubicBezTo>
                    <a:pt x="164343" y="0"/>
                    <a:pt x="0" y="209378"/>
                    <a:pt x="0" y="471102"/>
                  </a:cubicBezTo>
                  <a:cubicBezTo>
                    <a:pt x="0" y="2041442"/>
                    <a:pt x="0" y="2041442"/>
                    <a:pt x="0" y="2041442"/>
                  </a:cubicBezTo>
                  <a:lnTo>
                    <a:pt x="4664" y="2080866"/>
                  </a:lnTo>
                  <a:lnTo>
                    <a:pt x="4664" y="2066701"/>
                  </a:lnTo>
                  <a:cubicBezTo>
                    <a:pt x="4664" y="1870409"/>
                    <a:pt x="4664" y="1477824"/>
                    <a:pt x="4664" y="692654"/>
                  </a:cubicBezTo>
                  <a:cubicBezTo>
                    <a:pt x="4664" y="430930"/>
                    <a:pt x="169007" y="221552"/>
                    <a:pt x="374436" y="221552"/>
                  </a:cubicBezTo>
                  <a:cubicBezTo>
                    <a:pt x="374436" y="221552"/>
                    <a:pt x="374436" y="221552"/>
                    <a:pt x="1459102" y="221552"/>
                  </a:cubicBezTo>
                  <a:cubicBezTo>
                    <a:pt x="1638852" y="221552"/>
                    <a:pt x="1787146" y="381858"/>
                    <a:pt x="1821411" y="597268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DA15359-3CE5-6C34-D9AD-078E30715CEB}"/>
              </a:ext>
            </a:extLst>
          </p:cNvPr>
          <p:cNvGrpSpPr/>
          <p:nvPr userDrawn="1"/>
        </p:nvGrpSpPr>
        <p:grpSpPr>
          <a:xfrm>
            <a:off x="1958143" y="4662821"/>
            <a:ext cx="7960213" cy="912332"/>
            <a:chOff x="2032704" y="7370771"/>
            <a:chExt cx="15469371" cy="182466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003F628D-EB0D-4723-C775-D554630E3D1C}"/>
                </a:ext>
              </a:extLst>
            </p:cNvPr>
            <p:cNvGrpSpPr/>
            <p:nvPr/>
          </p:nvGrpSpPr>
          <p:grpSpPr>
            <a:xfrm flipH="1">
              <a:off x="2032704" y="7370771"/>
              <a:ext cx="15469371" cy="1824663"/>
              <a:chOff x="9272078" y="4247455"/>
              <a:chExt cx="11281499" cy="1824663"/>
            </a:xfrm>
          </p:grpSpPr>
          <p:sp>
            <p:nvSpPr>
              <p:cNvPr id="25" name="Freeform 400">
                <a:extLst>
                  <a:ext uri="{FF2B5EF4-FFF2-40B4-BE49-F238E27FC236}">
                    <a16:creationId xmlns:a16="http://schemas.microsoft.com/office/drawing/2014/main" id="{F2EB2D0F-C933-89F1-4A29-4DC8C3AFB0F8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3352588" y="305180"/>
                <a:ext cx="1619003" cy="9780023"/>
              </a:xfrm>
              <a:custGeom>
                <a:avLst/>
                <a:gdLst>
                  <a:gd name="connsiteX0" fmla="*/ 2043357 w 2043357"/>
                  <a:gd name="connsiteY0" fmla="*/ 773124 h 8979362"/>
                  <a:gd name="connsiteX1" fmla="*/ 2043357 w 2043357"/>
                  <a:gd name="connsiteY1" fmla="*/ 8968240 h 8979362"/>
                  <a:gd name="connsiteX2" fmla="*/ 2042744 w 2043357"/>
                  <a:gd name="connsiteY2" fmla="*/ 8979362 h 8979362"/>
                  <a:gd name="connsiteX3" fmla="*/ 614 w 2043357"/>
                  <a:gd name="connsiteY3" fmla="*/ 8979362 h 8979362"/>
                  <a:gd name="connsiteX4" fmla="*/ 0 w 2043357"/>
                  <a:gd name="connsiteY4" fmla="*/ 8968240 h 8979362"/>
                  <a:gd name="connsiteX5" fmla="*/ 0 w 2043357"/>
                  <a:gd name="connsiteY5" fmla="*/ 773124 h 8979362"/>
                  <a:gd name="connsiteX6" fmla="*/ 414194 w 2043357"/>
                  <a:gd name="connsiteY6" fmla="*/ 0 h 8979362"/>
                  <a:gd name="connsiteX7" fmla="*/ 1629163 w 2043357"/>
                  <a:gd name="connsiteY7" fmla="*/ 0 h 8979362"/>
                  <a:gd name="connsiteX8" fmla="*/ 2043357 w 2043357"/>
                  <a:gd name="connsiteY8" fmla="*/ 773124 h 8979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43357" h="8979362">
                    <a:moveTo>
                      <a:pt x="2043357" y="773124"/>
                    </a:moveTo>
                    <a:cubicBezTo>
                      <a:pt x="2043357" y="8968240"/>
                      <a:pt x="2043357" y="8968240"/>
                      <a:pt x="2043357" y="8968240"/>
                    </a:cubicBezTo>
                    <a:lnTo>
                      <a:pt x="2042744" y="8979362"/>
                    </a:lnTo>
                    <a:lnTo>
                      <a:pt x="614" y="8979362"/>
                    </a:lnTo>
                    <a:lnTo>
                      <a:pt x="0" y="8968240"/>
                    </a:lnTo>
                    <a:cubicBezTo>
                      <a:pt x="0" y="773124"/>
                      <a:pt x="0" y="773124"/>
                      <a:pt x="0" y="773124"/>
                    </a:cubicBezTo>
                    <a:cubicBezTo>
                      <a:pt x="0" y="343611"/>
                      <a:pt x="184086" y="0"/>
                      <a:pt x="414194" y="0"/>
                    </a:cubicBezTo>
                    <a:cubicBezTo>
                      <a:pt x="1629163" y="0"/>
                      <a:pt x="1629163" y="0"/>
                      <a:pt x="1629163" y="0"/>
                    </a:cubicBezTo>
                    <a:cubicBezTo>
                      <a:pt x="1859271" y="0"/>
                      <a:pt x="2043357" y="343611"/>
                      <a:pt x="2043357" y="77312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45720" tIns="22860" rIns="45720" bIns="22860" numCol="1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BC71B148-DE11-F8F5-B2BE-F327A81F08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 flipH="1">
                <a:off x="9577785" y="4411545"/>
                <a:ext cx="1952060" cy="1567285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25658521-A97F-93C7-F021-ADC2468E22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16734359" y="4346735"/>
                <a:ext cx="1836208" cy="1629045"/>
              </a:xfrm>
              <a:prstGeom prst="rect">
                <a:avLst/>
              </a:prstGeom>
            </p:spPr>
          </p:pic>
          <p:sp>
            <p:nvSpPr>
              <p:cNvPr id="28" name="Freeform 41">
                <a:extLst>
                  <a:ext uri="{FF2B5EF4-FFF2-40B4-BE49-F238E27FC236}">
                    <a16:creationId xmlns:a16="http://schemas.microsoft.com/office/drawing/2014/main" id="{26044D77-DDE6-11EC-0947-924678FCFBF3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8291707" y="3819537"/>
                <a:ext cx="1824211" cy="2680048"/>
              </a:xfrm>
              <a:custGeom>
                <a:avLst/>
                <a:gdLst>
                  <a:gd name="T0" fmla="*/ 177 w 222"/>
                  <a:gd name="T1" fmla="*/ 0 h 256"/>
                  <a:gd name="T2" fmla="*/ 45 w 222"/>
                  <a:gd name="T3" fmla="*/ 0 h 256"/>
                  <a:gd name="T4" fmla="*/ 0 w 222"/>
                  <a:gd name="T5" fmla="*/ 45 h 256"/>
                  <a:gd name="T6" fmla="*/ 0 w 222"/>
                  <a:gd name="T7" fmla="*/ 195 h 256"/>
                  <a:gd name="T8" fmla="*/ 23 w 222"/>
                  <a:gd name="T9" fmla="*/ 228 h 256"/>
                  <a:gd name="T10" fmla="*/ 100 w 222"/>
                  <a:gd name="T11" fmla="*/ 253 h 256"/>
                  <a:gd name="T12" fmla="*/ 122 w 222"/>
                  <a:gd name="T13" fmla="*/ 253 h 256"/>
                  <a:gd name="T14" fmla="*/ 198 w 222"/>
                  <a:gd name="T15" fmla="*/ 228 h 256"/>
                  <a:gd name="T16" fmla="*/ 222 w 222"/>
                  <a:gd name="T17" fmla="*/ 195 h 256"/>
                  <a:gd name="T18" fmla="*/ 222 w 222"/>
                  <a:gd name="T19" fmla="*/ 45 h 256"/>
                  <a:gd name="T20" fmla="*/ 177 w 222"/>
                  <a:gd name="T21" fmla="*/ 0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2" h="256">
                    <a:moveTo>
                      <a:pt x="177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95"/>
                      <a:pt x="0" y="195"/>
                      <a:pt x="0" y="195"/>
                    </a:cubicBezTo>
                    <a:cubicBezTo>
                      <a:pt x="0" y="210"/>
                      <a:pt x="9" y="223"/>
                      <a:pt x="23" y="228"/>
                    </a:cubicBezTo>
                    <a:cubicBezTo>
                      <a:pt x="100" y="253"/>
                      <a:pt x="100" y="253"/>
                      <a:pt x="100" y="253"/>
                    </a:cubicBezTo>
                    <a:cubicBezTo>
                      <a:pt x="107" y="256"/>
                      <a:pt x="115" y="256"/>
                      <a:pt x="122" y="253"/>
                    </a:cubicBezTo>
                    <a:cubicBezTo>
                      <a:pt x="198" y="228"/>
                      <a:pt x="198" y="228"/>
                      <a:pt x="198" y="228"/>
                    </a:cubicBezTo>
                    <a:cubicBezTo>
                      <a:pt x="213" y="223"/>
                      <a:pt x="222" y="210"/>
                      <a:pt x="222" y="195"/>
                    </a:cubicBezTo>
                    <a:cubicBezTo>
                      <a:pt x="222" y="45"/>
                      <a:pt x="222" y="45"/>
                      <a:pt x="222" y="45"/>
                    </a:cubicBezTo>
                    <a:cubicBezTo>
                      <a:pt x="222" y="20"/>
                      <a:pt x="202" y="0"/>
                      <a:pt x="1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45720" tIns="22860" rIns="45720" bIns="2286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9" name="Freeform 404">
                <a:extLst>
                  <a:ext uri="{FF2B5EF4-FFF2-40B4-BE49-F238E27FC236}">
                    <a16:creationId xmlns:a16="http://schemas.microsoft.com/office/drawing/2014/main" id="{2D62F822-40FA-A33F-8C2E-4F66E4740188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7303224" y="4808019"/>
                <a:ext cx="1824210" cy="703082"/>
              </a:xfrm>
              <a:custGeom>
                <a:avLst/>
                <a:gdLst>
                  <a:gd name="connsiteX0" fmla="*/ 1824210 w 1824210"/>
                  <a:gd name="connsiteY0" fmla="*/ 72330 h 703082"/>
                  <a:gd name="connsiteX1" fmla="*/ 1824210 w 1824210"/>
                  <a:gd name="connsiteY1" fmla="*/ 0 h 703082"/>
                  <a:gd name="connsiteX2" fmla="*/ 1626998 w 1824210"/>
                  <a:gd name="connsiteY2" fmla="*/ 345474 h 703082"/>
                  <a:gd name="connsiteX3" fmla="*/ 1002494 w 1824210"/>
                  <a:gd name="connsiteY3" fmla="*/ 607198 h 703082"/>
                  <a:gd name="connsiteX4" fmla="*/ 821716 w 1824210"/>
                  <a:gd name="connsiteY4" fmla="*/ 607198 h 703082"/>
                  <a:gd name="connsiteX5" fmla="*/ 188994 w 1824210"/>
                  <a:gd name="connsiteY5" fmla="*/ 345474 h 703082"/>
                  <a:gd name="connsiteX6" fmla="*/ 0 w 1824210"/>
                  <a:gd name="connsiteY6" fmla="*/ 0 h 703082"/>
                  <a:gd name="connsiteX7" fmla="*/ 0 w 1824210"/>
                  <a:gd name="connsiteY7" fmla="*/ 24406 h 703082"/>
                  <a:gd name="connsiteX8" fmla="*/ 0 w 1824210"/>
                  <a:gd name="connsiteY8" fmla="*/ 72330 h 703082"/>
                  <a:gd name="connsiteX9" fmla="*/ 188994 w 1824210"/>
                  <a:gd name="connsiteY9" fmla="*/ 417804 h 703082"/>
                  <a:gd name="connsiteX10" fmla="*/ 821716 w 1824210"/>
                  <a:gd name="connsiteY10" fmla="*/ 679528 h 703082"/>
                  <a:gd name="connsiteX11" fmla="*/ 1002494 w 1824210"/>
                  <a:gd name="connsiteY11" fmla="*/ 679528 h 703082"/>
                  <a:gd name="connsiteX12" fmla="*/ 1626998 w 1824210"/>
                  <a:gd name="connsiteY12" fmla="*/ 417804 h 703082"/>
                  <a:gd name="connsiteX13" fmla="*/ 1824210 w 1824210"/>
                  <a:gd name="connsiteY13" fmla="*/ 72330 h 703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24210" h="703082">
                    <a:moveTo>
                      <a:pt x="1824210" y="72330"/>
                    </a:moveTo>
                    <a:lnTo>
                      <a:pt x="1824210" y="0"/>
                    </a:lnTo>
                    <a:cubicBezTo>
                      <a:pt x="1824210" y="157034"/>
                      <a:pt x="1750256" y="293130"/>
                      <a:pt x="1626998" y="345474"/>
                    </a:cubicBezTo>
                    <a:cubicBezTo>
                      <a:pt x="1626998" y="345474"/>
                      <a:pt x="1626998" y="345474"/>
                      <a:pt x="1002494" y="607198"/>
                    </a:cubicBezTo>
                    <a:cubicBezTo>
                      <a:pt x="944973" y="638604"/>
                      <a:pt x="879236" y="638604"/>
                      <a:pt x="821716" y="607198"/>
                    </a:cubicBezTo>
                    <a:cubicBezTo>
                      <a:pt x="821716" y="607198"/>
                      <a:pt x="821716" y="607198"/>
                      <a:pt x="188994" y="345474"/>
                    </a:cubicBezTo>
                    <a:cubicBezTo>
                      <a:pt x="73954" y="293130"/>
                      <a:pt x="0" y="157034"/>
                      <a:pt x="0" y="0"/>
                    </a:cubicBezTo>
                    <a:lnTo>
                      <a:pt x="0" y="24406"/>
                    </a:lnTo>
                    <a:cubicBezTo>
                      <a:pt x="0" y="72330"/>
                      <a:pt x="0" y="72330"/>
                      <a:pt x="0" y="72330"/>
                    </a:cubicBezTo>
                    <a:cubicBezTo>
                      <a:pt x="0" y="229364"/>
                      <a:pt x="73954" y="365460"/>
                      <a:pt x="188994" y="417804"/>
                    </a:cubicBezTo>
                    <a:cubicBezTo>
                      <a:pt x="821716" y="679528"/>
                      <a:pt x="821716" y="679528"/>
                      <a:pt x="821716" y="679528"/>
                    </a:cubicBezTo>
                    <a:cubicBezTo>
                      <a:pt x="879236" y="710934"/>
                      <a:pt x="944973" y="710934"/>
                      <a:pt x="1002494" y="679528"/>
                    </a:cubicBezTo>
                    <a:cubicBezTo>
                      <a:pt x="1626998" y="417804"/>
                      <a:pt x="1626998" y="417804"/>
                      <a:pt x="1626998" y="417804"/>
                    </a:cubicBezTo>
                    <a:cubicBezTo>
                      <a:pt x="1750256" y="365460"/>
                      <a:pt x="1824210" y="229364"/>
                      <a:pt x="1824210" y="72330"/>
                    </a:cubicBez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sp>
            <p:nvSpPr>
              <p:cNvPr id="30" name="Freeform 405">
                <a:extLst>
                  <a:ext uri="{FF2B5EF4-FFF2-40B4-BE49-F238E27FC236}">
                    <a16:creationId xmlns:a16="http://schemas.microsoft.com/office/drawing/2014/main" id="{7FED5C2A-2171-6550-B7FE-FA6352297321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8601039" y="4119580"/>
                <a:ext cx="1824210" cy="2080866"/>
              </a:xfrm>
              <a:custGeom>
                <a:avLst/>
                <a:gdLst>
                  <a:gd name="connsiteX0" fmla="*/ 1824210 w 1824210"/>
                  <a:gd name="connsiteY0" fmla="*/ 633042 h 2080866"/>
                  <a:gd name="connsiteX1" fmla="*/ 1824210 w 1824210"/>
                  <a:gd name="connsiteY1" fmla="*/ 602602 h 2080866"/>
                  <a:gd name="connsiteX2" fmla="*/ 1824210 w 1824210"/>
                  <a:gd name="connsiteY2" fmla="*/ 471102 h 2080866"/>
                  <a:gd name="connsiteX3" fmla="*/ 1454438 w 1824210"/>
                  <a:gd name="connsiteY3" fmla="*/ 0 h 2080866"/>
                  <a:gd name="connsiteX4" fmla="*/ 369772 w 1824210"/>
                  <a:gd name="connsiteY4" fmla="*/ 0 h 2080866"/>
                  <a:gd name="connsiteX5" fmla="*/ 0 w 1824210"/>
                  <a:gd name="connsiteY5" fmla="*/ 471102 h 2080866"/>
                  <a:gd name="connsiteX6" fmla="*/ 0 w 1824210"/>
                  <a:gd name="connsiteY6" fmla="*/ 2041442 h 2080866"/>
                  <a:gd name="connsiteX7" fmla="*/ 4664 w 1824210"/>
                  <a:gd name="connsiteY7" fmla="*/ 2080866 h 2080866"/>
                  <a:gd name="connsiteX8" fmla="*/ 4664 w 1824210"/>
                  <a:gd name="connsiteY8" fmla="*/ 2066701 h 2080866"/>
                  <a:gd name="connsiteX9" fmla="*/ 4664 w 1824210"/>
                  <a:gd name="connsiteY9" fmla="*/ 692654 h 2080866"/>
                  <a:gd name="connsiteX10" fmla="*/ 374436 w 1824210"/>
                  <a:gd name="connsiteY10" fmla="*/ 221552 h 2080866"/>
                  <a:gd name="connsiteX11" fmla="*/ 1459102 w 1824210"/>
                  <a:gd name="connsiteY11" fmla="*/ 221552 h 2080866"/>
                  <a:gd name="connsiteX12" fmla="*/ 1821411 w 1824210"/>
                  <a:gd name="connsiteY12" fmla="*/ 597268 h 2080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24210" h="2080866">
                    <a:moveTo>
                      <a:pt x="1824210" y="633042"/>
                    </a:moveTo>
                    <a:lnTo>
                      <a:pt x="1824210" y="602602"/>
                    </a:lnTo>
                    <a:cubicBezTo>
                      <a:pt x="1824210" y="471102"/>
                      <a:pt x="1824210" y="471102"/>
                      <a:pt x="1824210" y="471102"/>
                    </a:cubicBezTo>
                    <a:cubicBezTo>
                      <a:pt x="1824210" y="209378"/>
                      <a:pt x="1659867" y="0"/>
                      <a:pt x="1454438" y="0"/>
                    </a:cubicBezTo>
                    <a:cubicBezTo>
                      <a:pt x="369772" y="0"/>
                      <a:pt x="369772" y="0"/>
                      <a:pt x="369772" y="0"/>
                    </a:cubicBezTo>
                    <a:cubicBezTo>
                      <a:pt x="164343" y="0"/>
                      <a:pt x="0" y="209378"/>
                      <a:pt x="0" y="471102"/>
                    </a:cubicBezTo>
                    <a:cubicBezTo>
                      <a:pt x="0" y="2041442"/>
                      <a:pt x="0" y="2041442"/>
                      <a:pt x="0" y="2041442"/>
                    </a:cubicBezTo>
                    <a:lnTo>
                      <a:pt x="4664" y="2080866"/>
                    </a:lnTo>
                    <a:lnTo>
                      <a:pt x="4664" y="2066701"/>
                    </a:lnTo>
                    <a:cubicBezTo>
                      <a:pt x="4664" y="1870409"/>
                      <a:pt x="4664" y="1477824"/>
                      <a:pt x="4664" y="692654"/>
                    </a:cubicBezTo>
                    <a:cubicBezTo>
                      <a:pt x="4664" y="430930"/>
                      <a:pt x="169007" y="221552"/>
                      <a:pt x="374436" y="221552"/>
                    </a:cubicBezTo>
                    <a:cubicBezTo>
                      <a:pt x="374436" y="221552"/>
                      <a:pt x="374436" y="221552"/>
                      <a:pt x="1459102" y="221552"/>
                    </a:cubicBezTo>
                    <a:cubicBezTo>
                      <a:pt x="1638852" y="221552"/>
                      <a:pt x="1787146" y="381858"/>
                      <a:pt x="1821411" y="597268"/>
                    </a:cubicBez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903BFCB-BA34-89AF-98A8-6A27BCF9186A}"/>
                </a:ext>
              </a:extLst>
            </p:cNvPr>
            <p:cNvSpPr txBox="1"/>
            <p:nvPr/>
          </p:nvSpPr>
          <p:spPr>
            <a:xfrm flipH="1">
              <a:off x="2743224" y="7625209"/>
              <a:ext cx="2339984" cy="72327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1750" b="1" dirty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234C21AB-54D5-372B-FA7F-8BD28FA10024}"/>
              </a:ext>
            </a:extLst>
          </p:cNvPr>
          <p:cNvSpPr txBox="1"/>
          <p:nvPr userDrawn="1"/>
        </p:nvSpPr>
        <p:spPr>
          <a:xfrm flipH="1">
            <a:off x="2326317" y="3486938"/>
            <a:ext cx="97841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2B3BBC8-F706-B917-1863-C6C2A528FFCA}"/>
              </a:ext>
            </a:extLst>
          </p:cNvPr>
          <p:cNvSpPr txBox="1"/>
          <p:nvPr userDrawn="1"/>
        </p:nvSpPr>
        <p:spPr>
          <a:xfrm flipH="1">
            <a:off x="2288187" y="4730346"/>
            <a:ext cx="97841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3</a:t>
            </a:r>
          </a:p>
        </p:txBody>
      </p:sp>
      <p:sp>
        <p:nvSpPr>
          <p:cNvPr id="33" name="Text Placeholder 232">
            <a:extLst>
              <a:ext uri="{FF2B5EF4-FFF2-40B4-BE49-F238E27FC236}">
                <a16:creationId xmlns:a16="http://schemas.microsoft.com/office/drawing/2014/main" id="{84459BC4-6BAF-AC8D-2E5C-DA0D5D08204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22613" y="2419396"/>
            <a:ext cx="4289425" cy="447675"/>
          </a:xfrm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content</a:t>
            </a:r>
          </a:p>
        </p:txBody>
      </p:sp>
      <p:sp>
        <p:nvSpPr>
          <p:cNvPr id="34" name="Text Placeholder 232">
            <a:extLst>
              <a:ext uri="{FF2B5EF4-FFF2-40B4-BE49-F238E27FC236}">
                <a16:creationId xmlns:a16="http://schemas.microsoft.com/office/drawing/2014/main" id="{880DE9DE-9B94-7A98-3C05-529173583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22613" y="3651493"/>
            <a:ext cx="4289425" cy="447675"/>
          </a:xfrm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content</a:t>
            </a:r>
          </a:p>
        </p:txBody>
      </p:sp>
      <p:sp>
        <p:nvSpPr>
          <p:cNvPr id="35" name="Text Placeholder 232">
            <a:extLst>
              <a:ext uri="{FF2B5EF4-FFF2-40B4-BE49-F238E27FC236}">
                <a16:creationId xmlns:a16="http://schemas.microsoft.com/office/drawing/2014/main" id="{3C90619E-F558-24C7-A650-503322FA14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22435" y="4894839"/>
            <a:ext cx="4289425" cy="447675"/>
          </a:xfrm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content</a:t>
            </a:r>
          </a:p>
        </p:txBody>
      </p:sp>
      <p:pic>
        <p:nvPicPr>
          <p:cNvPr id="36" name="Picture 35" descr="A green letter on a black background&#10;&#10;Description automatically generated">
            <a:extLst>
              <a:ext uri="{FF2B5EF4-FFF2-40B4-BE49-F238E27FC236}">
                <a16:creationId xmlns:a16="http://schemas.microsoft.com/office/drawing/2014/main" id="{4D349D93-E143-7C9B-987F-0CB6A9ED8A3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93" y="602426"/>
            <a:ext cx="8912389" cy="158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8361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Custom Layout">
    <p:bg>
      <p:bgPr>
        <a:blipFill dpi="0" rotWithShape="1">
          <a:blip r:embed="rId2">
            <a:alphaModFix amt="9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15DCA-8C40-0DB6-93E5-71019E09E0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79842"/>
            <a:ext cx="10515600" cy="1325563"/>
          </a:xfrm>
        </p:spPr>
        <p:txBody>
          <a:bodyPr/>
          <a:lstStyle>
            <a:lvl1pPr algn="ctr">
              <a:defRPr b="1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0B8CBB-44B3-3149-BAFC-980B41A5A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C9875B2-D1E6-4A06-8955-277F5FCFCC1C}" type="datetime1">
              <a:rPr lang="vi-VN" smtClean="0"/>
              <a:t>12/02/2025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79D143-3662-3E01-E0F9-6BA8BF33D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Hành trang công dân số lớp 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AF8FB9-B4FA-7FCA-E3F6-2E2740C45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44F8529-9E35-417A-9B85-E59317CF7F9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81AD6DB-D6B2-C672-E8F4-283C523C2BB5}"/>
              </a:ext>
            </a:extLst>
          </p:cNvPr>
          <p:cNvGrpSpPr/>
          <p:nvPr userDrawn="1"/>
        </p:nvGrpSpPr>
        <p:grpSpPr>
          <a:xfrm>
            <a:off x="620490" y="1667732"/>
            <a:ext cx="2549168" cy="4343400"/>
            <a:chOff x="620490" y="1667732"/>
            <a:chExt cx="2549168" cy="4343400"/>
          </a:xfrm>
        </p:grpSpPr>
        <p:sp>
          <p:nvSpPr>
            <p:cNvPr id="7" name="Freeform 167">
              <a:extLst>
                <a:ext uri="{FF2B5EF4-FFF2-40B4-BE49-F238E27FC236}">
                  <a16:creationId xmlns:a16="http://schemas.microsoft.com/office/drawing/2014/main" id="{26669C83-D8EF-1999-77B2-CEFA63034F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490" y="2434073"/>
              <a:ext cx="2549168" cy="3577059"/>
            </a:xfrm>
            <a:custGeom>
              <a:avLst/>
              <a:gdLst>
                <a:gd name="T0" fmla="*/ 193 w 211"/>
                <a:gd name="T1" fmla="*/ 298 h 298"/>
                <a:gd name="T2" fmla="*/ 17 w 211"/>
                <a:gd name="T3" fmla="*/ 298 h 298"/>
                <a:gd name="T4" fmla="*/ 0 w 211"/>
                <a:gd name="T5" fmla="*/ 280 h 298"/>
                <a:gd name="T6" fmla="*/ 0 w 211"/>
                <a:gd name="T7" fmla="*/ 18 h 298"/>
                <a:gd name="T8" fmla="*/ 17 w 211"/>
                <a:gd name="T9" fmla="*/ 0 h 298"/>
                <a:gd name="T10" fmla="*/ 193 w 211"/>
                <a:gd name="T11" fmla="*/ 0 h 298"/>
                <a:gd name="T12" fmla="*/ 211 w 211"/>
                <a:gd name="T13" fmla="*/ 18 h 298"/>
                <a:gd name="T14" fmla="*/ 211 w 211"/>
                <a:gd name="T15" fmla="*/ 280 h 298"/>
                <a:gd name="T16" fmla="*/ 193 w 211"/>
                <a:gd name="T17" fmla="*/ 29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1" h="298">
                  <a:moveTo>
                    <a:pt x="193" y="298"/>
                  </a:moveTo>
                  <a:cubicBezTo>
                    <a:pt x="17" y="298"/>
                    <a:pt x="17" y="298"/>
                    <a:pt x="17" y="298"/>
                  </a:cubicBezTo>
                  <a:cubicBezTo>
                    <a:pt x="8" y="298"/>
                    <a:pt x="0" y="290"/>
                    <a:pt x="0" y="28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203" y="0"/>
                    <a:pt x="211" y="8"/>
                    <a:pt x="211" y="18"/>
                  </a:cubicBezTo>
                  <a:cubicBezTo>
                    <a:pt x="211" y="280"/>
                    <a:pt x="211" y="280"/>
                    <a:pt x="211" y="280"/>
                  </a:cubicBezTo>
                  <a:cubicBezTo>
                    <a:pt x="211" y="290"/>
                    <a:pt x="203" y="298"/>
                    <a:pt x="193" y="29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Freeform 168">
              <a:extLst>
                <a:ext uri="{FF2B5EF4-FFF2-40B4-BE49-F238E27FC236}">
                  <a16:creationId xmlns:a16="http://schemas.microsoft.com/office/drawing/2014/main" id="{57D0BEBE-3993-9433-1B6C-82CCB0486723}"/>
                </a:ext>
              </a:extLst>
            </p:cNvPr>
            <p:cNvSpPr>
              <a:spLocks/>
            </p:cNvSpPr>
            <p:nvPr/>
          </p:nvSpPr>
          <p:spPr bwMode="auto">
            <a:xfrm>
              <a:off x="833254" y="3744530"/>
              <a:ext cx="2199839" cy="1998666"/>
            </a:xfrm>
            <a:custGeom>
              <a:avLst/>
              <a:gdLst>
                <a:gd name="T0" fmla="*/ 176 w 189"/>
                <a:gd name="T1" fmla="*/ 174 h 174"/>
                <a:gd name="T2" fmla="*/ 13 w 189"/>
                <a:gd name="T3" fmla="*/ 174 h 174"/>
                <a:gd name="T4" fmla="*/ 0 w 189"/>
                <a:gd name="T5" fmla="*/ 161 h 174"/>
                <a:gd name="T6" fmla="*/ 0 w 189"/>
                <a:gd name="T7" fmla="*/ 12 h 174"/>
                <a:gd name="T8" fmla="*/ 13 w 189"/>
                <a:gd name="T9" fmla="*/ 0 h 174"/>
                <a:gd name="T10" fmla="*/ 176 w 189"/>
                <a:gd name="T11" fmla="*/ 0 h 174"/>
                <a:gd name="T12" fmla="*/ 189 w 189"/>
                <a:gd name="T13" fmla="*/ 12 h 174"/>
                <a:gd name="T14" fmla="*/ 189 w 189"/>
                <a:gd name="T15" fmla="*/ 161 h 174"/>
                <a:gd name="T16" fmla="*/ 176 w 189"/>
                <a:gd name="T17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9" h="174">
                  <a:moveTo>
                    <a:pt x="176" y="174"/>
                  </a:moveTo>
                  <a:cubicBezTo>
                    <a:pt x="13" y="174"/>
                    <a:pt x="13" y="174"/>
                    <a:pt x="13" y="174"/>
                  </a:cubicBezTo>
                  <a:cubicBezTo>
                    <a:pt x="6" y="174"/>
                    <a:pt x="0" y="168"/>
                    <a:pt x="0" y="16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6" y="0"/>
                    <a:pt x="13" y="0"/>
                  </a:cubicBezTo>
                  <a:cubicBezTo>
                    <a:pt x="176" y="0"/>
                    <a:pt x="176" y="0"/>
                    <a:pt x="176" y="0"/>
                  </a:cubicBezTo>
                  <a:cubicBezTo>
                    <a:pt x="183" y="0"/>
                    <a:pt x="189" y="5"/>
                    <a:pt x="189" y="12"/>
                  </a:cubicBezTo>
                  <a:cubicBezTo>
                    <a:pt x="189" y="161"/>
                    <a:pt x="189" y="161"/>
                    <a:pt x="189" y="161"/>
                  </a:cubicBezTo>
                  <a:cubicBezTo>
                    <a:pt x="189" y="168"/>
                    <a:pt x="183" y="174"/>
                    <a:pt x="176" y="1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5B93AAF-ECE1-1B93-5B85-15300269E245}"/>
                </a:ext>
              </a:extLst>
            </p:cNvPr>
            <p:cNvGrpSpPr/>
            <p:nvPr/>
          </p:nvGrpSpPr>
          <p:grpSpPr>
            <a:xfrm>
              <a:off x="1123059" y="1667732"/>
              <a:ext cx="1610216" cy="1610215"/>
              <a:chOff x="4846189" y="4403320"/>
              <a:chExt cx="2767483" cy="2767482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DF2054F6-5DBB-01B1-5260-5F748F9F81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46189" y="4403320"/>
                <a:ext cx="2767483" cy="2767482"/>
              </a:xfrm>
              <a:prstGeom prst="rect">
                <a:avLst/>
              </a:prstGeom>
            </p:spPr>
          </p:pic>
          <p:sp>
            <p:nvSpPr>
              <p:cNvPr id="13" name="Rectangle 139">
                <a:extLst>
                  <a:ext uri="{FF2B5EF4-FFF2-40B4-BE49-F238E27FC236}">
                    <a16:creationId xmlns:a16="http://schemas.microsoft.com/office/drawing/2014/main" id="{238CED91-AE7F-73C6-5F08-D6517F7A6095}"/>
                  </a:ext>
                </a:extLst>
              </p:cNvPr>
              <p:cNvSpPr/>
              <p:nvPr userDrawn="1"/>
            </p:nvSpPr>
            <p:spPr>
              <a:xfrm>
                <a:off x="5476951" y="4808068"/>
                <a:ext cx="1532566" cy="153296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22" tIns="45711" rIns="91422" bIns="45711" rtlCol="0" anchor="ctr"/>
              <a:lstStyle/>
              <a:p>
                <a:pPr algn="ctr"/>
                <a:endParaRPr lang="id-ID" sz="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6BAB65A-DED9-9DDD-810E-1360861980BA}"/>
              </a:ext>
            </a:extLst>
          </p:cNvPr>
          <p:cNvGrpSpPr/>
          <p:nvPr userDrawn="1"/>
        </p:nvGrpSpPr>
        <p:grpSpPr>
          <a:xfrm>
            <a:off x="3308866" y="1667732"/>
            <a:ext cx="2549168" cy="4343400"/>
            <a:chOff x="7425579" y="5029200"/>
            <a:chExt cx="5098336" cy="8686800"/>
          </a:xfrm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16" name="Freeform 167">
              <a:extLst>
                <a:ext uri="{FF2B5EF4-FFF2-40B4-BE49-F238E27FC236}">
                  <a16:creationId xmlns:a16="http://schemas.microsoft.com/office/drawing/2014/main" id="{859307C1-C5A7-18CA-15F6-437BC324427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5579" y="6561882"/>
              <a:ext cx="5098336" cy="7154118"/>
            </a:xfrm>
            <a:custGeom>
              <a:avLst/>
              <a:gdLst>
                <a:gd name="T0" fmla="*/ 193 w 211"/>
                <a:gd name="T1" fmla="*/ 298 h 298"/>
                <a:gd name="T2" fmla="*/ 17 w 211"/>
                <a:gd name="T3" fmla="*/ 298 h 298"/>
                <a:gd name="T4" fmla="*/ 0 w 211"/>
                <a:gd name="T5" fmla="*/ 280 h 298"/>
                <a:gd name="T6" fmla="*/ 0 w 211"/>
                <a:gd name="T7" fmla="*/ 18 h 298"/>
                <a:gd name="T8" fmla="*/ 17 w 211"/>
                <a:gd name="T9" fmla="*/ 0 h 298"/>
                <a:gd name="T10" fmla="*/ 193 w 211"/>
                <a:gd name="T11" fmla="*/ 0 h 298"/>
                <a:gd name="T12" fmla="*/ 211 w 211"/>
                <a:gd name="T13" fmla="*/ 18 h 298"/>
                <a:gd name="T14" fmla="*/ 211 w 211"/>
                <a:gd name="T15" fmla="*/ 280 h 298"/>
                <a:gd name="T16" fmla="*/ 193 w 211"/>
                <a:gd name="T17" fmla="*/ 29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1" h="298">
                  <a:moveTo>
                    <a:pt x="193" y="298"/>
                  </a:moveTo>
                  <a:cubicBezTo>
                    <a:pt x="17" y="298"/>
                    <a:pt x="17" y="298"/>
                    <a:pt x="17" y="298"/>
                  </a:cubicBezTo>
                  <a:cubicBezTo>
                    <a:pt x="8" y="298"/>
                    <a:pt x="0" y="290"/>
                    <a:pt x="0" y="28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203" y="0"/>
                    <a:pt x="211" y="8"/>
                    <a:pt x="211" y="18"/>
                  </a:cubicBezTo>
                  <a:cubicBezTo>
                    <a:pt x="211" y="280"/>
                    <a:pt x="211" y="280"/>
                    <a:pt x="211" y="280"/>
                  </a:cubicBezTo>
                  <a:cubicBezTo>
                    <a:pt x="211" y="290"/>
                    <a:pt x="203" y="298"/>
                    <a:pt x="193" y="2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Freeform 168">
              <a:extLst>
                <a:ext uri="{FF2B5EF4-FFF2-40B4-BE49-F238E27FC236}">
                  <a16:creationId xmlns:a16="http://schemas.microsoft.com/office/drawing/2014/main" id="{24FA4450-1F77-9DE7-2EBB-A40438E67CD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3387" y="9183883"/>
              <a:ext cx="4522716" cy="4193794"/>
            </a:xfrm>
            <a:custGeom>
              <a:avLst/>
              <a:gdLst>
                <a:gd name="T0" fmla="*/ 176 w 189"/>
                <a:gd name="T1" fmla="*/ 174 h 174"/>
                <a:gd name="T2" fmla="*/ 13 w 189"/>
                <a:gd name="T3" fmla="*/ 174 h 174"/>
                <a:gd name="T4" fmla="*/ 0 w 189"/>
                <a:gd name="T5" fmla="*/ 161 h 174"/>
                <a:gd name="T6" fmla="*/ 0 w 189"/>
                <a:gd name="T7" fmla="*/ 12 h 174"/>
                <a:gd name="T8" fmla="*/ 13 w 189"/>
                <a:gd name="T9" fmla="*/ 0 h 174"/>
                <a:gd name="T10" fmla="*/ 176 w 189"/>
                <a:gd name="T11" fmla="*/ 0 h 174"/>
                <a:gd name="T12" fmla="*/ 189 w 189"/>
                <a:gd name="T13" fmla="*/ 12 h 174"/>
                <a:gd name="T14" fmla="*/ 189 w 189"/>
                <a:gd name="T15" fmla="*/ 161 h 174"/>
                <a:gd name="T16" fmla="*/ 176 w 189"/>
                <a:gd name="T17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9" h="174">
                  <a:moveTo>
                    <a:pt x="176" y="174"/>
                  </a:moveTo>
                  <a:cubicBezTo>
                    <a:pt x="13" y="174"/>
                    <a:pt x="13" y="174"/>
                    <a:pt x="13" y="174"/>
                  </a:cubicBezTo>
                  <a:cubicBezTo>
                    <a:pt x="6" y="174"/>
                    <a:pt x="0" y="168"/>
                    <a:pt x="0" y="16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6" y="0"/>
                    <a:pt x="13" y="0"/>
                  </a:cubicBezTo>
                  <a:cubicBezTo>
                    <a:pt x="176" y="0"/>
                    <a:pt x="176" y="0"/>
                    <a:pt x="176" y="0"/>
                  </a:cubicBezTo>
                  <a:cubicBezTo>
                    <a:pt x="183" y="0"/>
                    <a:pt x="189" y="5"/>
                    <a:pt x="189" y="12"/>
                  </a:cubicBezTo>
                  <a:cubicBezTo>
                    <a:pt x="189" y="161"/>
                    <a:pt x="189" y="161"/>
                    <a:pt x="189" y="161"/>
                  </a:cubicBezTo>
                  <a:cubicBezTo>
                    <a:pt x="189" y="168"/>
                    <a:pt x="183" y="174"/>
                    <a:pt x="176" y="1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AD6462C9-EE9C-0220-BD46-C67DE2B5F6AC}"/>
                </a:ext>
              </a:extLst>
            </p:cNvPr>
            <p:cNvGrpSpPr/>
            <p:nvPr/>
          </p:nvGrpSpPr>
          <p:grpSpPr>
            <a:xfrm>
              <a:off x="8199437" y="5029200"/>
              <a:ext cx="3220430" cy="3220433"/>
              <a:chOff x="4809149" y="7312703"/>
              <a:chExt cx="2767482" cy="2767484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BD2575EF-9186-23E0-8D9A-1F0A6D46A4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09149" y="7312703"/>
                <a:ext cx="2767482" cy="2767484"/>
              </a:xfrm>
              <a:prstGeom prst="rect">
                <a:avLst/>
              </a:prstGeom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</p:pic>
          <p:sp>
            <p:nvSpPr>
              <p:cNvPr id="22" name="Rectangle 139">
                <a:extLst>
                  <a:ext uri="{FF2B5EF4-FFF2-40B4-BE49-F238E27FC236}">
                    <a16:creationId xmlns:a16="http://schemas.microsoft.com/office/drawing/2014/main" id="{BF8A3CE9-7132-37BB-F493-CFEC143CF129}"/>
                  </a:ext>
                </a:extLst>
              </p:cNvPr>
              <p:cNvSpPr/>
              <p:nvPr/>
            </p:nvSpPr>
            <p:spPr>
              <a:xfrm>
                <a:off x="5463742" y="7701495"/>
                <a:ext cx="1532568" cy="1532969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22" tIns="45711" rIns="91422" bIns="45711" rtlCol="0" anchor="ctr"/>
              <a:lstStyle/>
              <a:p>
                <a:pPr algn="ctr"/>
                <a:endParaRPr lang="id-ID" sz="9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23" name="กลุ่ม 132">
                <a:extLst>
                  <a:ext uri="{FF2B5EF4-FFF2-40B4-BE49-F238E27FC236}">
                    <a16:creationId xmlns:a16="http://schemas.microsoft.com/office/drawing/2014/main" id="{9C5124E9-4DF7-B0D4-76C3-3E4F68E946AA}"/>
                  </a:ext>
                </a:extLst>
              </p:cNvPr>
              <p:cNvGrpSpPr/>
              <p:nvPr/>
            </p:nvGrpSpPr>
            <p:grpSpPr>
              <a:xfrm>
                <a:off x="5845580" y="8077200"/>
                <a:ext cx="753657" cy="634028"/>
                <a:chOff x="14419263" y="7734300"/>
                <a:chExt cx="600075" cy="504825"/>
              </a:xfrm>
              <a:solidFill>
                <a:schemeClr val="bg1"/>
              </a:solidFill>
            </p:grpSpPr>
            <p:sp>
              <p:nvSpPr>
                <p:cNvPr id="24" name="Freeform 105">
                  <a:extLst>
                    <a:ext uri="{FF2B5EF4-FFF2-40B4-BE49-F238E27FC236}">
                      <a16:creationId xmlns:a16="http://schemas.microsoft.com/office/drawing/2014/main" id="{9B163926-259C-84B6-EB08-ACD8184C92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05038" y="8210550"/>
                  <a:ext cx="114300" cy="28575"/>
                </a:xfrm>
                <a:custGeom>
                  <a:avLst/>
                  <a:gdLst>
                    <a:gd name="T0" fmla="*/ 1 w 12"/>
                    <a:gd name="T1" fmla="*/ 0 h 3"/>
                    <a:gd name="T2" fmla="*/ 11 w 12"/>
                    <a:gd name="T3" fmla="*/ 0 h 3"/>
                    <a:gd name="T4" fmla="*/ 12 w 12"/>
                    <a:gd name="T5" fmla="*/ 2 h 3"/>
                    <a:gd name="T6" fmla="*/ 11 w 12"/>
                    <a:gd name="T7" fmla="*/ 3 h 3"/>
                    <a:gd name="T8" fmla="*/ 1 w 12"/>
                    <a:gd name="T9" fmla="*/ 3 h 3"/>
                    <a:gd name="T10" fmla="*/ 0 w 12"/>
                    <a:gd name="T11" fmla="*/ 2 h 3"/>
                    <a:gd name="T12" fmla="*/ 1 w 12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3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1"/>
                        <a:pt x="12" y="2"/>
                      </a:cubicBezTo>
                      <a:cubicBezTo>
                        <a:pt x="12" y="2"/>
                        <a:pt x="12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2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5" name="Freeform 106">
                  <a:extLst>
                    <a:ext uri="{FF2B5EF4-FFF2-40B4-BE49-F238E27FC236}">
                      <a16:creationId xmlns:a16="http://schemas.microsoft.com/office/drawing/2014/main" id="{0760A8EF-9DB5-60D2-4E1D-CB26BD5900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743113" y="8210550"/>
                  <a:ext cx="123825" cy="28575"/>
                </a:xfrm>
                <a:custGeom>
                  <a:avLst/>
                  <a:gdLst>
                    <a:gd name="T0" fmla="*/ 2 w 13"/>
                    <a:gd name="T1" fmla="*/ 0 h 3"/>
                    <a:gd name="T2" fmla="*/ 12 w 13"/>
                    <a:gd name="T3" fmla="*/ 0 h 3"/>
                    <a:gd name="T4" fmla="*/ 13 w 13"/>
                    <a:gd name="T5" fmla="*/ 2 h 3"/>
                    <a:gd name="T6" fmla="*/ 12 w 13"/>
                    <a:gd name="T7" fmla="*/ 3 h 3"/>
                    <a:gd name="T8" fmla="*/ 2 w 13"/>
                    <a:gd name="T9" fmla="*/ 3 h 3"/>
                    <a:gd name="T10" fmla="*/ 0 w 13"/>
                    <a:gd name="T11" fmla="*/ 2 h 3"/>
                    <a:gd name="T12" fmla="*/ 2 w 13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3">
                      <a:moveTo>
                        <a:pt x="2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3" y="1"/>
                        <a:pt x="13" y="2"/>
                      </a:cubicBezTo>
                      <a:cubicBezTo>
                        <a:pt x="13" y="2"/>
                        <a:pt x="13" y="3"/>
                        <a:pt x="1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3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6" name="Freeform 107">
                  <a:extLst>
                    <a:ext uri="{FF2B5EF4-FFF2-40B4-BE49-F238E27FC236}">
                      <a16:creationId xmlns:a16="http://schemas.microsoft.com/office/drawing/2014/main" id="{092014AC-0040-7283-0185-4C67281943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81188" y="8210550"/>
                  <a:ext cx="133350" cy="28575"/>
                </a:xfrm>
                <a:custGeom>
                  <a:avLst/>
                  <a:gdLst>
                    <a:gd name="T0" fmla="*/ 1 w 14"/>
                    <a:gd name="T1" fmla="*/ 0 h 3"/>
                    <a:gd name="T2" fmla="*/ 12 w 14"/>
                    <a:gd name="T3" fmla="*/ 0 h 3"/>
                    <a:gd name="T4" fmla="*/ 14 w 14"/>
                    <a:gd name="T5" fmla="*/ 2 h 3"/>
                    <a:gd name="T6" fmla="*/ 12 w 14"/>
                    <a:gd name="T7" fmla="*/ 3 h 3"/>
                    <a:gd name="T8" fmla="*/ 1 w 14"/>
                    <a:gd name="T9" fmla="*/ 3 h 3"/>
                    <a:gd name="T10" fmla="*/ 0 w 14"/>
                    <a:gd name="T11" fmla="*/ 2 h 3"/>
                    <a:gd name="T12" fmla="*/ 1 w 14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" h="3">
                      <a:moveTo>
                        <a:pt x="1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4" y="1"/>
                        <a:pt x="14" y="2"/>
                      </a:cubicBezTo>
                      <a:cubicBezTo>
                        <a:pt x="14" y="2"/>
                        <a:pt x="13" y="3"/>
                        <a:pt x="12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3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7" name="Freeform 108">
                  <a:extLst>
                    <a:ext uri="{FF2B5EF4-FFF2-40B4-BE49-F238E27FC236}">
                      <a16:creationId xmlns:a16="http://schemas.microsoft.com/office/drawing/2014/main" id="{834E1D85-5289-5199-96C3-8CC3E65FAB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05038" y="8162925"/>
                  <a:ext cx="114300" cy="19050"/>
                </a:xfrm>
                <a:custGeom>
                  <a:avLst/>
                  <a:gdLst>
                    <a:gd name="T0" fmla="*/ 1 w 12"/>
                    <a:gd name="T1" fmla="*/ 0 h 2"/>
                    <a:gd name="T2" fmla="*/ 11 w 12"/>
                    <a:gd name="T3" fmla="*/ 0 h 2"/>
                    <a:gd name="T4" fmla="*/ 12 w 12"/>
                    <a:gd name="T5" fmla="*/ 1 h 2"/>
                    <a:gd name="T6" fmla="*/ 11 w 12"/>
                    <a:gd name="T7" fmla="*/ 2 h 2"/>
                    <a:gd name="T8" fmla="*/ 1 w 12"/>
                    <a:gd name="T9" fmla="*/ 2 h 2"/>
                    <a:gd name="T10" fmla="*/ 0 w 12"/>
                    <a:gd name="T11" fmla="*/ 1 h 2"/>
                    <a:gd name="T12" fmla="*/ 1 w 12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2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0"/>
                        <a:pt x="12" y="1"/>
                      </a:cubicBezTo>
                      <a:cubicBezTo>
                        <a:pt x="12" y="2"/>
                        <a:pt x="12" y="2"/>
                        <a:pt x="1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1"/>
                      </a:cubicBezTo>
                      <a:cubicBezTo>
                        <a:pt x="0" y="0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8" name="Freeform 109">
                  <a:extLst>
                    <a:ext uri="{FF2B5EF4-FFF2-40B4-BE49-F238E27FC236}">
                      <a16:creationId xmlns:a16="http://schemas.microsoft.com/office/drawing/2014/main" id="{C2311886-C7FB-E932-B82C-83791A2A96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743113" y="8162925"/>
                  <a:ext cx="123825" cy="19050"/>
                </a:xfrm>
                <a:custGeom>
                  <a:avLst/>
                  <a:gdLst>
                    <a:gd name="T0" fmla="*/ 2 w 13"/>
                    <a:gd name="T1" fmla="*/ 0 h 2"/>
                    <a:gd name="T2" fmla="*/ 12 w 13"/>
                    <a:gd name="T3" fmla="*/ 0 h 2"/>
                    <a:gd name="T4" fmla="*/ 13 w 13"/>
                    <a:gd name="T5" fmla="*/ 1 h 2"/>
                    <a:gd name="T6" fmla="*/ 12 w 13"/>
                    <a:gd name="T7" fmla="*/ 2 h 2"/>
                    <a:gd name="T8" fmla="*/ 2 w 13"/>
                    <a:gd name="T9" fmla="*/ 2 h 2"/>
                    <a:gd name="T10" fmla="*/ 0 w 13"/>
                    <a:gd name="T11" fmla="*/ 1 h 2"/>
                    <a:gd name="T12" fmla="*/ 2 w 13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2">
                      <a:moveTo>
                        <a:pt x="2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3" y="0"/>
                        <a:pt x="13" y="1"/>
                      </a:cubicBezTo>
                      <a:cubicBezTo>
                        <a:pt x="13" y="2"/>
                        <a:pt x="13" y="2"/>
                        <a:pt x="12" y="2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9" name="Freeform 110">
                  <a:extLst>
                    <a:ext uri="{FF2B5EF4-FFF2-40B4-BE49-F238E27FC236}">
                      <a16:creationId xmlns:a16="http://schemas.microsoft.com/office/drawing/2014/main" id="{B3CE75FD-5DAF-1824-BB11-8897F41697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81188" y="8162925"/>
                  <a:ext cx="133350" cy="19050"/>
                </a:xfrm>
                <a:custGeom>
                  <a:avLst/>
                  <a:gdLst>
                    <a:gd name="T0" fmla="*/ 1 w 14"/>
                    <a:gd name="T1" fmla="*/ 0 h 2"/>
                    <a:gd name="T2" fmla="*/ 12 w 14"/>
                    <a:gd name="T3" fmla="*/ 0 h 2"/>
                    <a:gd name="T4" fmla="*/ 14 w 14"/>
                    <a:gd name="T5" fmla="*/ 1 h 2"/>
                    <a:gd name="T6" fmla="*/ 12 w 14"/>
                    <a:gd name="T7" fmla="*/ 2 h 2"/>
                    <a:gd name="T8" fmla="*/ 1 w 14"/>
                    <a:gd name="T9" fmla="*/ 2 h 2"/>
                    <a:gd name="T10" fmla="*/ 0 w 14"/>
                    <a:gd name="T11" fmla="*/ 1 h 2"/>
                    <a:gd name="T12" fmla="*/ 1 w 14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" h="2">
                      <a:moveTo>
                        <a:pt x="1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4" y="0"/>
                        <a:pt x="14" y="1"/>
                      </a:cubicBezTo>
                      <a:cubicBezTo>
                        <a:pt x="14" y="2"/>
                        <a:pt x="13" y="2"/>
                        <a:pt x="12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0" name="Freeform 111">
                  <a:extLst>
                    <a:ext uri="{FF2B5EF4-FFF2-40B4-BE49-F238E27FC236}">
                      <a16:creationId xmlns:a16="http://schemas.microsoft.com/office/drawing/2014/main" id="{22AC2C07-C605-6AEC-EEC0-4DBD180701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05038" y="8105775"/>
                  <a:ext cx="114300" cy="28575"/>
                </a:xfrm>
                <a:custGeom>
                  <a:avLst/>
                  <a:gdLst>
                    <a:gd name="T0" fmla="*/ 1 w 12"/>
                    <a:gd name="T1" fmla="*/ 0 h 3"/>
                    <a:gd name="T2" fmla="*/ 11 w 12"/>
                    <a:gd name="T3" fmla="*/ 0 h 3"/>
                    <a:gd name="T4" fmla="*/ 12 w 12"/>
                    <a:gd name="T5" fmla="*/ 2 h 3"/>
                    <a:gd name="T6" fmla="*/ 11 w 12"/>
                    <a:gd name="T7" fmla="*/ 3 h 3"/>
                    <a:gd name="T8" fmla="*/ 1 w 12"/>
                    <a:gd name="T9" fmla="*/ 3 h 3"/>
                    <a:gd name="T10" fmla="*/ 0 w 12"/>
                    <a:gd name="T11" fmla="*/ 2 h 3"/>
                    <a:gd name="T12" fmla="*/ 1 w 12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3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1"/>
                        <a:pt x="12" y="2"/>
                      </a:cubicBezTo>
                      <a:cubicBezTo>
                        <a:pt x="12" y="2"/>
                        <a:pt x="12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2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1" name="Freeform 112">
                  <a:extLst>
                    <a:ext uri="{FF2B5EF4-FFF2-40B4-BE49-F238E27FC236}">
                      <a16:creationId xmlns:a16="http://schemas.microsoft.com/office/drawing/2014/main" id="{9E7FFD27-BEA7-36FD-2448-EEF0E4E220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743113" y="8105775"/>
                  <a:ext cx="123825" cy="28575"/>
                </a:xfrm>
                <a:custGeom>
                  <a:avLst/>
                  <a:gdLst>
                    <a:gd name="T0" fmla="*/ 2 w 13"/>
                    <a:gd name="T1" fmla="*/ 0 h 3"/>
                    <a:gd name="T2" fmla="*/ 12 w 13"/>
                    <a:gd name="T3" fmla="*/ 0 h 3"/>
                    <a:gd name="T4" fmla="*/ 13 w 13"/>
                    <a:gd name="T5" fmla="*/ 2 h 3"/>
                    <a:gd name="T6" fmla="*/ 12 w 13"/>
                    <a:gd name="T7" fmla="*/ 3 h 3"/>
                    <a:gd name="T8" fmla="*/ 2 w 13"/>
                    <a:gd name="T9" fmla="*/ 3 h 3"/>
                    <a:gd name="T10" fmla="*/ 0 w 13"/>
                    <a:gd name="T11" fmla="*/ 2 h 3"/>
                    <a:gd name="T12" fmla="*/ 2 w 13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3">
                      <a:moveTo>
                        <a:pt x="2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3" y="1"/>
                        <a:pt x="13" y="2"/>
                      </a:cubicBezTo>
                      <a:cubicBezTo>
                        <a:pt x="13" y="2"/>
                        <a:pt x="13" y="3"/>
                        <a:pt x="1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3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2" name="Freeform 113">
                  <a:extLst>
                    <a:ext uri="{FF2B5EF4-FFF2-40B4-BE49-F238E27FC236}">
                      <a16:creationId xmlns:a16="http://schemas.microsoft.com/office/drawing/2014/main" id="{D5A86961-2FB7-6F0B-B1CE-2108D40B9C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81188" y="8105775"/>
                  <a:ext cx="133350" cy="28575"/>
                </a:xfrm>
                <a:custGeom>
                  <a:avLst/>
                  <a:gdLst>
                    <a:gd name="T0" fmla="*/ 1 w 14"/>
                    <a:gd name="T1" fmla="*/ 0 h 3"/>
                    <a:gd name="T2" fmla="*/ 12 w 14"/>
                    <a:gd name="T3" fmla="*/ 0 h 3"/>
                    <a:gd name="T4" fmla="*/ 14 w 14"/>
                    <a:gd name="T5" fmla="*/ 2 h 3"/>
                    <a:gd name="T6" fmla="*/ 12 w 14"/>
                    <a:gd name="T7" fmla="*/ 3 h 3"/>
                    <a:gd name="T8" fmla="*/ 1 w 14"/>
                    <a:gd name="T9" fmla="*/ 3 h 3"/>
                    <a:gd name="T10" fmla="*/ 0 w 14"/>
                    <a:gd name="T11" fmla="*/ 2 h 3"/>
                    <a:gd name="T12" fmla="*/ 1 w 14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" h="3">
                      <a:moveTo>
                        <a:pt x="1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4" y="1"/>
                        <a:pt x="14" y="2"/>
                      </a:cubicBezTo>
                      <a:cubicBezTo>
                        <a:pt x="14" y="2"/>
                        <a:pt x="13" y="3"/>
                        <a:pt x="12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3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3" name="Freeform 114">
                  <a:extLst>
                    <a:ext uri="{FF2B5EF4-FFF2-40B4-BE49-F238E27FC236}">
                      <a16:creationId xmlns:a16="http://schemas.microsoft.com/office/drawing/2014/main" id="{952EEF77-B4C7-3032-E7CE-C1DDC478F7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05038" y="8058150"/>
                  <a:ext cx="114300" cy="19050"/>
                </a:xfrm>
                <a:custGeom>
                  <a:avLst/>
                  <a:gdLst>
                    <a:gd name="T0" fmla="*/ 1 w 12"/>
                    <a:gd name="T1" fmla="*/ 0 h 2"/>
                    <a:gd name="T2" fmla="*/ 11 w 12"/>
                    <a:gd name="T3" fmla="*/ 0 h 2"/>
                    <a:gd name="T4" fmla="*/ 12 w 12"/>
                    <a:gd name="T5" fmla="*/ 1 h 2"/>
                    <a:gd name="T6" fmla="*/ 11 w 12"/>
                    <a:gd name="T7" fmla="*/ 2 h 2"/>
                    <a:gd name="T8" fmla="*/ 1 w 12"/>
                    <a:gd name="T9" fmla="*/ 2 h 2"/>
                    <a:gd name="T10" fmla="*/ 0 w 12"/>
                    <a:gd name="T11" fmla="*/ 1 h 2"/>
                    <a:gd name="T12" fmla="*/ 1 w 12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2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0"/>
                        <a:pt x="12" y="1"/>
                      </a:cubicBezTo>
                      <a:cubicBezTo>
                        <a:pt x="12" y="2"/>
                        <a:pt x="12" y="2"/>
                        <a:pt x="1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1"/>
                      </a:cubicBezTo>
                      <a:cubicBezTo>
                        <a:pt x="0" y="0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4" name="Freeform 115">
                  <a:extLst>
                    <a:ext uri="{FF2B5EF4-FFF2-40B4-BE49-F238E27FC236}">
                      <a16:creationId xmlns:a16="http://schemas.microsoft.com/office/drawing/2014/main" id="{2E1A4946-A241-E308-A1B3-42ACA5882E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743113" y="8058150"/>
                  <a:ext cx="123825" cy="19050"/>
                </a:xfrm>
                <a:custGeom>
                  <a:avLst/>
                  <a:gdLst>
                    <a:gd name="T0" fmla="*/ 2 w 13"/>
                    <a:gd name="T1" fmla="*/ 0 h 2"/>
                    <a:gd name="T2" fmla="*/ 12 w 13"/>
                    <a:gd name="T3" fmla="*/ 0 h 2"/>
                    <a:gd name="T4" fmla="*/ 13 w 13"/>
                    <a:gd name="T5" fmla="*/ 1 h 2"/>
                    <a:gd name="T6" fmla="*/ 12 w 13"/>
                    <a:gd name="T7" fmla="*/ 2 h 2"/>
                    <a:gd name="T8" fmla="*/ 2 w 13"/>
                    <a:gd name="T9" fmla="*/ 2 h 2"/>
                    <a:gd name="T10" fmla="*/ 0 w 13"/>
                    <a:gd name="T11" fmla="*/ 1 h 2"/>
                    <a:gd name="T12" fmla="*/ 2 w 13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2">
                      <a:moveTo>
                        <a:pt x="2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3" y="0"/>
                        <a:pt x="13" y="1"/>
                      </a:cubicBezTo>
                      <a:cubicBezTo>
                        <a:pt x="13" y="2"/>
                        <a:pt x="13" y="2"/>
                        <a:pt x="12" y="2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5" name="Freeform 116">
                  <a:extLst>
                    <a:ext uri="{FF2B5EF4-FFF2-40B4-BE49-F238E27FC236}">
                      <a16:creationId xmlns:a16="http://schemas.microsoft.com/office/drawing/2014/main" id="{01634711-A8CF-0C1D-2EA6-193316E3AC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81188" y="8058150"/>
                  <a:ext cx="133350" cy="19050"/>
                </a:xfrm>
                <a:custGeom>
                  <a:avLst/>
                  <a:gdLst>
                    <a:gd name="T0" fmla="*/ 1 w 14"/>
                    <a:gd name="T1" fmla="*/ 0 h 2"/>
                    <a:gd name="T2" fmla="*/ 12 w 14"/>
                    <a:gd name="T3" fmla="*/ 0 h 2"/>
                    <a:gd name="T4" fmla="*/ 14 w 14"/>
                    <a:gd name="T5" fmla="*/ 1 h 2"/>
                    <a:gd name="T6" fmla="*/ 12 w 14"/>
                    <a:gd name="T7" fmla="*/ 2 h 2"/>
                    <a:gd name="T8" fmla="*/ 1 w 14"/>
                    <a:gd name="T9" fmla="*/ 2 h 2"/>
                    <a:gd name="T10" fmla="*/ 0 w 14"/>
                    <a:gd name="T11" fmla="*/ 1 h 2"/>
                    <a:gd name="T12" fmla="*/ 1 w 14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" h="2">
                      <a:moveTo>
                        <a:pt x="1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4" y="0"/>
                        <a:pt x="14" y="1"/>
                      </a:cubicBezTo>
                      <a:cubicBezTo>
                        <a:pt x="14" y="2"/>
                        <a:pt x="13" y="2"/>
                        <a:pt x="12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6" name="Freeform 117">
                  <a:extLst>
                    <a:ext uri="{FF2B5EF4-FFF2-40B4-BE49-F238E27FC236}">
                      <a16:creationId xmlns:a16="http://schemas.microsoft.com/office/drawing/2014/main" id="{4B77DB6E-B42D-5BEA-52D4-5BFC3FA38A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05038" y="8001000"/>
                  <a:ext cx="114300" cy="28575"/>
                </a:xfrm>
                <a:custGeom>
                  <a:avLst/>
                  <a:gdLst>
                    <a:gd name="T0" fmla="*/ 1 w 12"/>
                    <a:gd name="T1" fmla="*/ 0 h 3"/>
                    <a:gd name="T2" fmla="*/ 11 w 12"/>
                    <a:gd name="T3" fmla="*/ 0 h 3"/>
                    <a:gd name="T4" fmla="*/ 12 w 12"/>
                    <a:gd name="T5" fmla="*/ 1 h 3"/>
                    <a:gd name="T6" fmla="*/ 11 w 12"/>
                    <a:gd name="T7" fmla="*/ 3 h 3"/>
                    <a:gd name="T8" fmla="*/ 1 w 12"/>
                    <a:gd name="T9" fmla="*/ 3 h 3"/>
                    <a:gd name="T10" fmla="*/ 0 w 12"/>
                    <a:gd name="T11" fmla="*/ 1 h 3"/>
                    <a:gd name="T12" fmla="*/ 1 w 12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3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1"/>
                        <a:pt x="12" y="1"/>
                      </a:cubicBezTo>
                      <a:cubicBezTo>
                        <a:pt x="12" y="2"/>
                        <a:pt x="12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1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7" name="Freeform 118">
                  <a:extLst>
                    <a:ext uri="{FF2B5EF4-FFF2-40B4-BE49-F238E27FC236}">
                      <a16:creationId xmlns:a16="http://schemas.microsoft.com/office/drawing/2014/main" id="{EB483119-0E3E-7BA7-792E-26168D23D1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743113" y="8001000"/>
                  <a:ext cx="123825" cy="28575"/>
                </a:xfrm>
                <a:custGeom>
                  <a:avLst/>
                  <a:gdLst>
                    <a:gd name="T0" fmla="*/ 2 w 13"/>
                    <a:gd name="T1" fmla="*/ 0 h 3"/>
                    <a:gd name="T2" fmla="*/ 12 w 13"/>
                    <a:gd name="T3" fmla="*/ 0 h 3"/>
                    <a:gd name="T4" fmla="*/ 13 w 13"/>
                    <a:gd name="T5" fmla="*/ 1 h 3"/>
                    <a:gd name="T6" fmla="*/ 12 w 13"/>
                    <a:gd name="T7" fmla="*/ 3 h 3"/>
                    <a:gd name="T8" fmla="*/ 2 w 13"/>
                    <a:gd name="T9" fmla="*/ 3 h 3"/>
                    <a:gd name="T10" fmla="*/ 0 w 13"/>
                    <a:gd name="T11" fmla="*/ 1 h 3"/>
                    <a:gd name="T12" fmla="*/ 2 w 13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3">
                      <a:moveTo>
                        <a:pt x="2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3" y="1"/>
                        <a:pt x="13" y="1"/>
                      </a:cubicBezTo>
                      <a:cubicBezTo>
                        <a:pt x="13" y="2"/>
                        <a:pt x="13" y="3"/>
                        <a:pt x="1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3"/>
                        <a:pt x="0" y="2"/>
                        <a:pt x="0" y="1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8" name="Freeform 119">
                  <a:extLst>
                    <a:ext uri="{FF2B5EF4-FFF2-40B4-BE49-F238E27FC236}">
                      <a16:creationId xmlns:a16="http://schemas.microsoft.com/office/drawing/2014/main" id="{488BEE74-31F4-2241-F985-129677B68B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81188" y="8001000"/>
                  <a:ext cx="133350" cy="28575"/>
                </a:xfrm>
                <a:custGeom>
                  <a:avLst/>
                  <a:gdLst>
                    <a:gd name="T0" fmla="*/ 1 w 14"/>
                    <a:gd name="T1" fmla="*/ 0 h 3"/>
                    <a:gd name="T2" fmla="*/ 12 w 14"/>
                    <a:gd name="T3" fmla="*/ 0 h 3"/>
                    <a:gd name="T4" fmla="*/ 14 w 14"/>
                    <a:gd name="T5" fmla="*/ 1 h 3"/>
                    <a:gd name="T6" fmla="*/ 12 w 14"/>
                    <a:gd name="T7" fmla="*/ 3 h 3"/>
                    <a:gd name="T8" fmla="*/ 1 w 14"/>
                    <a:gd name="T9" fmla="*/ 3 h 3"/>
                    <a:gd name="T10" fmla="*/ 0 w 14"/>
                    <a:gd name="T11" fmla="*/ 1 h 3"/>
                    <a:gd name="T12" fmla="*/ 1 w 14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" h="3">
                      <a:moveTo>
                        <a:pt x="1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4" y="1"/>
                        <a:pt x="14" y="1"/>
                      </a:cubicBezTo>
                      <a:cubicBezTo>
                        <a:pt x="14" y="2"/>
                        <a:pt x="13" y="3"/>
                        <a:pt x="12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3"/>
                        <a:pt x="0" y="2"/>
                        <a:pt x="0" y="1"/>
                      </a:cubicBezTo>
                      <a:cubicBezTo>
                        <a:pt x="0" y="1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9" name="Freeform 120">
                  <a:extLst>
                    <a:ext uri="{FF2B5EF4-FFF2-40B4-BE49-F238E27FC236}">
                      <a16:creationId xmlns:a16="http://schemas.microsoft.com/office/drawing/2014/main" id="{89F29902-8F17-26F2-CC33-3839151F37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05038" y="7953375"/>
                  <a:ext cx="114300" cy="19050"/>
                </a:xfrm>
                <a:custGeom>
                  <a:avLst/>
                  <a:gdLst>
                    <a:gd name="T0" fmla="*/ 1 w 12"/>
                    <a:gd name="T1" fmla="*/ 0 h 2"/>
                    <a:gd name="T2" fmla="*/ 11 w 12"/>
                    <a:gd name="T3" fmla="*/ 0 h 2"/>
                    <a:gd name="T4" fmla="*/ 12 w 12"/>
                    <a:gd name="T5" fmla="*/ 1 h 2"/>
                    <a:gd name="T6" fmla="*/ 11 w 12"/>
                    <a:gd name="T7" fmla="*/ 2 h 2"/>
                    <a:gd name="T8" fmla="*/ 1 w 12"/>
                    <a:gd name="T9" fmla="*/ 2 h 2"/>
                    <a:gd name="T10" fmla="*/ 0 w 12"/>
                    <a:gd name="T11" fmla="*/ 1 h 2"/>
                    <a:gd name="T12" fmla="*/ 1 w 12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2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0"/>
                        <a:pt x="12" y="1"/>
                      </a:cubicBezTo>
                      <a:cubicBezTo>
                        <a:pt x="12" y="2"/>
                        <a:pt x="12" y="2"/>
                        <a:pt x="1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1"/>
                      </a:cubicBezTo>
                      <a:cubicBezTo>
                        <a:pt x="0" y="0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0" name="Freeform 121">
                  <a:extLst>
                    <a:ext uri="{FF2B5EF4-FFF2-40B4-BE49-F238E27FC236}">
                      <a16:creationId xmlns:a16="http://schemas.microsoft.com/office/drawing/2014/main" id="{3FE20450-F50D-050E-598C-AC1B43EEF3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81188" y="7953375"/>
                  <a:ext cx="133350" cy="19050"/>
                </a:xfrm>
                <a:custGeom>
                  <a:avLst/>
                  <a:gdLst>
                    <a:gd name="T0" fmla="*/ 1 w 14"/>
                    <a:gd name="T1" fmla="*/ 0 h 2"/>
                    <a:gd name="T2" fmla="*/ 12 w 14"/>
                    <a:gd name="T3" fmla="*/ 0 h 2"/>
                    <a:gd name="T4" fmla="*/ 14 w 14"/>
                    <a:gd name="T5" fmla="*/ 1 h 2"/>
                    <a:gd name="T6" fmla="*/ 12 w 14"/>
                    <a:gd name="T7" fmla="*/ 2 h 2"/>
                    <a:gd name="T8" fmla="*/ 1 w 14"/>
                    <a:gd name="T9" fmla="*/ 2 h 2"/>
                    <a:gd name="T10" fmla="*/ 0 w 14"/>
                    <a:gd name="T11" fmla="*/ 1 h 2"/>
                    <a:gd name="T12" fmla="*/ 1 w 14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" h="2">
                      <a:moveTo>
                        <a:pt x="1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4" y="0"/>
                        <a:pt x="14" y="1"/>
                      </a:cubicBezTo>
                      <a:cubicBezTo>
                        <a:pt x="14" y="2"/>
                        <a:pt x="13" y="2"/>
                        <a:pt x="12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1" name="Freeform 122">
                  <a:extLst>
                    <a:ext uri="{FF2B5EF4-FFF2-40B4-BE49-F238E27FC236}">
                      <a16:creationId xmlns:a16="http://schemas.microsoft.com/office/drawing/2014/main" id="{E86E45D5-7AE0-B6AC-1DE5-E60825509A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05038" y="7896225"/>
                  <a:ext cx="114300" cy="28575"/>
                </a:xfrm>
                <a:custGeom>
                  <a:avLst/>
                  <a:gdLst>
                    <a:gd name="T0" fmla="*/ 1 w 12"/>
                    <a:gd name="T1" fmla="*/ 0 h 3"/>
                    <a:gd name="T2" fmla="*/ 11 w 12"/>
                    <a:gd name="T3" fmla="*/ 0 h 3"/>
                    <a:gd name="T4" fmla="*/ 12 w 12"/>
                    <a:gd name="T5" fmla="*/ 1 h 3"/>
                    <a:gd name="T6" fmla="*/ 11 w 12"/>
                    <a:gd name="T7" fmla="*/ 3 h 3"/>
                    <a:gd name="T8" fmla="*/ 1 w 12"/>
                    <a:gd name="T9" fmla="*/ 3 h 3"/>
                    <a:gd name="T10" fmla="*/ 0 w 12"/>
                    <a:gd name="T11" fmla="*/ 1 h 3"/>
                    <a:gd name="T12" fmla="*/ 1 w 12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3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1"/>
                        <a:pt x="12" y="1"/>
                      </a:cubicBezTo>
                      <a:cubicBezTo>
                        <a:pt x="12" y="2"/>
                        <a:pt x="12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1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2" name="Freeform 123">
                  <a:extLst>
                    <a:ext uri="{FF2B5EF4-FFF2-40B4-BE49-F238E27FC236}">
                      <a16:creationId xmlns:a16="http://schemas.microsoft.com/office/drawing/2014/main" id="{53116FB4-3948-9E50-9394-9E3BD30CAA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05038" y="7848600"/>
                  <a:ext cx="114300" cy="19050"/>
                </a:xfrm>
                <a:custGeom>
                  <a:avLst/>
                  <a:gdLst>
                    <a:gd name="T0" fmla="*/ 1 w 12"/>
                    <a:gd name="T1" fmla="*/ 0 h 2"/>
                    <a:gd name="T2" fmla="*/ 11 w 12"/>
                    <a:gd name="T3" fmla="*/ 0 h 2"/>
                    <a:gd name="T4" fmla="*/ 12 w 12"/>
                    <a:gd name="T5" fmla="*/ 1 h 2"/>
                    <a:gd name="T6" fmla="*/ 11 w 12"/>
                    <a:gd name="T7" fmla="*/ 2 h 2"/>
                    <a:gd name="T8" fmla="*/ 1 w 12"/>
                    <a:gd name="T9" fmla="*/ 2 h 2"/>
                    <a:gd name="T10" fmla="*/ 0 w 12"/>
                    <a:gd name="T11" fmla="*/ 1 h 2"/>
                    <a:gd name="T12" fmla="*/ 1 w 12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2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0"/>
                        <a:pt x="12" y="1"/>
                      </a:cubicBezTo>
                      <a:cubicBezTo>
                        <a:pt x="12" y="2"/>
                        <a:pt x="12" y="2"/>
                        <a:pt x="1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1"/>
                      </a:cubicBezTo>
                      <a:cubicBezTo>
                        <a:pt x="0" y="0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3" name="Freeform 124">
                  <a:extLst>
                    <a:ext uri="{FF2B5EF4-FFF2-40B4-BE49-F238E27FC236}">
                      <a16:creationId xmlns:a16="http://schemas.microsoft.com/office/drawing/2014/main" id="{4E8570FF-141C-7C8F-B94D-30F7741AB5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05038" y="7791450"/>
                  <a:ext cx="114300" cy="28575"/>
                </a:xfrm>
                <a:custGeom>
                  <a:avLst/>
                  <a:gdLst>
                    <a:gd name="T0" fmla="*/ 1 w 12"/>
                    <a:gd name="T1" fmla="*/ 0 h 3"/>
                    <a:gd name="T2" fmla="*/ 11 w 12"/>
                    <a:gd name="T3" fmla="*/ 0 h 3"/>
                    <a:gd name="T4" fmla="*/ 12 w 12"/>
                    <a:gd name="T5" fmla="*/ 1 h 3"/>
                    <a:gd name="T6" fmla="*/ 11 w 12"/>
                    <a:gd name="T7" fmla="*/ 3 h 3"/>
                    <a:gd name="T8" fmla="*/ 1 w 12"/>
                    <a:gd name="T9" fmla="*/ 3 h 3"/>
                    <a:gd name="T10" fmla="*/ 0 w 12"/>
                    <a:gd name="T11" fmla="*/ 1 h 3"/>
                    <a:gd name="T12" fmla="*/ 1 w 12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3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1"/>
                        <a:pt x="12" y="1"/>
                      </a:cubicBezTo>
                      <a:cubicBezTo>
                        <a:pt x="12" y="2"/>
                        <a:pt x="12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1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4" name="Freeform 125">
                  <a:extLst>
                    <a:ext uri="{FF2B5EF4-FFF2-40B4-BE49-F238E27FC236}">
                      <a16:creationId xmlns:a16="http://schemas.microsoft.com/office/drawing/2014/main" id="{059B210B-562B-B49C-FF84-66DA77D7E8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419263" y="8210550"/>
                  <a:ext cx="123825" cy="28575"/>
                </a:xfrm>
                <a:custGeom>
                  <a:avLst/>
                  <a:gdLst>
                    <a:gd name="T0" fmla="*/ 2 w 13"/>
                    <a:gd name="T1" fmla="*/ 0 h 3"/>
                    <a:gd name="T2" fmla="*/ 11 w 13"/>
                    <a:gd name="T3" fmla="*/ 0 h 3"/>
                    <a:gd name="T4" fmla="*/ 13 w 13"/>
                    <a:gd name="T5" fmla="*/ 2 h 3"/>
                    <a:gd name="T6" fmla="*/ 11 w 13"/>
                    <a:gd name="T7" fmla="*/ 3 h 3"/>
                    <a:gd name="T8" fmla="*/ 2 w 13"/>
                    <a:gd name="T9" fmla="*/ 3 h 3"/>
                    <a:gd name="T10" fmla="*/ 0 w 13"/>
                    <a:gd name="T11" fmla="*/ 2 h 3"/>
                    <a:gd name="T12" fmla="*/ 2 w 13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3">
                      <a:moveTo>
                        <a:pt x="2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3" y="1"/>
                        <a:pt x="13" y="2"/>
                      </a:cubicBezTo>
                      <a:cubicBezTo>
                        <a:pt x="13" y="2"/>
                        <a:pt x="12" y="3"/>
                        <a:pt x="11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3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5" name="Freeform 126">
                  <a:extLst>
                    <a:ext uri="{FF2B5EF4-FFF2-40B4-BE49-F238E27FC236}">
                      <a16:creationId xmlns:a16="http://schemas.microsoft.com/office/drawing/2014/main" id="{AC07D511-1AE5-0E31-A161-AC460D13AD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419263" y="8162925"/>
                  <a:ext cx="123825" cy="19050"/>
                </a:xfrm>
                <a:custGeom>
                  <a:avLst/>
                  <a:gdLst>
                    <a:gd name="T0" fmla="*/ 2 w 13"/>
                    <a:gd name="T1" fmla="*/ 0 h 2"/>
                    <a:gd name="T2" fmla="*/ 11 w 13"/>
                    <a:gd name="T3" fmla="*/ 0 h 2"/>
                    <a:gd name="T4" fmla="*/ 13 w 13"/>
                    <a:gd name="T5" fmla="*/ 1 h 2"/>
                    <a:gd name="T6" fmla="*/ 11 w 13"/>
                    <a:gd name="T7" fmla="*/ 2 h 2"/>
                    <a:gd name="T8" fmla="*/ 2 w 13"/>
                    <a:gd name="T9" fmla="*/ 2 h 2"/>
                    <a:gd name="T10" fmla="*/ 0 w 13"/>
                    <a:gd name="T11" fmla="*/ 1 h 2"/>
                    <a:gd name="T12" fmla="*/ 2 w 13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2">
                      <a:moveTo>
                        <a:pt x="2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3" y="0"/>
                        <a:pt x="13" y="1"/>
                      </a:cubicBezTo>
                      <a:cubicBezTo>
                        <a:pt x="13" y="2"/>
                        <a:pt x="12" y="2"/>
                        <a:pt x="11" y="2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6" name="Freeform 127">
                  <a:extLst>
                    <a:ext uri="{FF2B5EF4-FFF2-40B4-BE49-F238E27FC236}">
                      <a16:creationId xmlns:a16="http://schemas.microsoft.com/office/drawing/2014/main" id="{EA1387C0-DAC9-5564-C891-BF45708DA2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419263" y="8105775"/>
                  <a:ext cx="123825" cy="28575"/>
                </a:xfrm>
                <a:custGeom>
                  <a:avLst/>
                  <a:gdLst>
                    <a:gd name="T0" fmla="*/ 2 w 13"/>
                    <a:gd name="T1" fmla="*/ 0 h 3"/>
                    <a:gd name="T2" fmla="*/ 11 w 13"/>
                    <a:gd name="T3" fmla="*/ 0 h 3"/>
                    <a:gd name="T4" fmla="*/ 13 w 13"/>
                    <a:gd name="T5" fmla="*/ 2 h 3"/>
                    <a:gd name="T6" fmla="*/ 11 w 13"/>
                    <a:gd name="T7" fmla="*/ 3 h 3"/>
                    <a:gd name="T8" fmla="*/ 2 w 13"/>
                    <a:gd name="T9" fmla="*/ 3 h 3"/>
                    <a:gd name="T10" fmla="*/ 0 w 13"/>
                    <a:gd name="T11" fmla="*/ 2 h 3"/>
                    <a:gd name="T12" fmla="*/ 2 w 13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3">
                      <a:moveTo>
                        <a:pt x="2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3" y="1"/>
                        <a:pt x="13" y="2"/>
                      </a:cubicBezTo>
                      <a:cubicBezTo>
                        <a:pt x="13" y="2"/>
                        <a:pt x="12" y="3"/>
                        <a:pt x="11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3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7" name="Freeform 128">
                  <a:extLst>
                    <a:ext uri="{FF2B5EF4-FFF2-40B4-BE49-F238E27FC236}">
                      <a16:creationId xmlns:a16="http://schemas.microsoft.com/office/drawing/2014/main" id="{EAEDB93E-5FFA-5887-0D3F-99E17A3119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419263" y="8058150"/>
                  <a:ext cx="123825" cy="19050"/>
                </a:xfrm>
                <a:custGeom>
                  <a:avLst/>
                  <a:gdLst>
                    <a:gd name="T0" fmla="*/ 2 w 13"/>
                    <a:gd name="T1" fmla="*/ 0 h 2"/>
                    <a:gd name="T2" fmla="*/ 11 w 13"/>
                    <a:gd name="T3" fmla="*/ 0 h 2"/>
                    <a:gd name="T4" fmla="*/ 13 w 13"/>
                    <a:gd name="T5" fmla="*/ 1 h 2"/>
                    <a:gd name="T6" fmla="*/ 11 w 13"/>
                    <a:gd name="T7" fmla="*/ 2 h 2"/>
                    <a:gd name="T8" fmla="*/ 2 w 13"/>
                    <a:gd name="T9" fmla="*/ 2 h 2"/>
                    <a:gd name="T10" fmla="*/ 0 w 13"/>
                    <a:gd name="T11" fmla="*/ 1 h 2"/>
                    <a:gd name="T12" fmla="*/ 2 w 13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2">
                      <a:moveTo>
                        <a:pt x="2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3" y="0"/>
                        <a:pt x="13" y="1"/>
                      </a:cubicBezTo>
                      <a:cubicBezTo>
                        <a:pt x="13" y="2"/>
                        <a:pt x="12" y="2"/>
                        <a:pt x="11" y="2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8" name="Freeform 129">
                  <a:extLst>
                    <a:ext uri="{FF2B5EF4-FFF2-40B4-BE49-F238E27FC236}">
                      <a16:creationId xmlns:a16="http://schemas.microsoft.com/office/drawing/2014/main" id="{E57B44EB-66CD-5759-DC81-EB21A76563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419263" y="8001000"/>
                  <a:ext cx="123825" cy="28575"/>
                </a:xfrm>
                <a:custGeom>
                  <a:avLst/>
                  <a:gdLst>
                    <a:gd name="T0" fmla="*/ 2 w 13"/>
                    <a:gd name="T1" fmla="*/ 0 h 3"/>
                    <a:gd name="T2" fmla="*/ 11 w 13"/>
                    <a:gd name="T3" fmla="*/ 0 h 3"/>
                    <a:gd name="T4" fmla="*/ 13 w 13"/>
                    <a:gd name="T5" fmla="*/ 1 h 3"/>
                    <a:gd name="T6" fmla="*/ 11 w 13"/>
                    <a:gd name="T7" fmla="*/ 3 h 3"/>
                    <a:gd name="T8" fmla="*/ 2 w 13"/>
                    <a:gd name="T9" fmla="*/ 3 h 3"/>
                    <a:gd name="T10" fmla="*/ 0 w 13"/>
                    <a:gd name="T11" fmla="*/ 1 h 3"/>
                    <a:gd name="T12" fmla="*/ 2 w 13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3">
                      <a:moveTo>
                        <a:pt x="2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3" y="1"/>
                        <a:pt x="13" y="1"/>
                      </a:cubicBezTo>
                      <a:cubicBezTo>
                        <a:pt x="13" y="2"/>
                        <a:pt x="12" y="3"/>
                        <a:pt x="11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3"/>
                        <a:pt x="0" y="2"/>
                        <a:pt x="0" y="1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9" name="Freeform 130">
                  <a:extLst>
                    <a:ext uri="{FF2B5EF4-FFF2-40B4-BE49-F238E27FC236}">
                      <a16:creationId xmlns:a16="http://schemas.microsoft.com/office/drawing/2014/main" id="{F06F02FE-A922-2ADD-A27C-316C9AEECE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90713" y="7896225"/>
                  <a:ext cx="114300" cy="28575"/>
                </a:xfrm>
                <a:custGeom>
                  <a:avLst/>
                  <a:gdLst>
                    <a:gd name="T0" fmla="*/ 1 w 12"/>
                    <a:gd name="T1" fmla="*/ 0 h 3"/>
                    <a:gd name="T2" fmla="*/ 11 w 12"/>
                    <a:gd name="T3" fmla="*/ 0 h 3"/>
                    <a:gd name="T4" fmla="*/ 12 w 12"/>
                    <a:gd name="T5" fmla="*/ 1 h 3"/>
                    <a:gd name="T6" fmla="*/ 11 w 12"/>
                    <a:gd name="T7" fmla="*/ 3 h 3"/>
                    <a:gd name="T8" fmla="*/ 1 w 12"/>
                    <a:gd name="T9" fmla="*/ 3 h 3"/>
                    <a:gd name="T10" fmla="*/ 0 w 12"/>
                    <a:gd name="T11" fmla="*/ 1 h 3"/>
                    <a:gd name="T12" fmla="*/ 1 w 12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3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1" y="0"/>
                        <a:pt x="12" y="1"/>
                        <a:pt x="12" y="1"/>
                      </a:cubicBezTo>
                      <a:cubicBezTo>
                        <a:pt x="12" y="2"/>
                        <a:pt x="11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1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0" name="Freeform 131">
                  <a:extLst>
                    <a:ext uri="{FF2B5EF4-FFF2-40B4-BE49-F238E27FC236}">
                      <a16:creationId xmlns:a16="http://schemas.microsoft.com/office/drawing/2014/main" id="{B9D577E5-C481-E4C0-C3CC-0478CA1166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90713" y="7839075"/>
                  <a:ext cx="114300" cy="28575"/>
                </a:xfrm>
                <a:custGeom>
                  <a:avLst/>
                  <a:gdLst>
                    <a:gd name="T0" fmla="*/ 1 w 12"/>
                    <a:gd name="T1" fmla="*/ 0 h 3"/>
                    <a:gd name="T2" fmla="*/ 11 w 12"/>
                    <a:gd name="T3" fmla="*/ 0 h 3"/>
                    <a:gd name="T4" fmla="*/ 12 w 12"/>
                    <a:gd name="T5" fmla="*/ 2 h 3"/>
                    <a:gd name="T6" fmla="*/ 11 w 12"/>
                    <a:gd name="T7" fmla="*/ 3 h 3"/>
                    <a:gd name="T8" fmla="*/ 1 w 12"/>
                    <a:gd name="T9" fmla="*/ 3 h 3"/>
                    <a:gd name="T10" fmla="*/ 0 w 12"/>
                    <a:gd name="T11" fmla="*/ 2 h 3"/>
                    <a:gd name="T12" fmla="*/ 1 w 12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3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1" y="0"/>
                        <a:pt x="12" y="1"/>
                        <a:pt x="12" y="2"/>
                      </a:cubicBezTo>
                      <a:cubicBezTo>
                        <a:pt x="12" y="3"/>
                        <a:pt x="11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3"/>
                        <a:pt x="0" y="2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1" name="Freeform 132">
                  <a:extLst>
                    <a:ext uri="{FF2B5EF4-FFF2-40B4-BE49-F238E27FC236}">
                      <a16:creationId xmlns:a16="http://schemas.microsoft.com/office/drawing/2014/main" id="{A5363CA6-B113-DACD-4F2A-523FC610AC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90713" y="7791450"/>
                  <a:ext cx="114300" cy="28575"/>
                </a:xfrm>
                <a:custGeom>
                  <a:avLst/>
                  <a:gdLst>
                    <a:gd name="T0" fmla="*/ 1 w 12"/>
                    <a:gd name="T1" fmla="*/ 0 h 3"/>
                    <a:gd name="T2" fmla="*/ 11 w 12"/>
                    <a:gd name="T3" fmla="*/ 0 h 3"/>
                    <a:gd name="T4" fmla="*/ 12 w 12"/>
                    <a:gd name="T5" fmla="*/ 1 h 3"/>
                    <a:gd name="T6" fmla="*/ 11 w 12"/>
                    <a:gd name="T7" fmla="*/ 3 h 3"/>
                    <a:gd name="T8" fmla="*/ 1 w 12"/>
                    <a:gd name="T9" fmla="*/ 3 h 3"/>
                    <a:gd name="T10" fmla="*/ 0 w 12"/>
                    <a:gd name="T11" fmla="*/ 1 h 3"/>
                    <a:gd name="T12" fmla="*/ 1 w 12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3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1" y="0"/>
                        <a:pt x="12" y="1"/>
                        <a:pt x="12" y="1"/>
                      </a:cubicBezTo>
                      <a:cubicBezTo>
                        <a:pt x="12" y="2"/>
                        <a:pt x="11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1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2" name="Freeform 133">
                  <a:extLst>
                    <a:ext uri="{FF2B5EF4-FFF2-40B4-BE49-F238E27FC236}">
                      <a16:creationId xmlns:a16="http://schemas.microsoft.com/office/drawing/2014/main" id="{DE8F29E1-90EE-FBBD-41BE-ACA261508B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90713" y="7734300"/>
                  <a:ext cx="114300" cy="28575"/>
                </a:xfrm>
                <a:custGeom>
                  <a:avLst/>
                  <a:gdLst>
                    <a:gd name="T0" fmla="*/ 1 w 12"/>
                    <a:gd name="T1" fmla="*/ 0 h 3"/>
                    <a:gd name="T2" fmla="*/ 11 w 12"/>
                    <a:gd name="T3" fmla="*/ 0 h 3"/>
                    <a:gd name="T4" fmla="*/ 12 w 12"/>
                    <a:gd name="T5" fmla="*/ 2 h 3"/>
                    <a:gd name="T6" fmla="*/ 11 w 12"/>
                    <a:gd name="T7" fmla="*/ 3 h 3"/>
                    <a:gd name="T8" fmla="*/ 1 w 12"/>
                    <a:gd name="T9" fmla="*/ 3 h 3"/>
                    <a:gd name="T10" fmla="*/ 0 w 12"/>
                    <a:gd name="T11" fmla="*/ 2 h 3"/>
                    <a:gd name="T12" fmla="*/ 1 w 12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3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1" y="0"/>
                        <a:pt x="12" y="1"/>
                        <a:pt x="12" y="2"/>
                      </a:cubicBezTo>
                      <a:cubicBezTo>
                        <a:pt x="12" y="3"/>
                        <a:pt x="11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3"/>
                        <a:pt x="0" y="2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</p:grpSp>
        </p:grp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B76CEFB2-26E8-9D5E-EA47-31A109967944}"/>
              </a:ext>
            </a:extLst>
          </p:cNvPr>
          <p:cNvGrpSpPr/>
          <p:nvPr userDrawn="1"/>
        </p:nvGrpSpPr>
        <p:grpSpPr>
          <a:xfrm>
            <a:off x="6019593" y="1657172"/>
            <a:ext cx="2549168" cy="4353417"/>
            <a:chOff x="13468089" y="5009167"/>
            <a:chExt cx="5098336" cy="8706833"/>
          </a:xfrm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54" name="Freeform 167">
              <a:extLst>
                <a:ext uri="{FF2B5EF4-FFF2-40B4-BE49-F238E27FC236}">
                  <a16:creationId xmlns:a16="http://schemas.microsoft.com/office/drawing/2014/main" id="{0A44FDE2-EA0B-5CB2-6338-5EE0598432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68089" y="6561882"/>
              <a:ext cx="5098336" cy="7154118"/>
            </a:xfrm>
            <a:custGeom>
              <a:avLst/>
              <a:gdLst>
                <a:gd name="T0" fmla="*/ 193 w 211"/>
                <a:gd name="T1" fmla="*/ 298 h 298"/>
                <a:gd name="T2" fmla="*/ 17 w 211"/>
                <a:gd name="T3" fmla="*/ 298 h 298"/>
                <a:gd name="T4" fmla="*/ 0 w 211"/>
                <a:gd name="T5" fmla="*/ 280 h 298"/>
                <a:gd name="T6" fmla="*/ 0 w 211"/>
                <a:gd name="T7" fmla="*/ 18 h 298"/>
                <a:gd name="T8" fmla="*/ 17 w 211"/>
                <a:gd name="T9" fmla="*/ 0 h 298"/>
                <a:gd name="T10" fmla="*/ 193 w 211"/>
                <a:gd name="T11" fmla="*/ 0 h 298"/>
                <a:gd name="T12" fmla="*/ 211 w 211"/>
                <a:gd name="T13" fmla="*/ 18 h 298"/>
                <a:gd name="T14" fmla="*/ 211 w 211"/>
                <a:gd name="T15" fmla="*/ 280 h 298"/>
                <a:gd name="T16" fmla="*/ 193 w 211"/>
                <a:gd name="T17" fmla="*/ 29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1" h="298">
                  <a:moveTo>
                    <a:pt x="193" y="298"/>
                  </a:moveTo>
                  <a:cubicBezTo>
                    <a:pt x="17" y="298"/>
                    <a:pt x="17" y="298"/>
                    <a:pt x="17" y="298"/>
                  </a:cubicBezTo>
                  <a:cubicBezTo>
                    <a:pt x="8" y="298"/>
                    <a:pt x="0" y="290"/>
                    <a:pt x="0" y="28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203" y="0"/>
                    <a:pt x="211" y="8"/>
                    <a:pt x="211" y="18"/>
                  </a:cubicBezTo>
                  <a:cubicBezTo>
                    <a:pt x="211" y="280"/>
                    <a:pt x="211" y="280"/>
                    <a:pt x="211" y="280"/>
                  </a:cubicBezTo>
                  <a:cubicBezTo>
                    <a:pt x="211" y="290"/>
                    <a:pt x="203" y="298"/>
                    <a:pt x="193" y="29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Freeform 168">
              <a:extLst>
                <a:ext uri="{FF2B5EF4-FFF2-40B4-BE49-F238E27FC236}">
                  <a16:creationId xmlns:a16="http://schemas.microsoft.com/office/drawing/2014/main" id="{F354392E-0A96-8AB1-82F7-AC8D9DA67E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55897" y="9183883"/>
              <a:ext cx="4522716" cy="4193794"/>
            </a:xfrm>
            <a:custGeom>
              <a:avLst/>
              <a:gdLst>
                <a:gd name="T0" fmla="*/ 176 w 189"/>
                <a:gd name="T1" fmla="*/ 174 h 174"/>
                <a:gd name="T2" fmla="*/ 13 w 189"/>
                <a:gd name="T3" fmla="*/ 174 h 174"/>
                <a:gd name="T4" fmla="*/ 0 w 189"/>
                <a:gd name="T5" fmla="*/ 161 h 174"/>
                <a:gd name="T6" fmla="*/ 0 w 189"/>
                <a:gd name="T7" fmla="*/ 12 h 174"/>
                <a:gd name="T8" fmla="*/ 13 w 189"/>
                <a:gd name="T9" fmla="*/ 0 h 174"/>
                <a:gd name="T10" fmla="*/ 176 w 189"/>
                <a:gd name="T11" fmla="*/ 0 h 174"/>
                <a:gd name="T12" fmla="*/ 189 w 189"/>
                <a:gd name="T13" fmla="*/ 12 h 174"/>
                <a:gd name="T14" fmla="*/ 189 w 189"/>
                <a:gd name="T15" fmla="*/ 161 h 174"/>
                <a:gd name="T16" fmla="*/ 176 w 189"/>
                <a:gd name="T17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9" h="174">
                  <a:moveTo>
                    <a:pt x="176" y="174"/>
                  </a:moveTo>
                  <a:cubicBezTo>
                    <a:pt x="13" y="174"/>
                    <a:pt x="13" y="174"/>
                    <a:pt x="13" y="174"/>
                  </a:cubicBezTo>
                  <a:cubicBezTo>
                    <a:pt x="6" y="174"/>
                    <a:pt x="0" y="168"/>
                    <a:pt x="0" y="16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6" y="0"/>
                    <a:pt x="13" y="0"/>
                  </a:cubicBezTo>
                  <a:cubicBezTo>
                    <a:pt x="176" y="0"/>
                    <a:pt x="176" y="0"/>
                    <a:pt x="176" y="0"/>
                  </a:cubicBezTo>
                  <a:cubicBezTo>
                    <a:pt x="183" y="0"/>
                    <a:pt x="189" y="5"/>
                    <a:pt x="189" y="12"/>
                  </a:cubicBezTo>
                  <a:cubicBezTo>
                    <a:pt x="189" y="161"/>
                    <a:pt x="189" y="161"/>
                    <a:pt x="189" y="161"/>
                  </a:cubicBezTo>
                  <a:cubicBezTo>
                    <a:pt x="189" y="168"/>
                    <a:pt x="183" y="174"/>
                    <a:pt x="176" y="1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EDF772EE-1B84-E3B9-D069-DEE27849E7B1}"/>
                </a:ext>
              </a:extLst>
            </p:cNvPr>
            <p:cNvGrpSpPr/>
            <p:nvPr/>
          </p:nvGrpSpPr>
          <p:grpSpPr>
            <a:xfrm>
              <a:off x="14427807" y="5009167"/>
              <a:ext cx="3220430" cy="3220433"/>
              <a:chOff x="5684837" y="8229600"/>
              <a:chExt cx="5452844" cy="5452844"/>
            </a:xfrm>
          </p:grpSpPr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48719D15-EE3E-6474-EFB0-8A09BC3675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84837" y="8229600"/>
                <a:ext cx="5452844" cy="5452844"/>
              </a:xfrm>
              <a:prstGeom prst="rect">
                <a:avLst/>
              </a:prstGeom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</p:pic>
          <p:sp>
            <p:nvSpPr>
              <p:cNvPr id="60" name="Rectangle 139">
                <a:extLst>
                  <a:ext uri="{FF2B5EF4-FFF2-40B4-BE49-F238E27FC236}">
                    <a16:creationId xmlns:a16="http://schemas.microsoft.com/office/drawing/2014/main" id="{8164F1AC-0DA7-DE9C-8CC4-61DA37296AFB}"/>
                  </a:ext>
                </a:extLst>
              </p:cNvPr>
              <p:cNvSpPr/>
              <p:nvPr/>
            </p:nvSpPr>
            <p:spPr>
              <a:xfrm>
                <a:off x="6974600" y="8995646"/>
                <a:ext cx="3019661" cy="30204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22" tIns="45711" rIns="91422" bIns="45711" rtlCol="0" anchor="ctr"/>
              <a:lstStyle/>
              <a:p>
                <a:pPr algn="ctr"/>
                <a:endParaRPr lang="id-ID" sz="9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Freeform 102">
                <a:extLst>
                  <a:ext uri="{FF2B5EF4-FFF2-40B4-BE49-F238E27FC236}">
                    <a16:creationId xmlns:a16="http://schemas.microsoft.com/office/drawing/2014/main" id="{655B8D9E-0AA1-852F-C609-F125D2962AC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782973" y="9762392"/>
                <a:ext cx="1483264" cy="1372573"/>
              </a:xfrm>
              <a:custGeom>
                <a:avLst/>
                <a:gdLst>
                  <a:gd name="T0" fmla="*/ 59 w 67"/>
                  <a:gd name="T1" fmla="*/ 44 h 62"/>
                  <a:gd name="T2" fmla="*/ 59 w 67"/>
                  <a:gd name="T3" fmla="*/ 35 h 62"/>
                  <a:gd name="T4" fmla="*/ 58 w 67"/>
                  <a:gd name="T5" fmla="*/ 33 h 62"/>
                  <a:gd name="T6" fmla="*/ 53 w 67"/>
                  <a:gd name="T7" fmla="*/ 33 h 62"/>
                  <a:gd name="T8" fmla="*/ 50 w 67"/>
                  <a:gd name="T9" fmla="*/ 33 h 62"/>
                  <a:gd name="T10" fmla="*/ 35 w 67"/>
                  <a:gd name="T11" fmla="*/ 33 h 62"/>
                  <a:gd name="T12" fmla="*/ 35 w 67"/>
                  <a:gd name="T13" fmla="*/ 19 h 62"/>
                  <a:gd name="T14" fmla="*/ 43 w 67"/>
                  <a:gd name="T15" fmla="*/ 10 h 62"/>
                  <a:gd name="T16" fmla="*/ 34 w 67"/>
                  <a:gd name="T17" fmla="*/ 0 h 62"/>
                  <a:gd name="T18" fmla="*/ 24 w 67"/>
                  <a:gd name="T19" fmla="*/ 10 h 62"/>
                  <a:gd name="T20" fmla="*/ 32 w 67"/>
                  <a:gd name="T21" fmla="*/ 19 h 62"/>
                  <a:gd name="T22" fmla="*/ 32 w 67"/>
                  <a:gd name="T23" fmla="*/ 33 h 62"/>
                  <a:gd name="T24" fmla="*/ 10 w 67"/>
                  <a:gd name="T25" fmla="*/ 33 h 62"/>
                  <a:gd name="T26" fmla="*/ 8 w 67"/>
                  <a:gd name="T27" fmla="*/ 35 h 62"/>
                  <a:gd name="T28" fmla="*/ 8 w 67"/>
                  <a:gd name="T29" fmla="*/ 44 h 62"/>
                  <a:gd name="T30" fmla="*/ 0 w 67"/>
                  <a:gd name="T31" fmla="*/ 53 h 62"/>
                  <a:gd name="T32" fmla="*/ 10 w 67"/>
                  <a:gd name="T33" fmla="*/ 62 h 62"/>
                  <a:gd name="T34" fmla="*/ 19 w 67"/>
                  <a:gd name="T35" fmla="*/ 53 h 62"/>
                  <a:gd name="T36" fmla="*/ 11 w 67"/>
                  <a:gd name="T37" fmla="*/ 44 h 62"/>
                  <a:gd name="T38" fmla="*/ 11 w 67"/>
                  <a:gd name="T39" fmla="*/ 36 h 62"/>
                  <a:gd name="T40" fmla="*/ 32 w 67"/>
                  <a:gd name="T41" fmla="*/ 36 h 62"/>
                  <a:gd name="T42" fmla="*/ 32 w 67"/>
                  <a:gd name="T43" fmla="*/ 44 h 62"/>
                  <a:gd name="T44" fmla="*/ 24 w 67"/>
                  <a:gd name="T45" fmla="*/ 53 h 62"/>
                  <a:gd name="T46" fmla="*/ 34 w 67"/>
                  <a:gd name="T47" fmla="*/ 62 h 62"/>
                  <a:gd name="T48" fmla="*/ 43 w 67"/>
                  <a:gd name="T49" fmla="*/ 53 h 62"/>
                  <a:gd name="T50" fmla="*/ 35 w 67"/>
                  <a:gd name="T51" fmla="*/ 44 h 62"/>
                  <a:gd name="T52" fmla="*/ 35 w 67"/>
                  <a:gd name="T53" fmla="*/ 36 h 62"/>
                  <a:gd name="T54" fmla="*/ 50 w 67"/>
                  <a:gd name="T55" fmla="*/ 36 h 62"/>
                  <a:gd name="T56" fmla="*/ 53 w 67"/>
                  <a:gd name="T57" fmla="*/ 36 h 62"/>
                  <a:gd name="T58" fmla="*/ 56 w 67"/>
                  <a:gd name="T59" fmla="*/ 36 h 62"/>
                  <a:gd name="T60" fmla="*/ 56 w 67"/>
                  <a:gd name="T61" fmla="*/ 44 h 62"/>
                  <a:gd name="T62" fmla="*/ 48 w 67"/>
                  <a:gd name="T63" fmla="*/ 53 h 62"/>
                  <a:gd name="T64" fmla="*/ 58 w 67"/>
                  <a:gd name="T65" fmla="*/ 62 h 62"/>
                  <a:gd name="T66" fmla="*/ 67 w 67"/>
                  <a:gd name="T67" fmla="*/ 53 h 62"/>
                  <a:gd name="T68" fmla="*/ 59 w 67"/>
                  <a:gd name="T69" fmla="*/ 44 h 62"/>
                  <a:gd name="T70" fmla="*/ 28 w 67"/>
                  <a:gd name="T71" fmla="*/ 10 h 62"/>
                  <a:gd name="T72" fmla="*/ 34 w 67"/>
                  <a:gd name="T73" fmla="*/ 4 h 62"/>
                  <a:gd name="T74" fmla="*/ 39 w 67"/>
                  <a:gd name="T75" fmla="*/ 10 h 62"/>
                  <a:gd name="T76" fmla="*/ 34 w 67"/>
                  <a:gd name="T77" fmla="*/ 15 h 62"/>
                  <a:gd name="T78" fmla="*/ 28 w 67"/>
                  <a:gd name="T79" fmla="*/ 10 h 62"/>
                  <a:gd name="T80" fmla="*/ 15 w 67"/>
                  <a:gd name="T81" fmla="*/ 53 h 62"/>
                  <a:gd name="T82" fmla="*/ 10 w 67"/>
                  <a:gd name="T83" fmla="*/ 58 h 62"/>
                  <a:gd name="T84" fmla="*/ 4 w 67"/>
                  <a:gd name="T85" fmla="*/ 53 h 62"/>
                  <a:gd name="T86" fmla="*/ 10 w 67"/>
                  <a:gd name="T87" fmla="*/ 47 h 62"/>
                  <a:gd name="T88" fmla="*/ 15 w 67"/>
                  <a:gd name="T89" fmla="*/ 53 h 62"/>
                  <a:gd name="T90" fmla="*/ 39 w 67"/>
                  <a:gd name="T91" fmla="*/ 53 h 62"/>
                  <a:gd name="T92" fmla="*/ 34 w 67"/>
                  <a:gd name="T93" fmla="*/ 58 h 62"/>
                  <a:gd name="T94" fmla="*/ 28 w 67"/>
                  <a:gd name="T95" fmla="*/ 53 h 62"/>
                  <a:gd name="T96" fmla="*/ 34 w 67"/>
                  <a:gd name="T97" fmla="*/ 47 h 62"/>
                  <a:gd name="T98" fmla="*/ 39 w 67"/>
                  <a:gd name="T99" fmla="*/ 53 h 62"/>
                  <a:gd name="T100" fmla="*/ 58 w 67"/>
                  <a:gd name="T101" fmla="*/ 58 h 62"/>
                  <a:gd name="T102" fmla="*/ 52 w 67"/>
                  <a:gd name="T103" fmla="*/ 53 h 62"/>
                  <a:gd name="T104" fmla="*/ 58 w 67"/>
                  <a:gd name="T105" fmla="*/ 47 h 62"/>
                  <a:gd name="T106" fmla="*/ 63 w 67"/>
                  <a:gd name="T107" fmla="*/ 53 h 62"/>
                  <a:gd name="T108" fmla="*/ 58 w 67"/>
                  <a:gd name="T109" fmla="*/ 5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67" h="62">
                    <a:moveTo>
                      <a:pt x="59" y="44"/>
                    </a:moveTo>
                    <a:cubicBezTo>
                      <a:pt x="59" y="35"/>
                      <a:pt x="59" y="35"/>
                      <a:pt x="59" y="35"/>
                    </a:cubicBezTo>
                    <a:cubicBezTo>
                      <a:pt x="59" y="34"/>
                      <a:pt x="59" y="33"/>
                      <a:pt x="58" y="33"/>
                    </a:cubicBezTo>
                    <a:cubicBezTo>
                      <a:pt x="53" y="33"/>
                      <a:pt x="53" y="33"/>
                      <a:pt x="53" y="33"/>
                    </a:cubicBezTo>
                    <a:cubicBezTo>
                      <a:pt x="50" y="33"/>
                      <a:pt x="50" y="33"/>
                      <a:pt x="50" y="33"/>
                    </a:cubicBezTo>
                    <a:cubicBezTo>
                      <a:pt x="35" y="33"/>
                      <a:pt x="35" y="33"/>
                      <a:pt x="35" y="33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40" y="18"/>
                      <a:pt x="43" y="14"/>
                      <a:pt x="43" y="10"/>
                    </a:cubicBezTo>
                    <a:cubicBezTo>
                      <a:pt x="43" y="4"/>
                      <a:pt x="39" y="0"/>
                      <a:pt x="34" y="0"/>
                    </a:cubicBezTo>
                    <a:cubicBezTo>
                      <a:pt x="29" y="0"/>
                      <a:pt x="24" y="4"/>
                      <a:pt x="24" y="10"/>
                    </a:cubicBezTo>
                    <a:cubicBezTo>
                      <a:pt x="24" y="14"/>
                      <a:pt x="28" y="18"/>
                      <a:pt x="32" y="19"/>
                    </a:cubicBezTo>
                    <a:cubicBezTo>
                      <a:pt x="32" y="33"/>
                      <a:pt x="32" y="33"/>
                      <a:pt x="32" y="33"/>
                    </a:cubicBezTo>
                    <a:cubicBezTo>
                      <a:pt x="10" y="33"/>
                      <a:pt x="10" y="33"/>
                      <a:pt x="10" y="33"/>
                    </a:cubicBezTo>
                    <a:cubicBezTo>
                      <a:pt x="9" y="33"/>
                      <a:pt x="8" y="34"/>
                      <a:pt x="8" y="35"/>
                    </a:cubicBezTo>
                    <a:cubicBezTo>
                      <a:pt x="8" y="44"/>
                      <a:pt x="8" y="44"/>
                      <a:pt x="8" y="44"/>
                    </a:cubicBezTo>
                    <a:cubicBezTo>
                      <a:pt x="4" y="44"/>
                      <a:pt x="0" y="48"/>
                      <a:pt x="0" y="53"/>
                    </a:cubicBezTo>
                    <a:cubicBezTo>
                      <a:pt x="0" y="58"/>
                      <a:pt x="4" y="62"/>
                      <a:pt x="10" y="62"/>
                    </a:cubicBezTo>
                    <a:cubicBezTo>
                      <a:pt x="15" y="62"/>
                      <a:pt x="19" y="58"/>
                      <a:pt x="19" y="53"/>
                    </a:cubicBezTo>
                    <a:cubicBezTo>
                      <a:pt x="19" y="48"/>
                      <a:pt x="16" y="44"/>
                      <a:pt x="11" y="44"/>
                    </a:cubicBezTo>
                    <a:cubicBezTo>
                      <a:pt x="11" y="36"/>
                      <a:pt x="11" y="36"/>
                      <a:pt x="11" y="36"/>
                    </a:cubicBezTo>
                    <a:cubicBezTo>
                      <a:pt x="32" y="36"/>
                      <a:pt x="32" y="36"/>
                      <a:pt x="32" y="36"/>
                    </a:cubicBezTo>
                    <a:cubicBezTo>
                      <a:pt x="32" y="44"/>
                      <a:pt x="32" y="44"/>
                      <a:pt x="32" y="44"/>
                    </a:cubicBezTo>
                    <a:cubicBezTo>
                      <a:pt x="28" y="44"/>
                      <a:pt x="24" y="48"/>
                      <a:pt x="24" y="53"/>
                    </a:cubicBezTo>
                    <a:cubicBezTo>
                      <a:pt x="24" y="58"/>
                      <a:pt x="29" y="62"/>
                      <a:pt x="34" y="62"/>
                    </a:cubicBezTo>
                    <a:cubicBezTo>
                      <a:pt x="39" y="62"/>
                      <a:pt x="43" y="58"/>
                      <a:pt x="43" y="53"/>
                    </a:cubicBezTo>
                    <a:cubicBezTo>
                      <a:pt x="43" y="48"/>
                      <a:pt x="40" y="44"/>
                      <a:pt x="35" y="44"/>
                    </a:cubicBezTo>
                    <a:cubicBezTo>
                      <a:pt x="35" y="36"/>
                      <a:pt x="35" y="36"/>
                      <a:pt x="35" y="36"/>
                    </a:cubicBezTo>
                    <a:cubicBezTo>
                      <a:pt x="50" y="36"/>
                      <a:pt x="50" y="36"/>
                      <a:pt x="50" y="36"/>
                    </a:cubicBezTo>
                    <a:cubicBezTo>
                      <a:pt x="53" y="36"/>
                      <a:pt x="53" y="36"/>
                      <a:pt x="53" y="36"/>
                    </a:cubicBezTo>
                    <a:cubicBezTo>
                      <a:pt x="56" y="36"/>
                      <a:pt x="56" y="36"/>
                      <a:pt x="56" y="36"/>
                    </a:cubicBezTo>
                    <a:cubicBezTo>
                      <a:pt x="56" y="44"/>
                      <a:pt x="56" y="44"/>
                      <a:pt x="56" y="44"/>
                    </a:cubicBezTo>
                    <a:cubicBezTo>
                      <a:pt x="52" y="44"/>
                      <a:pt x="48" y="48"/>
                      <a:pt x="48" y="53"/>
                    </a:cubicBezTo>
                    <a:cubicBezTo>
                      <a:pt x="48" y="58"/>
                      <a:pt x="53" y="62"/>
                      <a:pt x="58" y="62"/>
                    </a:cubicBezTo>
                    <a:cubicBezTo>
                      <a:pt x="63" y="62"/>
                      <a:pt x="67" y="58"/>
                      <a:pt x="67" y="53"/>
                    </a:cubicBezTo>
                    <a:cubicBezTo>
                      <a:pt x="67" y="48"/>
                      <a:pt x="64" y="44"/>
                      <a:pt x="59" y="44"/>
                    </a:cubicBezTo>
                    <a:close/>
                    <a:moveTo>
                      <a:pt x="28" y="10"/>
                    </a:moveTo>
                    <a:cubicBezTo>
                      <a:pt x="28" y="6"/>
                      <a:pt x="31" y="4"/>
                      <a:pt x="34" y="4"/>
                    </a:cubicBezTo>
                    <a:cubicBezTo>
                      <a:pt x="37" y="4"/>
                      <a:pt x="39" y="6"/>
                      <a:pt x="39" y="10"/>
                    </a:cubicBezTo>
                    <a:cubicBezTo>
                      <a:pt x="39" y="13"/>
                      <a:pt x="37" y="15"/>
                      <a:pt x="34" y="15"/>
                    </a:cubicBezTo>
                    <a:cubicBezTo>
                      <a:pt x="31" y="15"/>
                      <a:pt x="28" y="13"/>
                      <a:pt x="28" y="10"/>
                    </a:cubicBezTo>
                    <a:close/>
                    <a:moveTo>
                      <a:pt x="15" y="53"/>
                    </a:moveTo>
                    <a:cubicBezTo>
                      <a:pt x="15" y="56"/>
                      <a:pt x="13" y="58"/>
                      <a:pt x="10" y="58"/>
                    </a:cubicBezTo>
                    <a:cubicBezTo>
                      <a:pt x="6" y="58"/>
                      <a:pt x="4" y="56"/>
                      <a:pt x="4" y="53"/>
                    </a:cubicBezTo>
                    <a:cubicBezTo>
                      <a:pt x="4" y="50"/>
                      <a:pt x="6" y="47"/>
                      <a:pt x="10" y="47"/>
                    </a:cubicBezTo>
                    <a:cubicBezTo>
                      <a:pt x="13" y="47"/>
                      <a:pt x="15" y="50"/>
                      <a:pt x="15" y="53"/>
                    </a:cubicBezTo>
                    <a:close/>
                    <a:moveTo>
                      <a:pt x="39" y="53"/>
                    </a:moveTo>
                    <a:cubicBezTo>
                      <a:pt x="39" y="56"/>
                      <a:pt x="37" y="58"/>
                      <a:pt x="34" y="58"/>
                    </a:cubicBezTo>
                    <a:cubicBezTo>
                      <a:pt x="31" y="58"/>
                      <a:pt x="28" y="56"/>
                      <a:pt x="28" y="53"/>
                    </a:cubicBezTo>
                    <a:cubicBezTo>
                      <a:pt x="28" y="50"/>
                      <a:pt x="31" y="47"/>
                      <a:pt x="34" y="47"/>
                    </a:cubicBezTo>
                    <a:cubicBezTo>
                      <a:pt x="37" y="47"/>
                      <a:pt x="39" y="50"/>
                      <a:pt x="39" y="53"/>
                    </a:cubicBezTo>
                    <a:close/>
                    <a:moveTo>
                      <a:pt x="58" y="58"/>
                    </a:moveTo>
                    <a:cubicBezTo>
                      <a:pt x="55" y="58"/>
                      <a:pt x="52" y="56"/>
                      <a:pt x="52" y="53"/>
                    </a:cubicBezTo>
                    <a:cubicBezTo>
                      <a:pt x="52" y="50"/>
                      <a:pt x="55" y="47"/>
                      <a:pt x="58" y="47"/>
                    </a:cubicBezTo>
                    <a:cubicBezTo>
                      <a:pt x="61" y="47"/>
                      <a:pt x="63" y="50"/>
                      <a:pt x="63" y="53"/>
                    </a:cubicBezTo>
                    <a:cubicBezTo>
                      <a:pt x="63" y="56"/>
                      <a:pt x="61" y="58"/>
                      <a:pt x="58" y="5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900"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E8C1829F-446C-5595-C719-5CC43F87B889}"/>
              </a:ext>
            </a:extLst>
          </p:cNvPr>
          <p:cNvGrpSpPr/>
          <p:nvPr userDrawn="1"/>
        </p:nvGrpSpPr>
        <p:grpSpPr>
          <a:xfrm>
            <a:off x="8683564" y="1629088"/>
            <a:ext cx="2549168" cy="4381500"/>
            <a:chOff x="19510599" y="4953000"/>
            <a:chExt cx="5098336" cy="8763000"/>
          </a:xfrm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63" name="Freeform 167">
              <a:extLst>
                <a:ext uri="{FF2B5EF4-FFF2-40B4-BE49-F238E27FC236}">
                  <a16:creationId xmlns:a16="http://schemas.microsoft.com/office/drawing/2014/main" id="{7CECA4DC-1C77-5BDB-7FDB-65011F2D0E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10599" y="6561882"/>
              <a:ext cx="5098336" cy="7154118"/>
            </a:xfrm>
            <a:custGeom>
              <a:avLst/>
              <a:gdLst>
                <a:gd name="T0" fmla="*/ 193 w 211"/>
                <a:gd name="T1" fmla="*/ 298 h 298"/>
                <a:gd name="T2" fmla="*/ 17 w 211"/>
                <a:gd name="T3" fmla="*/ 298 h 298"/>
                <a:gd name="T4" fmla="*/ 0 w 211"/>
                <a:gd name="T5" fmla="*/ 280 h 298"/>
                <a:gd name="T6" fmla="*/ 0 w 211"/>
                <a:gd name="T7" fmla="*/ 18 h 298"/>
                <a:gd name="T8" fmla="*/ 17 w 211"/>
                <a:gd name="T9" fmla="*/ 0 h 298"/>
                <a:gd name="T10" fmla="*/ 193 w 211"/>
                <a:gd name="T11" fmla="*/ 0 h 298"/>
                <a:gd name="T12" fmla="*/ 211 w 211"/>
                <a:gd name="T13" fmla="*/ 18 h 298"/>
                <a:gd name="T14" fmla="*/ 211 w 211"/>
                <a:gd name="T15" fmla="*/ 280 h 298"/>
                <a:gd name="T16" fmla="*/ 193 w 211"/>
                <a:gd name="T17" fmla="*/ 29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1" h="298">
                  <a:moveTo>
                    <a:pt x="193" y="298"/>
                  </a:moveTo>
                  <a:cubicBezTo>
                    <a:pt x="17" y="298"/>
                    <a:pt x="17" y="298"/>
                    <a:pt x="17" y="298"/>
                  </a:cubicBezTo>
                  <a:cubicBezTo>
                    <a:pt x="8" y="298"/>
                    <a:pt x="0" y="290"/>
                    <a:pt x="0" y="28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203" y="0"/>
                    <a:pt x="211" y="8"/>
                    <a:pt x="211" y="18"/>
                  </a:cubicBezTo>
                  <a:cubicBezTo>
                    <a:pt x="211" y="280"/>
                    <a:pt x="211" y="280"/>
                    <a:pt x="211" y="280"/>
                  </a:cubicBezTo>
                  <a:cubicBezTo>
                    <a:pt x="211" y="290"/>
                    <a:pt x="203" y="298"/>
                    <a:pt x="193" y="29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Freeform 168">
              <a:extLst>
                <a:ext uri="{FF2B5EF4-FFF2-40B4-BE49-F238E27FC236}">
                  <a16:creationId xmlns:a16="http://schemas.microsoft.com/office/drawing/2014/main" id="{DA41EF37-9C9C-99D4-4377-EF313AFEC3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98407" y="9183883"/>
              <a:ext cx="4522716" cy="4193794"/>
            </a:xfrm>
            <a:custGeom>
              <a:avLst/>
              <a:gdLst>
                <a:gd name="T0" fmla="*/ 176 w 189"/>
                <a:gd name="T1" fmla="*/ 174 h 174"/>
                <a:gd name="T2" fmla="*/ 13 w 189"/>
                <a:gd name="T3" fmla="*/ 174 h 174"/>
                <a:gd name="T4" fmla="*/ 0 w 189"/>
                <a:gd name="T5" fmla="*/ 161 h 174"/>
                <a:gd name="T6" fmla="*/ 0 w 189"/>
                <a:gd name="T7" fmla="*/ 12 h 174"/>
                <a:gd name="T8" fmla="*/ 13 w 189"/>
                <a:gd name="T9" fmla="*/ 0 h 174"/>
                <a:gd name="T10" fmla="*/ 176 w 189"/>
                <a:gd name="T11" fmla="*/ 0 h 174"/>
                <a:gd name="T12" fmla="*/ 189 w 189"/>
                <a:gd name="T13" fmla="*/ 12 h 174"/>
                <a:gd name="T14" fmla="*/ 189 w 189"/>
                <a:gd name="T15" fmla="*/ 161 h 174"/>
                <a:gd name="T16" fmla="*/ 176 w 189"/>
                <a:gd name="T17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9" h="174">
                  <a:moveTo>
                    <a:pt x="176" y="174"/>
                  </a:moveTo>
                  <a:cubicBezTo>
                    <a:pt x="13" y="174"/>
                    <a:pt x="13" y="174"/>
                    <a:pt x="13" y="174"/>
                  </a:cubicBezTo>
                  <a:cubicBezTo>
                    <a:pt x="6" y="174"/>
                    <a:pt x="0" y="168"/>
                    <a:pt x="0" y="16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6" y="0"/>
                    <a:pt x="13" y="0"/>
                  </a:cubicBezTo>
                  <a:cubicBezTo>
                    <a:pt x="176" y="0"/>
                    <a:pt x="176" y="0"/>
                    <a:pt x="176" y="0"/>
                  </a:cubicBezTo>
                  <a:cubicBezTo>
                    <a:pt x="183" y="0"/>
                    <a:pt x="189" y="5"/>
                    <a:pt x="189" y="12"/>
                  </a:cubicBezTo>
                  <a:cubicBezTo>
                    <a:pt x="189" y="161"/>
                    <a:pt x="189" y="161"/>
                    <a:pt x="189" y="161"/>
                  </a:cubicBezTo>
                  <a:cubicBezTo>
                    <a:pt x="189" y="168"/>
                    <a:pt x="183" y="174"/>
                    <a:pt x="176" y="1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2A6BED1D-4895-5A82-B907-B92DEFCB1BBD}"/>
                </a:ext>
              </a:extLst>
            </p:cNvPr>
            <p:cNvGrpSpPr/>
            <p:nvPr/>
          </p:nvGrpSpPr>
          <p:grpSpPr>
            <a:xfrm>
              <a:off x="20447609" y="4953000"/>
              <a:ext cx="3220428" cy="3220428"/>
              <a:chOff x="33706395" y="2468802"/>
              <a:chExt cx="1984239" cy="1984239"/>
            </a:xfrm>
          </p:grpSpPr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71A3F44F-8F44-0C46-20E0-4ED60620D0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706395" y="2468802"/>
                <a:ext cx="1984239" cy="1984239"/>
              </a:xfrm>
              <a:prstGeom prst="rect">
                <a:avLst/>
              </a:prstGeom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</p:pic>
          <p:sp>
            <p:nvSpPr>
              <p:cNvPr id="69" name="Rectangle 139">
                <a:extLst>
                  <a:ext uri="{FF2B5EF4-FFF2-40B4-BE49-F238E27FC236}">
                    <a16:creationId xmlns:a16="http://schemas.microsoft.com/office/drawing/2014/main" id="{AFC10B66-C260-67FB-9071-F9DD07A04884}"/>
                  </a:ext>
                </a:extLst>
              </p:cNvPr>
              <p:cNvSpPr/>
              <p:nvPr/>
            </p:nvSpPr>
            <p:spPr>
              <a:xfrm>
                <a:off x="34175728" y="2747559"/>
                <a:ext cx="1098826" cy="1099113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22" tIns="45711" rIns="91422" bIns="45711" rtlCol="0" anchor="ctr"/>
              <a:lstStyle/>
              <a:p>
                <a:pPr algn="ctr"/>
                <a:endParaRPr lang="id-ID" sz="9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" name="Freeform 134">
                <a:extLst>
                  <a:ext uri="{FF2B5EF4-FFF2-40B4-BE49-F238E27FC236}">
                    <a16:creationId xmlns:a16="http://schemas.microsoft.com/office/drawing/2014/main" id="{422FE265-D2CB-EE1E-0AC5-0909C1B7644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95541" y="2977768"/>
                <a:ext cx="644746" cy="644746"/>
              </a:xfrm>
              <a:custGeom>
                <a:avLst/>
                <a:gdLst>
                  <a:gd name="T0" fmla="*/ 64 w 64"/>
                  <a:gd name="T1" fmla="*/ 32 h 64"/>
                  <a:gd name="T2" fmla="*/ 5 w 64"/>
                  <a:gd name="T3" fmla="*/ 15 h 64"/>
                  <a:gd name="T4" fmla="*/ 0 w 64"/>
                  <a:gd name="T5" fmla="*/ 32 h 64"/>
                  <a:gd name="T6" fmla="*/ 0 w 64"/>
                  <a:gd name="T7" fmla="*/ 32 h 64"/>
                  <a:gd name="T8" fmla="*/ 5 w 64"/>
                  <a:gd name="T9" fmla="*/ 49 h 64"/>
                  <a:gd name="T10" fmla="*/ 32 w 64"/>
                  <a:gd name="T11" fmla="*/ 64 h 64"/>
                  <a:gd name="T12" fmla="*/ 64 w 64"/>
                  <a:gd name="T13" fmla="*/ 32 h 64"/>
                  <a:gd name="T14" fmla="*/ 48 w 64"/>
                  <a:gd name="T15" fmla="*/ 46 h 64"/>
                  <a:gd name="T16" fmla="*/ 60 w 64"/>
                  <a:gd name="T17" fmla="*/ 33 h 64"/>
                  <a:gd name="T18" fmla="*/ 3 w 64"/>
                  <a:gd name="T19" fmla="*/ 33 h 64"/>
                  <a:gd name="T20" fmla="*/ 16 w 64"/>
                  <a:gd name="T21" fmla="*/ 46 h 64"/>
                  <a:gd name="T22" fmla="*/ 3 w 64"/>
                  <a:gd name="T23" fmla="*/ 33 h 64"/>
                  <a:gd name="T24" fmla="*/ 16 w 64"/>
                  <a:gd name="T25" fmla="*/ 17 h 64"/>
                  <a:gd name="T26" fmla="*/ 3 w 64"/>
                  <a:gd name="T27" fmla="*/ 30 h 64"/>
                  <a:gd name="T28" fmla="*/ 34 w 64"/>
                  <a:gd name="T29" fmla="*/ 14 h 64"/>
                  <a:gd name="T30" fmla="*/ 34 w 64"/>
                  <a:gd name="T31" fmla="*/ 4 h 64"/>
                  <a:gd name="T32" fmla="*/ 43 w 64"/>
                  <a:gd name="T33" fmla="*/ 14 h 64"/>
                  <a:gd name="T34" fmla="*/ 44 w 64"/>
                  <a:gd name="T35" fmla="*/ 17 h 64"/>
                  <a:gd name="T36" fmla="*/ 34 w 64"/>
                  <a:gd name="T37" fmla="*/ 30 h 64"/>
                  <a:gd name="T38" fmla="*/ 44 w 64"/>
                  <a:gd name="T39" fmla="*/ 17 h 64"/>
                  <a:gd name="T40" fmla="*/ 29 w 64"/>
                  <a:gd name="T41" fmla="*/ 4 h 64"/>
                  <a:gd name="T42" fmla="*/ 30 w 64"/>
                  <a:gd name="T43" fmla="*/ 3 h 64"/>
                  <a:gd name="T44" fmla="*/ 21 w 64"/>
                  <a:gd name="T45" fmla="*/ 14 h 64"/>
                  <a:gd name="T46" fmla="*/ 30 w 64"/>
                  <a:gd name="T47" fmla="*/ 17 h 64"/>
                  <a:gd name="T48" fmla="*/ 17 w 64"/>
                  <a:gd name="T49" fmla="*/ 30 h 64"/>
                  <a:gd name="T50" fmla="*/ 30 w 64"/>
                  <a:gd name="T51" fmla="*/ 17 h 64"/>
                  <a:gd name="T52" fmla="*/ 30 w 64"/>
                  <a:gd name="T53" fmla="*/ 33 h 64"/>
                  <a:gd name="T54" fmla="*/ 20 w 64"/>
                  <a:gd name="T55" fmla="*/ 46 h 64"/>
                  <a:gd name="T56" fmla="*/ 30 w 64"/>
                  <a:gd name="T57" fmla="*/ 50 h 64"/>
                  <a:gd name="T58" fmla="*/ 28 w 64"/>
                  <a:gd name="T59" fmla="*/ 60 h 64"/>
                  <a:gd name="T60" fmla="*/ 30 w 64"/>
                  <a:gd name="T61" fmla="*/ 50 h 64"/>
                  <a:gd name="T62" fmla="*/ 34 w 64"/>
                  <a:gd name="T63" fmla="*/ 60 h 64"/>
                  <a:gd name="T64" fmla="*/ 34 w 64"/>
                  <a:gd name="T65" fmla="*/ 50 h 64"/>
                  <a:gd name="T66" fmla="*/ 36 w 64"/>
                  <a:gd name="T67" fmla="*/ 60 h 64"/>
                  <a:gd name="T68" fmla="*/ 34 w 64"/>
                  <a:gd name="T69" fmla="*/ 33 h 64"/>
                  <a:gd name="T70" fmla="*/ 44 w 64"/>
                  <a:gd name="T71" fmla="*/ 46 h 64"/>
                  <a:gd name="T72" fmla="*/ 50 w 64"/>
                  <a:gd name="T73" fmla="*/ 30 h 64"/>
                  <a:gd name="T74" fmla="*/ 57 w 64"/>
                  <a:gd name="T75" fmla="*/ 17 h 64"/>
                  <a:gd name="T76" fmla="*/ 50 w 64"/>
                  <a:gd name="T77" fmla="*/ 30 h 64"/>
                  <a:gd name="T78" fmla="*/ 47 w 64"/>
                  <a:gd name="T79" fmla="*/ 14 h 64"/>
                  <a:gd name="T80" fmla="*/ 54 w 64"/>
                  <a:gd name="T81" fmla="*/ 14 h 64"/>
                  <a:gd name="T82" fmla="*/ 17 w 64"/>
                  <a:gd name="T83" fmla="*/ 14 h 64"/>
                  <a:gd name="T84" fmla="*/ 23 w 64"/>
                  <a:gd name="T85" fmla="*/ 5 h 64"/>
                  <a:gd name="T86" fmla="*/ 17 w 64"/>
                  <a:gd name="T87" fmla="*/ 50 h 64"/>
                  <a:gd name="T88" fmla="*/ 10 w 64"/>
                  <a:gd name="T89" fmla="*/ 50 h 64"/>
                  <a:gd name="T90" fmla="*/ 47 w 64"/>
                  <a:gd name="T91" fmla="*/ 50 h 64"/>
                  <a:gd name="T92" fmla="*/ 41 w 64"/>
                  <a:gd name="T93" fmla="*/ 59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64" h="64">
                    <a:moveTo>
                      <a:pt x="64" y="32"/>
                    </a:move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14"/>
                      <a:pt x="50" y="0"/>
                      <a:pt x="32" y="0"/>
                    </a:cubicBezTo>
                    <a:cubicBezTo>
                      <a:pt x="21" y="0"/>
                      <a:pt x="11" y="6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2" y="20"/>
                      <a:pt x="0" y="26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8"/>
                      <a:pt x="2" y="44"/>
                      <a:pt x="5" y="49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11" y="58"/>
                      <a:pt x="21" y="64"/>
                      <a:pt x="32" y="64"/>
                    </a:cubicBezTo>
                    <a:cubicBezTo>
                      <a:pt x="50" y="64"/>
                      <a:pt x="64" y="49"/>
                      <a:pt x="64" y="32"/>
                    </a:cubicBezTo>
                    <a:cubicBezTo>
                      <a:pt x="64" y="32"/>
                      <a:pt x="64" y="32"/>
                      <a:pt x="64" y="32"/>
                    </a:cubicBezTo>
                    <a:close/>
                    <a:moveTo>
                      <a:pt x="57" y="46"/>
                    </a:moveTo>
                    <a:cubicBezTo>
                      <a:pt x="48" y="46"/>
                      <a:pt x="48" y="46"/>
                      <a:pt x="48" y="46"/>
                    </a:cubicBezTo>
                    <a:cubicBezTo>
                      <a:pt x="49" y="42"/>
                      <a:pt x="50" y="38"/>
                      <a:pt x="50" y="33"/>
                    </a:cubicBezTo>
                    <a:cubicBezTo>
                      <a:pt x="60" y="33"/>
                      <a:pt x="60" y="33"/>
                      <a:pt x="60" y="33"/>
                    </a:cubicBezTo>
                    <a:cubicBezTo>
                      <a:pt x="60" y="38"/>
                      <a:pt x="59" y="43"/>
                      <a:pt x="57" y="46"/>
                    </a:cubicBezTo>
                    <a:close/>
                    <a:moveTo>
                      <a:pt x="3" y="33"/>
                    </a:move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8"/>
                      <a:pt x="15" y="42"/>
                      <a:pt x="16" y="46"/>
                    </a:cubicBezTo>
                    <a:cubicBezTo>
                      <a:pt x="7" y="46"/>
                      <a:pt x="7" y="46"/>
                      <a:pt x="7" y="46"/>
                    </a:cubicBezTo>
                    <a:cubicBezTo>
                      <a:pt x="5" y="43"/>
                      <a:pt x="4" y="38"/>
                      <a:pt x="3" y="33"/>
                    </a:cubicBezTo>
                    <a:close/>
                    <a:moveTo>
                      <a:pt x="7" y="17"/>
                    </a:moveTo>
                    <a:cubicBezTo>
                      <a:pt x="16" y="17"/>
                      <a:pt x="16" y="17"/>
                      <a:pt x="16" y="17"/>
                    </a:cubicBezTo>
                    <a:cubicBezTo>
                      <a:pt x="15" y="21"/>
                      <a:pt x="14" y="26"/>
                      <a:pt x="14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4" y="26"/>
                      <a:pt x="5" y="21"/>
                      <a:pt x="7" y="17"/>
                    </a:cubicBezTo>
                    <a:close/>
                    <a:moveTo>
                      <a:pt x="34" y="14"/>
                    </a:moveTo>
                    <a:cubicBezTo>
                      <a:pt x="34" y="3"/>
                      <a:pt x="34" y="3"/>
                      <a:pt x="34" y="3"/>
                    </a:cubicBezTo>
                    <a:cubicBezTo>
                      <a:pt x="34" y="3"/>
                      <a:pt x="34" y="3"/>
                      <a:pt x="34" y="4"/>
                    </a:cubicBezTo>
                    <a:cubicBezTo>
                      <a:pt x="34" y="4"/>
                      <a:pt x="34" y="4"/>
                      <a:pt x="34" y="4"/>
                    </a:cubicBezTo>
                    <a:cubicBezTo>
                      <a:pt x="38" y="6"/>
                      <a:pt x="41" y="9"/>
                      <a:pt x="43" y="14"/>
                    </a:cubicBezTo>
                    <a:lnTo>
                      <a:pt x="34" y="14"/>
                    </a:lnTo>
                    <a:close/>
                    <a:moveTo>
                      <a:pt x="44" y="17"/>
                    </a:moveTo>
                    <a:cubicBezTo>
                      <a:pt x="46" y="21"/>
                      <a:pt x="46" y="26"/>
                      <a:pt x="46" y="30"/>
                    </a:cubicBezTo>
                    <a:cubicBezTo>
                      <a:pt x="34" y="30"/>
                      <a:pt x="34" y="30"/>
                      <a:pt x="34" y="30"/>
                    </a:cubicBezTo>
                    <a:cubicBezTo>
                      <a:pt x="34" y="17"/>
                      <a:pt x="34" y="17"/>
                      <a:pt x="34" y="17"/>
                    </a:cubicBezTo>
                    <a:lnTo>
                      <a:pt x="44" y="17"/>
                    </a:lnTo>
                    <a:close/>
                    <a:moveTo>
                      <a:pt x="29" y="4"/>
                    </a:moveTo>
                    <a:cubicBezTo>
                      <a:pt x="29" y="4"/>
                      <a:pt x="29" y="4"/>
                      <a:pt x="29" y="4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30" y="4"/>
                      <a:pt x="30" y="4"/>
                      <a:pt x="30" y="3"/>
                    </a:cubicBezTo>
                    <a:cubicBezTo>
                      <a:pt x="30" y="14"/>
                      <a:pt x="30" y="14"/>
                      <a:pt x="30" y="14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23" y="9"/>
                      <a:pt x="26" y="6"/>
                      <a:pt x="29" y="4"/>
                    </a:cubicBezTo>
                    <a:close/>
                    <a:moveTo>
                      <a:pt x="30" y="17"/>
                    </a:moveTo>
                    <a:cubicBezTo>
                      <a:pt x="30" y="30"/>
                      <a:pt x="30" y="30"/>
                      <a:pt x="30" y="30"/>
                    </a:cubicBezTo>
                    <a:cubicBezTo>
                      <a:pt x="17" y="30"/>
                      <a:pt x="17" y="30"/>
                      <a:pt x="17" y="30"/>
                    </a:cubicBezTo>
                    <a:cubicBezTo>
                      <a:pt x="18" y="26"/>
                      <a:pt x="18" y="21"/>
                      <a:pt x="20" y="17"/>
                    </a:cubicBezTo>
                    <a:lnTo>
                      <a:pt x="30" y="17"/>
                    </a:lnTo>
                    <a:close/>
                    <a:moveTo>
                      <a:pt x="17" y="33"/>
                    </a:moveTo>
                    <a:cubicBezTo>
                      <a:pt x="30" y="33"/>
                      <a:pt x="30" y="33"/>
                      <a:pt x="30" y="33"/>
                    </a:cubicBezTo>
                    <a:cubicBezTo>
                      <a:pt x="30" y="46"/>
                      <a:pt x="30" y="46"/>
                      <a:pt x="30" y="46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18" y="43"/>
                      <a:pt x="18" y="38"/>
                      <a:pt x="17" y="33"/>
                    </a:cubicBezTo>
                    <a:close/>
                    <a:moveTo>
                      <a:pt x="30" y="50"/>
                    </a:moveTo>
                    <a:cubicBezTo>
                      <a:pt x="30" y="60"/>
                      <a:pt x="30" y="60"/>
                      <a:pt x="30" y="60"/>
                    </a:cubicBezTo>
                    <a:cubicBezTo>
                      <a:pt x="30" y="60"/>
                      <a:pt x="29" y="60"/>
                      <a:pt x="28" y="60"/>
                    </a:cubicBezTo>
                    <a:cubicBezTo>
                      <a:pt x="25" y="58"/>
                      <a:pt x="23" y="54"/>
                      <a:pt x="21" y="50"/>
                    </a:cubicBezTo>
                    <a:lnTo>
                      <a:pt x="30" y="50"/>
                    </a:lnTo>
                    <a:close/>
                    <a:moveTo>
                      <a:pt x="36" y="60"/>
                    </a:moveTo>
                    <a:cubicBezTo>
                      <a:pt x="35" y="60"/>
                      <a:pt x="34" y="60"/>
                      <a:pt x="34" y="60"/>
                    </a:cubicBezTo>
                    <a:cubicBezTo>
                      <a:pt x="34" y="60"/>
                      <a:pt x="34" y="60"/>
                      <a:pt x="34" y="60"/>
                    </a:cubicBezTo>
                    <a:cubicBezTo>
                      <a:pt x="34" y="50"/>
                      <a:pt x="34" y="50"/>
                      <a:pt x="34" y="50"/>
                    </a:cubicBezTo>
                    <a:cubicBezTo>
                      <a:pt x="43" y="50"/>
                      <a:pt x="43" y="50"/>
                      <a:pt x="43" y="50"/>
                    </a:cubicBezTo>
                    <a:cubicBezTo>
                      <a:pt x="41" y="54"/>
                      <a:pt x="39" y="58"/>
                      <a:pt x="36" y="60"/>
                    </a:cubicBezTo>
                    <a:close/>
                    <a:moveTo>
                      <a:pt x="34" y="46"/>
                    </a:moveTo>
                    <a:cubicBezTo>
                      <a:pt x="34" y="33"/>
                      <a:pt x="34" y="33"/>
                      <a:pt x="34" y="33"/>
                    </a:cubicBezTo>
                    <a:cubicBezTo>
                      <a:pt x="46" y="33"/>
                      <a:pt x="46" y="33"/>
                      <a:pt x="46" y="33"/>
                    </a:cubicBezTo>
                    <a:cubicBezTo>
                      <a:pt x="46" y="38"/>
                      <a:pt x="46" y="43"/>
                      <a:pt x="44" y="46"/>
                    </a:cubicBezTo>
                    <a:lnTo>
                      <a:pt x="34" y="46"/>
                    </a:lnTo>
                    <a:close/>
                    <a:moveTo>
                      <a:pt x="50" y="30"/>
                    </a:moveTo>
                    <a:cubicBezTo>
                      <a:pt x="50" y="26"/>
                      <a:pt x="49" y="21"/>
                      <a:pt x="48" y="17"/>
                    </a:cubicBezTo>
                    <a:cubicBezTo>
                      <a:pt x="57" y="17"/>
                      <a:pt x="57" y="17"/>
                      <a:pt x="57" y="17"/>
                    </a:cubicBezTo>
                    <a:cubicBezTo>
                      <a:pt x="59" y="21"/>
                      <a:pt x="60" y="26"/>
                      <a:pt x="60" y="30"/>
                    </a:cubicBezTo>
                    <a:lnTo>
                      <a:pt x="50" y="30"/>
                    </a:lnTo>
                    <a:close/>
                    <a:moveTo>
                      <a:pt x="54" y="14"/>
                    </a:moveTo>
                    <a:cubicBezTo>
                      <a:pt x="47" y="14"/>
                      <a:pt x="47" y="14"/>
                      <a:pt x="47" y="14"/>
                    </a:cubicBezTo>
                    <a:cubicBezTo>
                      <a:pt x="45" y="10"/>
                      <a:pt x="43" y="7"/>
                      <a:pt x="41" y="5"/>
                    </a:cubicBezTo>
                    <a:cubicBezTo>
                      <a:pt x="46" y="6"/>
                      <a:pt x="51" y="10"/>
                      <a:pt x="54" y="14"/>
                    </a:cubicBezTo>
                    <a:close/>
                    <a:moveTo>
                      <a:pt x="23" y="5"/>
                    </a:moveTo>
                    <a:cubicBezTo>
                      <a:pt x="21" y="7"/>
                      <a:pt x="19" y="10"/>
                      <a:pt x="17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3" y="10"/>
                      <a:pt x="18" y="6"/>
                      <a:pt x="23" y="5"/>
                    </a:cubicBezTo>
                    <a:close/>
                    <a:moveTo>
                      <a:pt x="10" y="50"/>
                    </a:moveTo>
                    <a:cubicBezTo>
                      <a:pt x="17" y="50"/>
                      <a:pt x="17" y="50"/>
                      <a:pt x="17" y="50"/>
                    </a:cubicBezTo>
                    <a:cubicBezTo>
                      <a:pt x="19" y="53"/>
                      <a:pt x="21" y="56"/>
                      <a:pt x="23" y="59"/>
                    </a:cubicBezTo>
                    <a:cubicBezTo>
                      <a:pt x="18" y="57"/>
                      <a:pt x="13" y="54"/>
                      <a:pt x="10" y="50"/>
                    </a:cubicBezTo>
                    <a:close/>
                    <a:moveTo>
                      <a:pt x="41" y="59"/>
                    </a:moveTo>
                    <a:cubicBezTo>
                      <a:pt x="43" y="56"/>
                      <a:pt x="45" y="53"/>
                      <a:pt x="47" y="50"/>
                    </a:cubicBezTo>
                    <a:cubicBezTo>
                      <a:pt x="54" y="50"/>
                      <a:pt x="54" y="50"/>
                      <a:pt x="54" y="50"/>
                    </a:cubicBezTo>
                    <a:cubicBezTo>
                      <a:pt x="51" y="54"/>
                      <a:pt x="46" y="57"/>
                      <a:pt x="41" y="5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900"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74" name="Text Placeholder 73">
            <a:extLst>
              <a:ext uri="{FF2B5EF4-FFF2-40B4-BE49-F238E27FC236}">
                <a16:creationId xmlns:a16="http://schemas.microsoft.com/office/drawing/2014/main" id="{3B0481AE-6ED7-35BE-4E4D-562B4AFB1261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881613" y="3787568"/>
            <a:ext cx="2082999" cy="199866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tại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75" name="Text Placeholder 73">
            <a:extLst>
              <a:ext uri="{FF2B5EF4-FFF2-40B4-BE49-F238E27FC236}">
                <a16:creationId xmlns:a16="http://schemas.microsoft.com/office/drawing/2014/main" id="{BC0247EA-9007-F7F7-AD7D-FF2D685FEB8C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859077" y="3069829"/>
            <a:ext cx="2082999" cy="433786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 defTabSz="914217">
              <a:defRPr/>
            </a:pPr>
            <a:r>
              <a:rPr lang="id-ID" sz="2000" b="1" dirty="0">
                <a:solidFill>
                  <a:schemeClr val="bg1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INFORMATION HERE</a:t>
            </a:r>
          </a:p>
        </p:txBody>
      </p:sp>
      <p:sp>
        <p:nvSpPr>
          <p:cNvPr id="76" name="Text Placeholder 73">
            <a:extLst>
              <a:ext uri="{FF2B5EF4-FFF2-40B4-BE49-F238E27FC236}">
                <a16:creationId xmlns:a16="http://schemas.microsoft.com/office/drawing/2014/main" id="{F69DE9AE-6247-9BCB-C6E0-D6163F8B9B0C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3548590" y="3828677"/>
            <a:ext cx="2082999" cy="199866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tại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77" name="Text Placeholder 73">
            <a:extLst>
              <a:ext uri="{FF2B5EF4-FFF2-40B4-BE49-F238E27FC236}">
                <a16:creationId xmlns:a16="http://schemas.microsoft.com/office/drawing/2014/main" id="{7ECD3694-2AA5-643B-A3DF-65A6EC4682F6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3526054" y="3110938"/>
            <a:ext cx="2082999" cy="433786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 defTabSz="914217">
              <a:defRPr/>
            </a:pPr>
            <a:r>
              <a:rPr lang="id-ID" sz="2000" b="1" dirty="0">
                <a:solidFill>
                  <a:schemeClr val="bg1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INFORMATION HERE</a:t>
            </a:r>
          </a:p>
        </p:txBody>
      </p:sp>
      <p:sp>
        <p:nvSpPr>
          <p:cNvPr id="78" name="Text Placeholder 73">
            <a:extLst>
              <a:ext uri="{FF2B5EF4-FFF2-40B4-BE49-F238E27FC236}">
                <a16:creationId xmlns:a16="http://schemas.microsoft.com/office/drawing/2014/main" id="{27D2ACC6-1ACC-6C75-4B01-9610A6E5E868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6240265" y="3828677"/>
            <a:ext cx="2082999" cy="199866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tại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79" name="Text Placeholder 73">
            <a:extLst>
              <a:ext uri="{FF2B5EF4-FFF2-40B4-BE49-F238E27FC236}">
                <a16:creationId xmlns:a16="http://schemas.microsoft.com/office/drawing/2014/main" id="{4B786F8C-3F61-9E8B-2614-04053B065654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6217729" y="3110938"/>
            <a:ext cx="2082999" cy="433786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 defTabSz="914217">
              <a:defRPr/>
            </a:pPr>
            <a:r>
              <a:rPr lang="id-ID" sz="2000" b="1" dirty="0">
                <a:solidFill>
                  <a:schemeClr val="bg1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INFORMATION HERE</a:t>
            </a:r>
          </a:p>
        </p:txBody>
      </p:sp>
      <p:sp>
        <p:nvSpPr>
          <p:cNvPr id="80" name="Text Placeholder 73">
            <a:extLst>
              <a:ext uri="{FF2B5EF4-FFF2-40B4-BE49-F238E27FC236}">
                <a16:creationId xmlns:a16="http://schemas.microsoft.com/office/drawing/2014/main" id="{F755788E-0DF4-1B4D-1D25-212D755D6674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8964682" y="3842762"/>
            <a:ext cx="2082999" cy="199866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tại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81" name="Text Placeholder 73">
            <a:extLst>
              <a:ext uri="{FF2B5EF4-FFF2-40B4-BE49-F238E27FC236}">
                <a16:creationId xmlns:a16="http://schemas.microsoft.com/office/drawing/2014/main" id="{CFB1AD5B-4FCC-D166-B307-493D2A6B94B1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8942146" y="3125023"/>
            <a:ext cx="2082999" cy="433786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 defTabSz="914217">
              <a:defRPr/>
            </a:pPr>
            <a:r>
              <a:rPr lang="id-ID" sz="2000" b="1" dirty="0">
                <a:solidFill>
                  <a:schemeClr val="bg1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INFORMATION HERE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414A0407-6D8F-4F72-9017-368703B69418}"/>
              </a:ext>
            </a:extLst>
          </p:cNvPr>
          <p:cNvSpPr txBox="1"/>
          <p:nvPr userDrawn="1"/>
        </p:nvSpPr>
        <p:spPr>
          <a:xfrm>
            <a:off x="1686316" y="2066704"/>
            <a:ext cx="493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FA8B36C0-2EAE-4BF9-B2A4-0939DF1154DC}"/>
              </a:ext>
            </a:extLst>
          </p:cNvPr>
          <p:cNvSpPr txBox="1"/>
          <p:nvPr userDrawn="1"/>
        </p:nvSpPr>
        <p:spPr>
          <a:xfrm>
            <a:off x="4275652" y="2073797"/>
            <a:ext cx="493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50BF8067-72EC-8E71-EBAC-8330BEE6649B}"/>
              </a:ext>
            </a:extLst>
          </p:cNvPr>
          <p:cNvSpPr txBox="1"/>
          <p:nvPr userDrawn="1"/>
        </p:nvSpPr>
        <p:spPr>
          <a:xfrm>
            <a:off x="7081858" y="2067036"/>
            <a:ext cx="493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5099B5E2-BC9C-8EEA-239B-DAF8C28A9DF9}"/>
              </a:ext>
            </a:extLst>
          </p:cNvPr>
          <p:cNvSpPr txBox="1"/>
          <p:nvPr userDrawn="1"/>
        </p:nvSpPr>
        <p:spPr>
          <a:xfrm>
            <a:off x="9759324" y="2042115"/>
            <a:ext cx="493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359146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0"/>
                            </p:stCondLst>
                            <p:childTnLst>
                              <p:par>
                                <p:cTn id="7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0"/>
                            </p:stCondLst>
                            <p:childTnLst>
                              <p:par>
                                <p:cTn id="9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74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7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7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75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7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7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6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76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7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7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7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7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7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7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8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78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7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7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9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79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7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7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0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80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8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8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1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8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8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8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5" grpId="0"/>
      <p:bldP spid="86" grpId="0"/>
      <p:bldP spid="87" grpId="0"/>
      <p:bldP spid="88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Custom Layout">
    <p:bg>
      <p:bgPr>
        <a:blipFill dpi="0" rotWithShape="1">
          <a:blip r:embed="rId2">
            <a:alphaModFix amt="9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A0B69-0042-39CF-E50B-6919457C02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7527" y="365530"/>
            <a:ext cx="10515600" cy="1325563"/>
          </a:xfrm>
        </p:spPr>
        <p:txBody>
          <a:bodyPr>
            <a:normAutofit/>
          </a:bodyPr>
          <a:lstStyle>
            <a:lvl1pPr algn="ctr">
              <a:defRPr sz="4800" b="1">
                <a:solidFill>
                  <a:schemeClr val="tx2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FE5B35-DCCE-6C65-9A4C-B0DF9C133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31AD627-AD5D-4F6C-BC0F-9656ACC3EB32}" type="datetime1">
              <a:rPr lang="vi-VN" smtClean="0"/>
              <a:t>12/02/2025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C60D32-1BD6-5ACE-B374-47E203DB4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Hành trang công dân số lớp 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1073E4-B221-AA09-C9EE-922E87087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44F8529-9E35-417A-9B85-E59317CF7F9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678D9C3-AC2F-7138-69DB-A0B7FE41F07C}"/>
              </a:ext>
            </a:extLst>
          </p:cNvPr>
          <p:cNvGrpSpPr/>
          <p:nvPr userDrawn="1"/>
        </p:nvGrpSpPr>
        <p:grpSpPr>
          <a:xfrm>
            <a:off x="45619" y="1530932"/>
            <a:ext cx="11407508" cy="4565072"/>
            <a:chOff x="731837" y="1958770"/>
            <a:chExt cx="22815016" cy="10987854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0368FE90-703E-AF96-2D69-1DCC08A74B82}"/>
                </a:ext>
              </a:extLst>
            </p:cNvPr>
            <p:cNvGrpSpPr/>
            <p:nvPr/>
          </p:nvGrpSpPr>
          <p:grpSpPr>
            <a:xfrm rot="5400000">
              <a:off x="-225005" y="7122806"/>
              <a:ext cx="7851048" cy="3663836"/>
              <a:chOff x="5533753" y="8648545"/>
              <a:chExt cx="5992615" cy="2796563"/>
            </a:xfrm>
          </p:grpSpPr>
          <p:sp>
            <p:nvSpPr>
              <p:cNvPr id="88" name="Freeform 1316">
                <a:extLst>
                  <a:ext uri="{FF2B5EF4-FFF2-40B4-BE49-F238E27FC236}">
                    <a16:creationId xmlns:a16="http://schemas.microsoft.com/office/drawing/2014/main" id="{BDFA0A3E-8765-7BC9-10DC-0B5A064CC1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3753" y="8648545"/>
                <a:ext cx="5992615" cy="2796563"/>
              </a:xfrm>
              <a:custGeom>
                <a:avLst/>
                <a:gdLst>
                  <a:gd name="T0" fmla="*/ 1 w 361"/>
                  <a:gd name="T1" fmla="*/ 0 h 169"/>
                  <a:gd name="T2" fmla="*/ 348 w 361"/>
                  <a:gd name="T3" fmla="*/ 0 h 169"/>
                  <a:gd name="T4" fmla="*/ 361 w 361"/>
                  <a:gd name="T5" fmla="*/ 13 h 169"/>
                  <a:gd name="T6" fmla="*/ 361 w 361"/>
                  <a:gd name="T7" fmla="*/ 157 h 169"/>
                  <a:gd name="T8" fmla="*/ 348 w 361"/>
                  <a:gd name="T9" fmla="*/ 169 h 169"/>
                  <a:gd name="T10" fmla="*/ 0 w 361"/>
                  <a:gd name="T11" fmla="*/ 169 h 169"/>
                  <a:gd name="T12" fmla="*/ 1 w 361"/>
                  <a:gd name="T13" fmla="*/ 0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1" h="169">
                    <a:moveTo>
                      <a:pt x="1" y="0"/>
                    </a:moveTo>
                    <a:cubicBezTo>
                      <a:pt x="348" y="0"/>
                      <a:pt x="348" y="0"/>
                      <a:pt x="348" y="0"/>
                    </a:cubicBezTo>
                    <a:cubicBezTo>
                      <a:pt x="355" y="0"/>
                      <a:pt x="361" y="6"/>
                      <a:pt x="361" y="13"/>
                    </a:cubicBezTo>
                    <a:cubicBezTo>
                      <a:pt x="361" y="157"/>
                      <a:pt x="361" y="157"/>
                      <a:pt x="361" y="157"/>
                    </a:cubicBezTo>
                    <a:cubicBezTo>
                      <a:pt x="361" y="164"/>
                      <a:pt x="355" y="169"/>
                      <a:pt x="348" y="169"/>
                    </a:cubicBezTo>
                    <a:cubicBezTo>
                      <a:pt x="0" y="169"/>
                      <a:pt x="0" y="169"/>
                      <a:pt x="0" y="169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89" name="Rectangle 1317">
                <a:extLst>
                  <a:ext uri="{FF2B5EF4-FFF2-40B4-BE49-F238E27FC236}">
                    <a16:creationId xmlns:a16="http://schemas.microsoft.com/office/drawing/2014/main" id="{46C0F6D2-3516-C5AF-15B0-4BFD80F88A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78678" y="8876834"/>
                <a:ext cx="5296845" cy="233998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90" name="Rectangle 1318">
                <a:extLst>
                  <a:ext uri="{FF2B5EF4-FFF2-40B4-BE49-F238E27FC236}">
                    <a16:creationId xmlns:a16="http://schemas.microsoft.com/office/drawing/2014/main" id="{CFA58C74-1FFB-044B-B80A-438D34449B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49275" y="8876834"/>
                <a:ext cx="5478945" cy="23399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pic>
            <p:nvPicPr>
              <p:cNvPr id="91" name="Picture 90">
                <a:extLst>
                  <a:ext uri="{FF2B5EF4-FFF2-40B4-BE49-F238E27FC236}">
                    <a16:creationId xmlns:a16="http://schemas.microsoft.com/office/drawing/2014/main" id="{88287A25-ABE1-F7C8-76E1-DE57E62B97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71020" y="8660250"/>
                <a:ext cx="1451329" cy="2784858"/>
              </a:xfrm>
              <a:prstGeom prst="rect">
                <a:avLst/>
              </a:prstGeom>
            </p:spPr>
          </p:pic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C1B389A-50EF-136D-18AC-FDDE56410A69}"/>
                </a:ext>
              </a:extLst>
            </p:cNvPr>
            <p:cNvGrpSpPr/>
            <p:nvPr/>
          </p:nvGrpSpPr>
          <p:grpSpPr>
            <a:xfrm>
              <a:off x="731837" y="2001631"/>
              <a:ext cx="6597738" cy="3361571"/>
              <a:chOff x="2121370" y="5565458"/>
              <a:chExt cx="9164557" cy="4669375"/>
            </a:xfrm>
          </p:grpSpPr>
          <p:sp>
            <p:nvSpPr>
              <p:cNvPr id="81" name="Freeform 271">
                <a:extLst>
                  <a:ext uri="{FF2B5EF4-FFF2-40B4-BE49-F238E27FC236}">
                    <a16:creationId xmlns:a16="http://schemas.microsoft.com/office/drawing/2014/main" id="{FCB04267-5F49-49BB-1E40-AAA6576C64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1370" y="6934200"/>
                <a:ext cx="3102482" cy="2230865"/>
              </a:xfrm>
              <a:custGeom>
                <a:avLst/>
                <a:gdLst>
                  <a:gd name="connsiteX0" fmla="*/ 203742 w 3102482"/>
                  <a:gd name="connsiteY0" fmla="*/ 0 h 2230865"/>
                  <a:gd name="connsiteX1" fmla="*/ 2225470 w 3102482"/>
                  <a:gd name="connsiteY1" fmla="*/ 0 h 2230865"/>
                  <a:gd name="connsiteX2" fmla="*/ 3102482 w 3102482"/>
                  <a:gd name="connsiteY2" fmla="*/ 592187 h 2230865"/>
                  <a:gd name="connsiteX3" fmla="*/ 1466986 w 3102482"/>
                  <a:gd name="connsiteY3" fmla="*/ 2230865 h 2230865"/>
                  <a:gd name="connsiteX4" fmla="*/ 1466986 w 3102482"/>
                  <a:gd name="connsiteY4" fmla="*/ 1037378 h 2230865"/>
                  <a:gd name="connsiteX5" fmla="*/ 756150 w 3102482"/>
                  <a:gd name="connsiteY5" fmla="*/ 1037378 h 2230865"/>
                  <a:gd name="connsiteX6" fmla="*/ 98451 w 3102482"/>
                  <a:gd name="connsiteY6" fmla="*/ 610016 h 2230865"/>
                  <a:gd name="connsiteX7" fmla="*/ 44995 w 3102482"/>
                  <a:gd name="connsiteY7" fmla="*/ 503039 h 2230865"/>
                  <a:gd name="connsiteX8" fmla="*/ 170059 w 3102482"/>
                  <a:gd name="connsiteY8" fmla="*/ 12112 h 2230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02482" h="2230865">
                    <a:moveTo>
                      <a:pt x="203742" y="0"/>
                    </a:moveTo>
                    <a:lnTo>
                      <a:pt x="2225470" y="0"/>
                    </a:lnTo>
                    <a:lnTo>
                      <a:pt x="3102482" y="592187"/>
                    </a:lnTo>
                    <a:lnTo>
                      <a:pt x="1466986" y="2230865"/>
                    </a:lnTo>
                    <a:lnTo>
                      <a:pt x="1466986" y="1037378"/>
                    </a:lnTo>
                    <a:lnTo>
                      <a:pt x="756150" y="1037378"/>
                    </a:lnTo>
                    <a:cubicBezTo>
                      <a:pt x="507325" y="1037378"/>
                      <a:pt x="240682" y="859357"/>
                      <a:pt x="98451" y="610016"/>
                    </a:cubicBezTo>
                    <a:cubicBezTo>
                      <a:pt x="62814" y="574357"/>
                      <a:pt x="44995" y="538698"/>
                      <a:pt x="44995" y="503039"/>
                    </a:cubicBezTo>
                    <a:cubicBezTo>
                      <a:pt x="-48314" y="289289"/>
                      <a:pt x="8363" y="95598"/>
                      <a:pt x="170059" y="12112"/>
                    </a:cubicBez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sp>
            <p:nvSpPr>
              <p:cNvPr id="82" name="Freeform 211">
                <a:extLst>
                  <a:ext uri="{FF2B5EF4-FFF2-40B4-BE49-F238E27FC236}">
                    <a16:creationId xmlns:a16="http://schemas.microsoft.com/office/drawing/2014/main" id="{9216372A-A709-F327-765D-CC1A43C266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6533" y="7546677"/>
                <a:ext cx="9079394" cy="2688156"/>
              </a:xfrm>
              <a:custGeom>
                <a:avLst/>
                <a:gdLst>
                  <a:gd name="T0" fmla="*/ 511 w 511"/>
                  <a:gd name="T1" fmla="*/ 151 h 151"/>
                  <a:gd name="T2" fmla="*/ 89 w 511"/>
                  <a:gd name="T3" fmla="*/ 151 h 151"/>
                  <a:gd name="T4" fmla="*/ 48 w 511"/>
                  <a:gd name="T5" fmla="*/ 122 h 151"/>
                  <a:gd name="T6" fmla="*/ 0 w 511"/>
                  <a:gd name="T7" fmla="*/ 0 h 151"/>
                  <a:gd name="T8" fmla="*/ 1 w 511"/>
                  <a:gd name="T9" fmla="*/ 0 h 151"/>
                  <a:gd name="T10" fmla="*/ 38 w 511"/>
                  <a:gd name="T11" fmla="*/ 23 h 151"/>
                  <a:gd name="T12" fmla="*/ 394 w 511"/>
                  <a:gd name="T13" fmla="*/ 23 h 151"/>
                  <a:gd name="T14" fmla="*/ 511 w 511"/>
                  <a:gd name="T15" fmla="*/ 150 h 151"/>
                  <a:gd name="T16" fmla="*/ 511 w 511"/>
                  <a:gd name="T17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1" h="151">
                    <a:moveTo>
                      <a:pt x="511" y="151"/>
                    </a:moveTo>
                    <a:cubicBezTo>
                      <a:pt x="89" y="151"/>
                      <a:pt x="89" y="151"/>
                      <a:pt x="89" y="151"/>
                    </a:cubicBezTo>
                    <a:cubicBezTo>
                      <a:pt x="73" y="151"/>
                      <a:pt x="55" y="138"/>
                      <a:pt x="48" y="12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9" y="13"/>
                      <a:pt x="24" y="23"/>
                      <a:pt x="38" y="23"/>
                    </a:cubicBezTo>
                    <a:cubicBezTo>
                      <a:pt x="394" y="23"/>
                      <a:pt x="394" y="23"/>
                      <a:pt x="394" y="23"/>
                    </a:cubicBezTo>
                    <a:cubicBezTo>
                      <a:pt x="454" y="23"/>
                      <a:pt x="511" y="90"/>
                      <a:pt x="511" y="150"/>
                    </a:cubicBezTo>
                    <a:lnTo>
                      <a:pt x="511" y="151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83" name="Oval 277">
                <a:extLst>
                  <a:ext uri="{FF2B5EF4-FFF2-40B4-BE49-F238E27FC236}">
                    <a16:creationId xmlns:a16="http://schemas.microsoft.com/office/drawing/2014/main" id="{94482E9E-5D53-0461-AEA4-81621499A4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3501947" y="5565458"/>
                <a:ext cx="2188943" cy="223023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C3A87BB-9996-5E2E-C4AA-5AB1551E22F9}"/>
                </a:ext>
              </a:extLst>
            </p:cNvPr>
            <p:cNvSpPr txBox="1"/>
            <p:nvPr/>
          </p:nvSpPr>
          <p:spPr>
            <a:xfrm>
              <a:off x="2231379" y="2270356"/>
              <a:ext cx="589076" cy="1055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50" b="1" dirty="0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1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CD7F8DA-58BE-B83C-B7D5-1B376E0EAC69}"/>
                </a:ext>
              </a:extLst>
            </p:cNvPr>
            <p:cNvSpPr txBox="1"/>
            <p:nvPr userDrawn="1"/>
          </p:nvSpPr>
          <p:spPr>
            <a:xfrm>
              <a:off x="1952305" y="4189346"/>
              <a:ext cx="2949442" cy="9630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BƯỚC 1</a:t>
              </a:r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BCC4112C-9610-254F-4462-5918350914FA}"/>
                </a:ext>
              </a:extLst>
            </p:cNvPr>
            <p:cNvGrpSpPr/>
            <p:nvPr/>
          </p:nvGrpSpPr>
          <p:grpSpPr>
            <a:xfrm rot="5400000">
              <a:off x="4118397" y="7122808"/>
              <a:ext cx="7851048" cy="3663836"/>
              <a:chOff x="5533753" y="8648545"/>
              <a:chExt cx="5992615" cy="2796563"/>
            </a:xfrm>
          </p:grpSpPr>
          <p:sp>
            <p:nvSpPr>
              <p:cNvPr id="77" name="Freeform 1316">
                <a:extLst>
                  <a:ext uri="{FF2B5EF4-FFF2-40B4-BE49-F238E27FC236}">
                    <a16:creationId xmlns:a16="http://schemas.microsoft.com/office/drawing/2014/main" id="{2C80F275-A3BD-1470-3095-2D0A4DDEC6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3753" y="8648545"/>
                <a:ext cx="5992615" cy="2796563"/>
              </a:xfrm>
              <a:custGeom>
                <a:avLst/>
                <a:gdLst>
                  <a:gd name="T0" fmla="*/ 1 w 361"/>
                  <a:gd name="T1" fmla="*/ 0 h 169"/>
                  <a:gd name="T2" fmla="*/ 348 w 361"/>
                  <a:gd name="T3" fmla="*/ 0 h 169"/>
                  <a:gd name="T4" fmla="*/ 361 w 361"/>
                  <a:gd name="T5" fmla="*/ 13 h 169"/>
                  <a:gd name="T6" fmla="*/ 361 w 361"/>
                  <a:gd name="T7" fmla="*/ 157 h 169"/>
                  <a:gd name="T8" fmla="*/ 348 w 361"/>
                  <a:gd name="T9" fmla="*/ 169 h 169"/>
                  <a:gd name="T10" fmla="*/ 0 w 361"/>
                  <a:gd name="T11" fmla="*/ 169 h 169"/>
                  <a:gd name="T12" fmla="*/ 1 w 361"/>
                  <a:gd name="T13" fmla="*/ 0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1" h="169">
                    <a:moveTo>
                      <a:pt x="1" y="0"/>
                    </a:moveTo>
                    <a:cubicBezTo>
                      <a:pt x="348" y="0"/>
                      <a:pt x="348" y="0"/>
                      <a:pt x="348" y="0"/>
                    </a:cubicBezTo>
                    <a:cubicBezTo>
                      <a:pt x="355" y="0"/>
                      <a:pt x="361" y="6"/>
                      <a:pt x="361" y="13"/>
                    </a:cubicBezTo>
                    <a:cubicBezTo>
                      <a:pt x="361" y="157"/>
                      <a:pt x="361" y="157"/>
                      <a:pt x="361" y="157"/>
                    </a:cubicBezTo>
                    <a:cubicBezTo>
                      <a:pt x="361" y="164"/>
                      <a:pt x="355" y="169"/>
                      <a:pt x="348" y="169"/>
                    </a:cubicBezTo>
                    <a:cubicBezTo>
                      <a:pt x="0" y="169"/>
                      <a:pt x="0" y="169"/>
                      <a:pt x="0" y="169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" name="Rectangle 1317">
                <a:extLst>
                  <a:ext uri="{FF2B5EF4-FFF2-40B4-BE49-F238E27FC236}">
                    <a16:creationId xmlns:a16="http://schemas.microsoft.com/office/drawing/2014/main" id="{40B3CEC6-19CB-1972-4292-30FF77E81B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78678" y="8876834"/>
                <a:ext cx="5296845" cy="233998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9" name="Rectangle 1318">
                <a:extLst>
                  <a:ext uri="{FF2B5EF4-FFF2-40B4-BE49-F238E27FC236}">
                    <a16:creationId xmlns:a16="http://schemas.microsoft.com/office/drawing/2014/main" id="{CC810101-F16D-50E2-D192-8822829065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49275" y="8876834"/>
                <a:ext cx="5478945" cy="23399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pic>
            <p:nvPicPr>
              <p:cNvPr id="80" name="Picture 79">
                <a:extLst>
                  <a:ext uri="{FF2B5EF4-FFF2-40B4-BE49-F238E27FC236}">
                    <a16:creationId xmlns:a16="http://schemas.microsoft.com/office/drawing/2014/main" id="{426DC808-5E77-89E8-6B14-95E069CDC8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71020" y="8660250"/>
                <a:ext cx="1451329" cy="2784858"/>
              </a:xfrm>
              <a:prstGeom prst="rect">
                <a:avLst/>
              </a:prstGeom>
            </p:spPr>
          </p:pic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1F9ACFD-81E7-DDA7-46E2-629959A4811B}"/>
                </a:ext>
              </a:extLst>
            </p:cNvPr>
            <p:cNvGrpSpPr/>
            <p:nvPr/>
          </p:nvGrpSpPr>
          <p:grpSpPr>
            <a:xfrm>
              <a:off x="4998893" y="2001631"/>
              <a:ext cx="6597738" cy="3361571"/>
              <a:chOff x="2121370" y="5565458"/>
              <a:chExt cx="9164557" cy="4669375"/>
            </a:xfrm>
          </p:grpSpPr>
          <p:sp>
            <p:nvSpPr>
              <p:cNvPr id="70" name="Freeform 260">
                <a:extLst>
                  <a:ext uri="{FF2B5EF4-FFF2-40B4-BE49-F238E27FC236}">
                    <a16:creationId xmlns:a16="http://schemas.microsoft.com/office/drawing/2014/main" id="{58519633-3097-4F09-4C62-92CCF0D3B8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1370" y="6934200"/>
                <a:ext cx="3102482" cy="2230865"/>
              </a:xfrm>
              <a:custGeom>
                <a:avLst/>
                <a:gdLst>
                  <a:gd name="connsiteX0" fmla="*/ 203742 w 3102482"/>
                  <a:gd name="connsiteY0" fmla="*/ 0 h 2230865"/>
                  <a:gd name="connsiteX1" fmla="*/ 2225470 w 3102482"/>
                  <a:gd name="connsiteY1" fmla="*/ 0 h 2230865"/>
                  <a:gd name="connsiteX2" fmla="*/ 3102482 w 3102482"/>
                  <a:gd name="connsiteY2" fmla="*/ 592187 h 2230865"/>
                  <a:gd name="connsiteX3" fmla="*/ 1466986 w 3102482"/>
                  <a:gd name="connsiteY3" fmla="*/ 2230865 h 2230865"/>
                  <a:gd name="connsiteX4" fmla="*/ 1466986 w 3102482"/>
                  <a:gd name="connsiteY4" fmla="*/ 1037378 h 2230865"/>
                  <a:gd name="connsiteX5" fmla="*/ 756150 w 3102482"/>
                  <a:gd name="connsiteY5" fmla="*/ 1037378 h 2230865"/>
                  <a:gd name="connsiteX6" fmla="*/ 98451 w 3102482"/>
                  <a:gd name="connsiteY6" fmla="*/ 610016 h 2230865"/>
                  <a:gd name="connsiteX7" fmla="*/ 44995 w 3102482"/>
                  <a:gd name="connsiteY7" fmla="*/ 503039 h 2230865"/>
                  <a:gd name="connsiteX8" fmla="*/ 170059 w 3102482"/>
                  <a:gd name="connsiteY8" fmla="*/ 12112 h 2230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02482" h="2230865">
                    <a:moveTo>
                      <a:pt x="203742" y="0"/>
                    </a:moveTo>
                    <a:lnTo>
                      <a:pt x="2225470" y="0"/>
                    </a:lnTo>
                    <a:lnTo>
                      <a:pt x="3102482" y="592187"/>
                    </a:lnTo>
                    <a:lnTo>
                      <a:pt x="1466986" y="2230865"/>
                    </a:lnTo>
                    <a:lnTo>
                      <a:pt x="1466986" y="1037378"/>
                    </a:lnTo>
                    <a:lnTo>
                      <a:pt x="756150" y="1037378"/>
                    </a:lnTo>
                    <a:cubicBezTo>
                      <a:pt x="507325" y="1037378"/>
                      <a:pt x="240682" y="859357"/>
                      <a:pt x="98451" y="610016"/>
                    </a:cubicBezTo>
                    <a:cubicBezTo>
                      <a:pt x="62814" y="574357"/>
                      <a:pt x="44995" y="538698"/>
                      <a:pt x="44995" y="503039"/>
                    </a:cubicBezTo>
                    <a:cubicBezTo>
                      <a:pt x="-48314" y="289289"/>
                      <a:pt x="8363" y="95598"/>
                      <a:pt x="170059" y="12112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sp>
            <p:nvSpPr>
              <p:cNvPr id="71" name="Freeform 211">
                <a:extLst>
                  <a:ext uri="{FF2B5EF4-FFF2-40B4-BE49-F238E27FC236}">
                    <a16:creationId xmlns:a16="http://schemas.microsoft.com/office/drawing/2014/main" id="{CF2FA350-029B-2C50-A5FE-F02B5CF532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6533" y="7546677"/>
                <a:ext cx="9079394" cy="2688156"/>
              </a:xfrm>
              <a:custGeom>
                <a:avLst/>
                <a:gdLst>
                  <a:gd name="T0" fmla="*/ 511 w 511"/>
                  <a:gd name="T1" fmla="*/ 151 h 151"/>
                  <a:gd name="T2" fmla="*/ 89 w 511"/>
                  <a:gd name="T3" fmla="*/ 151 h 151"/>
                  <a:gd name="T4" fmla="*/ 48 w 511"/>
                  <a:gd name="T5" fmla="*/ 122 h 151"/>
                  <a:gd name="T6" fmla="*/ 0 w 511"/>
                  <a:gd name="T7" fmla="*/ 0 h 151"/>
                  <a:gd name="T8" fmla="*/ 1 w 511"/>
                  <a:gd name="T9" fmla="*/ 0 h 151"/>
                  <a:gd name="T10" fmla="*/ 38 w 511"/>
                  <a:gd name="T11" fmla="*/ 23 h 151"/>
                  <a:gd name="T12" fmla="*/ 394 w 511"/>
                  <a:gd name="T13" fmla="*/ 23 h 151"/>
                  <a:gd name="T14" fmla="*/ 511 w 511"/>
                  <a:gd name="T15" fmla="*/ 150 h 151"/>
                  <a:gd name="T16" fmla="*/ 511 w 511"/>
                  <a:gd name="T17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1" h="151">
                    <a:moveTo>
                      <a:pt x="511" y="151"/>
                    </a:moveTo>
                    <a:cubicBezTo>
                      <a:pt x="89" y="151"/>
                      <a:pt x="89" y="151"/>
                      <a:pt x="89" y="151"/>
                    </a:cubicBezTo>
                    <a:cubicBezTo>
                      <a:pt x="73" y="151"/>
                      <a:pt x="55" y="138"/>
                      <a:pt x="48" y="12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9" y="13"/>
                      <a:pt x="24" y="23"/>
                      <a:pt x="38" y="23"/>
                    </a:cubicBezTo>
                    <a:cubicBezTo>
                      <a:pt x="394" y="23"/>
                      <a:pt x="394" y="23"/>
                      <a:pt x="394" y="23"/>
                    </a:cubicBezTo>
                    <a:cubicBezTo>
                      <a:pt x="454" y="23"/>
                      <a:pt x="511" y="90"/>
                      <a:pt x="511" y="150"/>
                    </a:cubicBezTo>
                    <a:lnTo>
                      <a:pt x="511" y="15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2" name="Oval 277">
                <a:extLst>
                  <a:ext uri="{FF2B5EF4-FFF2-40B4-BE49-F238E27FC236}">
                    <a16:creationId xmlns:a16="http://schemas.microsoft.com/office/drawing/2014/main" id="{B5FE45DE-DB26-A8E2-30CE-8E50901301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3501947" y="5565458"/>
                <a:ext cx="2188943" cy="2230231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A94B8AB-E8EB-A3FD-ED6F-9349B060D11A}"/>
                </a:ext>
              </a:extLst>
            </p:cNvPr>
            <p:cNvSpPr txBox="1"/>
            <p:nvPr/>
          </p:nvSpPr>
          <p:spPr>
            <a:xfrm>
              <a:off x="6478053" y="2285009"/>
              <a:ext cx="589076" cy="1055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50" b="1" dirty="0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2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B466B5E-4023-AB70-4797-903B0FB19F84}"/>
                </a:ext>
              </a:extLst>
            </p:cNvPr>
            <p:cNvSpPr txBox="1"/>
            <p:nvPr/>
          </p:nvSpPr>
          <p:spPr>
            <a:xfrm>
              <a:off x="5716053" y="4189346"/>
              <a:ext cx="4009396" cy="9630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BƯỚC 2</a:t>
              </a:r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AAA9BE08-8DE0-76C7-D6EA-4D07E080A9A8}"/>
                </a:ext>
              </a:extLst>
            </p:cNvPr>
            <p:cNvGrpSpPr/>
            <p:nvPr/>
          </p:nvGrpSpPr>
          <p:grpSpPr>
            <a:xfrm rot="5400000">
              <a:off x="8478191" y="7137589"/>
              <a:ext cx="7851047" cy="3663836"/>
              <a:chOff x="5533753" y="8648545"/>
              <a:chExt cx="5992615" cy="2796563"/>
            </a:xfrm>
          </p:grpSpPr>
          <p:sp>
            <p:nvSpPr>
              <p:cNvPr id="66" name="Freeform 1316">
                <a:extLst>
                  <a:ext uri="{FF2B5EF4-FFF2-40B4-BE49-F238E27FC236}">
                    <a16:creationId xmlns:a16="http://schemas.microsoft.com/office/drawing/2014/main" id="{86F6545B-9667-7387-7A87-B1D950F212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3753" y="8648545"/>
                <a:ext cx="5992615" cy="2796563"/>
              </a:xfrm>
              <a:custGeom>
                <a:avLst/>
                <a:gdLst>
                  <a:gd name="T0" fmla="*/ 1 w 361"/>
                  <a:gd name="T1" fmla="*/ 0 h 169"/>
                  <a:gd name="T2" fmla="*/ 348 w 361"/>
                  <a:gd name="T3" fmla="*/ 0 h 169"/>
                  <a:gd name="T4" fmla="*/ 361 w 361"/>
                  <a:gd name="T5" fmla="*/ 13 h 169"/>
                  <a:gd name="T6" fmla="*/ 361 w 361"/>
                  <a:gd name="T7" fmla="*/ 157 h 169"/>
                  <a:gd name="T8" fmla="*/ 348 w 361"/>
                  <a:gd name="T9" fmla="*/ 169 h 169"/>
                  <a:gd name="T10" fmla="*/ 0 w 361"/>
                  <a:gd name="T11" fmla="*/ 169 h 169"/>
                  <a:gd name="T12" fmla="*/ 1 w 361"/>
                  <a:gd name="T13" fmla="*/ 0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1" h="169">
                    <a:moveTo>
                      <a:pt x="1" y="0"/>
                    </a:moveTo>
                    <a:cubicBezTo>
                      <a:pt x="348" y="0"/>
                      <a:pt x="348" y="0"/>
                      <a:pt x="348" y="0"/>
                    </a:cubicBezTo>
                    <a:cubicBezTo>
                      <a:pt x="355" y="0"/>
                      <a:pt x="361" y="6"/>
                      <a:pt x="361" y="13"/>
                    </a:cubicBezTo>
                    <a:cubicBezTo>
                      <a:pt x="361" y="157"/>
                      <a:pt x="361" y="157"/>
                      <a:pt x="361" y="157"/>
                    </a:cubicBezTo>
                    <a:cubicBezTo>
                      <a:pt x="361" y="164"/>
                      <a:pt x="355" y="169"/>
                      <a:pt x="348" y="169"/>
                    </a:cubicBezTo>
                    <a:cubicBezTo>
                      <a:pt x="0" y="169"/>
                      <a:pt x="0" y="169"/>
                      <a:pt x="0" y="169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67" name="Rectangle 1317">
                <a:extLst>
                  <a:ext uri="{FF2B5EF4-FFF2-40B4-BE49-F238E27FC236}">
                    <a16:creationId xmlns:a16="http://schemas.microsoft.com/office/drawing/2014/main" id="{16CD301C-48DD-65CC-D256-672FFA0072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78678" y="8876834"/>
                <a:ext cx="5296845" cy="233998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68" name="Rectangle 1318">
                <a:extLst>
                  <a:ext uri="{FF2B5EF4-FFF2-40B4-BE49-F238E27FC236}">
                    <a16:creationId xmlns:a16="http://schemas.microsoft.com/office/drawing/2014/main" id="{BA52711F-A94D-171C-3D6C-4278391305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49275" y="8876834"/>
                <a:ext cx="5478945" cy="23399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pic>
            <p:nvPicPr>
              <p:cNvPr id="69" name="Picture 68">
                <a:extLst>
                  <a:ext uri="{FF2B5EF4-FFF2-40B4-BE49-F238E27FC236}">
                    <a16:creationId xmlns:a16="http://schemas.microsoft.com/office/drawing/2014/main" id="{D6037673-A8A3-93EB-0E5B-8D941FD2DD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71020" y="8660250"/>
                <a:ext cx="1451329" cy="2784858"/>
              </a:xfrm>
              <a:prstGeom prst="rect">
                <a:avLst/>
              </a:prstGeom>
            </p:spPr>
          </p:pic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4E92B66-40FF-C1F5-C3E8-624D838D3357}"/>
                </a:ext>
              </a:extLst>
            </p:cNvPr>
            <p:cNvGrpSpPr/>
            <p:nvPr/>
          </p:nvGrpSpPr>
          <p:grpSpPr>
            <a:xfrm>
              <a:off x="9321880" y="1981200"/>
              <a:ext cx="6597738" cy="3361571"/>
              <a:chOff x="2121370" y="5565458"/>
              <a:chExt cx="9164557" cy="4669375"/>
            </a:xfrm>
          </p:grpSpPr>
          <p:sp>
            <p:nvSpPr>
              <p:cNvPr id="59" name="Freeform 249">
                <a:extLst>
                  <a:ext uri="{FF2B5EF4-FFF2-40B4-BE49-F238E27FC236}">
                    <a16:creationId xmlns:a16="http://schemas.microsoft.com/office/drawing/2014/main" id="{D05130A6-02B0-B01A-6A07-4D4D59D947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1370" y="6934200"/>
                <a:ext cx="3102482" cy="2230865"/>
              </a:xfrm>
              <a:custGeom>
                <a:avLst/>
                <a:gdLst>
                  <a:gd name="connsiteX0" fmla="*/ 203742 w 3102482"/>
                  <a:gd name="connsiteY0" fmla="*/ 0 h 2230865"/>
                  <a:gd name="connsiteX1" fmla="*/ 2225470 w 3102482"/>
                  <a:gd name="connsiteY1" fmla="*/ 0 h 2230865"/>
                  <a:gd name="connsiteX2" fmla="*/ 3102482 w 3102482"/>
                  <a:gd name="connsiteY2" fmla="*/ 592187 h 2230865"/>
                  <a:gd name="connsiteX3" fmla="*/ 1466986 w 3102482"/>
                  <a:gd name="connsiteY3" fmla="*/ 2230865 h 2230865"/>
                  <a:gd name="connsiteX4" fmla="*/ 1466986 w 3102482"/>
                  <a:gd name="connsiteY4" fmla="*/ 1037378 h 2230865"/>
                  <a:gd name="connsiteX5" fmla="*/ 756150 w 3102482"/>
                  <a:gd name="connsiteY5" fmla="*/ 1037378 h 2230865"/>
                  <a:gd name="connsiteX6" fmla="*/ 98451 w 3102482"/>
                  <a:gd name="connsiteY6" fmla="*/ 610016 h 2230865"/>
                  <a:gd name="connsiteX7" fmla="*/ 44995 w 3102482"/>
                  <a:gd name="connsiteY7" fmla="*/ 503039 h 2230865"/>
                  <a:gd name="connsiteX8" fmla="*/ 170059 w 3102482"/>
                  <a:gd name="connsiteY8" fmla="*/ 12112 h 2230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02482" h="2230865">
                    <a:moveTo>
                      <a:pt x="203742" y="0"/>
                    </a:moveTo>
                    <a:lnTo>
                      <a:pt x="2225470" y="0"/>
                    </a:lnTo>
                    <a:lnTo>
                      <a:pt x="3102482" y="592187"/>
                    </a:lnTo>
                    <a:lnTo>
                      <a:pt x="1466986" y="2230865"/>
                    </a:lnTo>
                    <a:lnTo>
                      <a:pt x="1466986" y="1037378"/>
                    </a:lnTo>
                    <a:lnTo>
                      <a:pt x="756150" y="1037378"/>
                    </a:lnTo>
                    <a:cubicBezTo>
                      <a:pt x="507325" y="1037378"/>
                      <a:pt x="240682" y="859357"/>
                      <a:pt x="98451" y="610016"/>
                    </a:cubicBezTo>
                    <a:cubicBezTo>
                      <a:pt x="62814" y="574357"/>
                      <a:pt x="44995" y="538698"/>
                      <a:pt x="44995" y="503039"/>
                    </a:cubicBezTo>
                    <a:cubicBezTo>
                      <a:pt x="-48314" y="289289"/>
                      <a:pt x="8363" y="95598"/>
                      <a:pt x="170059" y="12112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sp>
            <p:nvSpPr>
              <p:cNvPr id="60" name="Freeform 211">
                <a:extLst>
                  <a:ext uri="{FF2B5EF4-FFF2-40B4-BE49-F238E27FC236}">
                    <a16:creationId xmlns:a16="http://schemas.microsoft.com/office/drawing/2014/main" id="{5AB775EE-01BE-3A31-57C8-FD0E94E1D3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6533" y="7546677"/>
                <a:ext cx="9079394" cy="2688156"/>
              </a:xfrm>
              <a:custGeom>
                <a:avLst/>
                <a:gdLst>
                  <a:gd name="T0" fmla="*/ 511 w 511"/>
                  <a:gd name="T1" fmla="*/ 151 h 151"/>
                  <a:gd name="T2" fmla="*/ 89 w 511"/>
                  <a:gd name="T3" fmla="*/ 151 h 151"/>
                  <a:gd name="T4" fmla="*/ 48 w 511"/>
                  <a:gd name="T5" fmla="*/ 122 h 151"/>
                  <a:gd name="T6" fmla="*/ 0 w 511"/>
                  <a:gd name="T7" fmla="*/ 0 h 151"/>
                  <a:gd name="T8" fmla="*/ 1 w 511"/>
                  <a:gd name="T9" fmla="*/ 0 h 151"/>
                  <a:gd name="T10" fmla="*/ 38 w 511"/>
                  <a:gd name="T11" fmla="*/ 23 h 151"/>
                  <a:gd name="T12" fmla="*/ 394 w 511"/>
                  <a:gd name="T13" fmla="*/ 23 h 151"/>
                  <a:gd name="T14" fmla="*/ 511 w 511"/>
                  <a:gd name="T15" fmla="*/ 150 h 151"/>
                  <a:gd name="T16" fmla="*/ 511 w 511"/>
                  <a:gd name="T17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1" h="151">
                    <a:moveTo>
                      <a:pt x="511" y="151"/>
                    </a:moveTo>
                    <a:cubicBezTo>
                      <a:pt x="89" y="151"/>
                      <a:pt x="89" y="151"/>
                      <a:pt x="89" y="151"/>
                    </a:cubicBezTo>
                    <a:cubicBezTo>
                      <a:pt x="73" y="151"/>
                      <a:pt x="55" y="138"/>
                      <a:pt x="48" y="12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9" y="13"/>
                      <a:pt x="24" y="23"/>
                      <a:pt x="38" y="23"/>
                    </a:cubicBezTo>
                    <a:cubicBezTo>
                      <a:pt x="394" y="23"/>
                      <a:pt x="394" y="23"/>
                      <a:pt x="394" y="23"/>
                    </a:cubicBezTo>
                    <a:cubicBezTo>
                      <a:pt x="454" y="23"/>
                      <a:pt x="511" y="90"/>
                      <a:pt x="511" y="150"/>
                    </a:cubicBezTo>
                    <a:lnTo>
                      <a:pt x="511" y="15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61" name="Oval 277">
                <a:extLst>
                  <a:ext uri="{FF2B5EF4-FFF2-40B4-BE49-F238E27FC236}">
                    <a16:creationId xmlns:a16="http://schemas.microsoft.com/office/drawing/2014/main" id="{640F4C74-4580-A0C9-FE38-13E4566916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3501947" y="5565458"/>
                <a:ext cx="2188943" cy="2230231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F49D564-A590-0C18-3E1C-36A76BD2FD01}"/>
                </a:ext>
              </a:extLst>
            </p:cNvPr>
            <p:cNvSpPr txBox="1"/>
            <p:nvPr/>
          </p:nvSpPr>
          <p:spPr>
            <a:xfrm>
              <a:off x="10821453" y="2268948"/>
              <a:ext cx="589076" cy="1055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50" b="1" dirty="0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3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B4FE99F-1579-7313-F3C6-FD30FD9D49C5}"/>
                </a:ext>
              </a:extLst>
            </p:cNvPr>
            <p:cNvSpPr txBox="1"/>
            <p:nvPr/>
          </p:nvSpPr>
          <p:spPr>
            <a:xfrm>
              <a:off x="10539013" y="4117932"/>
              <a:ext cx="2949442" cy="9630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BƯỚC 3</a:t>
              </a: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878008D4-3586-C120-B3A0-71920EFFD113}"/>
                </a:ext>
              </a:extLst>
            </p:cNvPr>
            <p:cNvGrpSpPr/>
            <p:nvPr/>
          </p:nvGrpSpPr>
          <p:grpSpPr>
            <a:xfrm rot="5400000">
              <a:off x="12821593" y="7137589"/>
              <a:ext cx="7851048" cy="3663836"/>
              <a:chOff x="5533753" y="8648545"/>
              <a:chExt cx="5992615" cy="2796563"/>
            </a:xfrm>
          </p:grpSpPr>
          <p:sp>
            <p:nvSpPr>
              <p:cNvPr id="55" name="Freeform 1316">
                <a:extLst>
                  <a:ext uri="{FF2B5EF4-FFF2-40B4-BE49-F238E27FC236}">
                    <a16:creationId xmlns:a16="http://schemas.microsoft.com/office/drawing/2014/main" id="{FF94AC1E-7574-420B-703A-79A51BC1F7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3753" y="8648545"/>
                <a:ext cx="5992615" cy="2796563"/>
              </a:xfrm>
              <a:custGeom>
                <a:avLst/>
                <a:gdLst>
                  <a:gd name="T0" fmla="*/ 1 w 361"/>
                  <a:gd name="T1" fmla="*/ 0 h 169"/>
                  <a:gd name="T2" fmla="*/ 348 w 361"/>
                  <a:gd name="T3" fmla="*/ 0 h 169"/>
                  <a:gd name="T4" fmla="*/ 361 w 361"/>
                  <a:gd name="T5" fmla="*/ 13 h 169"/>
                  <a:gd name="T6" fmla="*/ 361 w 361"/>
                  <a:gd name="T7" fmla="*/ 157 h 169"/>
                  <a:gd name="T8" fmla="*/ 348 w 361"/>
                  <a:gd name="T9" fmla="*/ 169 h 169"/>
                  <a:gd name="T10" fmla="*/ 0 w 361"/>
                  <a:gd name="T11" fmla="*/ 169 h 169"/>
                  <a:gd name="T12" fmla="*/ 1 w 361"/>
                  <a:gd name="T13" fmla="*/ 0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1" h="169">
                    <a:moveTo>
                      <a:pt x="1" y="0"/>
                    </a:moveTo>
                    <a:cubicBezTo>
                      <a:pt x="348" y="0"/>
                      <a:pt x="348" y="0"/>
                      <a:pt x="348" y="0"/>
                    </a:cubicBezTo>
                    <a:cubicBezTo>
                      <a:pt x="355" y="0"/>
                      <a:pt x="361" y="6"/>
                      <a:pt x="361" y="13"/>
                    </a:cubicBezTo>
                    <a:cubicBezTo>
                      <a:pt x="361" y="157"/>
                      <a:pt x="361" y="157"/>
                      <a:pt x="361" y="157"/>
                    </a:cubicBezTo>
                    <a:cubicBezTo>
                      <a:pt x="361" y="164"/>
                      <a:pt x="355" y="169"/>
                      <a:pt x="348" y="169"/>
                    </a:cubicBezTo>
                    <a:cubicBezTo>
                      <a:pt x="0" y="169"/>
                      <a:pt x="0" y="169"/>
                      <a:pt x="0" y="169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56" name="Rectangle 1317">
                <a:extLst>
                  <a:ext uri="{FF2B5EF4-FFF2-40B4-BE49-F238E27FC236}">
                    <a16:creationId xmlns:a16="http://schemas.microsoft.com/office/drawing/2014/main" id="{A82C9309-0769-9E65-20C6-D0AADFB703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78678" y="8876834"/>
                <a:ext cx="5296845" cy="233998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57" name="Rectangle 1318">
                <a:extLst>
                  <a:ext uri="{FF2B5EF4-FFF2-40B4-BE49-F238E27FC236}">
                    <a16:creationId xmlns:a16="http://schemas.microsoft.com/office/drawing/2014/main" id="{AAF014EC-71B9-F668-70A3-6FC53BB2AA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49275" y="8876834"/>
                <a:ext cx="5478945" cy="23399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5B312371-CC41-DE46-6410-0E1F85BFD8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71020" y="8660250"/>
                <a:ext cx="1451329" cy="2784858"/>
              </a:xfrm>
              <a:prstGeom prst="rect">
                <a:avLst/>
              </a:prstGeom>
            </p:spPr>
          </p:pic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5D0C1294-C104-94C5-2A7D-ADABDFF01827}"/>
                </a:ext>
              </a:extLst>
            </p:cNvPr>
            <p:cNvGrpSpPr/>
            <p:nvPr/>
          </p:nvGrpSpPr>
          <p:grpSpPr>
            <a:xfrm>
              <a:off x="13588936" y="1981200"/>
              <a:ext cx="6597738" cy="3361571"/>
              <a:chOff x="2121370" y="5565458"/>
              <a:chExt cx="9164557" cy="4669375"/>
            </a:xfrm>
          </p:grpSpPr>
          <p:sp>
            <p:nvSpPr>
              <p:cNvPr id="48" name="Freeform 238">
                <a:extLst>
                  <a:ext uri="{FF2B5EF4-FFF2-40B4-BE49-F238E27FC236}">
                    <a16:creationId xmlns:a16="http://schemas.microsoft.com/office/drawing/2014/main" id="{7096F050-5226-2974-8C1B-9B2C8CD3AF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1370" y="6934200"/>
                <a:ext cx="3102482" cy="2230865"/>
              </a:xfrm>
              <a:custGeom>
                <a:avLst/>
                <a:gdLst>
                  <a:gd name="connsiteX0" fmla="*/ 203742 w 3102482"/>
                  <a:gd name="connsiteY0" fmla="*/ 0 h 2230865"/>
                  <a:gd name="connsiteX1" fmla="*/ 2225470 w 3102482"/>
                  <a:gd name="connsiteY1" fmla="*/ 0 h 2230865"/>
                  <a:gd name="connsiteX2" fmla="*/ 3102482 w 3102482"/>
                  <a:gd name="connsiteY2" fmla="*/ 592187 h 2230865"/>
                  <a:gd name="connsiteX3" fmla="*/ 1466986 w 3102482"/>
                  <a:gd name="connsiteY3" fmla="*/ 2230865 h 2230865"/>
                  <a:gd name="connsiteX4" fmla="*/ 1466986 w 3102482"/>
                  <a:gd name="connsiteY4" fmla="*/ 1037378 h 2230865"/>
                  <a:gd name="connsiteX5" fmla="*/ 756150 w 3102482"/>
                  <a:gd name="connsiteY5" fmla="*/ 1037378 h 2230865"/>
                  <a:gd name="connsiteX6" fmla="*/ 98451 w 3102482"/>
                  <a:gd name="connsiteY6" fmla="*/ 610016 h 2230865"/>
                  <a:gd name="connsiteX7" fmla="*/ 44995 w 3102482"/>
                  <a:gd name="connsiteY7" fmla="*/ 503039 h 2230865"/>
                  <a:gd name="connsiteX8" fmla="*/ 170059 w 3102482"/>
                  <a:gd name="connsiteY8" fmla="*/ 12112 h 2230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02482" h="2230865">
                    <a:moveTo>
                      <a:pt x="203742" y="0"/>
                    </a:moveTo>
                    <a:lnTo>
                      <a:pt x="2225470" y="0"/>
                    </a:lnTo>
                    <a:lnTo>
                      <a:pt x="3102482" y="592187"/>
                    </a:lnTo>
                    <a:lnTo>
                      <a:pt x="1466986" y="2230865"/>
                    </a:lnTo>
                    <a:lnTo>
                      <a:pt x="1466986" y="1037378"/>
                    </a:lnTo>
                    <a:lnTo>
                      <a:pt x="756150" y="1037378"/>
                    </a:lnTo>
                    <a:cubicBezTo>
                      <a:pt x="507325" y="1037378"/>
                      <a:pt x="240682" y="859357"/>
                      <a:pt x="98451" y="610016"/>
                    </a:cubicBezTo>
                    <a:cubicBezTo>
                      <a:pt x="62814" y="574357"/>
                      <a:pt x="44995" y="538698"/>
                      <a:pt x="44995" y="503039"/>
                    </a:cubicBezTo>
                    <a:cubicBezTo>
                      <a:pt x="-48314" y="289289"/>
                      <a:pt x="8363" y="95598"/>
                      <a:pt x="170059" y="12112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sp>
            <p:nvSpPr>
              <p:cNvPr id="49" name="Freeform 211">
                <a:extLst>
                  <a:ext uri="{FF2B5EF4-FFF2-40B4-BE49-F238E27FC236}">
                    <a16:creationId xmlns:a16="http://schemas.microsoft.com/office/drawing/2014/main" id="{3CDE815B-2DD7-AFE2-7DD5-7FAB5B9553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6533" y="7546677"/>
                <a:ext cx="9079394" cy="2688156"/>
              </a:xfrm>
              <a:custGeom>
                <a:avLst/>
                <a:gdLst>
                  <a:gd name="T0" fmla="*/ 511 w 511"/>
                  <a:gd name="T1" fmla="*/ 151 h 151"/>
                  <a:gd name="T2" fmla="*/ 89 w 511"/>
                  <a:gd name="T3" fmla="*/ 151 h 151"/>
                  <a:gd name="T4" fmla="*/ 48 w 511"/>
                  <a:gd name="T5" fmla="*/ 122 h 151"/>
                  <a:gd name="T6" fmla="*/ 0 w 511"/>
                  <a:gd name="T7" fmla="*/ 0 h 151"/>
                  <a:gd name="T8" fmla="*/ 1 w 511"/>
                  <a:gd name="T9" fmla="*/ 0 h 151"/>
                  <a:gd name="T10" fmla="*/ 38 w 511"/>
                  <a:gd name="T11" fmla="*/ 23 h 151"/>
                  <a:gd name="T12" fmla="*/ 394 w 511"/>
                  <a:gd name="T13" fmla="*/ 23 h 151"/>
                  <a:gd name="T14" fmla="*/ 511 w 511"/>
                  <a:gd name="T15" fmla="*/ 150 h 151"/>
                  <a:gd name="T16" fmla="*/ 511 w 511"/>
                  <a:gd name="T17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1" h="151">
                    <a:moveTo>
                      <a:pt x="511" y="151"/>
                    </a:moveTo>
                    <a:cubicBezTo>
                      <a:pt x="89" y="151"/>
                      <a:pt x="89" y="151"/>
                      <a:pt x="89" y="151"/>
                    </a:cubicBezTo>
                    <a:cubicBezTo>
                      <a:pt x="73" y="151"/>
                      <a:pt x="55" y="138"/>
                      <a:pt x="48" y="12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9" y="13"/>
                      <a:pt x="24" y="23"/>
                      <a:pt x="38" y="23"/>
                    </a:cubicBezTo>
                    <a:cubicBezTo>
                      <a:pt x="394" y="23"/>
                      <a:pt x="394" y="23"/>
                      <a:pt x="394" y="23"/>
                    </a:cubicBezTo>
                    <a:cubicBezTo>
                      <a:pt x="454" y="23"/>
                      <a:pt x="511" y="90"/>
                      <a:pt x="511" y="150"/>
                    </a:cubicBezTo>
                    <a:lnTo>
                      <a:pt x="511" y="15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50" name="Oval 277">
                <a:extLst>
                  <a:ext uri="{FF2B5EF4-FFF2-40B4-BE49-F238E27FC236}">
                    <a16:creationId xmlns:a16="http://schemas.microsoft.com/office/drawing/2014/main" id="{3559AF60-39F7-B390-1DD1-2115C0157F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3501947" y="5565458"/>
                <a:ext cx="2188943" cy="2230231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BD6CDED-4D48-8F60-B72E-C310E6B8EF1A}"/>
                </a:ext>
              </a:extLst>
            </p:cNvPr>
            <p:cNvSpPr txBox="1"/>
            <p:nvPr/>
          </p:nvSpPr>
          <p:spPr>
            <a:xfrm>
              <a:off x="15068129" y="2283601"/>
              <a:ext cx="589076" cy="1055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50" b="1" dirty="0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4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9D3320C-8017-B2B0-C51B-7C0EA47DC6F2}"/>
                </a:ext>
              </a:extLst>
            </p:cNvPr>
            <p:cNvSpPr txBox="1"/>
            <p:nvPr/>
          </p:nvSpPr>
          <p:spPr>
            <a:xfrm>
              <a:off x="14124455" y="4113145"/>
              <a:ext cx="3447582" cy="9630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BƯỚC 4</a:t>
              </a: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863608AF-DAC0-DD4D-B314-D125FC8348B6}"/>
                </a:ext>
              </a:extLst>
            </p:cNvPr>
            <p:cNvGrpSpPr/>
            <p:nvPr/>
          </p:nvGrpSpPr>
          <p:grpSpPr>
            <a:xfrm rot="5400000">
              <a:off x="17052361" y="7189182"/>
              <a:ext cx="7851048" cy="3663836"/>
              <a:chOff x="5533753" y="8648545"/>
              <a:chExt cx="5992615" cy="2796563"/>
            </a:xfrm>
          </p:grpSpPr>
          <p:sp>
            <p:nvSpPr>
              <p:cNvPr id="44" name="Freeform 1316">
                <a:extLst>
                  <a:ext uri="{FF2B5EF4-FFF2-40B4-BE49-F238E27FC236}">
                    <a16:creationId xmlns:a16="http://schemas.microsoft.com/office/drawing/2014/main" id="{A8098E35-9531-03B9-896C-C97FEFC613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3753" y="8648545"/>
                <a:ext cx="5992615" cy="2796563"/>
              </a:xfrm>
              <a:custGeom>
                <a:avLst/>
                <a:gdLst>
                  <a:gd name="T0" fmla="*/ 1 w 361"/>
                  <a:gd name="T1" fmla="*/ 0 h 169"/>
                  <a:gd name="T2" fmla="*/ 348 w 361"/>
                  <a:gd name="T3" fmla="*/ 0 h 169"/>
                  <a:gd name="T4" fmla="*/ 361 w 361"/>
                  <a:gd name="T5" fmla="*/ 13 h 169"/>
                  <a:gd name="T6" fmla="*/ 361 w 361"/>
                  <a:gd name="T7" fmla="*/ 157 h 169"/>
                  <a:gd name="T8" fmla="*/ 348 w 361"/>
                  <a:gd name="T9" fmla="*/ 169 h 169"/>
                  <a:gd name="T10" fmla="*/ 0 w 361"/>
                  <a:gd name="T11" fmla="*/ 169 h 169"/>
                  <a:gd name="T12" fmla="*/ 1 w 361"/>
                  <a:gd name="T13" fmla="*/ 0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1" h="169">
                    <a:moveTo>
                      <a:pt x="1" y="0"/>
                    </a:moveTo>
                    <a:cubicBezTo>
                      <a:pt x="348" y="0"/>
                      <a:pt x="348" y="0"/>
                      <a:pt x="348" y="0"/>
                    </a:cubicBezTo>
                    <a:cubicBezTo>
                      <a:pt x="355" y="0"/>
                      <a:pt x="361" y="6"/>
                      <a:pt x="361" y="13"/>
                    </a:cubicBezTo>
                    <a:cubicBezTo>
                      <a:pt x="361" y="157"/>
                      <a:pt x="361" y="157"/>
                      <a:pt x="361" y="157"/>
                    </a:cubicBezTo>
                    <a:cubicBezTo>
                      <a:pt x="361" y="164"/>
                      <a:pt x="355" y="169"/>
                      <a:pt x="348" y="169"/>
                    </a:cubicBezTo>
                    <a:cubicBezTo>
                      <a:pt x="0" y="169"/>
                      <a:pt x="0" y="169"/>
                      <a:pt x="0" y="169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5" name="Rectangle 1317">
                <a:extLst>
                  <a:ext uri="{FF2B5EF4-FFF2-40B4-BE49-F238E27FC236}">
                    <a16:creationId xmlns:a16="http://schemas.microsoft.com/office/drawing/2014/main" id="{A3649221-AB87-F05F-B30E-5D54C0B83F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78678" y="8876834"/>
                <a:ext cx="5296845" cy="233998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6" name="Rectangle 1318">
                <a:extLst>
                  <a:ext uri="{FF2B5EF4-FFF2-40B4-BE49-F238E27FC236}">
                    <a16:creationId xmlns:a16="http://schemas.microsoft.com/office/drawing/2014/main" id="{3A51FD2D-D60D-2B48-5ADA-17AE46E49F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49275" y="8876834"/>
                <a:ext cx="5478945" cy="23399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021E110B-4C65-7F60-7839-AE80C2DD0A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71020" y="8660250"/>
                <a:ext cx="1451329" cy="2784858"/>
              </a:xfrm>
              <a:prstGeom prst="rect">
                <a:avLst/>
              </a:prstGeom>
            </p:spPr>
          </p:pic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781240EB-2FF1-2BB4-BE47-8337CBCAC83E}"/>
                </a:ext>
              </a:extLst>
            </p:cNvPr>
            <p:cNvGrpSpPr/>
            <p:nvPr/>
          </p:nvGrpSpPr>
          <p:grpSpPr>
            <a:xfrm>
              <a:off x="16949115" y="1992860"/>
              <a:ext cx="6597738" cy="3361571"/>
              <a:chOff x="2121370" y="5565458"/>
              <a:chExt cx="9164557" cy="4669375"/>
            </a:xfrm>
          </p:grpSpPr>
          <p:sp>
            <p:nvSpPr>
              <p:cNvPr id="37" name="Freeform 227">
                <a:extLst>
                  <a:ext uri="{FF2B5EF4-FFF2-40B4-BE49-F238E27FC236}">
                    <a16:creationId xmlns:a16="http://schemas.microsoft.com/office/drawing/2014/main" id="{E35A4E0C-CB46-0C60-DD70-DEA4F14B04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1370" y="6934200"/>
                <a:ext cx="3102482" cy="2230865"/>
              </a:xfrm>
              <a:custGeom>
                <a:avLst/>
                <a:gdLst>
                  <a:gd name="connsiteX0" fmla="*/ 203742 w 3102482"/>
                  <a:gd name="connsiteY0" fmla="*/ 0 h 2230865"/>
                  <a:gd name="connsiteX1" fmla="*/ 2225470 w 3102482"/>
                  <a:gd name="connsiteY1" fmla="*/ 0 h 2230865"/>
                  <a:gd name="connsiteX2" fmla="*/ 3102482 w 3102482"/>
                  <a:gd name="connsiteY2" fmla="*/ 592187 h 2230865"/>
                  <a:gd name="connsiteX3" fmla="*/ 1466986 w 3102482"/>
                  <a:gd name="connsiteY3" fmla="*/ 2230865 h 2230865"/>
                  <a:gd name="connsiteX4" fmla="*/ 1466986 w 3102482"/>
                  <a:gd name="connsiteY4" fmla="*/ 1037378 h 2230865"/>
                  <a:gd name="connsiteX5" fmla="*/ 756150 w 3102482"/>
                  <a:gd name="connsiteY5" fmla="*/ 1037378 h 2230865"/>
                  <a:gd name="connsiteX6" fmla="*/ 98451 w 3102482"/>
                  <a:gd name="connsiteY6" fmla="*/ 610016 h 2230865"/>
                  <a:gd name="connsiteX7" fmla="*/ 44995 w 3102482"/>
                  <a:gd name="connsiteY7" fmla="*/ 503039 h 2230865"/>
                  <a:gd name="connsiteX8" fmla="*/ 170059 w 3102482"/>
                  <a:gd name="connsiteY8" fmla="*/ 12112 h 2230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02482" h="2230865">
                    <a:moveTo>
                      <a:pt x="203742" y="0"/>
                    </a:moveTo>
                    <a:lnTo>
                      <a:pt x="2225470" y="0"/>
                    </a:lnTo>
                    <a:lnTo>
                      <a:pt x="3102482" y="592187"/>
                    </a:lnTo>
                    <a:lnTo>
                      <a:pt x="1466986" y="2230865"/>
                    </a:lnTo>
                    <a:lnTo>
                      <a:pt x="1466986" y="1037378"/>
                    </a:lnTo>
                    <a:lnTo>
                      <a:pt x="756150" y="1037378"/>
                    </a:lnTo>
                    <a:cubicBezTo>
                      <a:pt x="507325" y="1037378"/>
                      <a:pt x="240682" y="859357"/>
                      <a:pt x="98451" y="610016"/>
                    </a:cubicBezTo>
                    <a:cubicBezTo>
                      <a:pt x="62814" y="574357"/>
                      <a:pt x="44995" y="538698"/>
                      <a:pt x="44995" y="503039"/>
                    </a:cubicBezTo>
                    <a:cubicBezTo>
                      <a:pt x="-48314" y="289289"/>
                      <a:pt x="8363" y="95598"/>
                      <a:pt x="170059" y="12112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sp>
            <p:nvSpPr>
              <p:cNvPr id="38" name="Freeform 211">
                <a:extLst>
                  <a:ext uri="{FF2B5EF4-FFF2-40B4-BE49-F238E27FC236}">
                    <a16:creationId xmlns:a16="http://schemas.microsoft.com/office/drawing/2014/main" id="{51D2E3E5-F3E0-AD9E-B18A-FC35913523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6533" y="7546677"/>
                <a:ext cx="9079394" cy="2688156"/>
              </a:xfrm>
              <a:custGeom>
                <a:avLst/>
                <a:gdLst>
                  <a:gd name="T0" fmla="*/ 511 w 511"/>
                  <a:gd name="T1" fmla="*/ 151 h 151"/>
                  <a:gd name="T2" fmla="*/ 89 w 511"/>
                  <a:gd name="T3" fmla="*/ 151 h 151"/>
                  <a:gd name="T4" fmla="*/ 48 w 511"/>
                  <a:gd name="T5" fmla="*/ 122 h 151"/>
                  <a:gd name="T6" fmla="*/ 0 w 511"/>
                  <a:gd name="T7" fmla="*/ 0 h 151"/>
                  <a:gd name="T8" fmla="*/ 1 w 511"/>
                  <a:gd name="T9" fmla="*/ 0 h 151"/>
                  <a:gd name="T10" fmla="*/ 38 w 511"/>
                  <a:gd name="T11" fmla="*/ 23 h 151"/>
                  <a:gd name="T12" fmla="*/ 394 w 511"/>
                  <a:gd name="T13" fmla="*/ 23 h 151"/>
                  <a:gd name="T14" fmla="*/ 511 w 511"/>
                  <a:gd name="T15" fmla="*/ 150 h 151"/>
                  <a:gd name="T16" fmla="*/ 511 w 511"/>
                  <a:gd name="T17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1" h="151">
                    <a:moveTo>
                      <a:pt x="511" y="151"/>
                    </a:moveTo>
                    <a:cubicBezTo>
                      <a:pt x="89" y="151"/>
                      <a:pt x="89" y="151"/>
                      <a:pt x="89" y="151"/>
                    </a:cubicBezTo>
                    <a:cubicBezTo>
                      <a:pt x="73" y="151"/>
                      <a:pt x="55" y="138"/>
                      <a:pt x="48" y="12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9" y="13"/>
                      <a:pt x="24" y="23"/>
                      <a:pt x="38" y="23"/>
                    </a:cubicBezTo>
                    <a:cubicBezTo>
                      <a:pt x="394" y="23"/>
                      <a:pt x="394" y="23"/>
                      <a:pt x="394" y="23"/>
                    </a:cubicBezTo>
                    <a:cubicBezTo>
                      <a:pt x="454" y="23"/>
                      <a:pt x="511" y="90"/>
                      <a:pt x="511" y="150"/>
                    </a:cubicBezTo>
                    <a:lnTo>
                      <a:pt x="511" y="15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9" name="Oval 277">
                <a:extLst>
                  <a:ext uri="{FF2B5EF4-FFF2-40B4-BE49-F238E27FC236}">
                    <a16:creationId xmlns:a16="http://schemas.microsoft.com/office/drawing/2014/main" id="{99D712C7-91C7-1265-4BED-CFCCD48235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3501947" y="5565458"/>
                <a:ext cx="2188943" cy="2230231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22630C2-C7D1-54F6-4C4E-73541D636FF5}"/>
                </a:ext>
              </a:extLst>
            </p:cNvPr>
            <p:cNvSpPr txBox="1"/>
            <p:nvPr/>
          </p:nvSpPr>
          <p:spPr>
            <a:xfrm>
              <a:off x="18441453" y="2301944"/>
              <a:ext cx="589076" cy="1055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50" b="1" dirty="0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5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0BC9338-AADB-9858-E201-AFECC5B66AAD}"/>
                </a:ext>
              </a:extLst>
            </p:cNvPr>
            <p:cNvSpPr txBox="1"/>
            <p:nvPr/>
          </p:nvSpPr>
          <p:spPr>
            <a:xfrm>
              <a:off x="17923955" y="4113145"/>
              <a:ext cx="4937100" cy="9630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BƯỚC 5</a:t>
              </a:r>
            </a:p>
          </p:txBody>
        </p:sp>
        <p:sp>
          <p:nvSpPr>
            <p:cNvPr id="27" name="Freeform 217">
              <a:extLst>
                <a:ext uri="{FF2B5EF4-FFF2-40B4-BE49-F238E27FC236}">
                  <a16:creationId xmlns:a16="http://schemas.microsoft.com/office/drawing/2014/main" id="{20162F61-23CC-1821-A8C1-A823A7AC8D5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704320" y="1958770"/>
              <a:ext cx="1521108" cy="1183701"/>
            </a:xfrm>
            <a:custGeom>
              <a:avLst/>
              <a:gdLst>
                <a:gd name="connsiteX0" fmla="*/ 733177 w 1521108"/>
                <a:gd name="connsiteY0" fmla="*/ 1183701 h 1183701"/>
                <a:gd name="connsiteX1" fmla="*/ 7166 w 1521108"/>
                <a:gd name="connsiteY1" fmla="*/ 693391 h 1183701"/>
                <a:gd name="connsiteX2" fmla="*/ 0 w 1521108"/>
                <a:gd name="connsiteY2" fmla="*/ 669873 h 1183701"/>
                <a:gd name="connsiteX3" fmla="*/ 36194 w 1521108"/>
                <a:gd name="connsiteY3" fmla="*/ 737813 h 1183701"/>
                <a:gd name="connsiteX4" fmla="*/ 689559 w 1521108"/>
                <a:gd name="connsiteY4" fmla="*/ 1091757 h 1183701"/>
                <a:gd name="connsiteX5" fmla="*/ 1477490 w 1521108"/>
                <a:gd name="connsiteY5" fmla="*/ 288964 h 1183701"/>
                <a:gd name="connsiteX6" fmla="*/ 1461482 w 1521108"/>
                <a:gd name="connsiteY6" fmla="*/ 127174 h 1183701"/>
                <a:gd name="connsiteX7" fmla="*/ 1422736 w 1521108"/>
                <a:gd name="connsiteY7" fmla="*/ 0 h 1183701"/>
                <a:gd name="connsiteX8" fmla="*/ 1459189 w 1521108"/>
                <a:gd name="connsiteY8" fmla="*/ 68425 h 1183701"/>
                <a:gd name="connsiteX9" fmla="*/ 1521108 w 1521108"/>
                <a:gd name="connsiteY9" fmla="*/ 380908 h 1183701"/>
                <a:gd name="connsiteX10" fmla="*/ 733177 w 1521108"/>
                <a:gd name="connsiteY10" fmla="*/ 1183701 h 118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21108" h="1183701">
                  <a:moveTo>
                    <a:pt x="733177" y="1183701"/>
                  </a:moveTo>
                  <a:cubicBezTo>
                    <a:pt x="406806" y="1183701"/>
                    <a:pt x="126780" y="981526"/>
                    <a:pt x="7166" y="693391"/>
                  </a:cubicBezTo>
                  <a:lnTo>
                    <a:pt x="0" y="669873"/>
                  </a:lnTo>
                  <a:lnTo>
                    <a:pt x="36194" y="737813"/>
                  </a:lnTo>
                  <a:cubicBezTo>
                    <a:pt x="177791" y="951357"/>
                    <a:pt x="417583" y="1091757"/>
                    <a:pt x="689559" y="1091757"/>
                  </a:cubicBezTo>
                  <a:cubicBezTo>
                    <a:pt x="1124721" y="1091757"/>
                    <a:pt x="1477490" y="732334"/>
                    <a:pt x="1477490" y="288964"/>
                  </a:cubicBezTo>
                  <a:cubicBezTo>
                    <a:pt x="1477490" y="233543"/>
                    <a:pt x="1471978" y="179433"/>
                    <a:pt x="1461482" y="127174"/>
                  </a:cubicBezTo>
                  <a:lnTo>
                    <a:pt x="1422736" y="0"/>
                  </a:lnTo>
                  <a:lnTo>
                    <a:pt x="1459189" y="68425"/>
                  </a:lnTo>
                  <a:cubicBezTo>
                    <a:pt x="1499060" y="164470"/>
                    <a:pt x="1521108" y="270066"/>
                    <a:pt x="1521108" y="380908"/>
                  </a:cubicBezTo>
                  <a:cubicBezTo>
                    <a:pt x="1521108" y="824278"/>
                    <a:pt x="1168339" y="1183701"/>
                    <a:pt x="733177" y="1183701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28" name="Freeform 218">
              <a:extLst>
                <a:ext uri="{FF2B5EF4-FFF2-40B4-BE49-F238E27FC236}">
                  <a16:creationId xmlns:a16="http://schemas.microsoft.com/office/drawing/2014/main" id="{0B69EBB5-EEDD-7539-BB44-EB56A09A9A4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5992797" y="2001631"/>
              <a:ext cx="1521108" cy="1183701"/>
            </a:xfrm>
            <a:custGeom>
              <a:avLst/>
              <a:gdLst>
                <a:gd name="connsiteX0" fmla="*/ 733177 w 1521108"/>
                <a:gd name="connsiteY0" fmla="*/ 1183701 h 1183701"/>
                <a:gd name="connsiteX1" fmla="*/ 7166 w 1521108"/>
                <a:gd name="connsiteY1" fmla="*/ 693391 h 1183701"/>
                <a:gd name="connsiteX2" fmla="*/ 0 w 1521108"/>
                <a:gd name="connsiteY2" fmla="*/ 669873 h 1183701"/>
                <a:gd name="connsiteX3" fmla="*/ 36194 w 1521108"/>
                <a:gd name="connsiteY3" fmla="*/ 737813 h 1183701"/>
                <a:gd name="connsiteX4" fmla="*/ 689559 w 1521108"/>
                <a:gd name="connsiteY4" fmla="*/ 1091757 h 1183701"/>
                <a:gd name="connsiteX5" fmla="*/ 1477490 w 1521108"/>
                <a:gd name="connsiteY5" fmla="*/ 288964 h 1183701"/>
                <a:gd name="connsiteX6" fmla="*/ 1461482 w 1521108"/>
                <a:gd name="connsiteY6" fmla="*/ 127174 h 1183701"/>
                <a:gd name="connsiteX7" fmla="*/ 1422736 w 1521108"/>
                <a:gd name="connsiteY7" fmla="*/ 0 h 1183701"/>
                <a:gd name="connsiteX8" fmla="*/ 1459189 w 1521108"/>
                <a:gd name="connsiteY8" fmla="*/ 68425 h 1183701"/>
                <a:gd name="connsiteX9" fmla="*/ 1521108 w 1521108"/>
                <a:gd name="connsiteY9" fmla="*/ 380908 h 1183701"/>
                <a:gd name="connsiteX10" fmla="*/ 733177 w 1521108"/>
                <a:gd name="connsiteY10" fmla="*/ 1183701 h 118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21108" h="1183701">
                  <a:moveTo>
                    <a:pt x="733177" y="1183701"/>
                  </a:moveTo>
                  <a:cubicBezTo>
                    <a:pt x="406806" y="1183701"/>
                    <a:pt x="126780" y="981526"/>
                    <a:pt x="7166" y="693391"/>
                  </a:cubicBezTo>
                  <a:lnTo>
                    <a:pt x="0" y="669873"/>
                  </a:lnTo>
                  <a:lnTo>
                    <a:pt x="36194" y="737813"/>
                  </a:lnTo>
                  <a:cubicBezTo>
                    <a:pt x="177791" y="951357"/>
                    <a:pt x="417583" y="1091757"/>
                    <a:pt x="689559" y="1091757"/>
                  </a:cubicBezTo>
                  <a:cubicBezTo>
                    <a:pt x="1124721" y="1091757"/>
                    <a:pt x="1477490" y="732334"/>
                    <a:pt x="1477490" y="288964"/>
                  </a:cubicBezTo>
                  <a:cubicBezTo>
                    <a:pt x="1477490" y="233543"/>
                    <a:pt x="1471978" y="179433"/>
                    <a:pt x="1461482" y="127174"/>
                  </a:cubicBezTo>
                  <a:lnTo>
                    <a:pt x="1422736" y="0"/>
                  </a:lnTo>
                  <a:lnTo>
                    <a:pt x="1459189" y="68425"/>
                  </a:lnTo>
                  <a:cubicBezTo>
                    <a:pt x="1499060" y="164470"/>
                    <a:pt x="1521108" y="270066"/>
                    <a:pt x="1521108" y="380908"/>
                  </a:cubicBezTo>
                  <a:cubicBezTo>
                    <a:pt x="1521108" y="824278"/>
                    <a:pt x="1168339" y="1183701"/>
                    <a:pt x="733177" y="118370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29" name="Freeform 219">
              <a:extLst>
                <a:ext uri="{FF2B5EF4-FFF2-40B4-BE49-F238E27FC236}">
                  <a16:creationId xmlns:a16="http://schemas.microsoft.com/office/drawing/2014/main" id="{98A1B8D3-FEA3-A892-EAC9-A6768C973F1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0311122" y="1978673"/>
              <a:ext cx="1521108" cy="1183701"/>
            </a:xfrm>
            <a:custGeom>
              <a:avLst/>
              <a:gdLst>
                <a:gd name="connsiteX0" fmla="*/ 733177 w 1521108"/>
                <a:gd name="connsiteY0" fmla="*/ 1183701 h 1183701"/>
                <a:gd name="connsiteX1" fmla="*/ 7166 w 1521108"/>
                <a:gd name="connsiteY1" fmla="*/ 693391 h 1183701"/>
                <a:gd name="connsiteX2" fmla="*/ 0 w 1521108"/>
                <a:gd name="connsiteY2" fmla="*/ 669873 h 1183701"/>
                <a:gd name="connsiteX3" fmla="*/ 36194 w 1521108"/>
                <a:gd name="connsiteY3" fmla="*/ 737813 h 1183701"/>
                <a:gd name="connsiteX4" fmla="*/ 689559 w 1521108"/>
                <a:gd name="connsiteY4" fmla="*/ 1091757 h 1183701"/>
                <a:gd name="connsiteX5" fmla="*/ 1477490 w 1521108"/>
                <a:gd name="connsiteY5" fmla="*/ 288964 h 1183701"/>
                <a:gd name="connsiteX6" fmla="*/ 1461482 w 1521108"/>
                <a:gd name="connsiteY6" fmla="*/ 127174 h 1183701"/>
                <a:gd name="connsiteX7" fmla="*/ 1422736 w 1521108"/>
                <a:gd name="connsiteY7" fmla="*/ 0 h 1183701"/>
                <a:gd name="connsiteX8" fmla="*/ 1459189 w 1521108"/>
                <a:gd name="connsiteY8" fmla="*/ 68425 h 1183701"/>
                <a:gd name="connsiteX9" fmla="*/ 1521108 w 1521108"/>
                <a:gd name="connsiteY9" fmla="*/ 380908 h 1183701"/>
                <a:gd name="connsiteX10" fmla="*/ 733177 w 1521108"/>
                <a:gd name="connsiteY10" fmla="*/ 1183701 h 118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21108" h="1183701">
                  <a:moveTo>
                    <a:pt x="733177" y="1183701"/>
                  </a:moveTo>
                  <a:cubicBezTo>
                    <a:pt x="406806" y="1183701"/>
                    <a:pt x="126780" y="981526"/>
                    <a:pt x="7166" y="693391"/>
                  </a:cubicBezTo>
                  <a:lnTo>
                    <a:pt x="0" y="669873"/>
                  </a:lnTo>
                  <a:lnTo>
                    <a:pt x="36194" y="737813"/>
                  </a:lnTo>
                  <a:cubicBezTo>
                    <a:pt x="177791" y="951357"/>
                    <a:pt x="417583" y="1091757"/>
                    <a:pt x="689559" y="1091757"/>
                  </a:cubicBezTo>
                  <a:cubicBezTo>
                    <a:pt x="1124721" y="1091757"/>
                    <a:pt x="1477490" y="732334"/>
                    <a:pt x="1477490" y="288964"/>
                  </a:cubicBezTo>
                  <a:cubicBezTo>
                    <a:pt x="1477490" y="233543"/>
                    <a:pt x="1471978" y="179433"/>
                    <a:pt x="1461482" y="127174"/>
                  </a:cubicBezTo>
                  <a:lnTo>
                    <a:pt x="1422736" y="0"/>
                  </a:lnTo>
                  <a:lnTo>
                    <a:pt x="1459189" y="68425"/>
                  </a:lnTo>
                  <a:cubicBezTo>
                    <a:pt x="1499060" y="164470"/>
                    <a:pt x="1521108" y="270066"/>
                    <a:pt x="1521108" y="380908"/>
                  </a:cubicBezTo>
                  <a:cubicBezTo>
                    <a:pt x="1521108" y="824278"/>
                    <a:pt x="1168339" y="1183701"/>
                    <a:pt x="733177" y="1183701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30" name="Freeform 220">
              <a:extLst>
                <a:ext uri="{FF2B5EF4-FFF2-40B4-BE49-F238E27FC236}">
                  <a16:creationId xmlns:a16="http://schemas.microsoft.com/office/drawing/2014/main" id="{96FA5475-B544-A19D-03E6-0A468A50A91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4582840" y="1970090"/>
              <a:ext cx="1521108" cy="1183701"/>
            </a:xfrm>
            <a:custGeom>
              <a:avLst/>
              <a:gdLst>
                <a:gd name="connsiteX0" fmla="*/ 733177 w 1521108"/>
                <a:gd name="connsiteY0" fmla="*/ 1183701 h 1183701"/>
                <a:gd name="connsiteX1" fmla="*/ 7166 w 1521108"/>
                <a:gd name="connsiteY1" fmla="*/ 693391 h 1183701"/>
                <a:gd name="connsiteX2" fmla="*/ 0 w 1521108"/>
                <a:gd name="connsiteY2" fmla="*/ 669873 h 1183701"/>
                <a:gd name="connsiteX3" fmla="*/ 36194 w 1521108"/>
                <a:gd name="connsiteY3" fmla="*/ 737813 h 1183701"/>
                <a:gd name="connsiteX4" fmla="*/ 689559 w 1521108"/>
                <a:gd name="connsiteY4" fmla="*/ 1091757 h 1183701"/>
                <a:gd name="connsiteX5" fmla="*/ 1477490 w 1521108"/>
                <a:gd name="connsiteY5" fmla="*/ 288964 h 1183701"/>
                <a:gd name="connsiteX6" fmla="*/ 1461482 w 1521108"/>
                <a:gd name="connsiteY6" fmla="*/ 127174 h 1183701"/>
                <a:gd name="connsiteX7" fmla="*/ 1422736 w 1521108"/>
                <a:gd name="connsiteY7" fmla="*/ 0 h 1183701"/>
                <a:gd name="connsiteX8" fmla="*/ 1459189 w 1521108"/>
                <a:gd name="connsiteY8" fmla="*/ 68425 h 1183701"/>
                <a:gd name="connsiteX9" fmla="*/ 1521108 w 1521108"/>
                <a:gd name="connsiteY9" fmla="*/ 380908 h 1183701"/>
                <a:gd name="connsiteX10" fmla="*/ 733177 w 1521108"/>
                <a:gd name="connsiteY10" fmla="*/ 1183701 h 118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21108" h="1183701">
                  <a:moveTo>
                    <a:pt x="733177" y="1183701"/>
                  </a:moveTo>
                  <a:cubicBezTo>
                    <a:pt x="406806" y="1183701"/>
                    <a:pt x="126780" y="981526"/>
                    <a:pt x="7166" y="693391"/>
                  </a:cubicBezTo>
                  <a:lnTo>
                    <a:pt x="0" y="669873"/>
                  </a:lnTo>
                  <a:lnTo>
                    <a:pt x="36194" y="737813"/>
                  </a:lnTo>
                  <a:cubicBezTo>
                    <a:pt x="177791" y="951357"/>
                    <a:pt x="417583" y="1091757"/>
                    <a:pt x="689559" y="1091757"/>
                  </a:cubicBezTo>
                  <a:cubicBezTo>
                    <a:pt x="1124721" y="1091757"/>
                    <a:pt x="1477490" y="732334"/>
                    <a:pt x="1477490" y="288964"/>
                  </a:cubicBezTo>
                  <a:cubicBezTo>
                    <a:pt x="1477490" y="233543"/>
                    <a:pt x="1471978" y="179433"/>
                    <a:pt x="1461482" y="127174"/>
                  </a:cubicBezTo>
                  <a:lnTo>
                    <a:pt x="1422736" y="0"/>
                  </a:lnTo>
                  <a:lnTo>
                    <a:pt x="1459189" y="68425"/>
                  </a:lnTo>
                  <a:cubicBezTo>
                    <a:pt x="1499060" y="164470"/>
                    <a:pt x="1521108" y="270066"/>
                    <a:pt x="1521108" y="380908"/>
                  </a:cubicBezTo>
                  <a:cubicBezTo>
                    <a:pt x="1521108" y="824278"/>
                    <a:pt x="1168339" y="1183701"/>
                    <a:pt x="733177" y="1183701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31" name="Freeform 221">
              <a:extLst>
                <a:ext uri="{FF2B5EF4-FFF2-40B4-BE49-F238E27FC236}">
                  <a16:creationId xmlns:a16="http://schemas.microsoft.com/office/drawing/2014/main" id="{1B204B38-DF64-A001-6D02-8DEACF57FA2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7943019" y="1987070"/>
              <a:ext cx="1521108" cy="1183701"/>
            </a:xfrm>
            <a:custGeom>
              <a:avLst/>
              <a:gdLst>
                <a:gd name="connsiteX0" fmla="*/ 733177 w 1521108"/>
                <a:gd name="connsiteY0" fmla="*/ 1183701 h 1183701"/>
                <a:gd name="connsiteX1" fmla="*/ 7166 w 1521108"/>
                <a:gd name="connsiteY1" fmla="*/ 693391 h 1183701"/>
                <a:gd name="connsiteX2" fmla="*/ 0 w 1521108"/>
                <a:gd name="connsiteY2" fmla="*/ 669873 h 1183701"/>
                <a:gd name="connsiteX3" fmla="*/ 36194 w 1521108"/>
                <a:gd name="connsiteY3" fmla="*/ 737813 h 1183701"/>
                <a:gd name="connsiteX4" fmla="*/ 689559 w 1521108"/>
                <a:gd name="connsiteY4" fmla="*/ 1091757 h 1183701"/>
                <a:gd name="connsiteX5" fmla="*/ 1477490 w 1521108"/>
                <a:gd name="connsiteY5" fmla="*/ 288964 h 1183701"/>
                <a:gd name="connsiteX6" fmla="*/ 1461482 w 1521108"/>
                <a:gd name="connsiteY6" fmla="*/ 127174 h 1183701"/>
                <a:gd name="connsiteX7" fmla="*/ 1422736 w 1521108"/>
                <a:gd name="connsiteY7" fmla="*/ 0 h 1183701"/>
                <a:gd name="connsiteX8" fmla="*/ 1459189 w 1521108"/>
                <a:gd name="connsiteY8" fmla="*/ 68425 h 1183701"/>
                <a:gd name="connsiteX9" fmla="*/ 1521108 w 1521108"/>
                <a:gd name="connsiteY9" fmla="*/ 380908 h 1183701"/>
                <a:gd name="connsiteX10" fmla="*/ 733177 w 1521108"/>
                <a:gd name="connsiteY10" fmla="*/ 1183701 h 118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21108" h="1183701">
                  <a:moveTo>
                    <a:pt x="733177" y="1183701"/>
                  </a:moveTo>
                  <a:cubicBezTo>
                    <a:pt x="406806" y="1183701"/>
                    <a:pt x="126780" y="981526"/>
                    <a:pt x="7166" y="693391"/>
                  </a:cubicBezTo>
                  <a:lnTo>
                    <a:pt x="0" y="669873"/>
                  </a:lnTo>
                  <a:lnTo>
                    <a:pt x="36194" y="737813"/>
                  </a:lnTo>
                  <a:cubicBezTo>
                    <a:pt x="177791" y="951357"/>
                    <a:pt x="417583" y="1091757"/>
                    <a:pt x="689559" y="1091757"/>
                  </a:cubicBezTo>
                  <a:cubicBezTo>
                    <a:pt x="1124721" y="1091757"/>
                    <a:pt x="1477490" y="732334"/>
                    <a:pt x="1477490" y="288964"/>
                  </a:cubicBezTo>
                  <a:cubicBezTo>
                    <a:pt x="1477490" y="233543"/>
                    <a:pt x="1471978" y="179433"/>
                    <a:pt x="1461482" y="127174"/>
                  </a:cubicBezTo>
                  <a:lnTo>
                    <a:pt x="1422736" y="0"/>
                  </a:lnTo>
                  <a:lnTo>
                    <a:pt x="1459189" y="68425"/>
                  </a:lnTo>
                  <a:cubicBezTo>
                    <a:pt x="1499060" y="164470"/>
                    <a:pt x="1521108" y="270066"/>
                    <a:pt x="1521108" y="380908"/>
                  </a:cubicBezTo>
                  <a:cubicBezTo>
                    <a:pt x="1521108" y="824278"/>
                    <a:pt x="1168339" y="1183701"/>
                    <a:pt x="733177" y="118370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32" name="Freeform 222">
              <a:extLst>
                <a:ext uri="{FF2B5EF4-FFF2-40B4-BE49-F238E27FC236}">
                  <a16:creationId xmlns:a16="http://schemas.microsoft.com/office/drawing/2014/main" id="{AA5E612B-3D04-EF37-BB84-DCC3F5423C0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947" y="3420387"/>
              <a:ext cx="5128442" cy="1935254"/>
            </a:xfrm>
            <a:custGeom>
              <a:avLst/>
              <a:gdLst>
                <a:gd name="connsiteX0" fmla="*/ 641043 w 5128442"/>
                <a:gd name="connsiteY0" fmla="*/ 294774 h 1935254"/>
                <a:gd name="connsiteX1" fmla="*/ 899788 w 5128442"/>
                <a:gd name="connsiteY1" fmla="*/ 294774 h 1935254"/>
                <a:gd name="connsiteX2" fmla="*/ 5039829 w 5128442"/>
                <a:gd name="connsiteY2" fmla="*/ 294774 h 1935254"/>
                <a:gd name="connsiteX3" fmla="*/ 5128442 w 5128442"/>
                <a:gd name="connsiteY3" fmla="*/ 300854 h 1935254"/>
                <a:gd name="connsiteX4" fmla="*/ 5124378 w 5128442"/>
                <a:gd name="connsiteY4" fmla="*/ 300854 h 1935254"/>
                <a:gd name="connsiteX5" fmla="*/ 709593 w 5128442"/>
                <a:gd name="connsiteY5" fmla="*/ 300854 h 1935254"/>
                <a:gd name="connsiteX6" fmla="*/ 642038 w 5128442"/>
                <a:gd name="connsiteY6" fmla="*/ 295022 h 1935254"/>
                <a:gd name="connsiteX7" fmla="*/ 0 w 5128442"/>
                <a:gd name="connsiteY7" fmla="*/ 0 h 1935254"/>
                <a:gd name="connsiteX8" fmla="*/ 12792 w 5128442"/>
                <a:gd name="connsiteY8" fmla="*/ 0 h 1935254"/>
                <a:gd name="connsiteX9" fmla="*/ 284610 w 5128442"/>
                <a:gd name="connsiteY9" fmla="*/ 245437 h 1935254"/>
                <a:gd name="connsiteX10" fmla="*/ 323685 w 5128442"/>
                <a:gd name="connsiteY10" fmla="*/ 261165 h 1935254"/>
                <a:gd name="connsiteX11" fmla="*/ 332795 w 5128442"/>
                <a:gd name="connsiteY11" fmla="*/ 284364 h 1935254"/>
                <a:gd name="connsiteX12" fmla="*/ 837507 w 5128442"/>
                <a:gd name="connsiteY12" fmla="*/ 1569663 h 1935254"/>
                <a:gd name="connsiteX13" fmla="*/ 1284334 w 5128442"/>
                <a:gd name="connsiteY13" fmla="*/ 1933775 h 1935254"/>
                <a:gd name="connsiteX14" fmla="*/ 1299526 w 5128442"/>
                <a:gd name="connsiteY14" fmla="*/ 1935254 h 1935254"/>
                <a:gd name="connsiteX15" fmla="*/ 1222782 w 5128442"/>
                <a:gd name="connsiteY15" fmla="*/ 1935254 h 1935254"/>
                <a:gd name="connsiteX16" fmla="*/ 1138439 w 5128442"/>
                <a:gd name="connsiteY16" fmla="*/ 1935254 h 1935254"/>
                <a:gd name="connsiteX17" fmla="*/ 613990 w 5128442"/>
                <a:gd name="connsiteY17" fmla="*/ 1563583 h 1935254"/>
                <a:gd name="connsiteX18" fmla="*/ 0 w 5128442"/>
                <a:gd name="connsiteY18" fmla="*/ 0 h 193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128442" h="1935254">
                  <a:moveTo>
                    <a:pt x="641043" y="294774"/>
                  </a:moveTo>
                  <a:lnTo>
                    <a:pt x="899788" y="294774"/>
                  </a:lnTo>
                  <a:cubicBezTo>
                    <a:pt x="5039829" y="294774"/>
                    <a:pt x="5039829" y="294774"/>
                    <a:pt x="5039829" y="294774"/>
                  </a:cubicBezTo>
                  <a:lnTo>
                    <a:pt x="5128442" y="300854"/>
                  </a:lnTo>
                  <a:lnTo>
                    <a:pt x="5124378" y="300854"/>
                  </a:lnTo>
                  <a:cubicBezTo>
                    <a:pt x="4818645" y="300854"/>
                    <a:pt x="3840299" y="300854"/>
                    <a:pt x="709593" y="300854"/>
                  </a:cubicBezTo>
                  <a:cubicBezTo>
                    <a:pt x="687208" y="300854"/>
                    <a:pt x="664623" y="298852"/>
                    <a:pt x="642038" y="295022"/>
                  </a:cubicBezTo>
                  <a:close/>
                  <a:moveTo>
                    <a:pt x="0" y="0"/>
                  </a:moveTo>
                  <a:cubicBezTo>
                    <a:pt x="12792" y="0"/>
                    <a:pt x="12792" y="0"/>
                    <a:pt x="12792" y="0"/>
                  </a:cubicBezTo>
                  <a:cubicBezTo>
                    <a:pt x="76749" y="104132"/>
                    <a:pt x="175683" y="193246"/>
                    <a:pt x="284610" y="245437"/>
                  </a:cubicBezTo>
                  <a:lnTo>
                    <a:pt x="323685" y="261165"/>
                  </a:lnTo>
                  <a:lnTo>
                    <a:pt x="332795" y="284364"/>
                  </a:lnTo>
                  <a:cubicBezTo>
                    <a:pt x="417788" y="500808"/>
                    <a:pt x="568887" y="885596"/>
                    <a:pt x="837507" y="1569663"/>
                  </a:cubicBezTo>
                  <a:cubicBezTo>
                    <a:pt x="915855" y="1749091"/>
                    <a:pt x="1101931" y="1899081"/>
                    <a:pt x="1284334" y="1933775"/>
                  </a:cubicBezTo>
                  <a:lnTo>
                    <a:pt x="1299526" y="1935254"/>
                  </a:lnTo>
                  <a:lnTo>
                    <a:pt x="1222782" y="1935254"/>
                  </a:lnTo>
                  <a:cubicBezTo>
                    <a:pt x="1138439" y="1935254"/>
                    <a:pt x="1138439" y="1935254"/>
                    <a:pt x="1138439" y="1935254"/>
                  </a:cubicBezTo>
                  <a:cubicBezTo>
                    <a:pt x="933776" y="1935254"/>
                    <a:pt x="703530" y="1768643"/>
                    <a:pt x="613990" y="1563583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33" name="Freeform 223">
              <a:extLst>
                <a:ext uri="{FF2B5EF4-FFF2-40B4-BE49-F238E27FC236}">
                  <a16:creationId xmlns:a16="http://schemas.microsoft.com/office/drawing/2014/main" id="{D1E78E01-B6AC-F77E-873C-37F47E964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5735" y="3429000"/>
              <a:ext cx="5128442" cy="1935254"/>
            </a:xfrm>
            <a:custGeom>
              <a:avLst/>
              <a:gdLst>
                <a:gd name="connsiteX0" fmla="*/ 641043 w 5128442"/>
                <a:gd name="connsiteY0" fmla="*/ 294774 h 1935254"/>
                <a:gd name="connsiteX1" fmla="*/ 899788 w 5128442"/>
                <a:gd name="connsiteY1" fmla="*/ 294774 h 1935254"/>
                <a:gd name="connsiteX2" fmla="*/ 5039829 w 5128442"/>
                <a:gd name="connsiteY2" fmla="*/ 294774 h 1935254"/>
                <a:gd name="connsiteX3" fmla="*/ 5128442 w 5128442"/>
                <a:gd name="connsiteY3" fmla="*/ 300854 h 1935254"/>
                <a:gd name="connsiteX4" fmla="*/ 5124378 w 5128442"/>
                <a:gd name="connsiteY4" fmla="*/ 300854 h 1935254"/>
                <a:gd name="connsiteX5" fmla="*/ 709593 w 5128442"/>
                <a:gd name="connsiteY5" fmla="*/ 300854 h 1935254"/>
                <a:gd name="connsiteX6" fmla="*/ 642038 w 5128442"/>
                <a:gd name="connsiteY6" fmla="*/ 295022 h 1935254"/>
                <a:gd name="connsiteX7" fmla="*/ 0 w 5128442"/>
                <a:gd name="connsiteY7" fmla="*/ 0 h 1935254"/>
                <a:gd name="connsiteX8" fmla="*/ 12792 w 5128442"/>
                <a:gd name="connsiteY8" fmla="*/ 0 h 1935254"/>
                <a:gd name="connsiteX9" fmla="*/ 284610 w 5128442"/>
                <a:gd name="connsiteY9" fmla="*/ 245437 h 1935254"/>
                <a:gd name="connsiteX10" fmla="*/ 323685 w 5128442"/>
                <a:gd name="connsiteY10" fmla="*/ 261165 h 1935254"/>
                <a:gd name="connsiteX11" fmla="*/ 332795 w 5128442"/>
                <a:gd name="connsiteY11" fmla="*/ 284364 h 1935254"/>
                <a:gd name="connsiteX12" fmla="*/ 837507 w 5128442"/>
                <a:gd name="connsiteY12" fmla="*/ 1569663 h 1935254"/>
                <a:gd name="connsiteX13" fmla="*/ 1284334 w 5128442"/>
                <a:gd name="connsiteY13" fmla="*/ 1933775 h 1935254"/>
                <a:gd name="connsiteX14" fmla="*/ 1299526 w 5128442"/>
                <a:gd name="connsiteY14" fmla="*/ 1935254 h 1935254"/>
                <a:gd name="connsiteX15" fmla="*/ 1222782 w 5128442"/>
                <a:gd name="connsiteY15" fmla="*/ 1935254 h 1935254"/>
                <a:gd name="connsiteX16" fmla="*/ 1138439 w 5128442"/>
                <a:gd name="connsiteY16" fmla="*/ 1935254 h 1935254"/>
                <a:gd name="connsiteX17" fmla="*/ 613990 w 5128442"/>
                <a:gd name="connsiteY17" fmla="*/ 1563583 h 1935254"/>
                <a:gd name="connsiteX18" fmla="*/ 0 w 5128442"/>
                <a:gd name="connsiteY18" fmla="*/ 0 h 193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128442" h="1935254">
                  <a:moveTo>
                    <a:pt x="641043" y="294774"/>
                  </a:moveTo>
                  <a:lnTo>
                    <a:pt x="899788" y="294774"/>
                  </a:lnTo>
                  <a:cubicBezTo>
                    <a:pt x="5039829" y="294774"/>
                    <a:pt x="5039829" y="294774"/>
                    <a:pt x="5039829" y="294774"/>
                  </a:cubicBezTo>
                  <a:lnTo>
                    <a:pt x="5128442" y="300854"/>
                  </a:lnTo>
                  <a:lnTo>
                    <a:pt x="5124378" y="300854"/>
                  </a:lnTo>
                  <a:cubicBezTo>
                    <a:pt x="4818645" y="300854"/>
                    <a:pt x="3840299" y="300854"/>
                    <a:pt x="709593" y="300854"/>
                  </a:cubicBezTo>
                  <a:cubicBezTo>
                    <a:pt x="687208" y="300854"/>
                    <a:pt x="664623" y="298852"/>
                    <a:pt x="642038" y="295022"/>
                  </a:cubicBezTo>
                  <a:close/>
                  <a:moveTo>
                    <a:pt x="0" y="0"/>
                  </a:moveTo>
                  <a:cubicBezTo>
                    <a:pt x="12792" y="0"/>
                    <a:pt x="12792" y="0"/>
                    <a:pt x="12792" y="0"/>
                  </a:cubicBezTo>
                  <a:cubicBezTo>
                    <a:pt x="76749" y="104132"/>
                    <a:pt x="175683" y="193246"/>
                    <a:pt x="284610" y="245437"/>
                  </a:cubicBezTo>
                  <a:lnTo>
                    <a:pt x="323685" y="261165"/>
                  </a:lnTo>
                  <a:lnTo>
                    <a:pt x="332795" y="284364"/>
                  </a:lnTo>
                  <a:cubicBezTo>
                    <a:pt x="417788" y="500808"/>
                    <a:pt x="568887" y="885596"/>
                    <a:pt x="837507" y="1569663"/>
                  </a:cubicBezTo>
                  <a:cubicBezTo>
                    <a:pt x="915855" y="1749091"/>
                    <a:pt x="1101931" y="1899081"/>
                    <a:pt x="1284334" y="1933775"/>
                  </a:cubicBezTo>
                  <a:lnTo>
                    <a:pt x="1299526" y="1935254"/>
                  </a:lnTo>
                  <a:lnTo>
                    <a:pt x="1222782" y="1935254"/>
                  </a:lnTo>
                  <a:cubicBezTo>
                    <a:pt x="1138439" y="1935254"/>
                    <a:pt x="1138439" y="1935254"/>
                    <a:pt x="1138439" y="1935254"/>
                  </a:cubicBezTo>
                  <a:cubicBezTo>
                    <a:pt x="933776" y="1935254"/>
                    <a:pt x="703530" y="1768643"/>
                    <a:pt x="613990" y="1563583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34" name="Freeform 224">
              <a:extLst>
                <a:ext uri="{FF2B5EF4-FFF2-40B4-BE49-F238E27FC236}">
                  <a16:creationId xmlns:a16="http://schemas.microsoft.com/office/drawing/2014/main" id="{352752E7-6CFD-7680-168C-B2B4EDF91EF8}"/>
                </a:ext>
              </a:extLst>
            </p:cNvPr>
            <p:cNvSpPr>
              <a:spLocks/>
            </p:cNvSpPr>
            <p:nvPr/>
          </p:nvSpPr>
          <p:spPr bwMode="auto">
            <a:xfrm>
              <a:off x="9386818" y="3420387"/>
              <a:ext cx="5128442" cy="1935254"/>
            </a:xfrm>
            <a:custGeom>
              <a:avLst/>
              <a:gdLst>
                <a:gd name="connsiteX0" fmla="*/ 641043 w 5128442"/>
                <a:gd name="connsiteY0" fmla="*/ 294774 h 1935254"/>
                <a:gd name="connsiteX1" fmla="*/ 899788 w 5128442"/>
                <a:gd name="connsiteY1" fmla="*/ 294774 h 1935254"/>
                <a:gd name="connsiteX2" fmla="*/ 5039829 w 5128442"/>
                <a:gd name="connsiteY2" fmla="*/ 294774 h 1935254"/>
                <a:gd name="connsiteX3" fmla="*/ 5128442 w 5128442"/>
                <a:gd name="connsiteY3" fmla="*/ 300854 h 1935254"/>
                <a:gd name="connsiteX4" fmla="*/ 5124378 w 5128442"/>
                <a:gd name="connsiteY4" fmla="*/ 300854 h 1935254"/>
                <a:gd name="connsiteX5" fmla="*/ 709593 w 5128442"/>
                <a:gd name="connsiteY5" fmla="*/ 300854 h 1935254"/>
                <a:gd name="connsiteX6" fmla="*/ 642038 w 5128442"/>
                <a:gd name="connsiteY6" fmla="*/ 295022 h 1935254"/>
                <a:gd name="connsiteX7" fmla="*/ 0 w 5128442"/>
                <a:gd name="connsiteY7" fmla="*/ 0 h 1935254"/>
                <a:gd name="connsiteX8" fmla="*/ 12792 w 5128442"/>
                <a:gd name="connsiteY8" fmla="*/ 0 h 1935254"/>
                <a:gd name="connsiteX9" fmla="*/ 284610 w 5128442"/>
                <a:gd name="connsiteY9" fmla="*/ 245437 h 1935254"/>
                <a:gd name="connsiteX10" fmla="*/ 323685 w 5128442"/>
                <a:gd name="connsiteY10" fmla="*/ 261165 h 1935254"/>
                <a:gd name="connsiteX11" fmla="*/ 332795 w 5128442"/>
                <a:gd name="connsiteY11" fmla="*/ 284364 h 1935254"/>
                <a:gd name="connsiteX12" fmla="*/ 837507 w 5128442"/>
                <a:gd name="connsiteY12" fmla="*/ 1569663 h 1935254"/>
                <a:gd name="connsiteX13" fmla="*/ 1284334 w 5128442"/>
                <a:gd name="connsiteY13" fmla="*/ 1933775 h 1935254"/>
                <a:gd name="connsiteX14" fmla="*/ 1299526 w 5128442"/>
                <a:gd name="connsiteY14" fmla="*/ 1935254 h 1935254"/>
                <a:gd name="connsiteX15" fmla="*/ 1222782 w 5128442"/>
                <a:gd name="connsiteY15" fmla="*/ 1935254 h 1935254"/>
                <a:gd name="connsiteX16" fmla="*/ 1138439 w 5128442"/>
                <a:gd name="connsiteY16" fmla="*/ 1935254 h 1935254"/>
                <a:gd name="connsiteX17" fmla="*/ 613990 w 5128442"/>
                <a:gd name="connsiteY17" fmla="*/ 1563583 h 1935254"/>
                <a:gd name="connsiteX18" fmla="*/ 0 w 5128442"/>
                <a:gd name="connsiteY18" fmla="*/ 0 h 193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128442" h="1935254">
                  <a:moveTo>
                    <a:pt x="641043" y="294774"/>
                  </a:moveTo>
                  <a:lnTo>
                    <a:pt x="899788" y="294774"/>
                  </a:lnTo>
                  <a:cubicBezTo>
                    <a:pt x="5039829" y="294774"/>
                    <a:pt x="5039829" y="294774"/>
                    <a:pt x="5039829" y="294774"/>
                  </a:cubicBezTo>
                  <a:lnTo>
                    <a:pt x="5128442" y="300854"/>
                  </a:lnTo>
                  <a:lnTo>
                    <a:pt x="5124378" y="300854"/>
                  </a:lnTo>
                  <a:cubicBezTo>
                    <a:pt x="4818645" y="300854"/>
                    <a:pt x="3840299" y="300854"/>
                    <a:pt x="709593" y="300854"/>
                  </a:cubicBezTo>
                  <a:cubicBezTo>
                    <a:pt x="687208" y="300854"/>
                    <a:pt x="664623" y="298852"/>
                    <a:pt x="642038" y="295022"/>
                  </a:cubicBezTo>
                  <a:close/>
                  <a:moveTo>
                    <a:pt x="0" y="0"/>
                  </a:moveTo>
                  <a:cubicBezTo>
                    <a:pt x="12792" y="0"/>
                    <a:pt x="12792" y="0"/>
                    <a:pt x="12792" y="0"/>
                  </a:cubicBezTo>
                  <a:cubicBezTo>
                    <a:pt x="76749" y="104132"/>
                    <a:pt x="175683" y="193246"/>
                    <a:pt x="284610" y="245437"/>
                  </a:cubicBezTo>
                  <a:lnTo>
                    <a:pt x="323685" y="261165"/>
                  </a:lnTo>
                  <a:lnTo>
                    <a:pt x="332795" y="284364"/>
                  </a:lnTo>
                  <a:cubicBezTo>
                    <a:pt x="417788" y="500808"/>
                    <a:pt x="568887" y="885596"/>
                    <a:pt x="837507" y="1569663"/>
                  </a:cubicBezTo>
                  <a:cubicBezTo>
                    <a:pt x="915855" y="1749091"/>
                    <a:pt x="1101931" y="1899081"/>
                    <a:pt x="1284334" y="1933775"/>
                  </a:cubicBezTo>
                  <a:lnTo>
                    <a:pt x="1299526" y="1935254"/>
                  </a:lnTo>
                  <a:lnTo>
                    <a:pt x="1222782" y="1935254"/>
                  </a:lnTo>
                  <a:cubicBezTo>
                    <a:pt x="1138439" y="1935254"/>
                    <a:pt x="1138439" y="1935254"/>
                    <a:pt x="1138439" y="1935254"/>
                  </a:cubicBezTo>
                  <a:cubicBezTo>
                    <a:pt x="933776" y="1935254"/>
                    <a:pt x="703530" y="1768643"/>
                    <a:pt x="613990" y="1563583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35" name="Freeform 225">
              <a:extLst>
                <a:ext uri="{FF2B5EF4-FFF2-40B4-BE49-F238E27FC236}">
                  <a16:creationId xmlns:a16="http://schemas.microsoft.com/office/drawing/2014/main" id="{C7BB6C7E-C479-06B3-080A-1953A8C2F3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37940" y="3405963"/>
              <a:ext cx="5128442" cy="1935254"/>
            </a:xfrm>
            <a:custGeom>
              <a:avLst/>
              <a:gdLst>
                <a:gd name="connsiteX0" fmla="*/ 641043 w 5128442"/>
                <a:gd name="connsiteY0" fmla="*/ 294774 h 1935254"/>
                <a:gd name="connsiteX1" fmla="*/ 899788 w 5128442"/>
                <a:gd name="connsiteY1" fmla="*/ 294774 h 1935254"/>
                <a:gd name="connsiteX2" fmla="*/ 5039829 w 5128442"/>
                <a:gd name="connsiteY2" fmla="*/ 294774 h 1935254"/>
                <a:gd name="connsiteX3" fmla="*/ 5128442 w 5128442"/>
                <a:gd name="connsiteY3" fmla="*/ 300854 h 1935254"/>
                <a:gd name="connsiteX4" fmla="*/ 5124378 w 5128442"/>
                <a:gd name="connsiteY4" fmla="*/ 300854 h 1935254"/>
                <a:gd name="connsiteX5" fmla="*/ 709593 w 5128442"/>
                <a:gd name="connsiteY5" fmla="*/ 300854 h 1935254"/>
                <a:gd name="connsiteX6" fmla="*/ 642038 w 5128442"/>
                <a:gd name="connsiteY6" fmla="*/ 295022 h 1935254"/>
                <a:gd name="connsiteX7" fmla="*/ 0 w 5128442"/>
                <a:gd name="connsiteY7" fmla="*/ 0 h 1935254"/>
                <a:gd name="connsiteX8" fmla="*/ 12792 w 5128442"/>
                <a:gd name="connsiteY8" fmla="*/ 0 h 1935254"/>
                <a:gd name="connsiteX9" fmla="*/ 284610 w 5128442"/>
                <a:gd name="connsiteY9" fmla="*/ 245437 h 1935254"/>
                <a:gd name="connsiteX10" fmla="*/ 323685 w 5128442"/>
                <a:gd name="connsiteY10" fmla="*/ 261165 h 1935254"/>
                <a:gd name="connsiteX11" fmla="*/ 332795 w 5128442"/>
                <a:gd name="connsiteY11" fmla="*/ 284364 h 1935254"/>
                <a:gd name="connsiteX12" fmla="*/ 837507 w 5128442"/>
                <a:gd name="connsiteY12" fmla="*/ 1569663 h 1935254"/>
                <a:gd name="connsiteX13" fmla="*/ 1284334 w 5128442"/>
                <a:gd name="connsiteY13" fmla="*/ 1933775 h 1935254"/>
                <a:gd name="connsiteX14" fmla="*/ 1299526 w 5128442"/>
                <a:gd name="connsiteY14" fmla="*/ 1935254 h 1935254"/>
                <a:gd name="connsiteX15" fmla="*/ 1222782 w 5128442"/>
                <a:gd name="connsiteY15" fmla="*/ 1935254 h 1935254"/>
                <a:gd name="connsiteX16" fmla="*/ 1138439 w 5128442"/>
                <a:gd name="connsiteY16" fmla="*/ 1935254 h 1935254"/>
                <a:gd name="connsiteX17" fmla="*/ 613990 w 5128442"/>
                <a:gd name="connsiteY17" fmla="*/ 1563583 h 1935254"/>
                <a:gd name="connsiteX18" fmla="*/ 0 w 5128442"/>
                <a:gd name="connsiteY18" fmla="*/ 0 h 193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128442" h="1935254">
                  <a:moveTo>
                    <a:pt x="641043" y="294774"/>
                  </a:moveTo>
                  <a:lnTo>
                    <a:pt x="899788" y="294774"/>
                  </a:lnTo>
                  <a:cubicBezTo>
                    <a:pt x="5039829" y="294774"/>
                    <a:pt x="5039829" y="294774"/>
                    <a:pt x="5039829" y="294774"/>
                  </a:cubicBezTo>
                  <a:lnTo>
                    <a:pt x="5128442" y="300854"/>
                  </a:lnTo>
                  <a:lnTo>
                    <a:pt x="5124378" y="300854"/>
                  </a:lnTo>
                  <a:cubicBezTo>
                    <a:pt x="4818645" y="300854"/>
                    <a:pt x="3840299" y="300854"/>
                    <a:pt x="709593" y="300854"/>
                  </a:cubicBezTo>
                  <a:cubicBezTo>
                    <a:pt x="687208" y="300854"/>
                    <a:pt x="664623" y="298852"/>
                    <a:pt x="642038" y="295022"/>
                  </a:cubicBezTo>
                  <a:close/>
                  <a:moveTo>
                    <a:pt x="0" y="0"/>
                  </a:moveTo>
                  <a:cubicBezTo>
                    <a:pt x="12792" y="0"/>
                    <a:pt x="12792" y="0"/>
                    <a:pt x="12792" y="0"/>
                  </a:cubicBezTo>
                  <a:cubicBezTo>
                    <a:pt x="76749" y="104132"/>
                    <a:pt x="175683" y="193246"/>
                    <a:pt x="284610" y="245437"/>
                  </a:cubicBezTo>
                  <a:lnTo>
                    <a:pt x="323685" y="261165"/>
                  </a:lnTo>
                  <a:lnTo>
                    <a:pt x="332795" y="284364"/>
                  </a:lnTo>
                  <a:cubicBezTo>
                    <a:pt x="417788" y="500808"/>
                    <a:pt x="568887" y="885596"/>
                    <a:pt x="837507" y="1569663"/>
                  </a:cubicBezTo>
                  <a:cubicBezTo>
                    <a:pt x="915855" y="1749091"/>
                    <a:pt x="1101931" y="1899081"/>
                    <a:pt x="1284334" y="1933775"/>
                  </a:cubicBezTo>
                  <a:lnTo>
                    <a:pt x="1299526" y="1935254"/>
                  </a:lnTo>
                  <a:lnTo>
                    <a:pt x="1222782" y="1935254"/>
                  </a:lnTo>
                  <a:cubicBezTo>
                    <a:pt x="1138439" y="1935254"/>
                    <a:pt x="1138439" y="1935254"/>
                    <a:pt x="1138439" y="1935254"/>
                  </a:cubicBezTo>
                  <a:cubicBezTo>
                    <a:pt x="933776" y="1935254"/>
                    <a:pt x="703530" y="1768643"/>
                    <a:pt x="613990" y="1563583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36" name="Freeform 226">
              <a:extLst>
                <a:ext uri="{FF2B5EF4-FFF2-40B4-BE49-F238E27FC236}">
                  <a16:creationId xmlns:a16="http://schemas.microsoft.com/office/drawing/2014/main" id="{2C1F2B88-4227-E40D-93BA-193DB2054F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10425" y="3416626"/>
              <a:ext cx="5128442" cy="1935254"/>
            </a:xfrm>
            <a:custGeom>
              <a:avLst/>
              <a:gdLst>
                <a:gd name="connsiteX0" fmla="*/ 641043 w 5128442"/>
                <a:gd name="connsiteY0" fmla="*/ 294774 h 1935254"/>
                <a:gd name="connsiteX1" fmla="*/ 899788 w 5128442"/>
                <a:gd name="connsiteY1" fmla="*/ 294774 h 1935254"/>
                <a:gd name="connsiteX2" fmla="*/ 5039829 w 5128442"/>
                <a:gd name="connsiteY2" fmla="*/ 294774 h 1935254"/>
                <a:gd name="connsiteX3" fmla="*/ 5128442 w 5128442"/>
                <a:gd name="connsiteY3" fmla="*/ 300854 h 1935254"/>
                <a:gd name="connsiteX4" fmla="*/ 5124378 w 5128442"/>
                <a:gd name="connsiteY4" fmla="*/ 300854 h 1935254"/>
                <a:gd name="connsiteX5" fmla="*/ 709593 w 5128442"/>
                <a:gd name="connsiteY5" fmla="*/ 300854 h 1935254"/>
                <a:gd name="connsiteX6" fmla="*/ 642038 w 5128442"/>
                <a:gd name="connsiteY6" fmla="*/ 295022 h 1935254"/>
                <a:gd name="connsiteX7" fmla="*/ 0 w 5128442"/>
                <a:gd name="connsiteY7" fmla="*/ 0 h 1935254"/>
                <a:gd name="connsiteX8" fmla="*/ 12792 w 5128442"/>
                <a:gd name="connsiteY8" fmla="*/ 0 h 1935254"/>
                <a:gd name="connsiteX9" fmla="*/ 284610 w 5128442"/>
                <a:gd name="connsiteY9" fmla="*/ 245437 h 1935254"/>
                <a:gd name="connsiteX10" fmla="*/ 323685 w 5128442"/>
                <a:gd name="connsiteY10" fmla="*/ 261165 h 1935254"/>
                <a:gd name="connsiteX11" fmla="*/ 332795 w 5128442"/>
                <a:gd name="connsiteY11" fmla="*/ 284364 h 1935254"/>
                <a:gd name="connsiteX12" fmla="*/ 837507 w 5128442"/>
                <a:gd name="connsiteY12" fmla="*/ 1569663 h 1935254"/>
                <a:gd name="connsiteX13" fmla="*/ 1284334 w 5128442"/>
                <a:gd name="connsiteY13" fmla="*/ 1933775 h 1935254"/>
                <a:gd name="connsiteX14" fmla="*/ 1299526 w 5128442"/>
                <a:gd name="connsiteY14" fmla="*/ 1935254 h 1935254"/>
                <a:gd name="connsiteX15" fmla="*/ 1222782 w 5128442"/>
                <a:gd name="connsiteY15" fmla="*/ 1935254 h 1935254"/>
                <a:gd name="connsiteX16" fmla="*/ 1138439 w 5128442"/>
                <a:gd name="connsiteY16" fmla="*/ 1935254 h 1935254"/>
                <a:gd name="connsiteX17" fmla="*/ 613990 w 5128442"/>
                <a:gd name="connsiteY17" fmla="*/ 1563583 h 1935254"/>
                <a:gd name="connsiteX18" fmla="*/ 0 w 5128442"/>
                <a:gd name="connsiteY18" fmla="*/ 0 h 193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128442" h="1935254">
                  <a:moveTo>
                    <a:pt x="641043" y="294774"/>
                  </a:moveTo>
                  <a:lnTo>
                    <a:pt x="899788" y="294774"/>
                  </a:lnTo>
                  <a:cubicBezTo>
                    <a:pt x="5039829" y="294774"/>
                    <a:pt x="5039829" y="294774"/>
                    <a:pt x="5039829" y="294774"/>
                  </a:cubicBezTo>
                  <a:lnTo>
                    <a:pt x="5128442" y="300854"/>
                  </a:lnTo>
                  <a:lnTo>
                    <a:pt x="5124378" y="300854"/>
                  </a:lnTo>
                  <a:cubicBezTo>
                    <a:pt x="4818645" y="300854"/>
                    <a:pt x="3840299" y="300854"/>
                    <a:pt x="709593" y="300854"/>
                  </a:cubicBezTo>
                  <a:cubicBezTo>
                    <a:pt x="687208" y="300854"/>
                    <a:pt x="664623" y="298852"/>
                    <a:pt x="642038" y="295022"/>
                  </a:cubicBezTo>
                  <a:close/>
                  <a:moveTo>
                    <a:pt x="0" y="0"/>
                  </a:moveTo>
                  <a:cubicBezTo>
                    <a:pt x="12792" y="0"/>
                    <a:pt x="12792" y="0"/>
                    <a:pt x="12792" y="0"/>
                  </a:cubicBezTo>
                  <a:cubicBezTo>
                    <a:pt x="76749" y="104132"/>
                    <a:pt x="175683" y="193246"/>
                    <a:pt x="284610" y="245437"/>
                  </a:cubicBezTo>
                  <a:lnTo>
                    <a:pt x="323685" y="261165"/>
                  </a:lnTo>
                  <a:lnTo>
                    <a:pt x="332795" y="284364"/>
                  </a:lnTo>
                  <a:cubicBezTo>
                    <a:pt x="417788" y="500808"/>
                    <a:pt x="568887" y="885596"/>
                    <a:pt x="837507" y="1569663"/>
                  </a:cubicBezTo>
                  <a:cubicBezTo>
                    <a:pt x="915855" y="1749091"/>
                    <a:pt x="1101931" y="1899081"/>
                    <a:pt x="1284334" y="1933775"/>
                  </a:cubicBezTo>
                  <a:lnTo>
                    <a:pt x="1299526" y="1935254"/>
                  </a:lnTo>
                  <a:lnTo>
                    <a:pt x="1222782" y="1935254"/>
                  </a:lnTo>
                  <a:cubicBezTo>
                    <a:pt x="1138439" y="1935254"/>
                    <a:pt x="1138439" y="1935254"/>
                    <a:pt x="1138439" y="1935254"/>
                  </a:cubicBezTo>
                  <a:cubicBezTo>
                    <a:pt x="933776" y="1935254"/>
                    <a:pt x="703530" y="1768643"/>
                    <a:pt x="613990" y="1563583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</p:grpSp>
      <p:sp>
        <p:nvSpPr>
          <p:cNvPr id="95" name="Text Placeholder 73">
            <a:extLst>
              <a:ext uri="{FF2B5EF4-FFF2-40B4-BE49-F238E27FC236}">
                <a16:creationId xmlns:a16="http://schemas.microsoft.com/office/drawing/2014/main" id="{AD937F9C-21AD-62C5-8F46-E81A11209F9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0194" y="3143702"/>
            <a:ext cx="1368954" cy="273375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96" name="Text Placeholder 73">
            <a:extLst>
              <a:ext uri="{FF2B5EF4-FFF2-40B4-BE49-F238E27FC236}">
                <a16:creationId xmlns:a16="http://schemas.microsoft.com/office/drawing/2014/main" id="{4A02DFAE-DC1C-7653-6165-F34DD821B33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21281" y="3108714"/>
            <a:ext cx="1368954" cy="273375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97" name="Text Placeholder 73">
            <a:extLst>
              <a:ext uri="{FF2B5EF4-FFF2-40B4-BE49-F238E27FC236}">
                <a16:creationId xmlns:a16="http://schemas.microsoft.com/office/drawing/2014/main" id="{FFBA7BBD-E8F8-C5C2-5FB0-33E8C6E527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93247" y="3096594"/>
            <a:ext cx="1368954" cy="273375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98" name="Text Placeholder 73">
            <a:extLst>
              <a:ext uri="{FF2B5EF4-FFF2-40B4-BE49-F238E27FC236}">
                <a16:creationId xmlns:a16="http://schemas.microsoft.com/office/drawing/2014/main" id="{688B60DA-3386-BEF0-F6EA-38A42C7B742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64948" y="3107374"/>
            <a:ext cx="1368954" cy="273375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99" name="Text Placeholder 73">
            <a:extLst>
              <a:ext uri="{FF2B5EF4-FFF2-40B4-BE49-F238E27FC236}">
                <a16:creationId xmlns:a16="http://schemas.microsoft.com/office/drawing/2014/main" id="{380B9274-B86A-58E5-DB8D-34881C16C0E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486645" y="3130149"/>
            <a:ext cx="1368954" cy="273375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144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526625-B336-56E4-44EA-42F950408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3F338-D13E-446B-ADB8-CE9D6920FC8E}" type="datetime1">
              <a:rPr lang="vi-VN" smtClean="0"/>
              <a:t>12/02/2025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3D87C2-60F8-FD80-19CE-8CE0A11D9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125B53-C134-E338-2B7D-28EFA237B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10BCB0F-8F3A-ED90-5F1E-92E831242C2B}"/>
              </a:ext>
            </a:extLst>
          </p:cNvPr>
          <p:cNvGrpSpPr/>
          <p:nvPr userDrawn="1"/>
        </p:nvGrpSpPr>
        <p:grpSpPr>
          <a:xfrm>
            <a:off x="1493946" y="1811337"/>
            <a:ext cx="7230171" cy="1042017"/>
            <a:chOff x="2480916" y="2014539"/>
            <a:chExt cx="7230171" cy="1042017"/>
          </a:xfrm>
        </p:grpSpPr>
        <p:sp>
          <p:nvSpPr>
            <p:cNvPr id="7" name="圆角矩形 1">
              <a:extLst>
                <a:ext uri="{FF2B5EF4-FFF2-40B4-BE49-F238E27FC236}">
                  <a16:creationId xmlns:a16="http://schemas.microsoft.com/office/drawing/2014/main" id="{925F5318-EFB2-8D18-F87D-60E93D120F38}"/>
                </a:ext>
              </a:extLst>
            </p:cNvPr>
            <p:cNvSpPr/>
            <p:nvPr/>
          </p:nvSpPr>
          <p:spPr>
            <a:xfrm>
              <a:off x="2480916" y="2014539"/>
              <a:ext cx="7230171" cy="1042017"/>
            </a:xfrm>
            <a:prstGeom prst="roundRect">
              <a:avLst>
                <a:gd name="adj" fmla="val 31810"/>
              </a:avLst>
            </a:prstGeom>
            <a:solidFill>
              <a:srgbClr val="92D0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圆角矩形 2">
              <a:extLst>
                <a:ext uri="{FF2B5EF4-FFF2-40B4-BE49-F238E27FC236}">
                  <a16:creationId xmlns:a16="http://schemas.microsoft.com/office/drawing/2014/main" id="{4C26D432-850C-3421-C605-35A676C954F4}"/>
                </a:ext>
              </a:extLst>
            </p:cNvPr>
            <p:cNvSpPr/>
            <p:nvPr/>
          </p:nvSpPr>
          <p:spPr>
            <a:xfrm>
              <a:off x="2595550" y="2139052"/>
              <a:ext cx="7005678" cy="875480"/>
            </a:xfrm>
            <a:prstGeom prst="roundRect">
              <a:avLst>
                <a:gd name="adj" fmla="val 3181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1" name="Text Placeholder 21">
            <a:extLst>
              <a:ext uri="{FF2B5EF4-FFF2-40B4-BE49-F238E27FC236}">
                <a16:creationId xmlns:a16="http://schemas.microsoft.com/office/drawing/2014/main" id="{C03C370E-7CF0-996B-ECC3-6D1728499B36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1734072" y="1989544"/>
            <a:ext cx="6754262" cy="711836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B3260D3D-D9F6-07D6-509A-947A27979555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1683027" y="464821"/>
            <a:ext cx="9084934" cy="824467"/>
          </a:xfrm>
        </p:spPr>
        <p:txBody>
          <a:bodyPr>
            <a:normAutofit/>
          </a:bodyPr>
          <a:lstStyle>
            <a:lvl1pPr marL="0" indent="0" algn="ctr">
              <a:buNone/>
              <a:defRPr sz="4400" b="1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D945D9D-EAD8-72D2-C1F1-EBD610EC0230}"/>
              </a:ext>
            </a:extLst>
          </p:cNvPr>
          <p:cNvGrpSpPr/>
          <p:nvPr userDrawn="1"/>
        </p:nvGrpSpPr>
        <p:grpSpPr>
          <a:xfrm>
            <a:off x="6887840" y="2501169"/>
            <a:ext cx="1594052" cy="551980"/>
            <a:chOff x="7874810" y="2704371"/>
            <a:chExt cx="1594052" cy="551980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07643B4A-A15F-11E1-9EAA-981F39423E79}"/>
                </a:ext>
              </a:extLst>
            </p:cNvPr>
            <p:cNvGrpSpPr/>
            <p:nvPr userDrawn="1"/>
          </p:nvGrpSpPr>
          <p:grpSpPr>
            <a:xfrm>
              <a:off x="7874810" y="2704371"/>
              <a:ext cx="1594052" cy="551980"/>
              <a:chOff x="10043887" y="2867553"/>
              <a:chExt cx="1600494" cy="680681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C979800A-80DA-3019-A435-295FB04A55F8}"/>
                  </a:ext>
                </a:extLst>
              </p:cNvPr>
              <p:cNvSpPr/>
              <p:nvPr userDrawn="1"/>
            </p:nvSpPr>
            <p:spPr>
              <a:xfrm>
                <a:off x="10043887" y="2904582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640D243F-F83F-492C-36C4-F1967675FDE3}"/>
                  </a:ext>
                </a:extLst>
              </p:cNvPr>
              <p:cNvSpPr/>
              <p:nvPr userDrawn="1"/>
            </p:nvSpPr>
            <p:spPr>
              <a:xfrm>
                <a:off x="10406437" y="2892239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2256A630-3E6A-DDCC-79AC-76C25ECCF072}"/>
                  </a:ext>
                </a:extLst>
              </p:cNvPr>
              <p:cNvSpPr/>
              <p:nvPr userDrawn="1"/>
            </p:nvSpPr>
            <p:spPr>
              <a:xfrm>
                <a:off x="10768987" y="2879896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7FF26E20-57DD-47D8-6B6D-1683B0A6FF79}"/>
                  </a:ext>
                </a:extLst>
              </p:cNvPr>
              <p:cNvSpPr/>
              <p:nvPr userDrawn="1"/>
            </p:nvSpPr>
            <p:spPr>
              <a:xfrm>
                <a:off x="11131537" y="2867553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BEC37D0-74AC-D1E6-00AE-1BDDB9CB129A}"/>
                </a:ext>
              </a:extLst>
            </p:cNvPr>
            <p:cNvSpPr txBox="1"/>
            <p:nvPr userDrawn="1"/>
          </p:nvSpPr>
          <p:spPr>
            <a:xfrm>
              <a:off x="7929053" y="2789655"/>
              <a:ext cx="142707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>
                  <a:solidFill>
                    <a:schemeClr val="bg1"/>
                  </a:solidFill>
                </a:rPr>
                <a:t>Tên</a:t>
              </a:r>
              <a:r>
                <a:rPr lang="en-US" sz="1600" dirty="0">
                  <a:solidFill>
                    <a:schemeClr val="bg1"/>
                  </a:solidFill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</a:rPr>
                <a:t>nội</a:t>
              </a:r>
              <a:r>
                <a:rPr lang="en-US" sz="1600" dirty="0">
                  <a:solidFill>
                    <a:schemeClr val="bg1"/>
                  </a:solidFill>
                </a:rPr>
                <a:t> dung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B52D8D0-FA73-2AF6-8F7C-5CF743A0829D}"/>
              </a:ext>
            </a:extLst>
          </p:cNvPr>
          <p:cNvGrpSpPr/>
          <p:nvPr userDrawn="1"/>
        </p:nvGrpSpPr>
        <p:grpSpPr>
          <a:xfrm>
            <a:off x="2422926" y="3397561"/>
            <a:ext cx="7230171" cy="1042017"/>
            <a:chOff x="2480916" y="2014539"/>
            <a:chExt cx="7230171" cy="1042017"/>
          </a:xfrm>
        </p:grpSpPr>
        <p:sp>
          <p:nvSpPr>
            <p:cNvPr id="42" name="圆角矩形 1">
              <a:extLst>
                <a:ext uri="{FF2B5EF4-FFF2-40B4-BE49-F238E27FC236}">
                  <a16:creationId xmlns:a16="http://schemas.microsoft.com/office/drawing/2014/main" id="{4A815B09-FBB5-D692-05AE-6D363308759D}"/>
                </a:ext>
              </a:extLst>
            </p:cNvPr>
            <p:cNvSpPr/>
            <p:nvPr/>
          </p:nvSpPr>
          <p:spPr>
            <a:xfrm>
              <a:off x="2480916" y="2014539"/>
              <a:ext cx="7230171" cy="1042017"/>
            </a:xfrm>
            <a:prstGeom prst="roundRect">
              <a:avLst>
                <a:gd name="adj" fmla="val 31810"/>
              </a:avLst>
            </a:prstGeom>
            <a:solidFill>
              <a:srgbClr val="E9713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圆角矩形 2">
              <a:extLst>
                <a:ext uri="{FF2B5EF4-FFF2-40B4-BE49-F238E27FC236}">
                  <a16:creationId xmlns:a16="http://schemas.microsoft.com/office/drawing/2014/main" id="{97B9DDB7-4FE2-697C-2FF0-F32005411420}"/>
                </a:ext>
              </a:extLst>
            </p:cNvPr>
            <p:cNvSpPr/>
            <p:nvPr/>
          </p:nvSpPr>
          <p:spPr>
            <a:xfrm>
              <a:off x="2595550" y="2139052"/>
              <a:ext cx="7005678" cy="875480"/>
            </a:xfrm>
            <a:prstGeom prst="roundRect">
              <a:avLst>
                <a:gd name="adj" fmla="val 3181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44" name="Text Placeholder 21">
            <a:extLst>
              <a:ext uri="{FF2B5EF4-FFF2-40B4-BE49-F238E27FC236}">
                <a16:creationId xmlns:a16="http://schemas.microsoft.com/office/drawing/2014/main" id="{66998AA3-0212-8D4E-8D73-4EEB32C4A98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663052" y="3575768"/>
            <a:ext cx="6754262" cy="711836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F0D43A1-0772-A855-1077-F6ACC2B173AE}"/>
              </a:ext>
            </a:extLst>
          </p:cNvPr>
          <p:cNvGrpSpPr/>
          <p:nvPr userDrawn="1"/>
        </p:nvGrpSpPr>
        <p:grpSpPr>
          <a:xfrm>
            <a:off x="7816820" y="4087393"/>
            <a:ext cx="1594052" cy="551980"/>
            <a:chOff x="7874810" y="2704371"/>
            <a:chExt cx="1594052" cy="551980"/>
          </a:xfrm>
          <a:solidFill>
            <a:srgbClr val="E97132"/>
          </a:solidFill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8EE2661D-B938-753E-4710-FD38638776B9}"/>
                </a:ext>
              </a:extLst>
            </p:cNvPr>
            <p:cNvGrpSpPr/>
            <p:nvPr userDrawn="1"/>
          </p:nvGrpSpPr>
          <p:grpSpPr>
            <a:xfrm>
              <a:off x="7874810" y="2704371"/>
              <a:ext cx="1594052" cy="551980"/>
              <a:chOff x="10043887" y="2867553"/>
              <a:chExt cx="1600494" cy="680681"/>
            </a:xfrm>
            <a:grpFill/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7046AC0E-2A47-2226-DB5A-708C147BF071}"/>
                  </a:ext>
                </a:extLst>
              </p:cNvPr>
              <p:cNvSpPr/>
              <p:nvPr userDrawn="1"/>
            </p:nvSpPr>
            <p:spPr>
              <a:xfrm>
                <a:off x="10043887" y="2904582"/>
                <a:ext cx="512844" cy="6436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577EA40E-C166-B9D9-749D-ACF4343099C5}"/>
                  </a:ext>
                </a:extLst>
              </p:cNvPr>
              <p:cNvSpPr/>
              <p:nvPr userDrawn="1"/>
            </p:nvSpPr>
            <p:spPr>
              <a:xfrm>
                <a:off x="10406437" y="2892239"/>
                <a:ext cx="512844" cy="6436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165BF558-6CE7-9354-ED7C-A5044CC28FA6}"/>
                  </a:ext>
                </a:extLst>
              </p:cNvPr>
              <p:cNvSpPr/>
              <p:nvPr userDrawn="1"/>
            </p:nvSpPr>
            <p:spPr>
              <a:xfrm>
                <a:off x="10768987" y="2879896"/>
                <a:ext cx="512844" cy="6436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B3AE3AD3-8B77-C149-C71F-18C13B5CEA35}"/>
                  </a:ext>
                </a:extLst>
              </p:cNvPr>
              <p:cNvSpPr/>
              <p:nvPr userDrawn="1"/>
            </p:nvSpPr>
            <p:spPr>
              <a:xfrm>
                <a:off x="11131537" y="2867553"/>
                <a:ext cx="512844" cy="6436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A2CCE03-CE79-3E27-1412-DCB356E6E98B}"/>
                </a:ext>
              </a:extLst>
            </p:cNvPr>
            <p:cNvSpPr txBox="1"/>
            <p:nvPr userDrawn="1"/>
          </p:nvSpPr>
          <p:spPr>
            <a:xfrm>
              <a:off x="7929053" y="2789655"/>
              <a:ext cx="1427073" cy="33855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>
                  <a:solidFill>
                    <a:schemeClr val="bg1"/>
                  </a:solidFill>
                </a:rPr>
                <a:t>Tên</a:t>
              </a:r>
              <a:r>
                <a:rPr lang="en-US" sz="1600" dirty="0">
                  <a:solidFill>
                    <a:schemeClr val="bg1"/>
                  </a:solidFill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</a:rPr>
                <a:t>nội</a:t>
              </a:r>
              <a:r>
                <a:rPr lang="en-US" sz="1600" dirty="0">
                  <a:solidFill>
                    <a:schemeClr val="bg1"/>
                  </a:solidFill>
                </a:rPr>
                <a:t> dung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4A2C2A7-9150-C90B-5067-63D9A0CB3390}"/>
              </a:ext>
            </a:extLst>
          </p:cNvPr>
          <p:cNvGrpSpPr/>
          <p:nvPr userDrawn="1"/>
        </p:nvGrpSpPr>
        <p:grpSpPr>
          <a:xfrm>
            <a:off x="3351906" y="4983785"/>
            <a:ext cx="7230171" cy="1042017"/>
            <a:chOff x="2480916" y="2014539"/>
            <a:chExt cx="7230171" cy="1042017"/>
          </a:xfrm>
        </p:grpSpPr>
        <p:sp>
          <p:nvSpPr>
            <p:cNvPr id="53" name="圆角矩形 1">
              <a:extLst>
                <a:ext uri="{FF2B5EF4-FFF2-40B4-BE49-F238E27FC236}">
                  <a16:creationId xmlns:a16="http://schemas.microsoft.com/office/drawing/2014/main" id="{6F94CE10-896C-88C4-1C68-CA00ADC6E64B}"/>
                </a:ext>
              </a:extLst>
            </p:cNvPr>
            <p:cNvSpPr/>
            <p:nvPr/>
          </p:nvSpPr>
          <p:spPr>
            <a:xfrm>
              <a:off x="2480916" y="2014539"/>
              <a:ext cx="7230171" cy="1042017"/>
            </a:xfrm>
            <a:prstGeom prst="roundRect">
              <a:avLst>
                <a:gd name="adj" fmla="val 31810"/>
              </a:avLst>
            </a:prstGeom>
            <a:solidFill>
              <a:srgbClr val="4E95D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圆角矩形 2">
              <a:extLst>
                <a:ext uri="{FF2B5EF4-FFF2-40B4-BE49-F238E27FC236}">
                  <a16:creationId xmlns:a16="http://schemas.microsoft.com/office/drawing/2014/main" id="{C4BB3C8B-F3E6-D7A4-58AB-5CC4159E9BFB}"/>
                </a:ext>
              </a:extLst>
            </p:cNvPr>
            <p:cNvSpPr/>
            <p:nvPr/>
          </p:nvSpPr>
          <p:spPr>
            <a:xfrm>
              <a:off x="2595550" y="2139052"/>
              <a:ext cx="7005678" cy="875480"/>
            </a:xfrm>
            <a:prstGeom prst="roundRect">
              <a:avLst>
                <a:gd name="adj" fmla="val 3181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55" name="Text Placeholder 21">
            <a:extLst>
              <a:ext uri="{FF2B5EF4-FFF2-40B4-BE49-F238E27FC236}">
                <a16:creationId xmlns:a16="http://schemas.microsoft.com/office/drawing/2014/main" id="{F8AEECFA-3884-E96F-E8AD-4DCD2B6098B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92032" y="5161992"/>
            <a:ext cx="6754262" cy="711836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7DDE8E1D-E9F5-32BF-2A5C-0E06E6C11D7B}"/>
              </a:ext>
            </a:extLst>
          </p:cNvPr>
          <p:cNvGrpSpPr/>
          <p:nvPr userDrawn="1"/>
        </p:nvGrpSpPr>
        <p:grpSpPr>
          <a:xfrm>
            <a:off x="8745800" y="5673617"/>
            <a:ext cx="1594052" cy="551980"/>
            <a:chOff x="7874810" y="2704371"/>
            <a:chExt cx="1594052" cy="551980"/>
          </a:xfrm>
          <a:solidFill>
            <a:srgbClr val="4E95D9"/>
          </a:solidFill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7CCC46C8-F2EE-6730-0A94-FA710B142EEA}"/>
                </a:ext>
              </a:extLst>
            </p:cNvPr>
            <p:cNvGrpSpPr/>
            <p:nvPr userDrawn="1"/>
          </p:nvGrpSpPr>
          <p:grpSpPr>
            <a:xfrm>
              <a:off x="7874810" y="2704371"/>
              <a:ext cx="1594052" cy="551980"/>
              <a:chOff x="10043887" y="2867553"/>
              <a:chExt cx="1600494" cy="680681"/>
            </a:xfrm>
            <a:grpFill/>
          </p:grpSpPr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78F006B7-8250-5C24-E985-A45569147ADF}"/>
                  </a:ext>
                </a:extLst>
              </p:cNvPr>
              <p:cNvSpPr/>
              <p:nvPr userDrawn="1"/>
            </p:nvSpPr>
            <p:spPr>
              <a:xfrm>
                <a:off x="10043887" y="2904582"/>
                <a:ext cx="512844" cy="6436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89564812-02F2-2CBF-CD94-A6F5DB6356A0}"/>
                  </a:ext>
                </a:extLst>
              </p:cNvPr>
              <p:cNvSpPr/>
              <p:nvPr userDrawn="1"/>
            </p:nvSpPr>
            <p:spPr>
              <a:xfrm>
                <a:off x="10406437" y="2892239"/>
                <a:ext cx="512844" cy="6436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BA0A01DA-9CED-20A6-3405-C8C711B121F3}"/>
                  </a:ext>
                </a:extLst>
              </p:cNvPr>
              <p:cNvSpPr/>
              <p:nvPr userDrawn="1"/>
            </p:nvSpPr>
            <p:spPr>
              <a:xfrm>
                <a:off x="10768987" y="2879896"/>
                <a:ext cx="512844" cy="6436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C9F66AF7-86C6-C2F8-2566-67A8F9A407E8}"/>
                  </a:ext>
                </a:extLst>
              </p:cNvPr>
              <p:cNvSpPr/>
              <p:nvPr userDrawn="1"/>
            </p:nvSpPr>
            <p:spPr>
              <a:xfrm>
                <a:off x="11131537" y="2867553"/>
                <a:ext cx="512844" cy="6436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7433547C-565C-E6ED-897C-28559C551985}"/>
                </a:ext>
              </a:extLst>
            </p:cNvPr>
            <p:cNvSpPr txBox="1"/>
            <p:nvPr userDrawn="1"/>
          </p:nvSpPr>
          <p:spPr>
            <a:xfrm>
              <a:off x="7929053" y="2789655"/>
              <a:ext cx="1427073" cy="33855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>
                  <a:solidFill>
                    <a:schemeClr val="bg1"/>
                  </a:solidFill>
                </a:rPr>
                <a:t>Tên</a:t>
              </a:r>
              <a:r>
                <a:rPr lang="en-US" sz="1600" dirty="0">
                  <a:solidFill>
                    <a:schemeClr val="bg1"/>
                  </a:solidFill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</a:rPr>
                <a:t>nội</a:t>
              </a:r>
              <a:r>
                <a:rPr lang="en-US" sz="1600" dirty="0">
                  <a:solidFill>
                    <a:schemeClr val="bg1"/>
                  </a:solidFill>
                </a:rPr>
                <a:t> dung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9234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6D5CF6-3A80-3809-C1D4-F512511DB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1DF51-BDFF-4BBC-8482-CB87B49FFE77}" type="datetime1">
              <a:rPr lang="vi-VN" smtClean="0"/>
              <a:t>12/02/2025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2AB8FC-71BA-BCBC-267F-DA0F8D26C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8AD740-80C1-FBB9-343F-DDF4D0A7E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49A4B3D-6F25-2DFC-9222-319FCFED6A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5776" y="511806"/>
            <a:ext cx="9666924" cy="701731"/>
          </a:xfrm>
          <a:noFill/>
          <a:ln w="9525">
            <a:noFill/>
          </a:ln>
        </p:spPr>
        <p:txBody>
          <a:bodyPr wrap="square" anchor="t">
            <a:spAutoFit/>
          </a:bodyPr>
          <a:lstStyle>
            <a:lvl1pPr marL="0" indent="0" algn="ctr">
              <a:buNone/>
              <a:defRPr lang="en-US" sz="4400" b="1" dirty="0">
                <a:solidFill>
                  <a:srgbClr val="3D889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lvl="0" defTabSz="1500505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16" name="Text Placeholder 21">
            <a:extLst>
              <a:ext uri="{FF2B5EF4-FFF2-40B4-BE49-F238E27FC236}">
                <a16:creationId xmlns:a16="http://schemas.microsoft.com/office/drawing/2014/main" id="{B91873CB-71C0-F611-8CB2-8CEEC7839F7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68757" y="2320489"/>
            <a:ext cx="4916556" cy="2805482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119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>
        <p:tmplLst>
          <p:tmpl lvl="1">
            <p:tnLst>
              <p:par>
                <p:cTn presetID="6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in)">
                      <p:cBhvr>
                        <p:cTn dur="20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6608" y="459498"/>
            <a:ext cx="2032676" cy="2032676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FEDD98-A6D8-0985-44C0-0ABD42F7D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9CDFD-AB83-4A83-8826-F1E4A1C278F0}" type="datetime1">
              <a:rPr lang="vi-VN" smtClean="0"/>
              <a:t>12/02/2025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8A6C21-887C-742B-6103-889E226DA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41370A-7280-E860-F408-52E947C45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AA392C3-52BE-AD38-E457-AE4CB54FC164}"/>
              </a:ext>
            </a:extLst>
          </p:cNvPr>
          <p:cNvSpPr/>
          <p:nvPr userDrawn="1"/>
        </p:nvSpPr>
        <p:spPr>
          <a:xfrm>
            <a:off x="1031966" y="2438241"/>
            <a:ext cx="9771017" cy="3683726"/>
          </a:xfrm>
          <a:prstGeom prst="roundRect">
            <a:avLst/>
          </a:prstGeom>
          <a:noFill/>
          <a:ln w="57150">
            <a:solidFill>
              <a:srgbClr val="6CC2F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2C60BFFD-8C7B-06C6-15C7-061B12EBE6F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18001" y="2666745"/>
            <a:ext cx="8532285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1" name="Picture 10" descr="A cartoon of a robot&#10;&#10;Description automatically generated">
            <a:extLst>
              <a:ext uri="{FF2B5EF4-FFF2-40B4-BE49-F238E27FC236}">
                <a16:creationId xmlns:a16="http://schemas.microsoft.com/office/drawing/2014/main" id="{C0BEF641-25F8-3970-0B96-D646F6526E7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017" y="2666745"/>
            <a:ext cx="528984" cy="700904"/>
          </a:xfrm>
          <a:prstGeom prst="rect">
            <a:avLst/>
          </a:prstGeom>
        </p:spPr>
      </p:pic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CF0B915E-A04B-8E65-1FAC-33429B1ED7F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18001" y="3841122"/>
            <a:ext cx="8532285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3" name="Picture 12" descr="A cartoon of a robot&#10;&#10;Description automatically generated">
            <a:extLst>
              <a:ext uri="{FF2B5EF4-FFF2-40B4-BE49-F238E27FC236}">
                <a16:creationId xmlns:a16="http://schemas.microsoft.com/office/drawing/2014/main" id="{9C5CC06D-11C1-856C-E680-8862960F4F9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017" y="3841122"/>
            <a:ext cx="528984" cy="700904"/>
          </a:xfrm>
          <a:prstGeom prst="rect">
            <a:avLst/>
          </a:prstGeom>
        </p:spPr>
      </p:pic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B3FC1EAB-270A-17FE-3888-C54208E17B2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918001" y="5015499"/>
            <a:ext cx="8532285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5" name="Picture 14" descr="A cartoon of a robot&#10;&#10;Description automatically generated">
            <a:extLst>
              <a:ext uri="{FF2B5EF4-FFF2-40B4-BE49-F238E27FC236}">
                <a16:creationId xmlns:a16="http://schemas.microsoft.com/office/drawing/2014/main" id="{9B4A4380-B48B-2234-FF45-850C1A37157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017" y="5015499"/>
            <a:ext cx="528984" cy="700904"/>
          </a:xfrm>
          <a:prstGeom prst="rect">
            <a:avLst/>
          </a:prstGeom>
        </p:spPr>
      </p:pic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1B20B07E-8C05-2BF2-2D58-99E215BFA7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20" y="790731"/>
            <a:ext cx="7331938" cy="701731"/>
          </a:xfrm>
          <a:noFill/>
          <a:ln w="9525">
            <a:noFill/>
          </a:ln>
        </p:spPr>
        <p:txBody>
          <a:bodyPr wrap="square" anchor="t">
            <a:spAutoFit/>
          </a:bodyPr>
          <a:lstStyle>
            <a:lvl1pPr marL="0" indent="0" algn="ctr">
              <a:buNone/>
              <a:defRPr lang="en-US" sz="4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lvl="0" defTabSz="1500505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47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B48605-F1DC-73B3-3D84-CEBAB1335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0B16C-7EFA-432F-8F03-C451FE2F13AE}" type="datetime1">
              <a:rPr lang="vi-VN" smtClean="0"/>
              <a:t>12/02/2025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2AE4F1-910E-6120-6711-CD1F1CD0B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E6CF38-943E-C3C1-CB45-CD4725FEF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40966" descr="1-39">
            <a:extLst>
              <a:ext uri="{FF2B5EF4-FFF2-40B4-BE49-F238E27FC236}">
                <a16:creationId xmlns:a16="http://schemas.microsoft.com/office/drawing/2014/main" id="{DC732390-A943-DFDB-7106-1CB33BFD5F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30490" y="1336981"/>
            <a:ext cx="12157075" cy="40306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26D4A471-E4F5-7FC5-F1DE-58FA2943B10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7994" y="2080877"/>
            <a:ext cx="3117573" cy="2542873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3B11D65D-ED42-60A0-40BB-0DF01A30876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92459" y="2099809"/>
            <a:ext cx="3117573" cy="2542873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8818F63C-E353-8D35-F45C-AEABCB519B5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07168" y="2094128"/>
            <a:ext cx="3117573" cy="2542873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32862488-D6E9-170D-D188-7C6B489A53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53533" y="244472"/>
            <a:ext cx="9084934" cy="824467"/>
          </a:xfrm>
        </p:spPr>
        <p:txBody>
          <a:bodyPr>
            <a:normAutofit/>
          </a:bodyPr>
          <a:lstStyle>
            <a:lvl1pPr marL="0" indent="0" algn="ctr">
              <a:buNone/>
              <a:defRPr sz="4400" b="1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8" name="Picture 7" descr="Cartoon child holding a pen and a notebook&#10;&#10;Description automatically generated">
            <a:extLst>
              <a:ext uri="{FF2B5EF4-FFF2-40B4-BE49-F238E27FC236}">
                <a16:creationId xmlns:a16="http://schemas.microsoft.com/office/drawing/2014/main" id="{2A7E8A75-756E-2F6E-246B-FA6471D72DF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4364537"/>
            <a:ext cx="2761143" cy="233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656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52E3B831-7B00-CC83-B234-7433F22AB2EF}"/>
              </a:ext>
            </a:extLst>
          </p:cNvPr>
          <p:cNvSpPr/>
          <p:nvPr/>
        </p:nvSpPr>
        <p:spPr>
          <a:xfrm>
            <a:off x="-1320536" y="1146799"/>
            <a:ext cx="5219259" cy="1955610"/>
          </a:xfrm>
          <a:custGeom>
            <a:avLst/>
            <a:gdLst/>
            <a:ahLst/>
            <a:cxnLst/>
            <a:rect l="l" t="t" r="r" b="b"/>
            <a:pathLst>
              <a:path w="8548848" h="3398167">
                <a:moveTo>
                  <a:pt x="0" y="0"/>
                </a:moveTo>
                <a:lnTo>
                  <a:pt x="8548848" y="0"/>
                </a:lnTo>
                <a:lnTo>
                  <a:pt x="8548848" y="3398167"/>
                </a:lnTo>
                <a:lnTo>
                  <a:pt x="0" y="33981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5">
            <a:extLst>
              <a:ext uri="{FF2B5EF4-FFF2-40B4-BE49-F238E27FC236}">
                <a16:creationId xmlns:a16="http://schemas.microsoft.com/office/drawing/2014/main" id="{2D97901E-C600-34AA-030C-04226699C0B6}"/>
              </a:ext>
            </a:extLst>
          </p:cNvPr>
          <p:cNvGrpSpPr/>
          <p:nvPr/>
        </p:nvGrpSpPr>
        <p:grpSpPr>
          <a:xfrm>
            <a:off x="1881195" y="389897"/>
            <a:ext cx="8699858" cy="2719173"/>
            <a:chOff x="0" y="0"/>
            <a:chExt cx="3812861" cy="1264268"/>
          </a:xfrm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F09ED8A6-DF0F-DA76-83C8-4FF9FEA4050E}"/>
                </a:ext>
              </a:extLst>
            </p:cNvPr>
            <p:cNvSpPr/>
            <p:nvPr/>
          </p:nvSpPr>
          <p:spPr>
            <a:xfrm>
              <a:off x="0" y="0"/>
              <a:ext cx="3812861" cy="1264268"/>
            </a:xfrm>
            <a:custGeom>
              <a:avLst/>
              <a:gdLst/>
              <a:ahLst/>
              <a:cxnLst/>
              <a:rect l="l" t="t" r="r" b="b"/>
              <a:pathLst>
                <a:path w="3812861" h="1264268">
                  <a:moveTo>
                    <a:pt x="1906431" y="0"/>
                  </a:moveTo>
                  <a:cubicBezTo>
                    <a:pt x="853538" y="0"/>
                    <a:pt x="0" y="283016"/>
                    <a:pt x="0" y="632134"/>
                  </a:cubicBezTo>
                  <a:cubicBezTo>
                    <a:pt x="0" y="981252"/>
                    <a:pt x="853538" y="1264268"/>
                    <a:pt x="1906431" y="1264268"/>
                  </a:cubicBezTo>
                  <a:cubicBezTo>
                    <a:pt x="2959323" y="1264268"/>
                    <a:pt x="3812861" y="981252"/>
                    <a:pt x="3812861" y="632134"/>
                  </a:cubicBezTo>
                  <a:cubicBezTo>
                    <a:pt x="3812861" y="283016"/>
                    <a:pt x="2959323" y="0"/>
                    <a:pt x="1906431" y="0"/>
                  </a:cubicBezTo>
                  <a:close/>
                </a:path>
              </a:pathLst>
            </a:custGeom>
            <a:solidFill>
              <a:schemeClr val="tx2">
                <a:lumMod val="50000"/>
                <a:lumOff val="50000"/>
              </a:schemeClr>
            </a:solidFill>
            <a:ln w="9525" cap="sq">
              <a:solidFill>
                <a:srgbClr val="F4E4D8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7">
              <a:extLst>
                <a:ext uri="{FF2B5EF4-FFF2-40B4-BE49-F238E27FC236}">
                  <a16:creationId xmlns:a16="http://schemas.microsoft.com/office/drawing/2014/main" id="{CBB534B6-5146-4D27-8540-84953F0CDA3E}"/>
                </a:ext>
              </a:extLst>
            </p:cNvPr>
            <p:cNvSpPr txBox="1"/>
            <p:nvPr/>
          </p:nvSpPr>
          <p:spPr>
            <a:xfrm>
              <a:off x="357456" y="80425"/>
              <a:ext cx="3097950" cy="10653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4E03A0-350D-A8C6-48BF-5E890C8A4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2FAF5-82A0-4DDF-9036-B0572E69A265}" type="datetime1">
              <a:rPr lang="vi-VN" smtClean="0"/>
              <a:t>12/02/2025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B143F8-00CE-0E55-5473-99A7BD2DA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56E9DB31-975D-2DCE-6183-A52AB72361A3}"/>
              </a:ext>
            </a:extLst>
          </p:cNvPr>
          <p:cNvSpPr/>
          <p:nvPr/>
        </p:nvSpPr>
        <p:spPr>
          <a:xfrm>
            <a:off x="-1320536" y="3847807"/>
            <a:ext cx="4171522" cy="1563032"/>
          </a:xfrm>
          <a:custGeom>
            <a:avLst/>
            <a:gdLst/>
            <a:ahLst/>
            <a:cxnLst/>
            <a:rect l="l" t="t" r="r" b="b"/>
            <a:pathLst>
              <a:path w="6832715" h="2716004">
                <a:moveTo>
                  <a:pt x="0" y="0"/>
                </a:moveTo>
                <a:lnTo>
                  <a:pt x="6832714" y="0"/>
                </a:lnTo>
                <a:lnTo>
                  <a:pt x="6832714" y="2716004"/>
                </a:lnTo>
                <a:lnTo>
                  <a:pt x="0" y="27160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C601CEEB-3BB3-A5D2-EA0A-CCC41B621323}"/>
              </a:ext>
            </a:extLst>
          </p:cNvPr>
          <p:cNvSpPr/>
          <p:nvPr/>
        </p:nvSpPr>
        <p:spPr>
          <a:xfrm rot="484080" flipH="1">
            <a:off x="8285928" y="-166179"/>
            <a:ext cx="5405860" cy="2025528"/>
          </a:xfrm>
          <a:custGeom>
            <a:avLst/>
            <a:gdLst/>
            <a:ahLst/>
            <a:cxnLst/>
            <a:rect l="l" t="t" r="r" b="b"/>
            <a:pathLst>
              <a:path w="8854490" h="3519660">
                <a:moveTo>
                  <a:pt x="8854490" y="0"/>
                </a:moveTo>
                <a:lnTo>
                  <a:pt x="0" y="0"/>
                </a:lnTo>
                <a:lnTo>
                  <a:pt x="0" y="3519660"/>
                </a:lnTo>
                <a:lnTo>
                  <a:pt x="8854490" y="3519660"/>
                </a:lnTo>
                <a:lnTo>
                  <a:pt x="885449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0">
            <a:extLst>
              <a:ext uri="{FF2B5EF4-FFF2-40B4-BE49-F238E27FC236}">
                <a16:creationId xmlns:a16="http://schemas.microsoft.com/office/drawing/2014/main" id="{EC1BEC1E-81AB-079E-943D-94832824CAFD}"/>
              </a:ext>
            </a:extLst>
          </p:cNvPr>
          <p:cNvSpPr/>
          <p:nvPr/>
        </p:nvSpPr>
        <p:spPr>
          <a:xfrm>
            <a:off x="9173756" y="3766462"/>
            <a:ext cx="4605720" cy="1725723"/>
          </a:xfrm>
          <a:custGeom>
            <a:avLst/>
            <a:gdLst/>
            <a:ahLst/>
            <a:cxnLst/>
            <a:rect l="l" t="t" r="r" b="b"/>
            <a:pathLst>
              <a:path w="7543907" h="2998703">
                <a:moveTo>
                  <a:pt x="0" y="0"/>
                </a:moveTo>
                <a:lnTo>
                  <a:pt x="7543907" y="0"/>
                </a:lnTo>
                <a:lnTo>
                  <a:pt x="7543907" y="2998704"/>
                </a:lnTo>
                <a:lnTo>
                  <a:pt x="0" y="2998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393D3D-27C5-3CE4-A80D-A33ECA1D5D77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3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C3E68F6-1DF1-5735-8C41-3C485FB4D637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259431" y="787458"/>
            <a:ext cx="2095500" cy="962025"/>
          </a:xfrm>
        </p:spPr>
        <p:txBody>
          <a:bodyPr>
            <a:normAutofit/>
          </a:bodyPr>
          <a:lstStyle>
            <a:lvl1pPr marL="0" indent="0">
              <a:buNone/>
              <a:defRPr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err="1"/>
              <a:t>Bài</a:t>
            </a:r>
            <a:r>
              <a:rPr lang="en-US" dirty="0"/>
              <a:t> 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5E08176D-DF9A-F3DF-5CBB-F3C2B0C48591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2561681" y="1665029"/>
            <a:ext cx="7338886" cy="962025"/>
          </a:xfrm>
        </p:spPr>
        <p:txBody>
          <a:bodyPr>
            <a:normAutofit/>
          </a:bodyPr>
          <a:lstStyle>
            <a:lvl1pPr marL="0" indent="0">
              <a:buNone/>
              <a:defRPr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r>
              <a:rPr lang="en-US" dirty="0"/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986" y="2401654"/>
            <a:ext cx="6507672" cy="405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727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kids sitting on clouds with a computer&#10;&#10;Description automatically generated">
            <a:extLst>
              <a:ext uri="{FF2B5EF4-FFF2-40B4-BE49-F238E27FC236}">
                <a16:creationId xmlns:a16="http://schemas.microsoft.com/office/drawing/2014/main" id="{D2010041-D450-9132-BEEF-875E790C26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4241" y="24814"/>
            <a:ext cx="2497759" cy="1962895"/>
          </a:xfrm>
          <a:prstGeom prst="ellipse">
            <a:avLst/>
          </a:prstGeom>
          <a:ln w="3175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FEDD98-A6D8-0985-44C0-0ABD42F7D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4B079-A505-4BA6-9245-EE2C2D771607}" type="datetime1">
              <a:rPr lang="vi-VN" smtClean="0"/>
              <a:t>12/02/2025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8A6C21-887C-742B-6103-889E226DA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41370A-7280-E860-F408-52E947C45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2C60BFFD-8C7B-06C6-15C7-061B12EBE6F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878813" y="2222610"/>
            <a:ext cx="8532285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1" name="Picture 10" descr="A cartoon of a robot&#10;&#10;Description automatically generated">
            <a:extLst>
              <a:ext uri="{FF2B5EF4-FFF2-40B4-BE49-F238E27FC236}">
                <a16:creationId xmlns:a16="http://schemas.microsoft.com/office/drawing/2014/main" id="{C0BEF641-25F8-3970-0B96-D646F6526E7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829" y="2222610"/>
            <a:ext cx="528984" cy="700904"/>
          </a:xfrm>
          <a:prstGeom prst="rect">
            <a:avLst/>
          </a:prstGeom>
        </p:spPr>
      </p:pic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CF0B915E-A04B-8E65-1FAC-33429B1ED7F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78813" y="3396987"/>
            <a:ext cx="8532285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3" name="Picture 12" descr="A cartoon of a robot&#10;&#10;Description automatically generated">
            <a:extLst>
              <a:ext uri="{FF2B5EF4-FFF2-40B4-BE49-F238E27FC236}">
                <a16:creationId xmlns:a16="http://schemas.microsoft.com/office/drawing/2014/main" id="{9C5CC06D-11C1-856C-E680-8862960F4F9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829" y="3396987"/>
            <a:ext cx="528984" cy="700904"/>
          </a:xfrm>
          <a:prstGeom prst="rect">
            <a:avLst/>
          </a:prstGeom>
        </p:spPr>
      </p:pic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B3FC1EAB-270A-17FE-3888-C54208E17B2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78813" y="4571364"/>
            <a:ext cx="8532285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5" name="Picture 14" descr="A cartoon of a robot&#10;&#10;Description automatically generated">
            <a:extLst>
              <a:ext uri="{FF2B5EF4-FFF2-40B4-BE49-F238E27FC236}">
                <a16:creationId xmlns:a16="http://schemas.microsoft.com/office/drawing/2014/main" id="{9B4A4380-B48B-2234-FF45-850C1A37157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829" y="4571364"/>
            <a:ext cx="528984" cy="70090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AA392C3-52BE-AD38-E457-AE4CB54FC164}"/>
              </a:ext>
            </a:extLst>
          </p:cNvPr>
          <p:cNvSpPr/>
          <p:nvPr userDrawn="1"/>
        </p:nvSpPr>
        <p:spPr>
          <a:xfrm>
            <a:off x="992778" y="1994106"/>
            <a:ext cx="9771017" cy="3683726"/>
          </a:xfrm>
          <a:prstGeom prst="round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861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B73401-C875-D695-017F-6A0AF1F61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93021-A689-49A4-A5FB-ECE6BDA16AF2}" type="datetime1">
              <a:rPr lang="vi-VN" smtClean="0"/>
              <a:t>12/02/2025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85644E-4443-74F8-B98C-674636774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100D63-3398-E496-0407-A69A5E98D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pic>
        <p:nvPicPr>
          <p:cNvPr id="2" name="图片 43014" descr="1-35">
            <a:extLst>
              <a:ext uri="{FF2B5EF4-FFF2-40B4-BE49-F238E27FC236}">
                <a16:creationId xmlns:a16="http://schemas.microsoft.com/office/drawing/2014/main" id="{7D0DE8D5-5B4D-541E-6688-3EC74373B3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4481" y="2851904"/>
            <a:ext cx="2620629" cy="33979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 descr="A cartoon of a robot&#10;&#10;Description automatically generated">
            <a:extLst>
              <a:ext uri="{FF2B5EF4-FFF2-40B4-BE49-F238E27FC236}">
                <a16:creationId xmlns:a16="http://schemas.microsoft.com/office/drawing/2014/main" id="{92853DFE-23DE-10E7-EE3E-B8F87089F4B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04" y="3911048"/>
            <a:ext cx="867217" cy="1149062"/>
          </a:xfrm>
          <a:prstGeom prst="rect">
            <a:avLst/>
          </a:prstGeom>
        </p:spPr>
      </p:pic>
      <p:sp>
        <p:nvSpPr>
          <p:cNvPr id="7" name="Text Placeholder 21">
            <a:extLst>
              <a:ext uri="{FF2B5EF4-FFF2-40B4-BE49-F238E27FC236}">
                <a16:creationId xmlns:a16="http://schemas.microsoft.com/office/drawing/2014/main" id="{AB8BA2FA-F1A3-ADF8-86F5-7EE3DD5D7BC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93658" y="784527"/>
            <a:ext cx="8532285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8" name="Picture 7" descr="A cartoon of a robot&#10;&#10;Description automatically generated">
            <a:extLst>
              <a:ext uri="{FF2B5EF4-FFF2-40B4-BE49-F238E27FC236}">
                <a16:creationId xmlns:a16="http://schemas.microsoft.com/office/drawing/2014/main" id="{F2130F90-A95D-0A08-01DB-96C9FE52E4D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674" y="784527"/>
            <a:ext cx="528984" cy="700904"/>
          </a:xfrm>
          <a:prstGeom prst="rect">
            <a:avLst/>
          </a:prstGeom>
        </p:spPr>
      </p:pic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8A615E0A-9A29-C90E-71A7-59D4780D1A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93658" y="1958904"/>
            <a:ext cx="8532285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4" name="Picture 13" descr="A cartoon of a robot&#10;&#10;Description automatically generated">
            <a:extLst>
              <a:ext uri="{FF2B5EF4-FFF2-40B4-BE49-F238E27FC236}">
                <a16:creationId xmlns:a16="http://schemas.microsoft.com/office/drawing/2014/main" id="{BBA9A379-446D-F06B-6E30-71B95D47C65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674" y="1958904"/>
            <a:ext cx="528984" cy="700904"/>
          </a:xfrm>
          <a:prstGeom prst="rect">
            <a:avLst/>
          </a:prstGeom>
        </p:spPr>
      </p:pic>
      <p:sp>
        <p:nvSpPr>
          <p:cNvPr id="17" name="Text Placeholder 21">
            <a:extLst>
              <a:ext uri="{FF2B5EF4-FFF2-40B4-BE49-F238E27FC236}">
                <a16:creationId xmlns:a16="http://schemas.microsoft.com/office/drawing/2014/main" id="{3F781C2F-20FF-2D5C-3F9D-0A2498526A8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093658" y="3133281"/>
            <a:ext cx="8532285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8" name="Picture 17" descr="A cartoon of a robot&#10;&#10;Description automatically generated">
            <a:extLst>
              <a:ext uri="{FF2B5EF4-FFF2-40B4-BE49-F238E27FC236}">
                <a16:creationId xmlns:a16="http://schemas.microsoft.com/office/drawing/2014/main" id="{8DAD3DFC-D73E-C076-5049-5C580A31BC3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674" y="3133281"/>
            <a:ext cx="528984" cy="700904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2EF449C-3681-7B31-9754-F9038B927D6F}"/>
              </a:ext>
            </a:extLst>
          </p:cNvPr>
          <p:cNvSpPr/>
          <p:nvPr userDrawn="1"/>
        </p:nvSpPr>
        <p:spPr>
          <a:xfrm>
            <a:off x="2207623" y="556023"/>
            <a:ext cx="9771017" cy="3683726"/>
          </a:xfrm>
          <a:prstGeom prst="round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E24B1E9-E9BA-8688-C6B7-04C3E203E57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29646" y="4862049"/>
            <a:ext cx="5579654" cy="704850"/>
          </a:xfrm>
        </p:spPr>
        <p:txBody>
          <a:bodyPr>
            <a:noAutofit/>
          </a:bodyPr>
          <a:lstStyle>
            <a:lvl1pPr marL="0" indent="0">
              <a:buNone/>
              <a:defRPr sz="4000" b="1">
                <a:solidFill>
                  <a:srgbClr val="02B3C5"/>
                </a:solidFill>
              </a:defRPr>
            </a:lvl1pPr>
            <a:lvl2pPr>
              <a:defRPr>
                <a:solidFill>
                  <a:srgbClr val="02B3C5"/>
                </a:solidFill>
              </a:defRPr>
            </a:lvl2pPr>
            <a:lvl3pPr>
              <a:defRPr>
                <a:solidFill>
                  <a:srgbClr val="02B3C5"/>
                </a:solidFill>
              </a:defRPr>
            </a:lvl3pPr>
            <a:lvl4pPr>
              <a:defRPr>
                <a:solidFill>
                  <a:srgbClr val="02B3C5"/>
                </a:solidFill>
              </a:defRPr>
            </a:lvl4pPr>
            <a:lvl5pPr>
              <a:defRPr>
                <a:solidFill>
                  <a:srgbClr val="02B3C5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558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328094-C4E8-3B66-6BD6-DE817DB70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5F66F-F91D-4F54-9945-89552DFC9774}" type="datetime1">
              <a:rPr lang="vi-VN" smtClean="0"/>
              <a:t>12/02/2025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AE6EF1-C324-1AED-BEE3-C64648E06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EC58F2-C74B-16E6-158F-6CAFA81AD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44036" descr="1-31">
            <a:extLst>
              <a:ext uri="{FF2B5EF4-FFF2-40B4-BE49-F238E27FC236}">
                <a16:creationId xmlns:a16="http://schemas.microsoft.com/office/drawing/2014/main" id="{7BCEB885-832B-D7D4-A38C-877E5E6F34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57841" y="442016"/>
            <a:ext cx="8836230" cy="572828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44038" descr="1-33">
            <a:extLst>
              <a:ext uri="{FF2B5EF4-FFF2-40B4-BE49-F238E27FC236}">
                <a16:creationId xmlns:a16="http://schemas.microsoft.com/office/drawing/2014/main" id="{294F73E9-309F-2F8B-0DA3-F57EF3020C8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631" y="848812"/>
            <a:ext cx="2248373" cy="54951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12" descr="A cartoon of a robot&#10;&#10;Description automatically generated">
            <a:extLst>
              <a:ext uri="{FF2B5EF4-FFF2-40B4-BE49-F238E27FC236}">
                <a16:creationId xmlns:a16="http://schemas.microsoft.com/office/drawing/2014/main" id="{D56A7506-7054-21A9-3784-AEC8C979837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92" y="1529239"/>
            <a:ext cx="1009650" cy="1337786"/>
          </a:xfrm>
          <a:prstGeom prst="rect">
            <a:avLst/>
          </a:prstGeom>
        </p:spPr>
      </p:pic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F26C138B-2998-C50C-F409-F55705C3E28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743760" y="1717764"/>
            <a:ext cx="6522788" cy="3514112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9" name="Picture 8" descr="A cartoon of a book with a pencil and a ladder&#10;&#10;Description automatically generated">
            <a:extLst>
              <a:ext uri="{FF2B5EF4-FFF2-40B4-BE49-F238E27FC236}">
                <a16:creationId xmlns:a16="http://schemas.microsoft.com/office/drawing/2014/main" id="{403A114A-C1BF-8062-88D0-622EEC77EE1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751" y="2867025"/>
            <a:ext cx="4928042" cy="311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55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8A6574-2436-77D0-DF6B-E53A90C22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B9378-0266-449F-AE46-4CCC9E3F598E}" type="datetime1">
              <a:rPr lang="vi-VN" smtClean="0"/>
              <a:t>12/02/2025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5FB853-D29A-150A-662D-448C1F00D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77D9DE-9E0D-D637-976F-278CE0086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8F4EEF1-FA89-619C-E418-6A6F6859DD08}"/>
              </a:ext>
            </a:extLst>
          </p:cNvPr>
          <p:cNvGrpSpPr/>
          <p:nvPr userDrawn="1"/>
        </p:nvGrpSpPr>
        <p:grpSpPr>
          <a:xfrm>
            <a:off x="838200" y="828794"/>
            <a:ext cx="11576583" cy="5168320"/>
            <a:chOff x="1529817" y="1089123"/>
            <a:chExt cx="14862766" cy="8329699"/>
          </a:xfrm>
        </p:grpSpPr>
        <p:grpSp>
          <p:nvGrpSpPr>
            <p:cNvPr id="31" name="Group 4">
              <a:extLst>
                <a:ext uri="{FF2B5EF4-FFF2-40B4-BE49-F238E27FC236}">
                  <a16:creationId xmlns:a16="http://schemas.microsoft.com/office/drawing/2014/main" id="{3E2D10CB-1DA7-E691-80AE-7DF37784064E}"/>
                </a:ext>
              </a:extLst>
            </p:cNvPr>
            <p:cNvGrpSpPr/>
            <p:nvPr/>
          </p:nvGrpSpPr>
          <p:grpSpPr>
            <a:xfrm>
              <a:off x="2742134" y="1092966"/>
              <a:ext cx="12803732" cy="8325856"/>
              <a:chOff x="0" y="502885"/>
              <a:chExt cx="17071643" cy="11101141"/>
            </a:xfrm>
          </p:grpSpPr>
          <p:grpSp>
            <p:nvGrpSpPr>
              <p:cNvPr id="37" name="Group 5">
                <a:extLst>
                  <a:ext uri="{FF2B5EF4-FFF2-40B4-BE49-F238E27FC236}">
                    <a16:creationId xmlns:a16="http://schemas.microsoft.com/office/drawing/2014/main" id="{0182EC1F-56E2-BD12-32EB-8EC71D7C7F8A}"/>
                  </a:ext>
                </a:extLst>
              </p:cNvPr>
              <p:cNvGrpSpPr/>
              <p:nvPr/>
            </p:nvGrpSpPr>
            <p:grpSpPr>
              <a:xfrm rot="308514">
                <a:off x="1986034" y="7824819"/>
                <a:ext cx="13099574" cy="3315191"/>
                <a:chOff x="0" y="0"/>
                <a:chExt cx="2393349" cy="605700"/>
              </a:xfrm>
            </p:grpSpPr>
            <p:sp>
              <p:nvSpPr>
                <p:cNvPr id="53" name="Freeform 6">
                  <a:extLst>
                    <a:ext uri="{FF2B5EF4-FFF2-40B4-BE49-F238E27FC236}">
                      <a16:creationId xmlns:a16="http://schemas.microsoft.com/office/drawing/2014/main" id="{69EAA570-7DFF-79A2-432C-9834245203E7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393349" cy="60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3349" h="605700">
                      <a:moveTo>
                        <a:pt x="0" y="0"/>
                      </a:moveTo>
                      <a:lnTo>
                        <a:pt x="2393349" y="0"/>
                      </a:lnTo>
                      <a:lnTo>
                        <a:pt x="2393349" y="605700"/>
                      </a:lnTo>
                      <a:lnTo>
                        <a:pt x="0" y="605700"/>
                      </a:lnTo>
                      <a:close/>
                    </a:path>
                  </a:pathLst>
                </a:custGeom>
                <a:solidFill>
                  <a:srgbClr val="5091B5"/>
                </a:solidFill>
              </p:spPr>
              <p:txBody>
                <a:bodyPr/>
                <a:lstStyle/>
                <a:p>
                  <a:endParaRPr lang="en-US" sz="44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4" name="TextBox 7">
                  <a:extLst>
                    <a:ext uri="{FF2B5EF4-FFF2-40B4-BE49-F238E27FC236}">
                      <a16:creationId xmlns:a16="http://schemas.microsoft.com/office/drawing/2014/main" id="{8CA32785-2F08-8EF7-D8F2-D3E168C4A86B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2393349" cy="6438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60"/>
                    </a:lnSpc>
                    <a:spcBef>
                      <a:spcPct val="0"/>
                    </a:spcBef>
                  </a:pPr>
                  <a:endParaRPr sz="44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38" name="Group 8">
                <a:extLst>
                  <a:ext uri="{FF2B5EF4-FFF2-40B4-BE49-F238E27FC236}">
                    <a16:creationId xmlns:a16="http://schemas.microsoft.com/office/drawing/2014/main" id="{38C77B3E-9C5B-370A-C821-E1996E37A1D0}"/>
                  </a:ext>
                </a:extLst>
              </p:cNvPr>
              <p:cNvGrpSpPr/>
              <p:nvPr/>
            </p:nvGrpSpPr>
            <p:grpSpPr>
              <a:xfrm rot="233592">
                <a:off x="2357507" y="1082347"/>
                <a:ext cx="13296311" cy="3669480"/>
                <a:chOff x="0" y="0"/>
                <a:chExt cx="2429294" cy="670430"/>
              </a:xfrm>
            </p:grpSpPr>
            <p:sp>
              <p:nvSpPr>
                <p:cNvPr id="51" name="Freeform 9">
                  <a:extLst>
                    <a:ext uri="{FF2B5EF4-FFF2-40B4-BE49-F238E27FC236}">
                      <a16:creationId xmlns:a16="http://schemas.microsoft.com/office/drawing/2014/main" id="{91B0AC90-1031-587B-DF15-B15E763245E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429294" cy="670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9294" h="670430">
                      <a:moveTo>
                        <a:pt x="0" y="0"/>
                      </a:moveTo>
                      <a:lnTo>
                        <a:pt x="2429294" y="0"/>
                      </a:lnTo>
                      <a:lnTo>
                        <a:pt x="2429294" y="670430"/>
                      </a:lnTo>
                      <a:lnTo>
                        <a:pt x="0" y="670430"/>
                      </a:lnTo>
                      <a:close/>
                    </a:path>
                  </a:pathLst>
                </a:custGeom>
                <a:solidFill>
                  <a:srgbClr val="F78A6A"/>
                </a:solidFill>
              </p:spPr>
              <p:txBody>
                <a:bodyPr/>
                <a:lstStyle/>
                <a:p>
                  <a:endParaRPr lang="en-US" sz="44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2" name="TextBox 10">
                  <a:extLst>
                    <a:ext uri="{FF2B5EF4-FFF2-40B4-BE49-F238E27FC236}">
                      <a16:creationId xmlns:a16="http://schemas.microsoft.com/office/drawing/2014/main" id="{5D4BDABF-1A93-776E-C069-24689C7054D1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2429294" cy="70853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60"/>
                    </a:lnSpc>
                    <a:spcBef>
                      <a:spcPct val="0"/>
                    </a:spcBef>
                  </a:pPr>
                  <a:endParaRPr sz="44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39" name="Group 11">
                <a:extLst>
                  <a:ext uri="{FF2B5EF4-FFF2-40B4-BE49-F238E27FC236}">
                    <a16:creationId xmlns:a16="http://schemas.microsoft.com/office/drawing/2014/main" id="{9C5C6669-20F2-C9C4-2F59-EE1FD2FEECA7}"/>
                  </a:ext>
                </a:extLst>
              </p:cNvPr>
              <p:cNvGrpSpPr/>
              <p:nvPr/>
            </p:nvGrpSpPr>
            <p:grpSpPr>
              <a:xfrm rot="-263073">
                <a:off x="1108022" y="502885"/>
                <a:ext cx="13296311" cy="3669480"/>
                <a:chOff x="0" y="0"/>
                <a:chExt cx="2429294" cy="670430"/>
              </a:xfrm>
            </p:grpSpPr>
            <p:sp>
              <p:nvSpPr>
                <p:cNvPr id="49" name="Freeform 12">
                  <a:extLst>
                    <a:ext uri="{FF2B5EF4-FFF2-40B4-BE49-F238E27FC236}">
                      <a16:creationId xmlns:a16="http://schemas.microsoft.com/office/drawing/2014/main" id="{171B199E-6397-7E6C-4BFB-C7B3016E2207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429294" cy="670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9294" h="670430">
                      <a:moveTo>
                        <a:pt x="0" y="0"/>
                      </a:moveTo>
                      <a:lnTo>
                        <a:pt x="2429294" y="0"/>
                      </a:lnTo>
                      <a:lnTo>
                        <a:pt x="2429294" y="670430"/>
                      </a:lnTo>
                      <a:lnTo>
                        <a:pt x="0" y="670430"/>
                      </a:lnTo>
                      <a:close/>
                    </a:path>
                  </a:pathLst>
                </a:custGeom>
                <a:solidFill>
                  <a:srgbClr val="FFC5C5"/>
                </a:solidFill>
              </p:spPr>
              <p:txBody>
                <a:bodyPr/>
                <a:lstStyle/>
                <a:p>
                  <a:endParaRPr lang="en-US" sz="44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0" name="TextBox 13">
                  <a:extLst>
                    <a:ext uri="{FF2B5EF4-FFF2-40B4-BE49-F238E27FC236}">
                      <a16:creationId xmlns:a16="http://schemas.microsoft.com/office/drawing/2014/main" id="{8EBFF81F-46E9-43DB-849E-220AE9F4EA57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2429294" cy="70853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60"/>
                    </a:lnSpc>
                    <a:spcBef>
                      <a:spcPct val="0"/>
                    </a:spcBef>
                  </a:pPr>
                  <a:endParaRPr sz="44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40" name="Freeform 14">
                <a:extLst>
                  <a:ext uri="{FF2B5EF4-FFF2-40B4-BE49-F238E27FC236}">
                    <a16:creationId xmlns:a16="http://schemas.microsoft.com/office/drawing/2014/main" id="{FE5EFCB4-13D0-1AA9-D567-0333C2C450E6}"/>
                  </a:ext>
                </a:extLst>
              </p:cNvPr>
              <p:cNvSpPr/>
              <p:nvPr/>
            </p:nvSpPr>
            <p:spPr>
              <a:xfrm rot="5139421">
                <a:off x="1783516" y="66000"/>
                <a:ext cx="3727000" cy="5131842"/>
              </a:xfrm>
              <a:custGeom>
                <a:avLst/>
                <a:gdLst/>
                <a:ahLst/>
                <a:cxnLst/>
                <a:rect l="l" t="t" r="r" b="b"/>
                <a:pathLst>
                  <a:path w="3727000" h="5131842">
                    <a:moveTo>
                      <a:pt x="0" y="0"/>
                    </a:moveTo>
                    <a:lnTo>
                      <a:pt x="3727001" y="0"/>
                    </a:lnTo>
                    <a:lnTo>
                      <a:pt x="3727001" y="5131841"/>
                    </a:lnTo>
                    <a:lnTo>
                      <a:pt x="0" y="513184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4400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41" name="Group 15">
                <a:extLst>
                  <a:ext uri="{FF2B5EF4-FFF2-40B4-BE49-F238E27FC236}">
                    <a16:creationId xmlns:a16="http://schemas.microsoft.com/office/drawing/2014/main" id="{140A80D0-481D-2DC6-0C38-FA8A31279B40}"/>
                  </a:ext>
                </a:extLst>
              </p:cNvPr>
              <p:cNvGrpSpPr/>
              <p:nvPr userDrawn="1"/>
            </p:nvGrpSpPr>
            <p:grpSpPr>
              <a:xfrm rot="-107102">
                <a:off x="1061670" y="8080301"/>
                <a:ext cx="13099574" cy="3523725"/>
                <a:chOff x="0" y="-38100"/>
                <a:chExt cx="2393349" cy="643800"/>
              </a:xfrm>
            </p:grpSpPr>
            <p:sp>
              <p:nvSpPr>
                <p:cNvPr id="47" name="Freeform 16">
                  <a:extLst>
                    <a:ext uri="{FF2B5EF4-FFF2-40B4-BE49-F238E27FC236}">
                      <a16:creationId xmlns:a16="http://schemas.microsoft.com/office/drawing/2014/main" id="{A8D7AA94-37EB-76C9-2200-045E99B9B635}"/>
                    </a:ext>
                  </a:extLst>
                </p:cNvPr>
                <p:cNvSpPr/>
                <p:nvPr userDrawn="1"/>
              </p:nvSpPr>
              <p:spPr>
                <a:xfrm>
                  <a:off x="0" y="0"/>
                  <a:ext cx="2393349" cy="60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3349" h="605700">
                      <a:moveTo>
                        <a:pt x="0" y="0"/>
                      </a:moveTo>
                      <a:lnTo>
                        <a:pt x="2393349" y="0"/>
                      </a:lnTo>
                      <a:lnTo>
                        <a:pt x="2393349" y="605700"/>
                      </a:lnTo>
                      <a:lnTo>
                        <a:pt x="0" y="605700"/>
                      </a:lnTo>
                      <a:close/>
                    </a:path>
                  </a:pathLst>
                </a:custGeom>
                <a:solidFill>
                  <a:srgbClr val="3CB9D8"/>
                </a:solidFill>
              </p:spPr>
              <p:txBody>
                <a:bodyPr/>
                <a:lstStyle/>
                <a:p>
                  <a:endParaRPr lang="en-US" sz="44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8" name="TextBox 17">
                  <a:extLst>
                    <a:ext uri="{FF2B5EF4-FFF2-40B4-BE49-F238E27FC236}">
                      <a16:creationId xmlns:a16="http://schemas.microsoft.com/office/drawing/2014/main" id="{C64BCDCF-385F-50EF-F329-9C6B3EA576C9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2393349" cy="6438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60"/>
                    </a:lnSpc>
                    <a:spcBef>
                      <a:spcPct val="0"/>
                    </a:spcBef>
                  </a:pPr>
                  <a:endParaRPr sz="44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42" name="Freeform 18">
                <a:extLst>
                  <a:ext uri="{FF2B5EF4-FFF2-40B4-BE49-F238E27FC236}">
                    <a16:creationId xmlns:a16="http://schemas.microsoft.com/office/drawing/2014/main" id="{CF1199C2-31E1-89F6-C733-B4B22633AB6E}"/>
                  </a:ext>
                </a:extLst>
              </p:cNvPr>
              <p:cNvSpPr/>
              <p:nvPr/>
            </p:nvSpPr>
            <p:spPr>
              <a:xfrm rot="5592181">
                <a:off x="1823381" y="6916493"/>
                <a:ext cx="3727000" cy="5131842"/>
              </a:xfrm>
              <a:custGeom>
                <a:avLst/>
                <a:gdLst/>
                <a:ahLst/>
                <a:cxnLst/>
                <a:rect l="l" t="t" r="r" b="b"/>
                <a:pathLst>
                  <a:path w="3727000" h="5131842">
                    <a:moveTo>
                      <a:pt x="0" y="0"/>
                    </a:moveTo>
                    <a:lnTo>
                      <a:pt x="3727001" y="0"/>
                    </a:lnTo>
                    <a:lnTo>
                      <a:pt x="3727001" y="5131842"/>
                    </a:lnTo>
                    <a:lnTo>
                      <a:pt x="0" y="513184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4400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43" name="Group 19">
                <a:extLst>
                  <a:ext uri="{FF2B5EF4-FFF2-40B4-BE49-F238E27FC236}">
                    <a16:creationId xmlns:a16="http://schemas.microsoft.com/office/drawing/2014/main" id="{85570241-B747-2A31-08D9-289639F93CCA}"/>
                  </a:ext>
                </a:extLst>
              </p:cNvPr>
              <p:cNvGrpSpPr/>
              <p:nvPr/>
            </p:nvGrpSpPr>
            <p:grpSpPr>
              <a:xfrm>
                <a:off x="0" y="4675249"/>
                <a:ext cx="17071643" cy="3315191"/>
                <a:chOff x="0" y="0"/>
                <a:chExt cx="3119064" cy="605700"/>
              </a:xfrm>
            </p:grpSpPr>
            <p:sp>
              <p:nvSpPr>
                <p:cNvPr id="45" name="Freeform 20">
                  <a:extLst>
                    <a:ext uri="{FF2B5EF4-FFF2-40B4-BE49-F238E27FC236}">
                      <a16:creationId xmlns:a16="http://schemas.microsoft.com/office/drawing/2014/main" id="{AC984F23-0FA9-1F06-5036-CCD6D2A5EA3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3119064" cy="60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9064" h="605700">
                      <a:moveTo>
                        <a:pt x="0" y="0"/>
                      </a:moveTo>
                      <a:lnTo>
                        <a:pt x="3119064" y="0"/>
                      </a:lnTo>
                      <a:lnTo>
                        <a:pt x="3119064" y="605700"/>
                      </a:lnTo>
                      <a:lnTo>
                        <a:pt x="0" y="605700"/>
                      </a:lnTo>
                      <a:close/>
                    </a:path>
                  </a:pathLst>
                </a:custGeom>
                <a:solidFill>
                  <a:srgbClr val="CFCF5A"/>
                </a:solidFill>
              </p:spPr>
              <p:txBody>
                <a:bodyPr/>
                <a:lstStyle/>
                <a:p>
                  <a:endParaRPr lang="en-US" sz="44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6" name="TextBox 21">
                  <a:extLst>
                    <a:ext uri="{FF2B5EF4-FFF2-40B4-BE49-F238E27FC236}">
                      <a16:creationId xmlns:a16="http://schemas.microsoft.com/office/drawing/2014/main" id="{A8D6A897-E751-5BE8-1209-A16246498690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3119064" cy="6438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60"/>
                    </a:lnSpc>
                    <a:spcBef>
                      <a:spcPct val="0"/>
                    </a:spcBef>
                  </a:pPr>
                  <a:endParaRPr sz="44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44" name="Freeform 22">
                <a:extLst>
                  <a:ext uri="{FF2B5EF4-FFF2-40B4-BE49-F238E27FC236}">
                    <a16:creationId xmlns:a16="http://schemas.microsoft.com/office/drawing/2014/main" id="{CA84142D-C426-C88B-270C-EDCE33B4B97F}"/>
                  </a:ext>
                </a:extLst>
              </p:cNvPr>
              <p:cNvSpPr/>
              <p:nvPr/>
            </p:nvSpPr>
            <p:spPr>
              <a:xfrm rot="-5400000">
                <a:off x="12867886" y="3756294"/>
                <a:ext cx="3272443" cy="5128612"/>
              </a:xfrm>
              <a:custGeom>
                <a:avLst/>
                <a:gdLst/>
                <a:ahLst/>
                <a:cxnLst/>
                <a:rect l="l" t="t" r="r" b="b"/>
                <a:pathLst>
                  <a:path w="3272443" h="5128612">
                    <a:moveTo>
                      <a:pt x="0" y="0"/>
                    </a:moveTo>
                    <a:lnTo>
                      <a:pt x="3272443" y="0"/>
                    </a:lnTo>
                    <a:lnTo>
                      <a:pt x="3272443" y="5128612"/>
                    </a:lnTo>
                    <a:lnTo>
                      <a:pt x="0" y="512861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13890" b="-62"/>
                </a:stretch>
              </a:blipFill>
            </p:spPr>
            <p:txBody>
              <a:bodyPr/>
              <a:lstStyle/>
              <a:p>
                <a:endParaRPr lang="en-US" sz="44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F3D21761-E9BD-78DA-0A77-355834A5B1A3}"/>
                </a:ext>
              </a:extLst>
            </p:cNvPr>
            <p:cNvSpPr/>
            <p:nvPr/>
          </p:nvSpPr>
          <p:spPr>
            <a:xfrm rot="-1062897">
              <a:off x="13505200" y="1089123"/>
              <a:ext cx="2887383" cy="2782387"/>
            </a:xfrm>
            <a:custGeom>
              <a:avLst/>
              <a:gdLst/>
              <a:ahLst/>
              <a:cxnLst/>
              <a:rect l="l" t="t" r="r" b="b"/>
              <a:pathLst>
                <a:path w="2887383" h="2782387">
                  <a:moveTo>
                    <a:pt x="0" y="0"/>
                  </a:moveTo>
                  <a:lnTo>
                    <a:pt x="2887383" y="0"/>
                  </a:lnTo>
                  <a:lnTo>
                    <a:pt x="2887383" y="2782387"/>
                  </a:lnTo>
                  <a:lnTo>
                    <a:pt x="0" y="27823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4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Freeform 24">
              <a:extLst>
                <a:ext uri="{FF2B5EF4-FFF2-40B4-BE49-F238E27FC236}">
                  <a16:creationId xmlns:a16="http://schemas.microsoft.com/office/drawing/2014/main" id="{35099A62-C8D0-D7D9-D11C-C9B346C2F000}"/>
                </a:ext>
              </a:extLst>
            </p:cNvPr>
            <p:cNvSpPr/>
            <p:nvPr/>
          </p:nvSpPr>
          <p:spPr>
            <a:xfrm>
              <a:off x="1529817" y="6647958"/>
              <a:ext cx="2814627" cy="2753217"/>
            </a:xfrm>
            <a:custGeom>
              <a:avLst/>
              <a:gdLst/>
              <a:ahLst/>
              <a:cxnLst/>
              <a:rect l="l" t="t" r="r" b="b"/>
              <a:pathLst>
                <a:path w="2814627" h="2753217">
                  <a:moveTo>
                    <a:pt x="0" y="0"/>
                  </a:moveTo>
                  <a:lnTo>
                    <a:pt x="2814627" y="0"/>
                  </a:lnTo>
                  <a:lnTo>
                    <a:pt x="2814627" y="2753217"/>
                  </a:lnTo>
                  <a:lnTo>
                    <a:pt x="0" y="27532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4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5" name="Text Placeholder 21">
            <a:extLst>
              <a:ext uri="{FF2B5EF4-FFF2-40B4-BE49-F238E27FC236}">
                <a16:creationId xmlns:a16="http://schemas.microsoft.com/office/drawing/2014/main" id="{3502C2C2-52EC-FDC6-8EEE-A9A65B6EA4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 rot="21305021">
            <a:off x="2585369" y="843819"/>
            <a:ext cx="7390946" cy="1632474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56" name="Text Placeholder 21">
            <a:extLst>
              <a:ext uri="{FF2B5EF4-FFF2-40B4-BE49-F238E27FC236}">
                <a16:creationId xmlns:a16="http://schemas.microsoft.com/office/drawing/2014/main" id="{F431B212-4690-F619-4C6B-163F1B4ACF2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132372" y="2829320"/>
            <a:ext cx="9450027" cy="1405368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57" name="Text Placeholder 21">
            <a:extLst>
              <a:ext uri="{FF2B5EF4-FFF2-40B4-BE49-F238E27FC236}">
                <a16:creationId xmlns:a16="http://schemas.microsoft.com/office/drawing/2014/main" id="{CEC09DD0-50B6-EBEC-704A-13E2BC13C4B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 rot="21439345">
            <a:off x="2043860" y="4468794"/>
            <a:ext cx="9450027" cy="1405368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482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9738F3-BC8C-5237-796F-0542E5E40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12B0F-119C-478E-AF58-6F9950E084AF}" type="datetime1">
              <a:rPr lang="vi-VN" smtClean="0"/>
              <a:t>12/02/2025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11388C-95B1-2102-FB02-6102C1710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682249-8A44-4023-5AFB-A9A6CDE67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B440F76-3867-08E3-D2A1-C1CC12262C15}"/>
              </a:ext>
            </a:extLst>
          </p:cNvPr>
          <p:cNvGrpSpPr/>
          <p:nvPr userDrawn="1"/>
        </p:nvGrpSpPr>
        <p:grpSpPr>
          <a:xfrm>
            <a:off x="462511" y="291383"/>
            <a:ext cx="11266978" cy="5390535"/>
            <a:chOff x="1151164" y="1029428"/>
            <a:chExt cx="16857727" cy="8776397"/>
          </a:xfrm>
        </p:grpSpPr>
        <p:grpSp>
          <p:nvGrpSpPr>
            <p:cNvPr id="7" name="Group 4">
              <a:extLst>
                <a:ext uri="{FF2B5EF4-FFF2-40B4-BE49-F238E27FC236}">
                  <a16:creationId xmlns:a16="http://schemas.microsoft.com/office/drawing/2014/main" id="{EEAA8F8B-B99F-BABA-7281-F119304FFB37}"/>
                </a:ext>
              </a:extLst>
            </p:cNvPr>
            <p:cNvGrpSpPr/>
            <p:nvPr/>
          </p:nvGrpSpPr>
          <p:grpSpPr>
            <a:xfrm>
              <a:off x="1151164" y="2939224"/>
              <a:ext cx="15985671" cy="6319076"/>
              <a:chOff x="0" y="0"/>
              <a:chExt cx="4210218" cy="1664283"/>
            </a:xfrm>
          </p:grpSpPr>
          <p:sp>
            <p:nvSpPr>
              <p:cNvPr id="19" name="Freeform 5">
                <a:extLst>
                  <a:ext uri="{FF2B5EF4-FFF2-40B4-BE49-F238E27FC236}">
                    <a16:creationId xmlns:a16="http://schemas.microsoft.com/office/drawing/2014/main" id="{E701FDED-0D13-9A67-B010-41C8D3963AAE}"/>
                  </a:ext>
                </a:extLst>
              </p:cNvPr>
              <p:cNvSpPr/>
              <p:nvPr/>
            </p:nvSpPr>
            <p:spPr>
              <a:xfrm>
                <a:off x="0" y="0"/>
                <a:ext cx="4210218" cy="1664283"/>
              </a:xfrm>
              <a:custGeom>
                <a:avLst/>
                <a:gdLst/>
                <a:ahLst/>
                <a:cxnLst/>
                <a:rect l="l" t="t" r="r" b="b"/>
                <a:pathLst>
                  <a:path w="4210218" h="1664283">
                    <a:moveTo>
                      <a:pt x="0" y="0"/>
                    </a:moveTo>
                    <a:lnTo>
                      <a:pt x="4210218" y="0"/>
                    </a:lnTo>
                    <a:lnTo>
                      <a:pt x="4210218" y="1664283"/>
                    </a:lnTo>
                    <a:lnTo>
                      <a:pt x="0" y="1664283"/>
                    </a:lnTo>
                    <a:close/>
                  </a:path>
                </a:pathLst>
              </a:custGeom>
              <a:solidFill>
                <a:srgbClr val="FFFFFF"/>
              </a:solidFill>
              <a:ln w="57150" cap="sq">
                <a:solidFill>
                  <a:srgbClr val="CFCF5A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" name="TextBox 6">
                <a:extLst>
                  <a:ext uri="{FF2B5EF4-FFF2-40B4-BE49-F238E27FC236}">
                    <a16:creationId xmlns:a16="http://schemas.microsoft.com/office/drawing/2014/main" id="{CC2FAAA9-31D0-B710-7242-2B7F30018A49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4210218" cy="16928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60"/>
                  </a:lnSpc>
                </a:pPr>
                <a:endParaRPr sz="3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EA386CC-24F5-4407-0B57-4196CFD99CE0}"/>
                </a:ext>
              </a:extLst>
            </p:cNvPr>
            <p:cNvGrpSpPr/>
            <p:nvPr/>
          </p:nvGrpSpPr>
          <p:grpSpPr>
            <a:xfrm rot="88316">
              <a:off x="5596150" y="1416896"/>
              <a:ext cx="8457720" cy="2334139"/>
              <a:chOff x="0" y="0"/>
              <a:chExt cx="2429294" cy="670430"/>
            </a:xfrm>
          </p:grpSpPr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10BEA18E-F80C-BA41-5361-1846F1C396FB}"/>
                  </a:ext>
                </a:extLst>
              </p:cNvPr>
              <p:cNvSpPr/>
              <p:nvPr/>
            </p:nvSpPr>
            <p:spPr>
              <a:xfrm>
                <a:off x="0" y="0"/>
                <a:ext cx="2429294" cy="670430"/>
              </a:xfrm>
              <a:custGeom>
                <a:avLst/>
                <a:gdLst/>
                <a:ahLst/>
                <a:cxnLst/>
                <a:rect l="l" t="t" r="r" b="b"/>
                <a:pathLst>
                  <a:path w="2429294" h="670430">
                    <a:moveTo>
                      <a:pt x="0" y="0"/>
                    </a:moveTo>
                    <a:lnTo>
                      <a:pt x="2429294" y="0"/>
                    </a:lnTo>
                    <a:lnTo>
                      <a:pt x="2429294" y="670430"/>
                    </a:lnTo>
                    <a:lnTo>
                      <a:pt x="0" y="670430"/>
                    </a:lnTo>
                    <a:close/>
                  </a:path>
                </a:pathLst>
              </a:custGeom>
              <a:solidFill>
                <a:srgbClr val="F78A6A"/>
              </a:solidFill>
            </p:spPr>
            <p:txBody>
              <a:bodyPr/>
              <a:lstStyle/>
              <a:p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8" name="TextBox 9">
                <a:extLst>
                  <a:ext uri="{FF2B5EF4-FFF2-40B4-BE49-F238E27FC236}">
                    <a16:creationId xmlns:a16="http://schemas.microsoft.com/office/drawing/2014/main" id="{BBBCA001-D902-6F52-8E8C-EE0058D172FF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429294" cy="708530"/>
              </a:xfrm>
              <a:prstGeom prst="rect">
                <a:avLst/>
              </a:prstGeom>
            </p:spPr>
            <p:txBody>
              <a:bodyPr lIns="54922" tIns="54922" rIns="54922" bIns="54922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 sz="3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9" name="Group 10">
              <a:extLst>
                <a:ext uri="{FF2B5EF4-FFF2-40B4-BE49-F238E27FC236}">
                  <a16:creationId xmlns:a16="http://schemas.microsoft.com/office/drawing/2014/main" id="{194855D0-DEF4-E322-A527-1620B63E0523}"/>
                </a:ext>
              </a:extLst>
            </p:cNvPr>
            <p:cNvGrpSpPr/>
            <p:nvPr/>
          </p:nvGrpSpPr>
          <p:grpSpPr>
            <a:xfrm rot="-959">
              <a:off x="5126029" y="1060167"/>
              <a:ext cx="8457720" cy="2334139"/>
              <a:chOff x="0" y="0"/>
              <a:chExt cx="2429294" cy="670430"/>
            </a:xfrm>
          </p:grpSpPr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6797339C-E6BC-21FB-246F-93C91722F9AD}"/>
                  </a:ext>
                </a:extLst>
              </p:cNvPr>
              <p:cNvSpPr/>
              <p:nvPr/>
            </p:nvSpPr>
            <p:spPr>
              <a:xfrm>
                <a:off x="0" y="0"/>
                <a:ext cx="2429294" cy="670430"/>
              </a:xfrm>
              <a:custGeom>
                <a:avLst/>
                <a:gdLst/>
                <a:ahLst/>
                <a:cxnLst/>
                <a:rect l="l" t="t" r="r" b="b"/>
                <a:pathLst>
                  <a:path w="2429294" h="670430">
                    <a:moveTo>
                      <a:pt x="0" y="0"/>
                    </a:moveTo>
                    <a:lnTo>
                      <a:pt x="2429294" y="0"/>
                    </a:lnTo>
                    <a:lnTo>
                      <a:pt x="2429294" y="670430"/>
                    </a:lnTo>
                    <a:lnTo>
                      <a:pt x="0" y="670430"/>
                    </a:lnTo>
                    <a:close/>
                  </a:path>
                </a:pathLst>
              </a:custGeom>
              <a:solidFill>
                <a:srgbClr val="FFC5C5"/>
              </a:solidFill>
            </p:spPr>
            <p:txBody>
              <a:bodyPr/>
              <a:lstStyle/>
              <a:p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" name="TextBox 12">
                <a:extLst>
                  <a:ext uri="{FF2B5EF4-FFF2-40B4-BE49-F238E27FC236}">
                    <a16:creationId xmlns:a16="http://schemas.microsoft.com/office/drawing/2014/main" id="{47973D41-B675-9BBA-1093-1C6FA601E73B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429294" cy="708530"/>
              </a:xfrm>
              <a:prstGeom prst="rect">
                <a:avLst/>
              </a:prstGeom>
            </p:spPr>
            <p:txBody>
              <a:bodyPr lIns="54922" tIns="54922" rIns="54922" bIns="54922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 sz="3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0" name="Freeform 13">
              <a:extLst>
                <a:ext uri="{FF2B5EF4-FFF2-40B4-BE49-F238E27FC236}">
                  <a16:creationId xmlns:a16="http://schemas.microsoft.com/office/drawing/2014/main" id="{16720E9F-303F-CF2D-5024-3A2148F88E2A}"/>
                </a:ext>
              </a:extLst>
            </p:cNvPr>
            <p:cNvSpPr/>
            <p:nvPr/>
          </p:nvSpPr>
          <p:spPr>
            <a:xfrm rot="5401535">
              <a:off x="5549043" y="582622"/>
              <a:ext cx="2370727" cy="3264340"/>
            </a:xfrm>
            <a:custGeom>
              <a:avLst/>
              <a:gdLst/>
              <a:ahLst/>
              <a:cxnLst/>
              <a:rect l="l" t="t" r="r" b="b"/>
              <a:pathLst>
                <a:path w="2370727" h="3264340">
                  <a:moveTo>
                    <a:pt x="0" y="0"/>
                  </a:moveTo>
                  <a:lnTo>
                    <a:pt x="2370727" y="0"/>
                  </a:lnTo>
                  <a:lnTo>
                    <a:pt x="2370727" y="3264341"/>
                  </a:lnTo>
                  <a:lnTo>
                    <a:pt x="0" y="32643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 sz="3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30D493E1-A7D8-034F-0B05-A5F72F5D72BA}"/>
                </a:ext>
              </a:extLst>
            </p:cNvPr>
            <p:cNvSpPr/>
            <p:nvPr/>
          </p:nvSpPr>
          <p:spPr>
            <a:xfrm rot="-1062897">
              <a:off x="15737857" y="7617374"/>
              <a:ext cx="2271034" cy="2188451"/>
            </a:xfrm>
            <a:custGeom>
              <a:avLst/>
              <a:gdLst/>
              <a:ahLst/>
              <a:cxnLst/>
              <a:rect l="l" t="t" r="r" b="b"/>
              <a:pathLst>
                <a:path w="2271034" h="2188451">
                  <a:moveTo>
                    <a:pt x="0" y="0"/>
                  </a:moveTo>
                  <a:lnTo>
                    <a:pt x="2271034" y="0"/>
                  </a:lnTo>
                  <a:lnTo>
                    <a:pt x="2271034" y="2188451"/>
                  </a:lnTo>
                  <a:lnTo>
                    <a:pt x="0" y="21884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3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CF8E7B4C-D2CD-F57D-B13F-D315C6600EED}"/>
                </a:ext>
              </a:extLst>
            </p:cNvPr>
            <p:cNvSpPr/>
            <p:nvPr/>
          </p:nvSpPr>
          <p:spPr>
            <a:xfrm>
              <a:off x="3854261" y="1834914"/>
              <a:ext cx="2387161" cy="2335078"/>
            </a:xfrm>
            <a:custGeom>
              <a:avLst/>
              <a:gdLst/>
              <a:ahLst/>
              <a:cxnLst/>
              <a:rect l="l" t="t" r="r" b="b"/>
              <a:pathLst>
                <a:path w="2387161" h="2335078">
                  <a:moveTo>
                    <a:pt x="0" y="0"/>
                  </a:moveTo>
                  <a:lnTo>
                    <a:pt x="2387162" y="0"/>
                  </a:lnTo>
                  <a:lnTo>
                    <a:pt x="2387162" y="2335078"/>
                  </a:lnTo>
                  <a:lnTo>
                    <a:pt x="0" y="23350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3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16">
              <a:extLst>
                <a:ext uri="{FF2B5EF4-FFF2-40B4-BE49-F238E27FC236}">
                  <a16:creationId xmlns:a16="http://schemas.microsoft.com/office/drawing/2014/main" id="{FD04CBE4-44EB-3542-0914-2EF04522EDC4}"/>
                </a:ext>
              </a:extLst>
            </p:cNvPr>
            <p:cNvSpPr txBox="1"/>
            <p:nvPr/>
          </p:nvSpPr>
          <p:spPr>
            <a:xfrm rot="1635">
              <a:off x="5567884" y="1133914"/>
              <a:ext cx="7661440" cy="21025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296"/>
                </a:lnSpc>
              </a:pPr>
              <a:endParaRPr lang="en-US" sz="3200" dirty="0">
                <a:solidFill>
                  <a:srgbClr val="FFFFFF"/>
                </a:solidFill>
                <a:latin typeface="Blueberry"/>
                <a:ea typeface="Blueberry"/>
                <a:cs typeface="Blueberry"/>
                <a:sym typeface="Blueberry"/>
              </a:endParaRPr>
            </a:p>
          </p:txBody>
        </p:sp>
      </p:grpSp>
      <p:sp>
        <p:nvSpPr>
          <p:cNvPr id="21" name="Text Placeholder 21">
            <a:extLst>
              <a:ext uri="{FF2B5EF4-FFF2-40B4-BE49-F238E27FC236}">
                <a16:creationId xmlns:a16="http://schemas.microsoft.com/office/drawing/2014/main" id="{28A5E5F4-584A-0012-B0C9-8CFA2C21140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12057" y="453668"/>
            <a:ext cx="5198544" cy="1058709"/>
          </a:xfrm>
        </p:spPr>
        <p:txBody>
          <a:bodyPr anchor="ctr">
            <a:noAutofit/>
          </a:bodyPr>
          <a:lstStyle>
            <a:lvl1pPr marL="0" indent="0" algn="ctr">
              <a:buNone/>
              <a:defRPr sz="3600" b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25C44047-43A3-256D-EBD2-F54C923CBC5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8199" y="2237544"/>
            <a:ext cx="10094843" cy="2723736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0016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CA930D-2B70-08C7-65F1-4EA6D9CC6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874DF-1711-4E69-B076-76C7B24DEA09}" type="datetime1">
              <a:rPr lang="vi-VN" smtClean="0"/>
              <a:t>12/02/2025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786F72-7E33-763F-2CD3-22FD0D595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10EBB2-1AC5-57AC-D71B-AEFCD1D69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64A47A7-B02E-8E41-2786-534A5F95E4D4}"/>
              </a:ext>
            </a:extLst>
          </p:cNvPr>
          <p:cNvGrpSpPr/>
          <p:nvPr userDrawn="1"/>
        </p:nvGrpSpPr>
        <p:grpSpPr>
          <a:xfrm>
            <a:off x="502236" y="724565"/>
            <a:ext cx="11955235" cy="5408869"/>
            <a:chOff x="1151164" y="1029428"/>
            <a:chExt cx="16857727" cy="8776397"/>
          </a:xfrm>
        </p:grpSpPr>
        <p:grpSp>
          <p:nvGrpSpPr>
            <p:cNvPr id="7" name="Group 4">
              <a:extLst>
                <a:ext uri="{FF2B5EF4-FFF2-40B4-BE49-F238E27FC236}">
                  <a16:creationId xmlns:a16="http://schemas.microsoft.com/office/drawing/2014/main" id="{196AA79E-7242-5768-B988-B06DED11013F}"/>
                </a:ext>
              </a:extLst>
            </p:cNvPr>
            <p:cNvGrpSpPr/>
            <p:nvPr/>
          </p:nvGrpSpPr>
          <p:grpSpPr>
            <a:xfrm>
              <a:off x="1151164" y="2939224"/>
              <a:ext cx="15985671" cy="6319076"/>
              <a:chOff x="0" y="0"/>
              <a:chExt cx="4210218" cy="1664283"/>
            </a:xfrm>
          </p:grpSpPr>
          <p:sp>
            <p:nvSpPr>
              <p:cNvPr id="19" name="Freeform 5">
                <a:extLst>
                  <a:ext uri="{FF2B5EF4-FFF2-40B4-BE49-F238E27FC236}">
                    <a16:creationId xmlns:a16="http://schemas.microsoft.com/office/drawing/2014/main" id="{BA4DD0D2-2206-6D3C-CDC1-4682CF4A2015}"/>
                  </a:ext>
                </a:extLst>
              </p:cNvPr>
              <p:cNvSpPr/>
              <p:nvPr/>
            </p:nvSpPr>
            <p:spPr>
              <a:xfrm>
                <a:off x="0" y="0"/>
                <a:ext cx="4210218" cy="1664283"/>
              </a:xfrm>
              <a:custGeom>
                <a:avLst/>
                <a:gdLst/>
                <a:ahLst/>
                <a:cxnLst/>
                <a:rect l="l" t="t" r="r" b="b"/>
                <a:pathLst>
                  <a:path w="4210218" h="1664283">
                    <a:moveTo>
                      <a:pt x="0" y="0"/>
                    </a:moveTo>
                    <a:lnTo>
                      <a:pt x="4210218" y="0"/>
                    </a:lnTo>
                    <a:lnTo>
                      <a:pt x="4210218" y="1664283"/>
                    </a:lnTo>
                    <a:lnTo>
                      <a:pt x="0" y="1664283"/>
                    </a:lnTo>
                    <a:close/>
                  </a:path>
                </a:pathLst>
              </a:custGeom>
              <a:solidFill>
                <a:srgbClr val="FFFFFF"/>
              </a:solidFill>
              <a:ln w="57150" cap="sq">
                <a:solidFill>
                  <a:srgbClr val="CFCF5A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20" name="TextBox 6">
                <a:extLst>
                  <a:ext uri="{FF2B5EF4-FFF2-40B4-BE49-F238E27FC236}">
                    <a16:creationId xmlns:a16="http://schemas.microsoft.com/office/drawing/2014/main" id="{5BEBC471-04B4-8BE5-2AFC-DE62DB734434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4210218" cy="16928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60"/>
                  </a:lnSpc>
                </a:pPr>
                <a:endParaRPr sz="1100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62E3FD6-67B9-B760-8D35-2C49E74666F9}"/>
                </a:ext>
              </a:extLst>
            </p:cNvPr>
            <p:cNvGrpSpPr/>
            <p:nvPr/>
          </p:nvGrpSpPr>
          <p:grpSpPr>
            <a:xfrm rot="88316">
              <a:off x="5596150" y="1416896"/>
              <a:ext cx="8457720" cy="2334139"/>
              <a:chOff x="0" y="0"/>
              <a:chExt cx="2429294" cy="670430"/>
            </a:xfrm>
          </p:grpSpPr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05C69DE8-442F-2DFF-CEFC-82E68D1E9011}"/>
                  </a:ext>
                </a:extLst>
              </p:cNvPr>
              <p:cNvSpPr/>
              <p:nvPr/>
            </p:nvSpPr>
            <p:spPr>
              <a:xfrm>
                <a:off x="0" y="0"/>
                <a:ext cx="2429294" cy="670430"/>
              </a:xfrm>
              <a:custGeom>
                <a:avLst/>
                <a:gdLst/>
                <a:ahLst/>
                <a:cxnLst/>
                <a:rect l="l" t="t" r="r" b="b"/>
                <a:pathLst>
                  <a:path w="2429294" h="670430">
                    <a:moveTo>
                      <a:pt x="0" y="0"/>
                    </a:moveTo>
                    <a:lnTo>
                      <a:pt x="2429294" y="0"/>
                    </a:lnTo>
                    <a:lnTo>
                      <a:pt x="2429294" y="670430"/>
                    </a:lnTo>
                    <a:lnTo>
                      <a:pt x="0" y="670430"/>
                    </a:lnTo>
                    <a:close/>
                  </a:path>
                </a:pathLst>
              </a:custGeom>
              <a:solidFill>
                <a:srgbClr val="5091B5"/>
              </a:solidFill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8" name="TextBox 9">
                <a:extLst>
                  <a:ext uri="{FF2B5EF4-FFF2-40B4-BE49-F238E27FC236}">
                    <a16:creationId xmlns:a16="http://schemas.microsoft.com/office/drawing/2014/main" id="{7734310F-077E-F433-B03F-7213FC61210B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429294" cy="708530"/>
              </a:xfrm>
              <a:prstGeom prst="rect">
                <a:avLst/>
              </a:prstGeom>
            </p:spPr>
            <p:txBody>
              <a:bodyPr lIns="54922" tIns="54922" rIns="54922" bIns="54922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 sz="1100"/>
              </a:p>
            </p:txBody>
          </p:sp>
        </p:grpSp>
        <p:grpSp>
          <p:nvGrpSpPr>
            <p:cNvPr id="9" name="Group 10">
              <a:extLst>
                <a:ext uri="{FF2B5EF4-FFF2-40B4-BE49-F238E27FC236}">
                  <a16:creationId xmlns:a16="http://schemas.microsoft.com/office/drawing/2014/main" id="{A2302A86-E6CC-AB33-5665-EF3D55E4882F}"/>
                </a:ext>
              </a:extLst>
            </p:cNvPr>
            <p:cNvGrpSpPr/>
            <p:nvPr/>
          </p:nvGrpSpPr>
          <p:grpSpPr>
            <a:xfrm rot="-959">
              <a:off x="5126029" y="1060167"/>
              <a:ext cx="8457720" cy="2334139"/>
              <a:chOff x="0" y="0"/>
              <a:chExt cx="2429294" cy="670430"/>
            </a:xfrm>
          </p:grpSpPr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0A318BAB-BCED-39A8-ED29-2B62BA61596E}"/>
                  </a:ext>
                </a:extLst>
              </p:cNvPr>
              <p:cNvSpPr/>
              <p:nvPr/>
            </p:nvSpPr>
            <p:spPr>
              <a:xfrm>
                <a:off x="0" y="0"/>
                <a:ext cx="2429294" cy="670430"/>
              </a:xfrm>
              <a:custGeom>
                <a:avLst/>
                <a:gdLst/>
                <a:ahLst/>
                <a:cxnLst/>
                <a:rect l="l" t="t" r="r" b="b"/>
                <a:pathLst>
                  <a:path w="2429294" h="670430">
                    <a:moveTo>
                      <a:pt x="0" y="0"/>
                    </a:moveTo>
                    <a:lnTo>
                      <a:pt x="2429294" y="0"/>
                    </a:lnTo>
                    <a:lnTo>
                      <a:pt x="2429294" y="670430"/>
                    </a:lnTo>
                    <a:lnTo>
                      <a:pt x="0" y="670430"/>
                    </a:lnTo>
                    <a:close/>
                  </a:path>
                </a:pathLst>
              </a:custGeom>
              <a:solidFill>
                <a:srgbClr val="3CB9D8"/>
              </a:solidFill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" name="TextBox 12">
                <a:extLst>
                  <a:ext uri="{FF2B5EF4-FFF2-40B4-BE49-F238E27FC236}">
                    <a16:creationId xmlns:a16="http://schemas.microsoft.com/office/drawing/2014/main" id="{DCF24702-C9FA-B83A-9717-8B5544B68C71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429294" cy="708530"/>
              </a:xfrm>
              <a:prstGeom prst="rect">
                <a:avLst/>
              </a:prstGeom>
            </p:spPr>
            <p:txBody>
              <a:bodyPr lIns="54922" tIns="54922" rIns="54922" bIns="54922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 sz="1100"/>
              </a:p>
            </p:txBody>
          </p:sp>
        </p:grpSp>
        <p:sp>
          <p:nvSpPr>
            <p:cNvPr id="10" name="Freeform 13">
              <a:extLst>
                <a:ext uri="{FF2B5EF4-FFF2-40B4-BE49-F238E27FC236}">
                  <a16:creationId xmlns:a16="http://schemas.microsoft.com/office/drawing/2014/main" id="{DC601F3D-38BB-A755-2858-AFE9DF26320B}"/>
                </a:ext>
              </a:extLst>
            </p:cNvPr>
            <p:cNvSpPr/>
            <p:nvPr/>
          </p:nvSpPr>
          <p:spPr>
            <a:xfrm rot="5401535">
              <a:off x="5549043" y="582622"/>
              <a:ext cx="2370727" cy="3264340"/>
            </a:xfrm>
            <a:custGeom>
              <a:avLst/>
              <a:gdLst/>
              <a:ahLst/>
              <a:cxnLst/>
              <a:rect l="l" t="t" r="r" b="b"/>
              <a:pathLst>
                <a:path w="2370727" h="3264340">
                  <a:moveTo>
                    <a:pt x="0" y="0"/>
                  </a:moveTo>
                  <a:lnTo>
                    <a:pt x="2370727" y="0"/>
                  </a:lnTo>
                  <a:lnTo>
                    <a:pt x="2370727" y="3264341"/>
                  </a:lnTo>
                  <a:lnTo>
                    <a:pt x="0" y="32643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 sz="1100"/>
            </a:p>
          </p:txBody>
        </p:sp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C50AB7A2-EFB4-D131-0A6F-118314B05F00}"/>
                </a:ext>
              </a:extLst>
            </p:cNvPr>
            <p:cNvSpPr/>
            <p:nvPr/>
          </p:nvSpPr>
          <p:spPr>
            <a:xfrm rot="-1062897">
              <a:off x="15737857" y="7617374"/>
              <a:ext cx="2271034" cy="2188451"/>
            </a:xfrm>
            <a:custGeom>
              <a:avLst/>
              <a:gdLst/>
              <a:ahLst/>
              <a:cxnLst/>
              <a:rect l="l" t="t" r="r" b="b"/>
              <a:pathLst>
                <a:path w="2271034" h="2188451">
                  <a:moveTo>
                    <a:pt x="0" y="0"/>
                  </a:moveTo>
                  <a:lnTo>
                    <a:pt x="2271034" y="0"/>
                  </a:lnTo>
                  <a:lnTo>
                    <a:pt x="2271034" y="2188451"/>
                  </a:lnTo>
                  <a:lnTo>
                    <a:pt x="0" y="21884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100"/>
            </a:p>
          </p:txBody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1B20FEED-098C-F283-5AE6-A6508DEECB3C}"/>
                </a:ext>
              </a:extLst>
            </p:cNvPr>
            <p:cNvSpPr/>
            <p:nvPr/>
          </p:nvSpPr>
          <p:spPr>
            <a:xfrm>
              <a:off x="3854261" y="1834914"/>
              <a:ext cx="2387161" cy="2335078"/>
            </a:xfrm>
            <a:custGeom>
              <a:avLst/>
              <a:gdLst/>
              <a:ahLst/>
              <a:cxnLst/>
              <a:rect l="l" t="t" r="r" b="b"/>
              <a:pathLst>
                <a:path w="2387161" h="2335078">
                  <a:moveTo>
                    <a:pt x="0" y="0"/>
                  </a:moveTo>
                  <a:lnTo>
                    <a:pt x="2387162" y="0"/>
                  </a:lnTo>
                  <a:lnTo>
                    <a:pt x="2387162" y="2335078"/>
                  </a:lnTo>
                  <a:lnTo>
                    <a:pt x="0" y="23350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100"/>
            </a:p>
          </p:txBody>
        </p:sp>
      </p:grpSp>
      <p:sp>
        <p:nvSpPr>
          <p:cNvPr id="21" name="Text Placeholder 21">
            <a:extLst>
              <a:ext uri="{FF2B5EF4-FFF2-40B4-BE49-F238E27FC236}">
                <a16:creationId xmlns:a16="http://schemas.microsoft.com/office/drawing/2014/main" id="{B342EC5F-543F-4442-6E78-BD0B783524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38145" y="933415"/>
            <a:ext cx="5198544" cy="1058709"/>
          </a:xfrm>
        </p:spPr>
        <p:txBody>
          <a:bodyPr anchor="ctr">
            <a:noAutofit/>
          </a:bodyPr>
          <a:lstStyle>
            <a:lvl1pPr marL="0" indent="0" algn="ctr">
              <a:buNone/>
              <a:defRPr sz="36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3A96E396-C3AA-012C-B41E-3DF5A55C475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8200" y="2622597"/>
            <a:ext cx="10094843" cy="2723736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891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5E12D2-F34A-F592-0098-1AF6EC579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A9237-2DEC-41CF-8273-43D68B16EEC8}" type="datetime1">
              <a:rPr lang="vi-VN" smtClean="0"/>
              <a:t>12/02/2025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0B24A5-9DF3-D4CB-5E40-A22117DDB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7FEF6B-3A1A-57E7-345E-2728321D3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Text Placeholder 21">
            <a:extLst>
              <a:ext uri="{FF2B5EF4-FFF2-40B4-BE49-F238E27FC236}">
                <a16:creationId xmlns:a16="http://schemas.microsoft.com/office/drawing/2014/main" id="{72A0FCF0-842B-A6DE-B3C4-777930F4D9F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8602" y="696448"/>
            <a:ext cx="5507398" cy="1058709"/>
          </a:xfrm>
        </p:spPr>
        <p:txBody>
          <a:bodyPr anchor="ctr">
            <a:noAutofit/>
          </a:bodyPr>
          <a:lstStyle>
            <a:lvl1pPr marL="0" indent="0" algn="ctr">
              <a:buNone/>
              <a:defRPr sz="3600" b="1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BBB85580-B673-73E3-804A-F905D96005A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5388" y="2214714"/>
            <a:ext cx="7538452" cy="3825193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97AA0A1-8C5E-FB7F-55C0-7D6BC416A8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507" y="2294439"/>
            <a:ext cx="2842827" cy="2842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084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859300-941C-CA53-AAB9-DB8314D02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B1C25-A0EC-475A-B3C9-C4F71415E235}" type="datetime1">
              <a:rPr lang="vi-VN" smtClean="0"/>
              <a:t>12/02/2025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500CA6-DB03-866E-4205-76B30A701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0F5494-8E0C-322C-D17F-4B22C7BC8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ext Placeholder 21">
            <a:extLst>
              <a:ext uri="{FF2B5EF4-FFF2-40B4-BE49-F238E27FC236}">
                <a16:creationId xmlns:a16="http://schemas.microsoft.com/office/drawing/2014/main" id="{5500A4B5-0BF8-917B-0DC6-3B0E7EE8336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8601" y="696448"/>
            <a:ext cx="5668507" cy="1058709"/>
          </a:xfrm>
        </p:spPr>
        <p:txBody>
          <a:bodyPr anchor="ctr">
            <a:noAutofit/>
          </a:bodyPr>
          <a:lstStyle>
            <a:lvl1pPr marL="0" indent="0" algn="ctr">
              <a:buNone/>
              <a:defRPr sz="3600" b="1">
                <a:solidFill>
                  <a:srgbClr val="D074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8A52AB3F-0219-A792-F9A9-661A0BC9F9D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5388" y="2214714"/>
            <a:ext cx="7538452" cy="3825193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6" name="Picture 15" descr="A cartoon of a child writing on a notebook&#10;&#10;Description automatically generated">
            <a:extLst>
              <a:ext uri="{FF2B5EF4-FFF2-40B4-BE49-F238E27FC236}">
                <a16:creationId xmlns:a16="http://schemas.microsoft.com/office/drawing/2014/main" id="{7888EC55-FD81-ECE7-6D25-FE7FEDEB6A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22" y="1982260"/>
            <a:ext cx="3349940" cy="283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772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F42FE9-5ACA-4D8D-6E0B-C51D1B578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BFF41-5125-4E46-8438-919FF18234DD}" type="datetime1">
              <a:rPr lang="vi-VN" smtClean="0"/>
              <a:t>12/02/2025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B98E76-8C40-DED7-BE63-C4DAE7342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028F22-9669-3795-2B43-C1537547D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427" name="Text Placeholder 21">
            <a:extLst>
              <a:ext uri="{FF2B5EF4-FFF2-40B4-BE49-F238E27FC236}">
                <a16:creationId xmlns:a16="http://schemas.microsoft.com/office/drawing/2014/main" id="{020CBDC1-A4A5-ADF1-ABB8-2A101FA910C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8601" y="696448"/>
            <a:ext cx="6191021" cy="1058709"/>
          </a:xfrm>
        </p:spPr>
        <p:txBody>
          <a:bodyPr anchor="ctr">
            <a:noAutofit/>
          </a:bodyPr>
          <a:lstStyle>
            <a:lvl1pPr marL="0" indent="0" algn="ctr">
              <a:buNone/>
              <a:defRPr sz="3600" b="1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428" name="Text Placeholder 21">
            <a:extLst>
              <a:ext uri="{FF2B5EF4-FFF2-40B4-BE49-F238E27FC236}">
                <a16:creationId xmlns:a16="http://schemas.microsoft.com/office/drawing/2014/main" id="{70BC54B1-8BD0-B83A-AAB5-17F7E780F0A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83285" y="2014805"/>
            <a:ext cx="7170515" cy="3414375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0F4CEE-2438-02C5-2B1B-CE5A4FB2F6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19" y="2360596"/>
            <a:ext cx="2469099" cy="246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604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F42FE9-5ACA-4D8D-6E0B-C51D1B578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84112-74B6-463B-AB1B-9AFBA8E97588}" type="datetime1">
              <a:rPr lang="vi-VN" smtClean="0"/>
              <a:t>12/02/2025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B98E76-8C40-DED7-BE63-C4DAE7342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028F22-9669-3795-2B43-C1537547D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427" name="Text Placeholder 21">
            <a:extLst>
              <a:ext uri="{FF2B5EF4-FFF2-40B4-BE49-F238E27FC236}">
                <a16:creationId xmlns:a16="http://schemas.microsoft.com/office/drawing/2014/main" id="{020CBDC1-A4A5-ADF1-ABB8-2A101FA910C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8601" y="696448"/>
            <a:ext cx="6191021" cy="1058709"/>
          </a:xfrm>
        </p:spPr>
        <p:txBody>
          <a:bodyPr anchor="ctr">
            <a:noAutofit/>
          </a:bodyPr>
          <a:lstStyle>
            <a:lvl1pPr marL="0" indent="0" algn="ctr">
              <a:buNone/>
              <a:defRPr sz="3600" b="1">
                <a:solidFill>
                  <a:srgbClr val="D074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428" name="Text Placeholder 21">
            <a:extLst>
              <a:ext uri="{FF2B5EF4-FFF2-40B4-BE49-F238E27FC236}">
                <a16:creationId xmlns:a16="http://schemas.microsoft.com/office/drawing/2014/main" id="{70BC54B1-8BD0-B83A-AAB5-17F7E780F0A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83285" y="2014805"/>
            <a:ext cx="7170515" cy="3414375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046A65-C863-6BAA-9FBF-293A7C16C9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2984"/>
            <a:ext cx="3835330" cy="383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377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78C403-BF05-51BB-402D-8F748A2C1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A6319-C69A-41EC-A8EE-57599429C833}" type="datetime1">
              <a:rPr lang="vi-VN" smtClean="0"/>
              <a:t>12/02/2025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598E6A-1188-8734-0D28-8F0BFED65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4FA1AB-9659-E2C5-8189-E67ADF670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Cartoon characters on a rainbow&#10;&#10;Description automatically generated">
            <a:extLst>
              <a:ext uri="{FF2B5EF4-FFF2-40B4-BE49-F238E27FC236}">
                <a16:creationId xmlns:a16="http://schemas.microsoft.com/office/drawing/2014/main" id="{13EE048E-FBD1-48D8-2A24-2E08635AA9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5" y="-756575"/>
            <a:ext cx="12061190" cy="6858000"/>
          </a:xfrm>
          <a:prstGeom prst="rect">
            <a:avLst/>
          </a:prstGeom>
        </p:spPr>
      </p:pic>
      <p:grpSp>
        <p:nvGrpSpPr>
          <p:cNvPr id="10" name="Group 5">
            <a:extLst>
              <a:ext uri="{FF2B5EF4-FFF2-40B4-BE49-F238E27FC236}">
                <a16:creationId xmlns:a16="http://schemas.microsoft.com/office/drawing/2014/main" id="{89F9488B-0846-AFED-1763-BCA3ADEBAB95}"/>
              </a:ext>
            </a:extLst>
          </p:cNvPr>
          <p:cNvGrpSpPr/>
          <p:nvPr userDrawn="1"/>
        </p:nvGrpSpPr>
        <p:grpSpPr>
          <a:xfrm>
            <a:off x="5429071" y="2565585"/>
            <a:ext cx="6077130" cy="2719173"/>
            <a:chOff x="0" y="0"/>
            <a:chExt cx="3812861" cy="1264268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5F462A38-6EE8-8410-8563-7D18ACD14C60}"/>
                </a:ext>
              </a:extLst>
            </p:cNvPr>
            <p:cNvSpPr/>
            <p:nvPr/>
          </p:nvSpPr>
          <p:spPr>
            <a:xfrm>
              <a:off x="0" y="0"/>
              <a:ext cx="3812861" cy="1264268"/>
            </a:xfrm>
            <a:custGeom>
              <a:avLst/>
              <a:gdLst/>
              <a:ahLst/>
              <a:cxnLst/>
              <a:rect l="l" t="t" r="r" b="b"/>
              <a:pathLst>
                <a:path w="3812861" h="1264268">
                  <a:moveTo>
                    <a:pt x="1906431" y="0"/>
                  </a:moveTo>
                  <a:cubicBezTo>
                    <a:pt x="853538" y="0"/>
                    <a:pt x="0" y="283016"/>
                    <a:pt x="0" y="632134"/>
                  </a:cubicBezTo>
                  <a:cubicBezTo>
                    <a:pt x="0" y="981252"/>
                    <a:pt x="853538" y="1264268"/>
                    <a:pt x="1906431" y="1264268"/>
                  </a:cubicBezTo>
                  <a:cubicBezTo>
                    <a:pt x="2959323" y="1264268"/>
                    <a:pt x="3812861" y="981252"/>
                    <a:pt x="3812861" y="632134"/>
                  </a:cubicBezTo>
                  <a:cubicBezTo>
                    <a:pt x="3812861" y="283016"/>
                    <a:pt x="2959323" y="0"/>
                    <a:pt x="1906431" y="0"/>
                  </a:cubicBezTo>
                  <a:close/>
                </a:path>
              </a:pathLst>
            </a:custGeom>
            <a:solidFill>
              <a:srgbClr val="6CC2F1"/>
            </a:solidFill>
            <a:ln w="9525" cap="sq">
              <a:solidFill>
                <a:srgbClr val="F4E4D8"/>
              </a:solidFill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TextBox 7">
              <a:extLst>
                <a:ext uri="{FF2B5EF4-FFF2-40B4-BE49-F238E27FC236}">
                  <a16:creationId xmlns:a16="http://schemas.microsoft.com/office/drawing/2014/main" id="{CDF7A9C3-03F2-E689-51C3-70CFC132D93C}"/>
                </a:ext>
              </a:extLst>
            </p:cNvPr>
            <p:cNvSpPr txBox="1"/>
            <p:nvPr/>
          </p:nvSpPr>
          <p:spPr>
            <a:xfrm>
              <a:off x="357456" y="80425"/>
              <a:ext cx="3097950" cy="10653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9" name="Picture 8" descr="A black background with white letters&#10;&#10;Description automatically generated">
            <a:extLst>
              <a:ext uri="{FF2B5EF4-FFF2-40B4-BE49-F238E27FC236}">
                <a16:creationId xmlns:a16="http://schemas.microsoft.com/office/drawing/2014/main" id="{16AECD7C-3158-7836-086C-6A3627FACC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351" y="2784668"/>
            <a:ext cx="8748569" cy="230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419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854BEB-2FAC-1CC2-15B2-BB58951F5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90CB3-B422-4E83-9C39-0447FA4FD38B}" type="datetime1">
              <a:rPr lang="vi-VN" smtClean="0"/>
              <a:t>12/02/2025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4112B7-3EA7-2E66-E57C-6A30AABCC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2BAA8F-9F8F-2C88-036E-31488A03D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group of kids sitting on a cloud with a computer&#10;&#10;Description automatically generated">
            <a:extLst>
              <a:ext uri="{FF2B5EF4-FFF2-40B4-BE49-F238E27FC236}">
                <a16:creationId xmlns:a16="http://schemas.microsoft.com/office/drawing/2014/main" id="{33F6ADD5-796E-8447-BD1D-C8845A0DE7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43" y="2259804"/>
            <a:ext cx="3877941" cy="3702846"/>
          </a:xfrm>
          <a:prstGeom prst="rect">
            <a:avLst/>
          </a:prstGeom>
        </p:spPr>
      </p:pic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0747E75D-3694-DE83-25E5-55C291E05A8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8601" y="696448"/>
            <a:ext cx="6191021" cy="1058709"/>
          </a:xfrm>
        </p:spPr>
        <p:txBody>
          <a:bodyPr anchor="ctr">
            <a:noAutofit/>
          </a:bodyPr>
          <a:lstStyle>
            <a:lvl1pPr marL="0" indent="0" algn="ctr">
              <a:buNone/>
              <a:defRPr sz="4000" b="1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6DCA0446-A3BD-F739-67C6-C376A413C1A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83285" y="2014805"/>
            <a:ext cx="7170515" cy="3414375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751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ECF40C7-A597-B04E-54C1-3FC3CD953F70}"/>
              </a:ext>
            </a:extLst>
          </p:cNvPr>
          <p:cNvSpPr/>
          <p:nvPr userDrawn="1"/>
        </p:nvSpPr>
        <p:spPr>
          <a:xfrm>
            <a:off x="766909" y="1548534"/>
            <a:ext cx="10658182" cy="4656324"/>
          </a:xfrm>
          <a:prstGeom prst="rect">
            <a:avLst/>
          </a:prstGeom>
          <a:solidFill>
            <a:srgbClr val="EE926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4CD951-B14F-107E-6EBA-157B544D1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FE47C-6F5A-4C41-B585-EB4DC10B5E0F}" type="datetime1">
              <a:rPr lang="vi-VN" smtClean="0"/>
              <a:t>12/02/2025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D4E652-6C7B-AC45-DF4D-DA6538E13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AE91BE-19DD-0352-C7D9-AE9FE7805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BD1086-F2AE-E47D-6065-A58765EE2FEB}"/>
              </a:ext>
            </a:extLst>
          </p:cNvPr>
          <p:cNvSpPr txBox="1"/>
          <p:nvPr userDrawn="1"/>
        </p:nvSpPr>
        <p:spPr>
          <a:xfrm>
            <a:off x="695617" y="591870"/>
            <a:ext cx="5016069" cy="63576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endParaRPr lang="ko-KR" altLang="en-US" sz="28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C53219BE-E4EE-110E-25E4-F6859978A66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80316" y="1100838"/>
            <a:ext cx="4521639" cy="4656324"/>
          </a:xfr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DA9111BE-AC0B-CC7F-3DF9-BF34FA30186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5618" y="609605"/>
            <a:ext cx="5016068" cy="618033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B1770D85-D489-D769-8164-31098D00B72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64421" y="1846031"/>
            <a:ext cx="4916556" cy="4037933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18993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4CD951-B14F-107E-6EBA-157B544D1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46EF7-3BA5-4DF6-9A82-B10A82E34CCB}" type="datetime1">
              <a:rPr lang="vi-VN" smtClean="0"/>
              <a:t>12/02/2025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D4E652-6C7B-AC45-DF4D-DA6538E13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AE91BE-19DD-0352-C7D9-AE9FE7805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627A5FB-B7B9-7EF7-3D06-1E0C8229BDD1}"/>
              </a:ext>
            </a:extLst>
          </p:cNvPr>
          <p:cNvSpPr/>
          <p:nvPr userDrawn="1"/>
        </p:nvSpPr>
        <p:spPr>
          <a:xfrm>
            <a:off x="766909" y="1548534"/>
            <a:ext cx="10658182" cy="465632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E815C5-BD5D-4673-5F4A-008D7D81C162}"/>
              </a:ext>
            </a:extLst>
          </p:cNvPr>
          <p:cNvSpPr txBox="1"/>
          <p:nvPr userDrawn="1"/>
        </p:nvSpPr>
        <p:spPr>
          <a:xfrm>
            <a:off x="6409022" y="268534"/>
            <a:ext cx="5016069" cy="63576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ko-KR" altLang="en-US" sz="28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47233DD9-E9C8-DD1D-4805-11C6FEB49A3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61880" y="1100838"/>
            <a:ext cx="4521639" cy="4656324"/>
          </a:xfr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1EEAFACC-D54A-5D74-358A-3741D352023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17892" y="299369"/>
            <a:ext cx="5016068" cy="618033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9613CC3A-418D-6271-5ABC-879F31C0282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78489" y="1857729"/>
            <a:ext cx="4916556" cy="4037933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7479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4CD951-B14F-107E-6EBA-157B544D1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16456-DB61-46A4-9481-72D9B587F672}" type="datetime1">
              <a:rPr lang="vi-VN" smtClean="0"/>
              <a:t>12/02/2025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D4E652-6C7B-AC45-DF4D-DA6538E13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AE91BE-19DD-0352-C7D9-AE9FE7805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4DB6FC2-4DE4-FE99-42A4-7B1B043733F3}"/>
              </a:ext>
            </a:extLst>
          </p:cNvPr>
          <p:cNvSpPr/>
          <p:nvPr userDrawn="1"/>
        </p:nvSpPr>
        <p:spPr>
          <a:xfrm>
            <a:off x="766909" y="1548534"/>
            <a:ext cx="10658182" cy="46563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3B785A-BFCD-C544-F074-CB4D7BE52CB7}"/>
              </a:ext>
            </a:extLst>
          </p:cNvPr>
          <p:cNvSpPr txBox="1"/>
          <p:nvPr userDrawn="1"/>
        </p:nvSpPr>
        <p:spPr>
          <a:xfrm>
            <a:off x="695617" y="591870"/>
            <a:ext cx="5016069" cy="63576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ko-KR" altLang="en-US" sz="28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13589EC7-7F28-939E-2B8D-2A5043A95C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80316" y="1100838"/>
            <a:ext cx="4521639" cy="4656324"/>
          </a:xfrm>
          <a:solidFill>
            <a:schemeClr val="bg1"/>
          </a:solidFill>
          <a:ln w="76200">
            <a:solidFill>
              <a:schemeClr val="accent4">
                <a:lumMod val="7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E1778B0F-79F7-F814-ADE1-46CF46DF3FD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5618" y="609605"/>
            <a:ext cx="5016068" cy="618033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0CEDC36F-06E5-4386-A361-93FC4FEB5EE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64421" y="1846031"/>
            <a:ext cx="4916556" cy="4037933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3866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B62C49-F925-F043-BE64-7671DD066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13A2D-8BB2-4E7B-BCAA-6B6AEA12B351}" type="datetime1">
              <a:rPr lang="vi-VN" smtClean="0"/>
              <a:t>12/02/2025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1A0619-FF68-289C-961B-FE0ACA51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D064BF-B492-14DF-FD20-79F6A6CE7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B276EB-F109-C7A3-0D13-204E59D64681}"/>
              </a:ext>
            </a:extLst>
          </p:cNvPr>
          <p:cNvSpPr/>
          <p:nvPr userDrawn="1"/>
        </p:nvSpPr>
        <p:spPr>
          <a:xfrm>
            <a:off x="766909" y="1548534"/>
            <a:ext cx="10658182" cy="465632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2A1D63-4080-9926-E1AC-299EE6446082}"/>
              </a:ext>
            </a:extLst>
          </p:cNvPr>
          <p:cNvSpPr txBox="1"/>
          <p:nvPr userDrawn="1"/>
        </p:nvSpPr>
        <p:spPr>
          <a:xfrm>
            <a:off x="6337731" y="313577"/>
            <a:ext cx="5016069" cy="63576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ko-KR" altLang="en-US" sz="28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1B682055-5137-62F0-9148-327B4DD2DD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14051" y="1100838"/>
            <a:ext cx="4521639" cy="4656324"/>
          </a:xfr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1C028821-31C6-4F96-BE70-A378B2C5B8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37732" y="331312"/>
            <a:ext cx="5016068" cy="618033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D9A9666A-7973-A5D2-77A0-AF99C032C67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49738" y="1857729"/>
            <a:ext cx="4916556" cy="4037933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8729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780E30-28C1-F84C-FB64-9903C8E40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FC003-F391-49D3-B782-2FAD65978780}" type="datetime1">
              <a:rPr lang="vi-VN" smtClean="0"/>
              <a:t>12/02/2025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D89D5C-7071-8129-E583-6BC6128D0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3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17A929ED-F414-F082-0C2A-CF0BD967D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576DF58D-ECD6-EC14-EECD-B4843694C319}"/>
              </a:ext>
            </a:extLst>
          </p:cNvPr>
          <p:cNvSpPr/>
          <p:nvPr userDrawn="1"/>
        </p:nvSpPr>
        <p:spPr>
          <a:xfrm>
            <a:off x="5372100" y="1365200"/>
            <a:ext cx="6477000" cy="4914900"/>
          </a:xfrm>
          <a:custGeom>
            <a:avLst/>
            <a:gdLst/>
            <a:ahLst/>
            <a:cxnLst/>
            <a:rect l="l" t="t" r="r" b="b"/>
            <a:pathLst>
              <a:path w="10254953" h="8229600">
                <a:moveTo>
                  <a:pt x="0" y="0"/>
                </a:moveTo>
                <a:lnTo>
                  <a:pt x="10254953" y="0"/>
                </a:lnTo>
                <a:lnTo>
                  <a:pt x="1025495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 descr="A pink letters on a black background&#10;&#10;Description automatically generated">
            <a:extLst>
              <a:ext uri="{FF2B5EF4-FFF2-40B4-BE49-F238E27FC236}">
                <a16:creationId xmlns:a16="http://schemas.microsoft.com/office/drawing/2014/main" id="{7EE2FEDD-47B3-A558-8A73-EC8465630B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65200"/>
            <a:ext cx="5753100" cy="230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9723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B56D82-8F20-7208-DB1B-1AE8C44C0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BB1F8-3DF8-40D9-B969-B75F03E87D6C}" type="datetime1">
              <a:rPr lang="vi-VN" smtClean="0"/>
              <a:t>12/02/2025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1C80EF-A517-3A5B-C272-3919AE9AF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CF688C-B6FB-A299-E595-E254F0D3D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1B18CEAD-9F49-55D7-51BE-0F1C21CD3218}"/>
              </a:ext>
            </a:extLst>
          </p:cNvPr>
          <p:cNvSpPr/>
          <p:nvPr userDrawn="1"/>
        </p:nvSpPr>
        <p:spPr>
          <a:xfrm>
            <a:off x="5734050" y="495300"/>
            <a:ext cx="5467350" cy="4538221"/>
          </a:xfrm>
          <a:custGeom>
            <a:avLst/>
            <a:gdLst/>
            <a:ahLst/>
            <a:cxnLst/>
            <a:rect l="l" t="t" r="r" b="b"/>
            <a:pathLst>
              <a:path w="8298756" h="8229600">
                <a:moveTo>
                  <a:pt x="0" y="0"/>
                </a:moveTo>
                <a:lnTo>
                  <a:pt x="8298756" y="0"/>
                </a:lnTo>
                <a:lnTo>
                  <a:pt x="829875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 descr="A close up of a letter&#10;&#10;Description automatically generated">
            <a:extLst>
              <a:ext uri="{FF2B5EF4-FFF2-40B4-BE49-F238E27FC236}">
                <a16:creationId xmlns:a16="http://schemas.microsoft.com/office/drawing/2014/main" id="{058FA637-DED0-1643-4EE8-A8D10B9C646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86" y="1962151"/>
            <a:ext cx="5694628" cy="2340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7802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AD7A68-6260-8692-18E1-4C16E35A4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BB1F8-3DF8-40D9-B969-B75F03E87D6C}" type="datetime1">
              <a:rPr lang="vi-VN" smtClean="0"/>
              <a:t>12/02/2025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30A1BB-EBA9-3422-B27C-0BC0FA7D5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0238DF-443A-6D9D-2914-6E5FD95D2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E2DE51DF-023C-0127-B91F-1371444DCAD4}"/>
              </a:ext>
            </a:extLst>
          </p:cNvPr>
          <p:cNvSpPr/>
          <p:nvPr userDrawn="1"/>
        </p:nvSpPr>
        <p:spPr>
          <a:xfrm>
            <a:off x="8626928" y="3176991"/>
            <a:ext cx="2710543" cy="2211944"/>
          </a:xfrm>
          <a:custGeom>
            <a:avLst/>
            <a:gdLst/>
            <a:ahLst/>
            <a:cxnLst/>
            <a:rect l="l" t="t" r="r" b="b"/>
            <a:pathLst>
              <a:path w="8298756" h="8229600">
                <a:moveTo>
                  <a:pt x="0" y="0"/>
                </a:moveTo>
                <a:lnTo>
                  <a:pt x="8298756" y="0"/>
                </a:lnTo>
                <a:lnTo>
                  <a:pt x="829875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15FFC6F-1736-8AEF-8F5F-9BD6432D6261}"/>
              </a:ext>
            </a:extLst>
          </p:cNvPr>
          <p:cNvSpPr/>
          <p:nvPr userDrawn="1"/>
        </p:nvSpPr>
        <p:spPr>
          <a:xfrm>
            <a:off x="363040" y="1199753"/>
            <a:ext cx="7117080" cy="4643620"/>
          </a:xfrm>
          <a:prstGeom prst="roundRect">
            <a:avLst/>
          </a:prstGeom>
          <a:noFill/>
          <a:ln w="76200">
            <a:solidFill>
              <a:srgbClr val="3261C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47EE5B3E-4902-FD12-C766-1A6F8482FF0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258" y="1199753"/>
            <a:ext cx="9932124" cy="1669625"/>
          </a:xfrm>
          <a:prstGeom prst="rect">
            <a:avLst/>
          </a:prstGeo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7643277E-78E6-3BA4-44BE-4C1C441955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1563" y="1200150"/>
            <a:ext cx="5891212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14433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AD7A68-6260-8692-18E1-4C16E35A4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BB1F8-3DF8-40D9-B969-B75F03E87D6C}" type="datetime1">
              <a:rPr lang="vi-VN" smtClean="0"/>
              <a:t>12/02/2025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30A1BB-EBA9-3422-B27C-0BC0FA7D5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0238DF-443A-6D9D-2914-6E5FD95D2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15FFC6F-1736-8AEF-8F5F-9BD6432D6261}"/>
              </a:ext>
            </a:extLst>
          </p:cNvPr>
          <p:cNvSpPr/>
          <p:nvPr userDrawn="1"/>
        </p:nvSpPr>
        <p:spPr>
          <a:xfrm>
            <a:off x="420190" y="907868"/>
            <a:ext cx="7117080" cy="5042263"/>
          </a:xfrm>
          <a:prstGeom prst="roundRect">
            <a:avLst/>
          </a:prstGeom>
          <a:noFill/>
          <a:ln w="76200">
            <a:solidFill>
              <a:srgbClr val="D5A8E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7643277E-78E6-3BA4-44BE-4C1C441955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1563" y="1200150"/>
            <a:ext cx="5891212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id="{1DE54BCE-3326-2C89-2018-DC6D68E2DD18}"/>
              </a:ext>
            </a:extLst>
          </p:cNvPr>
          <p:cNvSpPr/>
          <p:nvPr userDrawn="1"/>
        </p:nvSpPr>
        <p:spPr>
          <a:xfrm>
            <a:off x="7811678" y="2501085"/>
            <a:ext cx="3589111" cy="3652156"/>
          </a:xfrm>
          <a:custGeom>
            <a:avLst/>
            <a:gdLst/>
            <a:ahLst/>
            <a:cxnLst/>
            <a:rect l="l" t="t" r="r" b="b"/>
            <a:pathLst>
              <a:path w="8794193" h="8229600">
                <a:moveTo>
                  <a:pt x="0" y="0"/>
                </a:moveTo>
                <a:lnTo>
                  <a:pt x="8794193" y="0"/>
                </a:lnTo>
                <a:lnTo>
                  <a:pt x="879419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25CE29CA-04DE-0514-07D3-A2617B94A1C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658" y="704759"/>
            <a:ext cx="11205028" cy="2051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2120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780E30-28C1-F84C-FB64-9903C8E40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4DF03-CE85-4067-904D-49B5EB03175D}" type="datetime1">
              <a:rPr lang="vi-VN" smtClean="0"/>
              <a:t>12/02/2025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D89D5C-7071-8129-E583-6BC6128D0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3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17A929ED-F414-F082-0C2A-CF0BD967D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8B1D58-8DF8-4C94-A023-666188B299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083" y="1804543"/>
            <a:ext cx="12192000" cy="20495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144712"/>
            <a:ext cx="4394200" cy="439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322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A05467-1C85-2DD4-7C4A-F4B40CE5F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91265-04CC-4EF7-9AB0-52647B0CAD21}" type="datetime1">
              <a:rPr lang="vi-VN" smtClean="0"/>
              <a:t>12/02/2025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F7083D-0CB7-BEB6-B089-3712AC040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4E4F58-1EF3-7F20-CF31-FD6E6C505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grpSp>
        <p:nvGrpSpPr>
          <p:cNvPr id="14" name="Group 2">
            <a:extLst>
              <a:ext uri="{FF2B5EF4-FFF2-40B4-BE49-F238E27FC236}">
                <a16:creationId xmlns:a16="http://schemas.microsoft.com/office/drawing/2014/main" id="{5F85C8E9-F72A-327D-C5E6-5BB4CC092C8A}"/>
              </a:ext>
            </a:extLst>
          </p:cNvPr>
          <p:cNvGrpSpPr/>
          <p:nvPr/>
        </p:nvGrpSpPr>
        <p:grpSpPr>
          <a:xfrm>
            <a:off x="1170057" y="66368"/>
            <a:ext cx="9566990" cy="4125998"/>
            <a:chOff x="0" y="0"/>
            <a:chExt cx="2957471" cy="1264267"/>
          </a:xfrm>
        </p:grpSpPr>
        <p:sp>
          <p:nvSpPr>
            <p:cNvPr id="19" name="Freeform 3">
              <a:extLst>
                <a:ext uri="{FF2B5EF4-FFF2-40B4-BE49-F238E27FC236}">
                  <a16:creationId xmlns:a16="http://schemas.microsoft.com/office/drawing/2014/main" id="{B945EDBE-0978-8EA9-F1F9-C973E23C81C7}"/>
                </a:ext>
              </a:extLst>
            </p:cNvPr>
            <p:cNvSpPr/>
            <p:nvPr/>
          </p:nvSpPr>
          <p:spPr>
            <a:xfrm>
              <a:off x="0" y="0"/>
              <a:ext cx="2957471" cy="1264268"/>
            </a:xfrm>
            <a:custGeom>
              <a:avLst/>
              <a:gdLst/>
              <a:ahLst/>
              <a:cxnLst/>
              <a:rect l="l" t="t" r="r" b="b"/>
              <a:pathLst>
                <a:path w="2957471" h="1264268">
                  <a:moveTo>
                    <a:pt x="1478736" y="0"/>
                  </a:moveTo>
                  <a:cubicBezTo>
                    <a:pt x="662053" y="0"/>
                    <a:pt x="0" y="283016"/>
                    <a:pt x="0" y="632134"/>
                  </a:cubicBezTo>
                  <a:cubicBezTo>
                    <a:pt x="0" y="981252"/>
                    <a:pt x="662053" y="1264268"/>
                    <a:pt x="1478736" y="1264268"/>
                  </a:cubicBezTo>
                  <a:cubicBezTo>
                    <a:pt x="2295419" y="1264268"/>
                    <a:pt x="2957471" y="981252"/>
                    <a:pt x="2957471" y="632134"/>
                  </a:cubicBezTo>
                  <a:cubicBezTo>
                    <a:pt x="2957471" y="283016"/>
                    <a:pt x="2295419" y="0"/>
                    <a:pt x="1478736" y="0"/>
                  </a:cubicBez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F4E4D8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4">
              <a:extLst>
                <a:ext uri="{FF2B5EF4-FFF2-40B4-BE49-F238E27FC236}">
                  <a16:creationId xmlns:a16="http://schemas.microsoft.com/office/drawing/2014/main" id="{542A3185-3AB0-8A82-DA63-B52BB4C78830}"/>
                </a:ext>
              </a:extLst>
            </p:cNvPr>
            <p:cNvSpPr txBox="1"/>
            <p:nvPr/>
          </p:nvSpPr>
          <p:spPr>
            <a:xfrm>
              <a:off x="277263" y="80425"/>
              <a:ext cx="2402946" cy="10653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5">
            <a:extLst>
              <a:ext uri="{FF2B5EF4-FFF2-40B4-BE49-F238E27FC236}">
                <a16:creationId xmlns:a16="http://schemas.microsoft.com/office/drawing/2014/main" id="{176D6118-AA51-55CA-AF21-B25E1431CE3C}"/>
              </a:ext>
            </a:extLst>
          </p:cNvPr>
          <p:cNvSpPr/>
          <p:nvPr/>
        </p:nvSpPr>
        <p:spPr>
          <a:xfrm flipH="1">
            <a:off x="8574448" y="1780778"/>
            <a:ext cx="6010068" cy="2410193"/>
          </a:xfrm>
          <a:custGeom>
            <a:avLst/>
            <a:gdLst/>
            <a:ahLst/>
            <a:cxnLst/>
            <a:rect l="l" t="t" r="r" b="b"/>
            <a:pathLst>
              <a:path w="9768352" h="3882920">
                <a:moveTo>
                  <a:pt x="9768352" y="0"/>
                </a:moveTo>
                <a:lnTo>
                  <a:pt x="0" y="0"/>
                </a:lnTo>
                <a:lnTo>
                  <a:pt x="0" y="3882921"/>
                </a:lnTo>
                <a:lnTo>
                  <a:pt x="9768352" y="3882921"/>
                </a:lnTo>
                <a:lnTo>
                  <a:pt x="97683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8F7A53FB-0D74-2581-13D5-B2F872297B5E}"/>
              </a:ext>
            </a:extLst>
          </p:cNvPr>
          <p:cNvSpPr/>
          <p:nvPr/>
        </p:nvSpPr>
        <p:spPr>
          <a:xfrm flipH="1">
            <a:off x="-1669427" y="1942527"/>
            <a:ext cx="6010068" cy="2410193"/>
          </a:xfrm>
          <a:custGeom>
            <a:avLst/>
            <a:gdLst/>
            <a:ahLst/>
            <a:cxnLst/>
            <a:rect l="l" t="t" r="r" b="b"/>
            <a:pathLst>
              <a:path w="9768352" h="3882920">
                <a:moveTo>
                  <a:pt x="9768352" y="0"/>
                </a:moveTo>
                <a:lnTo>
                  <a:pt x="0" y="0"/>
                </a:lnTo>
                <a:lnTo>
                  <a:pt x="0" y="3882920"/>
                </a:lnTo>
                <a:lnTo>
                  <a:pt x="9768352" y="3882920"/>
                </a:lnTo>
                <a:lnTo>
                  <a:pt x="97683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 descr="Blue letters on a black background&#10;&#10;Description automatically generated">
            <a:extLst>
              <a:ext uri="{FF2B5EF4-FFF2-40B4-BE49-F238E27FC236}">
                <a16:creationId xmlns:a16="http://schemas.microsoft.com/office/drawing/2014/main" id="{7A6E8525-CDF4-65DE-3531-5C251A32ED0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225" y="386116"/>
            <a:ext cx="9238301" cy="271274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E5668F7-117B-C8E0-C837-5A9AC73EE427}"/>
              </a:ext>
            </a:extLst>
          </p:cNvPr>
          <p:cNvGrpSpPr/>
          <p:nvPr userDrawn="1"/>
        </p:nvGrpSpPr>
        <p:grpSpPr>
          <a:xfrm>
            <a:off x="3390900" y="1481581"/>
            <a:ext cx="4762500" cy="4762500"/>
            <a:chOff x="3390900" y="1481581"/>
            <a:chExt cx="4762500" cy="4762500"/>
          </a:xfrm>
        </p:grpSpPr>
        <p:pic>
          <p:nvPicPr>
            <p:cNvPr id="2" name="Picture 1" descr="A group of kids sitting on a bench with a computer&#10;&#10;Description automatically generated">
              <a:extLst>
                <a:ext uri="{FF2B5EF4-FFF2-40B4-BE49-F238E27FC236}">
                  <a16:creationId xmlns:a16="http://schemas.microsoft.com/office/drawing/2014/main" id="{A7B12E4B-126A-DE5B-C40B-97C0C253A5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0900" y="1481581"/>
              <a:ext cx="4762500" cy="4762500"/>
            </a:xfrm>
            <a:prstGeom prst="rect">
              <a:avLst/>
            </a:prstGeom>
          </p:spPr>
        </p:pic>
        <p:pic>
          <p:nvPicPr>
            <p:cNvPr id="6" name="Picture 5" descr="A blue and white logo&#10;&#10;Description automatically generated">
              <a:extLst>
                <a:ext uri="{FF2B5EF4-FFF2-40B4-BE49-F238E27FC236}">
                  <a16:creationId xmlns:a16="http://schemas.microsoft.com/office/drawing/2014/main" id="{D7C67B3C-0BF4-2509-E273-A0AEC2D15B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9837">
              <a:off x="5917345" y="4147331"/>
              <a:ext cx="357309" cy="357309"/>
            </a:xfrm>
            <a:prstGeom prst="rec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</p:pic>
      </p:grpSp>
    </p:spTree>
    <p:extLst>
      <p:ext uri="{BB962C8B-B14F-4D97-AF65-F5344CB8AC3E}">
        <p14:creationId xmlns:p14="http://schemas.microsoft.com/office/powerpoint/2010/main" val="1257730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5FD4FC-697B-3710-7123-6298E2B49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EB570-61D9-43EF-9A3B-6DE658DD3ACA}" type="datetime1">
              <a:rPr lang="vi-VN" smtClean="0"/>
              <a:t>12/02/2025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921764-1FD9-A556-40CE-A0871B2EF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B44EC6-0393-7356-8EF3-2224B2CA0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AC9052-B753-71DE-1776-42ABE68872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81859">
            <a:off x="3934817" y="1171537"/>
            <a:ext cx="9204945" cy="17495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293E6D0-9983-96BE-C83E-31751BD8B6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1930"/>
            <a:ext cx="4270337" cy="4270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8207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7D50B-435F-E830-39D3-2DCA7C3DC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0CE56A-9E01-31F2-EF37-820DDFB5F0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B0D600-EDA0-C543-DEAF-7659251D5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F97D8-8F12-44AE-9B72-6F2035BF3FFF}" type="datetime1">
              <a:rPr lang="vi-VN" smtClean="0"/>
              <a:t>12/02/2025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77D7DB-72D2-899E-E353-B8F2B4B95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DD680D-1057-92F0-213A-961009688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0782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854BB-6D30-A7CD-AC00-B5A4340F9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2DBD8E-CA31-831A-9E46-0F0613D6B9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69AAE3-C067-026C-D21C-0FB53E519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E63E8-D750-40BC-BCF8-BBE48FA1B169}" type="datetime1">
              <a:rPr lang="vi-VN" smtClean="0"/>
              <a:t>12/02/2025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4CE714-B1FC-ADFC-8862-09CAF9753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5A85C5-674D-7234-AF6E-CCA65A52E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4554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1A2D6-B8D8-7322-98DE-06F8AD802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4BEAC8-9EF0-B2F0-BC14-00E980DAF9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9F52B1-9942-23FD-3903-41C984B687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25B280-51A1-A50A-2C55-E5A590EEF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F8E10-4C22-409D-8BD7-2C7EDD730FF8}" type="datetime1">
              <a:rPr lang="vi-VN" smtClean="0"/>
              <a:t>12/02/2025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980280-E9A3-C256-B739-2B8871FCD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92FD50-A10D-357E-193D-04527D2C1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904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249FF-B8C1-A21A-81C6-39F9E5212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8271DE-3FF5-1E8B-A746-0AB2B3876F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714E00-475D-55F5-6E45-5F8BDCCA7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FED508-752D-206A-1B5C-0AC8A519F9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8B5493-3698-5436-F1F5-53D4BD0C53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A64F7E-E0EB-3963-208C-B779B0CC0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32B01-0457-4CC3-8043-9A149E425C57}" type="datetime1">
              <a:rPr lang="vi-VN" smtClean="0"/>
              <a:t>12/02/2025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688B9-0A87-E828-3D18-7245FF21C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3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AC823F-14E9-F504-1BCF-89E64417E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8260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4BECA-9A0D-7D43-1445-33F21A686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840363-A7C7-9116-7C13-F801CABCA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C044-CD41-47BC-A276-66826856A65F}" type="datetime1">
              <a:rPr lang="vi-VN" smtClean="0"/>
              <a:t>12/02/2025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7A0E3C-9241-D265-1613-441D21162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423797-CD77-1652-001F-495E6833C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7246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0C0AB-BE25-C6FA-DB5B-C1CCF4B44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633F76-14CE-037F-C4C2-9FCD8C0BB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56BE34-FF19-9D0C-4069-070CD831C8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645AD8-26F3-0F22-1C8D-9B9C0AAAE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2E0B9-DAC8-489C-BB60-5FE72D024884}" type="datetime1">
              <a:rPr lang="vi-VN" smtClean="0"/>
              <a:t>12/02/2025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B6BC25-049B-2563-146E-6BFC3C820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27C056-C986-A1E7-6E42-A50F205B7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6865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0F08F-2E1A-F8AA-BD84-AE96E8820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3A1C32-BA91-3251-361A-341EBA416D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39A2AF-0600-A1DE-9244-7DC1F42FA2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553D34-8D3B-598D-3C51-C3A0E964D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E9242-5D86-4264-9853-FCD45AF4A1D1}" type="datetime1">
              <a:rPr lang="vi-VN" smtClean="0"/>
              <a:t>12/02/2025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8C3F1F-E93E-E83C-2712-8C4CA4C78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4A4166-C769-51C0-E16D-7B49D790C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1221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608A2-09C6-69F0-A40D-FD93F958D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DC7165-1CC6-F777-1E52-42A6D99A20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6B5401-267F-5CBC-DBBE-A64480EAB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D8EE1-1A78-46C3-ABCF-2D6C497A615F}" type="datetime1">
              <a:rPr lang="vi-VN" smtClean="0"/>
              <a:t>12/02/2025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8DCB50-BA5C-5490-11E9-8E29175E2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2310D9-462B-9214-86E1-0ECCA0284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8331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67D47D-EC52-C103-F9A6-97DC0B7C49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39C606-1570-5352-5798-54452DC709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615E18-3446-161B-F708-91D3A3CB6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2B230-1CDE-4808-9B82-2B29393746CE}" type="datetime1">
              <a:rPr lang="vi-VN" smtClean="0"/>
              <a:t>12/02/2025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C32263-6387-68B0-6CF0-F0AD230BF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89B322-4392-001D-2DF1-53DBEC53C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9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C19FDF-3FE7-A410-EA76-290B38FF3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843A8-7D93-427D-9809-0CC27F00BD6F}" type="datetime1">
              <a:rPr lang="vi-VN" smtClean="0"/>
              <a:t>12/02/2025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2AC48E-D75F-3F9D-6627-5695F811E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07B7FB-DBEA-5ADA-8A7A-31E6362C5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81190936-6C24-5064-F8FE-192EC9475411}"/>
              </a:ext>
            </a:extLst>
          </p:cNvPr>
          <p:cNvSpPr/>
          <p:nvPr/>
        </p:nvSpPr>
        <p:spPr>
          <a:xfrm>
            <a:off x="1350186" y="0"/>
            <a:ext cx="8633922" cy="4048124"/>
          </a:xfrm>
          <a:custGeom>
            <a:avLst/>
            <a:gdLst/>
            <a:ahLst/>
            <a:cxnLst/>
            <a:rect l="l" t="t" r="r" b="b"/>
            <a:pathLst>
              <a:path w="2789056" h="1264268">
                <a:moveTo>
                  <a:pt x="1394528" y="0"/>
                </a:moveTo>
                <a:cubicBezTo>
                  <a:pt x="624351" y="0"/>
                  <a:pt x="0" y="283016"/>
                  <a:pt x="0" y="632134"/>
                </a:cubicBezTo>
                <a:cubicBezTo>
                  <a:pt x="0" y="981252"/>
                  <a:pt x="624351" y="1264268"/>
                  <a:pt x="1394528" y="1264268"/>
                </a:cubicBezTo>
                <a:cubicBezTo>
                  <a:pt x="2164704" y="1264268"/>
                  <a:pt x="2789056" y="981252"/>
                  <a:pt x="2789056" y="632134"/>
                </a:cubicBezTo>
                <a:cubicBezTo>
                  <a:pt x="2789056" y="283016"/>
                  <a:pt x="2164704" y="0"/>
                  <a:pt x="1394528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 cap="sq">
            <a:solidFill>
              <a:srgbClr val="F4E4D8"/>
            </a:solidFill>
            <a:prstDash val="solid"/>
            <a:miter/>
          </a:ln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2532C527-CF28-C191-4FB3-FE05A09223D0}"/>
              </a:ext>
            </a:extLst>
          </p:cNvPr>
          <p:cNvSpPr txBox="1"/>
          <p:nvPr/>
        </p:nvSpPr>
        <p:spPr>
          <a:xfrm>
            <a:off x="2159616" y="257517"/>
            <a:ext cx="7015062" cy="3411093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6A152C40-7F61-30F0-616D-F2DD7EA7DC90}"/>
              </a:ext>
            </a:extLst>
          </p:cNvPr>
          <p:cNvSpPr/>
          <p:nvPr userDrawn="1"/>
        </p:nvSpPr>
        <p:spPr>
          <a:xfrm flipH="1">
            <a:off x="7994072" y="124884"/>
            <a:ext cx="5751426" cy="2364701"/>
          </a:xfrm>
          <a:custGeom>
            <a:avLst/>
            <a:gdLst/>
            <a:ahLst/>
            <a:cxnLst/>
            <a:rect l="l" t="t" r="r" b="b"/>
            <a:pathLst>
              <a:path w="9768352" h="3882920">
                <a:moveTo>
                  <a:pt x="9768352" y="0"/>
                </a:moveTo>
                <a:lnTo>
                  <a:pt x="0" y="0"/>
                </a:lnTo>
                <a:lnTo>
                  <a:pt x="0" y="3882920"/>
                </a:lnTo>
                <a:lnTo>
                  <a:pt x="9768352" y="3882920"/>
                </a:lnTo>
                <a:lnTo>
                  <a:pt x="97683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A4CD498A-96F6-35A4-E793-6FD61A2B9F03}"/>
              </a:ext>
            </a:extLst>
          </p:cNvPr>
          <p:cNvSpPr/>
          <p:nvPr userDrawn="1"/>
        </p:nvSpPr>
        <p:spPr>
          <a:xfrm flipH="1">
            <a:off x="-915874" y="375542"/>
            <a:ext cx="4532121" cy="1863383"/>
          </a:xfrm>
          <a:custGeom>
            <a:avLst/>
            <a:gdLst/>
            <a:ahLst/>
            <a:cxnLst/>
            <a:rect l="l" t="t" r="r" b="b"/>
            <a:pathLst>
              <a:path w="7697457" h="3059739">
                <a:moveTo>
                  <a:pt x="7697457" y="0"/>
                </a:moveTo>
                <a:lnTo>
                  <a:pt x="0" y="0"/>
                </a:lnTo>
                <a:lnTo>
                  <a:pt x="0" y="3059740"/>
                </a:lnTo>
                <a:lnTo>
                  <a:pt x="7697457" y="3059740"/>
                </a:lnTo>
                <a:lnTo>
                  <a:pt x="769745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5" name="Picture 14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E874888F-AA9E-A009-3D72-DC6764AEE2A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322" y="351388"/>
            <a:ext cx="5889204" cy="14865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EFBC45F-612C-4B3B-E324-58B307F2D01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327" y="2532422"/>
            <a:ext cx="6206266" cy="354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999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71299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6000"/>
          </a:blip>
          <a:srcRect/>
          <a:stretch/>
        </p:blipFill>
        <p:spPr>
          <a:xfrm>
            <a:off x="1" y="0"/>
            <a:ext cx="12192004" cy="685800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950951" y="1391400"/>
            <a:ext cx="6100800" cy="348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667">
                <a:latin typeface="McLaren"/>
                <a:ea typeface="McLaren"/>
                <a:cs typeface="McLaren"/>
                <a:sym typeface="McLaren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950951" y="4879800"/>
            <a:ext cx="6100800" cy="58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2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11255780" y="2241100"/>
            <a:ext cx="318552" cy="302176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8372499" y="711820"/>
            <a:ext cx="224343" cy="212784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11302883" y="5703036"/>
            <a:ext cx="224343" cy="212784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3815713" y="481431"/>
            <a:ext cx="224304" cy="212748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 flipH="1">
            <a:off x="344992" y="3844451"/>
            <a:ext cx="318552" cy="302176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 flipH="1">
            <a:off x="562339" y="2393334"/>
            <a:ext cx="224343" cy="212748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" name="Google Shape;18;p2"/>
          <p:cNvGrpSpPr/>
          <p:nvPr/>
        </p:nvGrpSpPr>
        <p:grpSpPr>
          <a:xfrm rot="10800000">
            <a:off x="11467209" y="-373794"/>
            <a:ext cx="724776" cy="1000135"/>
            <a:chOff x="626325" y="3925200"/>
            <a:chExt cx="612625" cy="845375"/>
          </a:xfrm>
        </p:grpSpPr>
        <p:sp>
          <p:nvSpPr>
            <p:cNvPr id="19" name="Google Shape;19;p2"/>
            <p:cNvSpPr/>
            <p:nvPr/>
          </p:nvSpPr>
          <p:spPr>
            <a:xfrm>
              <a:off x="626325" y="3925200"/>
              <a:ext cx="318375" cy="371475"/>
            </a:xfrm>
            <a:custGeom>
              <a:avLst/>
              <a:gdLst/>
              <a:ahLst/>
              <a:cxnLst/>
              <a:rect l="l" t="t" r="r" b="b"/>
              <a:pathLst>
                <a:path w="12735" h="14859" extrusionOk="0">
                  <a:moveTo>
                    <a:pt x="2791" y="1"/>
                  </a:moveTo>
                  <a:cubicBezTo>
                    <a:pt x="2372" y="1"/>
                    <a:pt x="1971" y="119"/>
                    <a:pt x="1656" y="448"/>
                  </a:cubicBezTo>
                  <a:cubicBezTo>
                    <a:pt x="1329" y="792"/>
                    <a:pt x="1139" y="1252"/>
                    <a:pt x="956" y="1685"/>
                  </a:cubicBezTo>
                  <a:cubicBezTo>
                    <a:pt x="771" y="2123"/>
                    <a:pt x="609" y="2568"/>
                    <a:pt x="475" y="3023"/>
                  </a:cubicBezTo>
                  <a:cubicBezTo>
                    <a:pt x="338" y="3478"/>
                    <a:pt x="227" y="3938"/>
                    <a:pt x="140" y="4405"/>
                  </a:cubicBezTo>
                  <a:cubicBezTo>
                    <a:pt x="66" y="4816"/>
                    <a:pt x="17" y="5281"/>
                    <a:pt x="215" y="5668"/>
                  </a:cubicBezTo>
                  <a:cubicBezTo>
                    <a:pt x="280" y="5793"/>
                    <a:pt x="378" y="5902"/>
                    <a:pt x="499" y="5979"/>
                  </a:cubicBezTo>
                  <a:cubicBezTo>
                    <a:pt x="253" y="6667"/>
                    <a:pt x="22" y="7374"/>
                    <a:pt x="13" y="8111"/>
                  </a:cubicBezTo>
                  <a:cubicBezTo>
                    <a:pt x="1" y="8799"/>
                    <a:pt x="215" y="9502"/>
                    <a:pt x="691" y="10012"/>
                  </a:cubicBezTo>
                  <a:cubicBezTo>
                    <a:pt x="908" y="10248"/>
                    <a:pt x="1185" y="10426"/>
                    <a:pt x="1490" y="10527"/>
                  </a:cubicBezTo>
                  <a:cubicBezTo>
                    <a:pt x="1416" y="11273"/>
                    <a:pt x="1370" y="12053"/>
                    <a:pt x="1659" y="12758"/>
                  </a:cubicBezTo>
                  <a:cubicBezTo>
                    <a:pt x="1921" y="13406"/>
                    <a:pt x="2532" y="13887"/>
                    <a:pt x="3235" y="13938"/>
                  </a:cubicBezTo>
                  <a:cubicBezTo>
                    <a:pt x="3273" y="13941"/>
                    <a:pt x="3310" y="13942"/>
                    <a:pt x="3347" y="13942"/>
                  </a:cubicBezTo>
                  <a:cubicBezTo>
                    <a:pt x="3584" y="13942"/>
                    <a:pt x="3819" y="13877"/>
                    <a:pt x="4025" y="13755"/>
                  </a:cubicBezTo>
                  <a:cubicBezTo>
                    <a:pt x="4271" y="14439"/>
                    <a:pt x="5020" y="14859"/>
                    <a:pt x="5740" y="14859"/>
                  </a:cubicBezTo>
                  <a:cubicBezTo>
                    <a:pt x="5816" y="14859"/>
                    <a:pt x="5890" y="14854"/>
                    <a:pt x="5964" y="14845"/>
                  </a:cubicBezTo>
                  <a:cubicBezTo>
                    <a:pt x="7033" y="14705"/>
                    <a:pt x="7791" y="13793"/>
                    <a:pt x="8188" y="12859"/>
                  </a:cubicBezTo>
                  <a:cubicBezTo>
                    <a:pt x="8369" y="12433"/>
                    <a:pt x="8489" y="11993"/>
                    <a:pt x="8592" y="11543"/>
                  </a:cubicBezTo>
                  <a:cubicBezTo>
                    <a:pt x="9181" y="11722"/>
                    <a:pt x="9805" y="11899"/>
                    <a:pt x="10424" y="11899"/>
                  </a:cubicBezTo>
                  <a:cubicBezTo>
                    <a:pt x="10653" y="11899"/>
                    <a:pt x="10882" y="11874"/>
                    <a:pt x="11108" y="11817"/>
                  </a:cubicBezTo>
                  <a:cubicBezTo>
                    <a:pt x="11839" y="11632"/>
                    <a:pt x="12535" y="11086"/>
                    <a:pt x="12662" y="10308"/>
                  </a:cubicBezTo>
                  <a:cubicBezTo>
                    <a:pt x="12734" y="9870"/>
                    <a:pt x="12592" y="9444"/>
                    <a:pt x="12443" y="9038"/>
                  </a:cubicBezTo>
                  <a:cubicBezTo>
                    <a:pt x="12361" y="8831"/>
                    <a:pt x="12292" y="8619"/>
                    <a:pt x="12236" y="8402"/>
                  </a:cubicBezTo>
                  <a:cubicBezTo>
                    <a:pt x="12193" y="8190"/>
                    <a:pt x="12164" y="7976"/>
                    <a:pt x="12150" y="7762"/>
                  </a:cubicBezTo>
                  <a:cubicBezTo>
                    <a:pt x="12116" y="7307"/>
                    <a:pt x="12104" y="6845"/>
                    <a:pt x="11933" y="6414"/>
                  </a:cubicBezTo>
                  <a:cubicBezTo>
                    <a:pt x="11760" y="5983"/>
                    <a:pt x="11442" y="5726"/>
                    <a:pt x="11083" y="5485"/>
                  </a:cubicBezTo>
                  <a:cubicBezTo>
                    <a:pt x="10775" y="5273"/>
                    <a:pt x="10417" y="5076"/>
                    <a:pt x="10229" y="4737"/>
                  </a:cubicBezTo>
                  <a:cubicBezTo>
                    <a:pt x="10102" y="4503"/>
                    <a:pt x="10049" y="4239"/>
                    <a:pt x="9916" y="4007"/>
                  </a:cubicBezTo>
                  <a:cubicBezTo>
                    <a:pt x="9796" y="3803"/>
                    <a:pt x="9637" y="3622"/>
                    <a:pt x="9447" y="3476"/>
                  </a:cubicBezTo>
                  <a:cubicBezTo>
                    <a:pt x="9262" y="3319"/>
                    <a:pt x="9052" y="3189"/>
                    <a:pt x="8850" y="3064"/>
                  </a:cubicBezTo>
                  <a:lnTo>
                    <a:pt x="8176" y="2643"/>
                  </a:lnTo>
                  <a:lnTo>
                    <a:pt x="6800" y="1789"/>
                  </a:lnTo>
                  <a:cubicBezTo>
                    <a:pt x="5986" y="1278"/>
                    <a:pt x="5175" y="734"/>
                    <a:pt x="4282" y="361"/>
                  </a:cubicBezTo>
                  <a:cubicBezTo>
                    <a:pt x="3838" y="175"/>
                    <a:pt x="3301" y="1"/>
                    <a:pt x="279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628975" y="4395725"/>
              <a:ext cx="291725" cy="211650"/>
            </a:xfrm>
            <a:custGeom>
              <a:avLst/>
              <a:gdLst/>
              <a:ahLst/>
              <a:cxnLst/>
              <a:rect l="l" t="t" r="r" b="b"/>
              <a:pathLst>
                <a:path w="11669" h="8466" extrusionOk="0">
                  <a:moveTo>
                    <a:pt x="8228" y="0"/>
                  </a:moveTo>
                  <a:cubicBezTo>
                    <a:pt x="8156" y="0"/>
                    <a:pt x="8084" y="4"/>
                    <a:pt x="8012" y="12"/>
                  </a:cubicBezTo>
                  <a:cubicBezTo>
                    <a:pt x="7784" y="36"/>
                    <a:pt x="7562" y="106"/>
                    <a:pt x="7363" y="216"/>
                  </a:cubicBezTo>
                  <a:cubicBezTo>
                    <a:pt x="7158" y="332"/>
                    <a:pt x="6980" y="491"/>
                    <a:pt x="6790" y="628"/>
                  </a:cubicBezTo>
                  <a:cubicBezTo>
                    <a:pt x="6602" y="768"/>
                    <a:pt x="6462" y="854"/>
                    <a:pt x="6294" y="866"/>
                  </a:cubicBezTo>
                  <a:cubicBezTo>
                    <a:pt x="6288" y="867"/>
                    <a:pt x="6282" y="867"/>
                    <a:pt x="6276" y="867"/>
                  </a:cubicBezTo>
                  <a:cubicBezTo>
                    <a:pt x="6068" y="867"/>
                    <a:pt x="5916" y="671"/>
                    <a:pt x="5743" y="570"/>
                  </a:cubicBezTo>
                  <a:cubicBezTo>
                    <a:pt x="5439" y="393"/>
                    <a:pt x="5094" y="316"/>
                    <a:pt x="4746" y="316"/>
                  </a:cubicBezTo>
                  <a:cubicBezTo>
                    <a:pt x="4635" y="316"/>
                    <a:pt x="4523" y="324"/>
                    <a:pt x="4412" y="339"/>
                  </a:cubicBezTo>
                  <a:cubicBezTo>
                    <a:pt x="3312" y="491"/>
                    <a:pt x="2530" y="1336"/>
                    <a:pt x="1895" y="2175"/>
                  </a:cubicBezTo>
                  <a:lnTo>
                    <a:pt x="1635" y="2529"/>
                  </a:lnTo>
                  <a:cubicBezTo>
                    <a:pt x="1620" y="2549"/>
                    <a:pt x="1611" y="2570"/>
                    <a:pt x="1603" y="2594"/>
                  </a:cubicBezTo>
                  <a:cubicBezTo>
                    <a:pt x="1574" y="2560"/>
                    <a:pt x="1531" y="2540"/>
                    <a:pt x="1487" y="2540"/>
                  </a:cubicBezTo>
                  <a:cubicBezTo>
                    <a:pt x="1473" y="2540"/>
                    <a:pt x="1458" y="2542"/>
                    <a:pt x="1444" y="2546"/>
                  </a:cubicBezTo>
                  <a:cubicBezTo>
                    <a:pt x="1045" y="2659"/>
                    <a:pt x="686" y="2883"/>
                    <a:pt x="407" y="3189"/>
                  </a:cubicBezTo>
                  <a:cubicBezTo>
                    <a:pt x="265" y="3340"/>
                    <a:pt x="147" y="3514"/>
                    <a:pt x="56" y="3699"/>
                  </a:cubicBezTo>
                  <a:cubicBezTo>
                    <a:pt x="0" y="3812"/>
                    <a:pt x="61" y="3923"/>
                    <a:pt x="106" y="4029"/>
                  </a:cubicBezTo>
                  <a:cubicBezTo>
                    <a:pt x="145" y="4120"/>
                    <a:pt x="188" y="4209"/>
                    <a:pt x="239" y="4296"/>
                  </a:cubicBezTo>
                  <a:cubicBezTo>
                    <a:pt x="636" y="4982"/>
                    <a:pt x="1315" y="5441"/>
                    <a:pt x="2015" y="5776"/>
                  </a:cubicBezTo>
                  <a:cubicBezTo>
                    <a:pt x="2414" y="5961"/>
                    <a:pt x="2824" y="6127"/>
                    <a:pt x="3240" y="6269"/>
                  </a:cubicBezTo>
                  <a:cubicBezTo>
                    <a:pt x="3514" y="6743"/>
                    <a:pt x="3805" y="7234"/>
                    <a:pt x="4229" y="7595"/>
                  </a:cubicBezTo>
                  <a:cubicBezTo>
                    <a:pt x="4613" y="7921"/>
                    <a:pt x="5038" y="8108"/>
                    <a:pt x="5510" y="8108"/>
                  </a:cubicBezTo>
                  <a:cubicBezTo>
                    <a:pt x="5561" y="8108"/>
                    <a:pt x="5613" y="8105"/>
                    <a:pt x="5666" y="8101"/>
                  </a:cubicBezTo>
                  <a:cubicBezTo>
                    <a:pt x="5890" y="8084"/>
                    <a:pt x="6106" y="8012"/>
                    <a:pt x="6296" y="7891"/>
                  </a:cubicBezTo>
                  <a:cubicBezTo>
                    <a:pt x="6689" y="8265"/>
                    <a:pt x="7231" y="8466"/>
                    <a:pt x="7771" y="8466"/>
                  </a:cubicBezTo>
                  <a:cubicBezTo>
                    <a:pt x="8119" y="8466"/>
                    <a:pt x="8466" y="8382"/>
                    <a:pt x="8770" y="8207"/>
                  </a:cubicBezTo>
                  <a:cubicBezTo>
                    <a:pt x="8893" y="8134"/>
                    <a:pt x="9006" y="8048"/>
                    <a:pt x="9131" y="7976"/>
                  </a:cubicBezTo>
                  <a:cubicBezTo>
                    <a:pt x="9254" y="7903"/>
                    <a:pt x="9387" y="7848"/>
                    <a:pt x="9524" y="7810"/>
                  </a:cubicBezTo>
                  <a:cubicBezTo>
                    <a:pt x="9784" y="7737"/>
                    <a:pt x="10034" y="7658"/>
                    <a:pt x="10255" y="7506"/>
                  </a:cubicBezTo>
                  <a:cubicBezTo>
                    <a:pt x="10684" y="7215"/>
                    <a:pt x="10975" y="6765"/>
                    <a:pt x="11064" y="6257"/>
                  </a:cubicBezTo>
                  <a:cubicBezTo>
                    <a:pt x="11136" y="5822"/>
                    <a:pt x="11054" y="5376"/>
                    <a:pt x="10831" y="4996"/>
                  </a:cubicBezTo>
                  <a:cubicBezTo>
                    <a:pt x="11153" y="4746"/>
                    <a:pt x="11394" y="4404"/>
                    <a:pt x="11517" y="4012"/>
                  </a:cubicBezTo>
                  <a:cubicBezTo>
                    <a:pt x="11668" y="3516"/>
                    <a:pt x="11615" y="2979"/>
                    <a:pt x="11365" y="2524"/>
                  </a:cubicBezTo>
                  <a:cubicBezTo>
                    <a:pt x="11240" y="2291"/>
                    <a:pt x="11066" y="2086"/>
                    <a:pt x="10860" y="1918"/>
                  </a:cubicBezTo>
                  <a:cubicBezTo>
                    <a:pt x="10763" y="1839"/>
                    <a:pt x="10660" y="1769"/>
                    <a:pt x="10549" y="1711"/>
                  </a:cubicBezTo>
                  <a:cubicBezTo>
                    <a:pt x="10441" y="1651"/>
                    <a:pt x="10320" y="1598"/>
                    <a:pt x="10229" y="1511"/>
                  </a:cubicBezTo>
                  <a:cubicBezTo>
                    <a:pt x="10140" y="1422"/>
                    <a:pt x="10075" y="1283"/>
                    <a:pt x="10022" y="1155"/>
                  </a:cubicBezTo>
                  <a:cubicBezTo>
                    <a:pt x="9974" y="1040"/>
                    <a:pt x="9916" y="929"/>
                    <a:pt x="9846" y="825"/>
                  </a:cubicBezTo>
                  <a:cubicBezTo>
                    <a:pt x="9714" y="630"/>
                    <a:pt x="9543" y="462"/>
                    <a:pt x="9346" y="334"/>
                  </a:cubicBezTo>
                  <a:cubicBezTo>
                    <a:pt x="9012" y="116"/>
                    <a:pt x="8623" y="0"/>
                    <a:pt x="822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59775" y="4126000"/>
              <a:ext cx="257975" cy="338800"/>
            </a:xfrm>
            <a:custGeom>
              <a:avLst/>
              <a:gdLst/>
              <a:ahLst/>
              <a:cxnLst/>
              <a:rect l="l" t="t" r="r" b="b"/>
              <a:pathLst>
                <a:path w="10319" h="13552" extrusionOk="0">
                  <a:moveTo>
                    <a:pt x="3793" y="1"/>
                  </a:moveTo>
                  <a:cubicBezTo>
                    <a:pt x="3553" y="1"/>
                    <a:pt x="3301" y="167"/>
                    <a:pt x="3120" y="351"/>
                  </a:cubicBezTo>
                  <a:cubicBezTo>
                    <a:pt x="2929" y="543"/>
                    <a:pt x="2744" y="738"/>
                    <a:pt x="2568" y="941"/>
                  </a:cubicBezTo>
                  <a:cubicBezTo>
                    <a:pt x="2215" y="1345"/>
                    <a:pt x="1887" y="1773"/>
                    <a:pt x="1591" y="2223"/>
                  </a:cubicBezTo>
                  <a:cubicBezTo>
                    <a:pt x="1445" y="2450"/>
                    <a:pt x="1303" y="2681"/>
                    <a:pt x="1170" y="2916"/>
                  </a:cubicBezTo>
                  <a:cubicBezTo>
                    <a:pt x="1038" y="3150"/>
                    <a:pt x="939" y="3340"/>
                    <a:pt x="869" y="3571"/>
                  </a:cubicBezTo>
                  <a:cubicBezTo>
                    <a:pt x="800" y="3805"/>
                    <a:pt x="773" y="4026"/>
                    <a:pt x="826" y="4250"/>
                  </a:cubicBezTo>
                  <a:cubicBezTo>
                    <a:pt x="860" y="4375"/>
                    <a:pt x="913" y="4495"/>
                    <a:pt x="982" y="4604"/>
                  </a:cubicBezTo>
                  <a:cubicBezTo>
                    <a:pt x="1040" y="4700"/>
                    <a:pt x="1103" y="4798"/>
                    <a:pt x="1079" y="4914"/>
                  </a:cubicBezTo>
                  <a:cubicBezTo>
                    <a:pt x="1043" y="5111"/>
                    <a:pt x="860" y="5280"/>
                    <a:pt x="747" y="5441"/>
                  </a:cubicBezTo>
                  <a:cubicBezTo>
                    <a:pt x="614" y="5624"/>
                    <a:pt x="496" y="5819"/>
                    <a:pt x="393" y="6021"/>
                  </a:cubicBezTo>
                  <a:cubicBezTo>
                    <a:pt x="186" y="6423"/>
                    <a:pt x="37" y="6863"/>
                    <a:pt x="15" y="7318"/>
                  </a:cubicBezTo>
                  <a:cubicBezTo>
                    <a:pt x="1" y="7540"/>
                    <a:pt x="22" y="7764"/>
                    <a:pt x="78" y="7980"/>
                  </a:cubicBezTo>
                  <a:cubicBezTo>
                    <a:pt x="147" y="8238"/>
                    <a:pt x="272" y="8469"/>
                    <a:pt x="400" y="8702"/>
                  </a:cubicBezTo>
                  <a:cubicBezTo>
                    <a:pt x="525" y="8933"/>
                    <a:pt x="643" y="9167"/>
                    <a:pt x="650" y="9436"/>
                  </a:cubicBezTo>
                  <a:cubicBezTo>
                    <a:pt x="655" y="9703"/>
                    <a:pt x="607" y="9932"/>
                    <a:pt x="617" y="10182"/>
                  </a:cubicBezTo>
                  <a:cubicBezTo>
                    <a:pt x="633" y="10683"/>
                    <a:pt x="833" y="11159"/>
                    <a:pt x="1182" y="11523"/>
                  </a:cubicBezTo>
                  <a:cubicBezTo>
                    <a:pt x="1353" y="11696"/>
                    <a:pt x="1553" y="11841"/>
                    <a:pt x="1772" y="11946"/>
                  </a:cubicBezTo>
                  <a:cubicBezTo>
                    <a:pt x="1976" y="12052"/>
                    <a:pt x="2193" y="12156"/>
                    <a:pt x="2304" y="12368"/>
                  </a:cubicBezTo>
                  <a:cubicBezTo>
                    <a:pt x="2414" y="12582"/>
                    <a:pt x="2467" y="12854"/>
                    <a:pt x="2624" y="13066"/>
                  </a:cubicBezTo>
                  <a:cubicBezTo>
                    <a:pt x="2751" y="13232"/>
                    <a:pt x="2925" y="13359"/>
                    <a:pt x="3120" y="13436"/>
                  </a:cubicBezTo>
                  <a:cubicBezTo>
                    <a:pt x="3305" y="13515"/>
                    <a:pt x="3506" y="13552"/>
                    <a:pt x="3708" y="13552"/>
                  </a:cubicBezTo>
                  <a:cubicBezTo>
                    <a:pt x="3936" y="13552"/>
                    <a:pt x="4164" y="13506"/>
                    <a:pt x="4374" y="13424"/>
                  </a:cubicBezTo>
                  <a:cubicBezTo>
                    <a:pt x="4852" y="13239"/>
                    <a:pt x="5218" y="12835"/>
                    <a:pt x="5512" y="12433"/>
                  </a:cubicBezTo>
                  <a:lnTo>
                    <a:pt x="5599" y="12305"/>
                  </a:lnTo>
                  <a:cubicBezTo>
                    <a:pt x="6077" y="12630"/>
                    <a:pt x="6576" y="12931"/>
                    <a:pt x="7129" y="13099"/>
                  </a:cubicBezTo>
                  <a:cubicBezTo>
                    <a:pt x="7396" y="13181"/>
                    <a:pt x="7671" y="13226"/>
                    <a:pt x="7943" y="13226"/>
                  </a:cubicBezTo>
                  <a:cubicBezTo>
                    <a:pt x="8312" y="13226"/>
                    <a:pt x="8677" y="13144"/>
                    <a:pt x="9016" y="12964"/>
                  </a:cubicBezTo>
                  <a:cubicBezTo>
                    <a:pt x="9546" y="12688"/>
                    <a:pt x="9967" y="12175"/>
                    <a:pt x="9979" y="11559"/>
                  </a:cubicBezTo>
                  <a:cubicBezTo>
                    <a:pt x="9981" y="11364"/>
                    <a:pt x="9945" y="11171"/>
                    <a:pt x="9943" y="10977"/>
                  </a:cubicBezTo>
                  <a:cubicBezTo>
                    <a:pt x="9943" y="10791"/>
                    <a:pt x="9976" y="10606"/>
                    <a:pt x="10044" y="10435"/>
                  </a:cubicBezTo>
                  <a:cubicBezTo>
                    <a:pt x="10164" y="10098"/>
                    <a:pt x="10296" y="9778"/>
                    <a:pt x="10306" y="9415"/>
                  </a:cubicBezTo>
                  <a:cubicBezTo>
                    <a:pt x="10318" y="8707"/>
                    <a:pt x="9969" y="8004"/>
                    <a:pt x="9389" y="7602"/>
                  </a:cubicBezTo>
                  <a:cubicBezTo>
                    <a:pt x="9558" y="7287"/>
                    <a:pt x="9582" y="6912"/>
                    <a:pt x="9507" y="6563"/>
                  </a:cubicBezTo>
                  <a:cubicBezTo>
                    <a:pt x="9413" y="6120"/>
                    <a:pt x="9172" y="5735"/>
                    <a:pt x="8864" y="5410"/>
                  </a:cubicBezTo>
                  <a:cubicBezTo>
                    <a:pt x="8491" y="5022"/>
                    <a:pt x="8044" y="4724"/>
                    <a:pt x="7642" y="4373"/>
                  </a:cubicBezTo>
                  <a:cubicBezTo>
                    <a:pt x="7461" y="4216"/>
                    <a:pt x="7257" y="4048"/>
                    <a:pt x="7276" y="3788"/>
                  </a:cubicBezTo>
                  <a:cubicBezTo>
                    <a:pt x="7298" y="3530"/>
                    <a:pt x="7382" y="3328"/>
                    <a:pt x="7334" y="3085"/>
                  </a:cubicBezTo>
                  <a:cubicBezTo>
                    <a:pt x="7286" y="2842"/>
                    <a:pt x="7136" y="2601"/>
                    <a:pt x="6973" y="2404"/>
                  </a:cubicBezTo>
                  <a:cubicBezTo>
                    <a:pt x="6799" y="2199"/>
                    <a:pt x="6617" y="2004"/>
                    <a:pt x="6422" y="1819"/>
                  </a:cubicBezTo>
                  <a:cubicBezTo>
                    <a:pt x="6032" y="1434"/>
                    <a:pt x="5615" y="1078"/>
                    <a:pt x="5177" y="753"/>
                  </a:cubicBezTo>
                  <a:cubicBezTo>
                    <a:pt x="4958" y="592"/>
                    <a:pt x="4732" y="438"/>
                    <a:pt x="4501" y="291"/>
                  </a:cubicBezTo>
                  <a:cubicBezTo>
                    <a:pt x="4268" y="142"/>
                    <a:pt x="4075" y="16"/>
                    <a:pt x="3827" y="2"/>
                  </a:cubicBezTo>
                  <a:cubicBezTo>
                    <a:pt x="3816" y="1"/>
                    <a:pt x="3805" y="1"/>
                    <a:pt x="379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18500" y="4019750"/>
              <a:ext cx="520450" cy="750825"/>
            </a:xfrm>
            <a:custGeom>
              <a:avLst/>
              <a:gdLst/>
              <a:ahLst/>
              <a:cxnLst/>
              <a:rect l="l" t="t" r="r" b="b"/>
              <a:pathLst>
                <a:path w="20818" h="30033" extrusionOk="0">
                  <a:moveTo>
                    <a:pt x="238" y="1"/>
                  </a:moveTo>
                  <a:cubicBezTo>
                    <a:pt x="117" y="1"/>
                    <a:pt x="0" y="165"/>
                    <a:pt x="99" y="298"/>
                  </a:cubicBezTo>
                  <a:cubicBezTo>
                    <a:pt x="1587" y="2278"/>
                    <a:pt x="2949" y="4346"/>
                    <a:pt x="4181" y="6495"/>
                  </a:cubicBezTo>
                  <a:cubicBezTo>
                    <a:pt x="5399" y="8615"/>
                    <a:pt x="6443" y="10822"/>
                    <a:pt x="7517" y="13017"/>
                  </a:cubicBezTo>
                  <a:cubicBezTo>
                    <a:pt x="8593" y="15214"/>
                    <a:pt x="9692" y="17301"/>
                    <a:pt x="11127" y="19226"/>
                  </a:cubicBezTo>
                  <a:cubicBezTo>
                    <a:pt x="12085" y="20514"/>
                    <a:pt x="13197" y="21660"/>
                    <a:pt x="14340" y="22776"/>
                  </a:cubicBezTo>
                  <a:cubicBezTo>
                    <a:pt x="13702" y="22307"/>
                    <a:pt x="13026" y="21888"/>
                    <a:pt x="12323" y="21525"/>
                  </a:cubicBezTo>
                  <a:cubicBezTo>
                    <a:pt x="11442" y="21070"/>
                    <a:pt x="10530" y="20685"/>
                    <a:pt x="9591" y="20377"/>
                  </a:cubicBezTo>
                  <a:cubicBezTo>
                    <a:pt x="8650" y="20066"/>
                    <a:pt x="7690" y="19819"/>
                    <a:pt x="6720" y="19626"/>
                  </a:cubicBezTo>
                  <a:cubicBezTo>
                    <a:pt x="5731" y="19431"/>
                    <a:pt x="4732" y="19287"/>
                    <a:pt x="3726" y="19181"/>
                  </a:cubicBezTo>
                  <a:cubicBezTo>
                    <a:pt x="2723" y="19077"/>
                    <a:pt x="1729" y="19012"/>
                    <a:pt x="727" y="18976"/>
                  </a:cubicBezTo>
                  <a:lnTo>
                    <a:pt x="357" y="18964"/>
                  </a:lnTo>
                  <a:cubicBezTo>
                    <a:pt x="355" y="18964"/>
                    <a:pt x="354" y="18964"/>
                    <a:pt x="352" y="18964"/>
                  </a:cubicBezTo>
                  <a:cubicBezTo>
                    <a:pt x="135" y="18964"/>
                    <a:pt x="118" y="19306"/>
                    <a:pt x="340" y="19311"/>
                  </a:cubicBezTo>
                  <a:cubicBezTo>
                    <a:pt x="1332" y="19342"/>
                    <a:pt x="2323" y="19395"/>
                    <a:pt x="3310" y="19489"/>
                  </a:cubicBezTo>
                  <a:cubicBezTo>
                    <a:pt x="4297" y="19583"/>
                    <a:pt x="5276" y="19708"/>
                    <a:pt x="6251" y="19886"/>
                  </a:cubicBezTo>
                  <a:cubicBezTo>
                    <a:pt x="7226" y="20064"/>
                    <a:pt x="8188" y="20300"/>
                    <a:pt x="9136" y="20593"/>
                  </a:cubicBezTo>
                  <a:cubicBezTo>
                    <a:pt x="10061" y="20880"/>
                    <a:pt x="10963" y="21238"/>
                    <a:pt x="11834" y="21664"/>
                  </a:cubicBezTo>
                  <a:cubicBezTo>
                    <a:pt x="12708" y="22095"/>
                    <a:pt x="13541" y="22606"/>
                    <a:pt x="14321" y="23193"/>
                  </a:cubicBezTo>
                  <a:cubicBezTo>
                    <a:pt x="14419" y="23265"/>
                    <a:pt x="14515" y="23342"/>
                    <a:pt x="14612" y="23417"/>
                  </a:cubicBezTo>
                  <a:cubicBezTo>
                    <a:pt x="14638" y="23436"/>
                    <a:pt x="14669" y="23445"/>
                    <a:pt x="14700" y="23445"/>
                  </a:cubicBezTo>
                  <a:cubicBezTo>
                    <a:pt x="14720" y="23445"/>
                    <a:pt x="14740" y="23441"/>
                    <a:pt x="14759" y="23433"/>
                  </a:cubicBezTo>
                  <a:lnTo>
                    <a:pt x="15447" y="23896"/>
                  </a:lnTo>
                  <a:cubicBezTo>
                    <a:pt x="15471" y="23910"/>
                    <a:pt x="15495" y="23920"/>
                    <a:pt x="15524" y="23922"/>
                  </a:cubicBezTo>
                  <a:lnTo>
                    <a:pt x="15649" y="24042"/>
                  </a:lnTo>
                  <a:cubicBezTo>
                    <a:pt x="15661" y="24059"/>
                    <a:pt x="15676" y="24074"/>
                    <a:pt x="15695" y="24086"/>
                  </a:cubicBezTo>
                  <a:lnTo>
                    <a:pt x="15765" y="24151"/>
                  </a:lnTo>
                  <a:cubicBezTo>
                    <a:pt x="17353" y="25689"/>
                    <a:pt x="18934" y="27284"/>
                    <a:pt x="20053" y="29202"/>
                  </a:cubicBezTo>
                  <a:cubicBezTo>
                    <a:pt x="20193" y="29438"/>
                    <a:pt x="20320" y="29679"/>
                    <a:pt x="20441" y="29922"/>
                  </a:cubicBezTo>
                  <a:cubicBezTo>
                    <a:pt x="20480" y="30001"/>
                    <a:pt x="20537" y="30033"/>
                    <a:pt x="20593" y="30033"/>
                  </a:cubicBezTo>
                  <a:cubicBezTo>
                    <a:pt x="20708" y="30033"/>
                    <a:pt x="20818" y="29896"/>
                    <a:pt x="20751" y="29763"/>
                  </a:cubicBezTo>
                  <a:cubicBezTo>
                    <a:pt x="19750" y="27778"/>
                    <a:pt x="18248" y="26112"/>
                    <a:pt x="16679" y="24560"/>
                  </a:cubicBezTo>
                  <a:cubicBezTo>
                    <a:pt x="16441" y="24326"/>
                    <a:pt x="16200" y="24090"/>
                    <a:pt x="15957" y="23859"/>
                  </a:cubicBezTo>
                  <a:cubicBezTo>
                    <a:pt x="15817" y="22887"/>
                    <a:pt x="15909" y="21905"/>
                    <a:pt x="15945" y="20926"/>
                  </a:cubicBezTo>
                  <a:cubicBezTo>
                    <a:pt x="15981" y="19948"/>
                    <a:pt x="15972" y="18952"/>
                    <a:pt x="15916" y="17970"/>
                  </a:cubicBezTo>
                  <a:cubicBezTo>
                    <a:pt x="15810" y="15992"/>
                    <a:pt x="15521" y="14030"/>
                    <a:pt x="15059" y="12105"/>
                  </a:cubicBezTo>
                  <a:cubicBezTo>
                    <a:pt x="14799" y="11024"/>
                    <a:pt x="14484" y="9958"/>
                    <a:pt x="14116" y="8911"/>
                  </a:cubicBezTo>
                  <a:cubicBezTo>
                    <a:pt x="14089" y="8832"/>
                    <a:pt x="14029" y="8772"/>
                    <a:pt x="13949" y="8772"/>
                  </a:cubicBezTo>
                  <a:cubicBezTo>
                    <a:pt x="13937" y="8772"/>
                    <a:pt x="13924" y="8774"/>
                    <a:pt x="13911" y="8777"/>
                  </a:cubicBezTo>
                  <a:cubicBezTo>
                    <a:pt x="13827" y="8793"/>
                    <a:pt x="13745" y="8892"/>
                    <a:pt x="13774" y="8981"/>
                  </a:cubicBezTo>
                  <a:cubicBezTo>
                    <a:pt x="14434" y="10841"/>
                    <a:pt x="14920" y="12760"/>
                    <a:pt x="15228" y="14711"/>
                  </a:cubicBezTo>
                  <a:cubicBezTo>
                    <a:pt x="15534" y="16659"/>
                    <a:pt x="15661" y="18627"/>
                    <a:pt x="15608" y="20598"/>
                  </a:cubicBezTo>
                  <a:cubicBezTo>
                    <a:pt x="15584" y="21544"/>
                    <a:pt x="15493" y="22490"/>
                    <a:pt x="15565" y="23436"/>
                  </a:cubicBezTo>
                  <a:lnTo>
                    <a:pt x="15430" y="23354"/>
                  </a:lnTo>
                  <a:cubicBezTo>
                    <a:pt x="14234" y="22208"/>
                    <a:pt x="13040" y="21058"/>
                    <a:pt x="11991" y="19778"/>
                  </a:cubicBezTo>
                  <a:cubicBezTo>
                    <a:pt x="10448" y="17888"/>
                    <a:pt x="9266" y="15744"/>
                    <a:pt x="8176" y="13568"/>
                  </a:cubicBezTo>
                  <a:cubicBezTo>
                    <a:pt x="7088" y="11393"/>
                    <a:pt x="6073" y="9169"/>
                    <a:pt x="4889" y="7039"/>
                  </a:cubicBezTo>
                  <a:cubicBezTo>
                    <a:pt x="3683" y="4880"/>
                    <a:pt x="2352" y="2796"/>
                    <a:pt x="896" y="798"/>
                  </a:cubicBezTo>
                  <a:cubicBezTo>
                    <a:pt x="718" y="550"/>
                    <a:pt x="535" y="307"/>
                    <a:pt x="354" y="64"/>
                  </a:cubicBezTo>
                  <a:cubicBezTo>
                    <a:pt x="320" y="19"/>
                    <a:pt x="279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" name="Google Shape;23;p2"/>
          <p:cNvGrpSpPr/>
          <p:nvPr/>
        </p:nvGrpSpPr>
        <p:grpSpPr>
          <a:xfrm rot="10800000">
            <a:off x="10638140" y="42863"/>
            <a:ext cx="1553811" cy="1550704"/>
            <a:chOff x="3917425" y="2056350"/>
            <a:chExt cx="1313375" cy="1310750"/>
          </a:xfrm>
        </p:grpSpPr>
        <p:sp>
          <p:nvSpPr>
            <p:cNvPr id="24" name="Google Shape;24;p2"/>
            <p:cNvSpPr/>
            <p:nvPr/>
          </p:nvSpPr>
          <p:spPr>
            <a:xfrm>
              <a:off x="3917425" y="2056350"/>
              <a:ext cx="1313375" cy="1310750"/>
            </a:xfrm>
            <a:custGeom>
              <a:avLst/>
              <a:gdLst/>
              <a:ahLst/>
              <a:cxnLst/>
              <a:rect l="l" t="t" r="r" b="b"/>
              <a:pathLst>
                <a:path w="52535" h="52430" extrusionOk="0">
                  <a:moveTo>
                    <a:pt x="16937" y="1"/>
                  </a:moveTo>
                  <a:cubicBezTo>
                    <a:pt x="16847" y="1"/>
                    <a:pt x="16756" y="25"/>
                    <a:pt x="16665" y="84"/>
                  </a:cubicBezTo>
                  <a:cubicBezTo>
                    <a:pt x="16434" y="228"/>
                    <a:pt x="16318" y="495"/>
                    <a:pt x="16229" y="743"/>
                  </a:cubicBezTo>
                  <a:cubicBezTo>
                    <a:pt x="16126" y="1037"/>
                    <a:pt x="16003" y="1323"/>
                    <a:pt x="15861" y="1600"/>
                  </a:cubicBezTo>
                  <a:cubicBezTo>
                    <a:pt x="15582" y="2132"/>
                    <a:pt x="15269" y="2647"/>
                    <a:pt x="15002" y="3188"/>
                  </a:cubicBezTo>
                  <a:cubicBezTo>
                    <a:pt x="14732" y="3730"/>
                    <a:pt x="14528" y="4216"/>
                    <a:pt x="14328" y="4745"/>
                  </a:cubicBezTo>
                  <a:cubicBezTo>
                    <a:pt x="13924" y="5795"/>
                    <a:pt x="13620" y="6880"/>
                    <a:pt x="13416" y="7987"/>
                  </a:cubicBezTo>
                  <a:cubicBezTo>
                    <a:pt x="13209" y="9094"/>
                    <a:pt x="13103" y="10218"/>
                    <a:pt x="13101" y="11345"/>
                  </a:cubicBezTo>
                  <a:cubicBezTo>
                    <a:pt x="13093" y="12339"/>
                    <a:pt x="13170" y="13335"/>
                    <a:pt x="13329" y="14319"/>
                  </a:cubicBezTo>
                  <a:cubicBezTo>
                    <a:pt x="12393" y="13684"/>
                    <a:pt x="11180" y="13511"/>
                    <a:pt x="10073" y="13398"/>
                  </a:cubicBezTo>
                  <a:cubicBezTo>
                    <a:pt x="9389" y="13330"/>
                    <a:pt x="8701" y="13272"/>
                    <a:pt x="8034" y="13104"/>
                  </a:cubicBezTo>
                  <a:cubicBezTo>
                    <a:pt x="7695" y="13025"/>
                    <a:pt x="7365" y="12907"/>
                    <a:pt x="7053" y="12755"/>
                  </a:cubicBezTo>
                  <a:cubicBezTo>
                    <a:pt x="6706" y="12584"/>
                    <a:pt x="6386" y="12368"/>
                    <a:pt x="6073" y="12144"/>
                  </a:cubicBezTo>
                  <a:cubicBezTo>
                    <a:pt x="5917" y="12033"/>
                    <a:pt x="5763" y="11917"/>
                    <a:pt x="5609" y="11804"/>
                  </a:cubicBezTo>
                  <a:cubicBezTo>
                    <a:pt x="5454" y="11689"/>
                    <a:pt x="5315" y="11564"/>
                    <a:pt x="5125" y="11549"/>
                  </a:cubicBezTo>
                  <a:cubicBezTo>
                    <a:pt x="5112" y="11548"/>
                    <a:pt x="5099" y="11548"/>
                    <a:pt x="5087" y="11548"/>
                  </a:cubicBezTo>
                  <a:cubicBezTo>
                    <a:pt x="4735" y="11548"/>
                    <a:pt x="4605" y="11940"/>
                    <a:pt x="4610" y="12240"/>
                  </a:cubicBezTo>
                  <a:cubicBezTo>
                    <a:pt x="4612" y="12404"/>
                    <a:pt x="4655" y="12572"/>
                    <a:pt x="4689" y="12731"/>
                  </a:cubicBezTo>
                  <a:cubicBezTo>
                    <a:pt x="4720" y="12890"/>
                    <a:pt x="4766" y="13068"/>
                    <a:pt x="4817" y="13229"/>
                  </a:cubicBezTo>
                  <a:cubicBezTo>
                    <a:pt x="4915" y="13559"/>
                    <a:pt x="5038" y="13881"/>
                    <a:pt x="5183" y="14197"/>
                  </a:cubicBezTo>
                  <a:cubicBezTo>
                    <a:pt x="5763" y="15472"/>
                    <a:pt x="6675" y="16574"/>
                    <a:pt x="7690" y="17525"/>
                  </a:cubicBezTo>
                  <a:cubicBezTo>
                    <a:pt x="8870" y="18627"/>
                    <a:pt x="10196" y="19544"/>
                    <a:pt x="11469" y="20529"/>
                  </a:cubicBezTo>
                  <a:cubicBezTo>
                    <a:pt x="11303" y="20565"/>
                    <a:pt x="11142" y="20611"/>
                    <a:pt x="10983" y="20666"/>
                  </a:cubicBezTo>
                  <a:cubicBezTo>
                    <a:pt x="10706" y="20759"/>
                    <a:pt x="10435" y="20837"/>
                    <a:pt x="10149" y="20837"/>
                  </a:cubicBezTo>
                  <a:cubicBezTo>
                    <a:pt x="10079" y="20837"/>
                    <a:pt x="10008" y="20833"/>
                    <a:pt x="9936" y="20822"/>
                  </a:cubicBezTo>
                  <a:cubicBezTo>
                    <a:pt x="9568" y="20772"/>
                    <a:pt x="9170" y="20627"/>
                    <a:pt x="8797" y="20507"/>
                  </a:cubicBezTo>
                  <a:cubicBezTo>
                    <a:pt x="8424" y="20387"/>
                    <a:pt x="7962" y="20257"/>
                    <a:pt x="7534" y="20158"/>
                  </a:cubicBezTo>
                  <a:cubicBezTo>
                    <a:pt x="6670" y="19951"/>
                    <a:pt x="5791" y="19807"/>
                    <a:pt x="4908" y="19727"/>
                  </a:cubicBezTo>
                  <a:cubicBezTo>
                    <a:pt x="4516" y="19691"/>
                    <a:pt x="4121" y="19668"/>
                    <a:pt x="3726" y="19668"/>
                  </a:cubicBezTo>
                  <a:cubicBezTo>
                    <a:pt x="3331" y="19668"/>
                    <a:pt x="2936" y="19691"/>
                    <a:pt x="2542" y="19747"/>
                  </a:cubicBezTo>
                  <a:cubicBezTo>
                    <a:pt x="1676" y="19867"/>
                    <a:pt x="829" y="20144"/>
                    <a:pt x="124" y="20678"/>
                  </a:cubicBezTo>
                  <a:cubicBezTo>
                    <a:pt x="13" y="20762"/>
                    <a:pt x="1" y="20919"/>
                    <a:pt x="131" y="20998"/>
                  </a:cubicBezTo>
                  <a:cubicBezTo>
                    <a:pt x="1183" y="21629"/>
                    <a:pt x="2290" y="22165"/>
                    <a:pt x="3402" y="22685"/>
                  </a:cubicBezTo>
                  <a:cubicBezTo>
                    <a:pt x="4511" y="23205"/>
                    <a:pt x="5640" y="23720"/>
                    <a:pt x="6723" y="24302"/>
                  </a:cubicBezTo>
                  <a:cubicBezTo>
                    <a:pt x="7806" y="24887"/>
                    <a:pt x="8831" y="25532"/>
                    <a:pt x="9755" y="26324"/>
                  </a:cubicBezTo>
                  <a:cubicBezTo>
                    <a:pt x="10273" y="26767"/>
                    <a:pt x="10761" y="27236"/>
                    <a:pt x="11310" y="27636"/>
                  </a:cubicBezTo>
                  <a:cubicBezTo>
                    <a:pt x="11750" y="27961"/>
                    <a:pt x="12227" y="28233"/>
                    <a:pt x="12730" y="28449"/>
                  </a:cubicBezTo>
                  <a:cubicBezTo>
                    <a:pt x="13710" y="28879"/>
                    <a:pt x="14768" y="29100"/>
                    <a:pt x="15837" y="29100"/>
                  </a:cubicBezTo>
                  <a:cubicBezTo>
                    <a:pt x="15876" y="29100"/>
                    <a:pt x="15916" y="29100"/>
                    <a:pt x="15955" y="29099"/>
                  </a:cubicBezTo>
                  <a:lnTo>
                    <a:pt x="16352" y="29080"/>
                  </a:lnTo>
                  <a:lnTo>
                    <a:pt x="16352" y="29080"/>
                  </a:lnTo>
                  <a:cubicBezTo>
                    <a:pt x="15693" y="29474"/>
                    <a:pt x="14944" y="29698"/>
                    <a:pt x="14277" y="30086"/>
                  </a:cubicBezTo>
                  <a:cubicBezTo>
                    <a:pt x="13493" y="30548"/>
                    <a:pt x="12867" y="31229"/>
                    <a:pt x="12357" y="31975"/>
                  </a:cubicBezTo>
                  <a:cubicBezTo>
                    <a:pt x="11329" y="33474"/>
                    <a:pt x="10802" y="35239"/>
                    <a:pt x="9835" y="36772"/>
                  </a:cubicBezTo>
                  <a:cubicBezTo>
                    <a:pt x="9645" y="37072"/>
                    <a:pt x="9389" y="37364"/>
                    <a:pt x="9310" y="37720"/>
                  </a:cubicBezTo>
                  <a:cubicBezTo>
                    <a:pt x="9228" y="38078"/>
                    <a:pt x="9401" y="38418"/>
                    <a:pt x="9770" y="38485"/>
                  </a:cubicBezTo>
                  <a:cubicBezTo>
                    <a:pt x="9823" y="38495"/>
                    <a:pt x="9874" y="38499"/>
                    <a:pt x="9926" y="38499"/>
                  </a:cubicBezTo>
                  <a:cubicBezTo>
                    <a:pt x="10228" y="38499"/>
                    <a:pt x="10503" y="38348"/>
                    <a:pt x="10785" y="38278"/>
                  </a:cubicBezTo>
                  <a:cubicBezTo>
                    <a:pt x="11001" y="38225"/>
                    <a:pt x="11248" y="38206"/>
                    <a:pt x="11497" y="38206"/>
                  </a:cubicBezTo>
                  <a:cubicBezTo>
                    <a:pt x="11632" y="38206"/>
                    <a:pt x="11767" y="38212"/>
                    <a:pt x="11897" y="38220"/>
                  </a:cubicBezTo>
                  <a:cubicBezTo>
                    <a:pt x="12265" y="38244"/>
                    <a:pt x="12682" y="38307"/>
                    <a:pt x="13074" y="38343"/>
                  </a:cubicBezTo>
                  <a:cubicBezTo>
                    <a:pt x="13422" y="38377"/>
                    <a:pt x="13771" y="38392"/>
                    <a:pt x="14120" y="38392"/>
                  </a:cubicBezTo>
                  <a:cubicBezTo>
                    <a:pt x="14169" y="38392"/>
                    <a:pt x="14219" y="38392"/>
                    <a:pt x="14268" y="38391"/>
                  </a:cubicBezTo>
                  <a:cubicBezTo>
                    <a:pt x="15074" y="38382"/>
                    <a:pt x="15883" y="38285"/>
                    <a:pt x="16662" y="38074"/>
                  </a:cubicBezTo>
                  <a:cubicBezTo>
                    <a:pt x="18287" y="37631"/>
                    <a:pt x="19791" y="36644"/>
                    <a:pt x="20672" y="35186"/>
                  </a:cubicBezTo>
                  <a:cubicBezTo>
                    <a:pt x="20737" y="35072"/>
                    <a:pt x="20797" y="34962"/>
                    <a:pt x="20855" y="34849"/>
                  </a:cubicBezTo>
                  <a:cubicBezTo>
                    <a:pt x="20954" y="34952"/>
                    <a:pt x="20997" y="35104"/>
                    <a:pt x="21002" y="35248"/>
                  </a:cubicBezTo>
                  <a:cubicBezTo>
                    <a:pt x="21009" y="35472"/>
                    <a:pt x="20918" y="35679"/>
                    <a:pt x="20802" y="35864"/>
                  </a:cubicBezTo>
                  <a:cubicBezTo>
                    <a:pt x="20684" y="36052"/>
                    <a:pt x="20525" y="36245"/>
                    <a:pt x="20383" y="36430"/>
                  </a:cubicBezTo>
                  <a:cubicBezTo>
                    <a:pt x="20241" y="36618"/>
                    <a:pt x="20128" y="36779"/>
                    <a:pt x="20008" y="36959"/>
                  </a:cubicBezTo>
                  <a:cubicBezTo>
                    <a:pt x="19531" y="37672"/>
                    <a:pt x="19139" y="38437"/>
                    <a:pt x="18841" y="39238"/>
                  </a:cubicBezTo>
                  <a:cubicBezTo>
                    <a:pt x="18251" y="40815"/>
                    <a:pt x="18027" y="42533"/>
                    <a:pt x="18299" y="44201"/>
                  </a:cubicBezTo>
                  <a:cubicBezTo>
                    <a:pt x="18364" y="44608"/>
                    <a:pt x="18460" y="45012"/>
                    <a:pt x="18588" y="45404"/>
                  </a:cubicBezTo>
                  <a:cubicBezTo>
                    <a:pt x="18653" y="45599"/>
                    <a:pt x="18725" y="45797"/>
                    <a:pt x="18804" y="45984"/>
                  </a:cubicBezTo>
                  <a:cubicBezTo>
                    <a:pt x="18881" y="46175"/>
                    <a:pt x="19011" y="46410"/>
                    <a:pt x="19218" y="46509"/>
                  </a:cubicBezTo>
                  <a:cubicBezTo>
                    <a:pt x="19284" y="46540"/>
                    <a:pt x="19354" y="46554"/>
                    <a:pt x="19427" y="46554"/>
                  </a:cubicBezTo>
                  <a:cubicBezTo>
                    <a:pt x="19584" y="46554"/>
                    <a:pt x="19749" y="46488"/>
                    <a:pt x="19883" y="46391"/>
                  </a:cubicBezTo>
                  <a:cubicBezTo>
                    <a:pt x="20080" y="46249"/>
                    <a:pt x="20304" y="46069"/>
                    <a:pt x="20520" y="45917"/>
                  </a:cubicBezTo>
                  <a:cubicBezTo>
                    <a:pt x="20732" y="45763"/>
                    <a:pt x="20956" y="45628"/>
                    <a:pt x="21192" y="45513"/>
                  </a:cubicBezTo>
                  <a:cubicBezTo>
                    <a:pt x="21421" y="45404"/>
                    <a:pt x="21664" y="45330"/>
                    <a:pt x="21909" y="45255"/>
                  </a:cubicBezTo>
                  <a:cubicBezTo>
                    <a:pt x="22386" y="45104"/>
                    <a:pt x="22848" y="44913"/>
                    <a:pt x="23271" y="44639"/>
                  </a:cubicBezTo>
                  <a:cubicBezTo>
                    <a:pt x="23692" y="44370"/>
                    <a:pt x="24068" y="44037"/>
                    <a:pt x="24390" y="43652"/>
                  </a:cubicBezTo>
                  <a:cubicBezTo>
                    <a:pt x="25276" y="42589"/>
                    <a:pt x="25676" y="41202"/>
                    <a:pt x="25490" y="39831"/>
                  </a:cubicBezTo>
                  <a:cubicBezTo>
                    <a:pt x="25461" y="39599"/>
                    <a:pt x="25413" y="39371"/>
                    <a:pt x="25351" y="39147"/>
                  </a:cubicBezTo>
                  <a:cubicBezTo>
                    <a:pt x="25293" y="38942"/>
                    <a:pt x="25209" y="38735"/>
                    <a:pt x="25201" y="38519"/>
                  </a:cubicBezTo>
                  <a:cubicBezTo>
                    <a:pt x="25199" y="38355"/>
                    <a:pt x="25257" y="38184"/>
                    <a:pt x="25389" y="38100"/>
                  </a:cubicBezTo>
                  <a:cubicBezTo>
                    <a:pt x="25423" y="38079"/>
                    <a:pt x="25458" y="38069"/>
                    <a:pt x="25494" y="38069"/>
                  </a:cubicBezTo>
                  <a:cubicBezTo>
                    <a:pt x="25598" y="38069"/>
                    <a:pt x="25705" y="38150"/>
                    <a:pt x="25777" y="38247"/>
                  </a:cubicBezTo>
                  <a:cubicBezTo>
                    <a:pt x="26025" y="38584"/>
                    <a:pt x="26171" y="39015"/>
                    <a:pt x="26210" y="39433"/>
                  </a:cubicBezTo>
                  <a:cubicBezTo>
                    <a:pt x="26220" y="39520"/>
                    <a:pt x="26222" y="39609"/>
                    <a:pt x="26222" y="39698"/>
                  </a:cubicBezTo>
                  <a:cubicBezTo>
                    <a:pt x="25623" y="40820"/>
                    <a:pt x="25627" y="42177"/>
                    <a:pt x="25839" y="43409"/>
                  </a:cubicBezTo>
                  <a:cubicBezTo>
                    <a:pt x="25974" y="44172"/>
                    <a:pt x="26179" y="44918"/>
                    <a:pt x="26451" y="45643"/>
                  </a:cubicBezTo>
                  <a:cubicBezTo>
                    <a:pt x="26742" y="46418"/>
                    <a:pt x="27124" y="47164"/>
                    <a:pt x="27656" y="47806"/>
                  </a:cubicBezTo>
                  <a:cubicBezTo>
                    <a:pt x="27919" y="48119"/>
                    <a:pt x="28217" y="48386"/>
                    <a:pt x="28530" y="48644"/>
                  </a:cubicBezTo>
                  <a:cubicBezTo>
                    <a:pt x="28843" y="48904"/>
                    <a:pt x="29148" y="49137"/>
                    <a:pt x="29413" y="49431"/>
                  </a:cubicBezTo>
                  <a:cubicBezTo>
                    <a:pt x="29538" y="49563"/>
                    <a:pt x="29644" y="49715"/>
                    <a:pt x="29733" y="49876"/>
                  </a:cubicBezTo>
                  <a:cubicBezTo>
                    <a:pt x="29827" y="50045"/>
                    <a:pt x="29875" y="50225"/>
                    <a:pt x="29914" y="50410"/>
                  </a:cubicBezTo>
                  <a:cubicBezTo>
                    <a:pt x="29986" y="50769"/>
                    <a:pt x="30087" y="51181"/>
                    <a:pt x="30455" y="51349"/>
                  </a:cubicBezTo>
                  <a:cubicBezTo>
                    <a:pt x="30535" y="51386"/>
                    <a:pt x="30615" y="51402"/>
                    <a:pt x="30693" y="51402"/>
                  </a:cubicBezTo>
                  <a:cubicBezTo>
                    <a:pt x="30974" y="51402"/>
                    <a:pt x="31235" y="51190"/>
                    <a:pt x="31399" y="50940"/>
                  </a:cubicBezTo>
                  <a:cubicBezTo>
                    <a:pt x="31611" y="50622"/>
                    <a:pt x="31757" y="50201"/>
                    <a:pt x="31887" y="49811"/>
                  </a:cubicBezTo>
                  <a:cubicBezTo>
                    <a:pt x="32017" y="49424"/>
                    <a:pt x="32164" y="49041"/>
                    <a:pt x="32357" y="48675"/>
                  </a:cubicBezTo>
                  <a:cubicBezTo>
                    <a:pt x="32549" y="48307"/>
                    <a:pt x="32775" y="47934"/>
                    <a:pt x="32968" y="47558"/>
                  </a:cubicBezTo>
                  <a:cubicBezTo>
                    <a:pt x="33156" y="47200"/>
                    <a:pt x="33300" y="46820"/>
                    <a:pt x="33396" y="46427"/>
                  </a:cubicBezTo>
                  <a:cubicBezTo>
                    <a:pt x="33481" y="46064"/>
                    <a:pt x="33529" y="45691"/>
                    <a:pt x="33538" y="45318"/>
                  </a:cubicBezTo>
                  <a:cubicBezTo>
                    <a:pt x="33546" y="45075"/>
                    <a:pt x="33536" y="44829"/>
                    <a:pt x="33517" y="44589"/>
                  </a:cubicBezTo>
                  <a:lnTo>
                    <a:pt x="33517" y="44589"/>
                  </a:lnTo>
                  <a:cubicBezTo>
                    <a:pt x="34275" y="45693"/>
                    <a:pt x="35367" y="46567"/>
                    <a:pt x="36559" y="47188"/>
                  </a:cubicBezTo>
                  <a:cubicBezTo>
                    <a:pt x="37011" y="47424"/>
                    <a:pt x="37483" y="47638"/>
                    <a:pt x="37885" y="47953"/>
                  </a:cubicBezTo>
                  <a:cubicBezTo>
                    <a:pt x="38289" y="48268"/>
                    <a:pt x="38624" y="48714"/>
                    <a:pt x="38941" y="49137"/>
                  </a:cubicBezTo>
                  <a:cubicBezTo>
                    <a:pt x="39589" y="50009"/>
                    <a:pt x="40332" y="50791"/>
                    <a:pt x="41115" y="51542"/>
                  </a:cubicBezTo>
                  <a:cubicBezTo>
                    <a:pt x="41307" y="51729"/>
                    <a:pt x="41502" y="51912"/>
                    <a:pt x="41699" y="52098"/>
                  </a:cubicBezTo>
                  <a:cubicBezTo>
                    <a:pt x="41898" y="52284"/>
                    <a:pt x="42034" y="52430"/>
                    <a:pt x="42271" y="52430"/>
                  </a:cubicBezTo>
                  <a:cubicBezTo>
                    <a:pt x="42273" y="52430"/>
                    <a:pt x="42275" y="52430"/>
                    <a:pt x="42277" y="52430"/>
                  </a:cubicBezTo>
                  <a:cubicBezTo>
                    <a:pt x="42717" y="52420"/>
                    <a:pt x="42915" y="51828"/>
                    <a:pt x="42973" y="51472"/>
                  </a:cubicBezTo>
                  <a:cubicBezTo>
                    <a:pt x="43100" y="50651"/>
                    <a:pt x="42770" y="49845"/>
                    <a:pt x="42575" y="49063"/>
                  </a:cubicBezTo>
                  <a:cubicBezTo>
                    <a:pt x="42325" y="48071"/>
                    <a:pt x="42205" y="47055"/>
                    <a:pt x="42032" y="46049"/>
                  </a:cubicBezTo>
                  <a:cubicBezTo>
                    <a:pt x="41863" y="45087"/>
                    <a:pt x="41632" y="44131"/>
                    <a:pt x="41307" y="43210"/>
                  </a:cubicBezTo>
                  <a:cubicBezTo>
                    <a:pt x="40843" y="41903"/>
                    <a:pt x="40188" y="40637"/>
                    <a:pt x="39288" y="39575"/>
                  </a:cubicBezTo>
                  <a:cubicBezTo>
                    <a:pt x="39843" y="39418"/>
                    <a:pt x="40416" y="39338"/>
                    <a:pt x="40990" y="39338"/>
                  </a:cubicBezTo>
                  <a:cubicBezTo>
                    <a:pt x="41431" y="39338"/>
                    <a:pt x="41872" y="39385"/>
                    <a:pt x="42306" y="39479"/>
                  </a:cubicBezTo>
                  <a:cubicBezTo>
                    <a:pt x="42910" y="39612"/>
                    <a:pt x="43492" y="39816"/>
                    <a:pt x="44075" y="40028"/>
                  </a:cubicBezTo>
                  <a:cubicBezTo>
                    <a:pt x="44655" y="40242"/>
                    <a:pt x="45317" y="40495"/>
                    <a:pt x="45933" y="40733"/>
                  </a:cubicBezTo>
                  <a:cubicBezTo>
                    <a:pt x="46549" y="40971"/>
                    <a:pt x="47160" y="41212"/>
                    <a:pt x="47772" y="41455"/>
                  </a:cubicBezTo>
                  <a:cubicBezTo>
                    <a:pt x="48383" y="41698"/>
                    <a:pt x="48929" y="41936"/>
                    <a:pt x="49516" y="42155"/>
                  </a:cubicBezTo>
                  <a:cubicBezTo>
                    <a:pt x="50104" y="42374"/>
                    <a:pt x="50614" y="42524"/>
                    <a:pt x="51191" y="42579"/>
                  </a:cubicBezTo>
                  <a:cubicBezTo>
                    <a:pt x="51316" y="42592"/>
                    <a:pt x="51448" y="42605"/>
                    <a:pt x="51579" y="42605"/>
                  </a:cubicBezTo>
                  <a:cubicBezTo>
                    <a:pt x="51736" y="42605"/>
                    <a:pt x="51893" y="42586"/>
                    <a:pt x="52034" y="42528"/>
                  </a:cubicBezTo>
                  <a:cubicBezTo>
                    <a:pt x="52284" y="42432"/>
                    <a:pt x="52460" y="42206"/>
                    <a:pt x="52498" y="41941"/>
                  </a:cubicBezTo>
                  <a:cubicBezTo>
                    <a:pt x="52534" y="41676"/>
                    <a:pt x="52474" y="41407"/>
                    <a:pt x="52332" y="41181"/>
                  </a:cubicBezTo>
                  <a:cubicBezTo>
                    <a:pt x="52157" y="40906"/>
                    <a:pt x="51887" y="40719"/>
                    <a:pt x="51625" y="40533"/>
                  </a:cubicBezTo>
                  <a:cubicBezTo>
                    <a:pt x="51362" y="40350"/>
                    <a:pt x="51126" y="40165"/>
                    <a:pt x="50917" y="39927"/>
                  </a:cubicBezTo>
                  <a:cubicBezTo>
                    <a:pt x="50713" y="39686"/>
                    <a:pt x="50532" y="39426"/>
                    <a:pt x="50373" y="39154"/>
                  </a:cubicBezTo>
                  <a:cubicBezTo>
                    <a:pt x="50043" y="38605"/>
                    <a:pt x="49750" y="38035"/>
                    <a:pt x="49406" y="37494"/>
                  </a:cubicBezTo>
                  <a:cubicBezTo>
                    <a:pt x="49054" y="36947"/>
                    <a:pt x="48672" y="36425"/>
                    <a:pt x="48258" y="35929"/>
                  </a:cubicBezTo>
                  <a:cubicBezTo>
                    <a:pt x="47451" y="34955"/>
                    <a:pt x="46530" y="34057"/>
                    <a:pt x="45500" y="33320"/>
                  </a:cubicBezTo>
                  <a:cubicBezTo>
                    <a:pt x="44997" y="32959"/>
                    <a:pt x="44460" y="32656"/>
                    <a:pt x="43875" y="32442"/>
                  </a:cubicBezTo>
                  <a:cubicBezTo>
                    <a:pt x="43293" y="32228"/>
                    <a:pt x="42730" y="32139"/>
                    <a:pt x="42140" y="32093"/>
                  </a:cubicBezTo>
                  <a:cubicBezTo>
                    <a:pt x="41842" y="32073"/>
                    <a:pt x="41543" y="32064"/>
                    <a:pt x="41245" y="32064"/>
                  </a:cubicBezTo>
                  <a:cubicBezTo>
                    <a:pt x="40957" y="32064"/>
                    <a:pt x="40668" y="32073"/>
                    <a:pt x="40381" y="32091"/>
                  </a:cubicBezTo>
                  <a:cubicBezTo>
                    <a:pt x="39793" y="32117"/>
                    <a:pt x="39204" y="32180"/>
                    <a:pt x="38631" y="32322"/>
                  </a:cubicBezTo>
                  <a:cubicBezTo>
                    <a:pt x="38061" y="32464"/>
                    <a:pt x="37531" y="32731"/>
                    <a:pt x="36990" y="32976"/>
                  </a:cubicBezTo>
                  <a:cubicBezTo>
                    <a:pt x="36631" y="33140"/>
                    <a:pt x="36248" y="33275"/>
                    <a:pt x="35859" y="33275"/>
                  </a:cubicBezTo>
                  <a:cubicBezTo>
                    <a:pt x="35718" y="33275"/>
                    <a:pt x="35576" y="33257"/>
                    <a:pt x="35435" y="33217"/>
                  </a:cubicBezTo>
                  <a:cubicBezTo>
                    <a:pt x="35281" y="33176"/>
                    <a:pt x="35139" y="33099"/>
                    <a:pt x="35018" y="32998"/>
                  </a:cubicBezTo>
                  <a:cubicBezTo>
                    <a:pt x="35050" y="32483"/>
                    <a:pt x="35502" y="32107"/>
                    <a:pt x="35957" y="31934"/>
                  </a:cubicBezTo>
                  <a:cubicBezTo>
                    <a:pt x="36523" y="31717"/>
                    <a:pt x="37148" y="31645"/>
                    <a:pt x="37748" y="31585"/>
                  </a:cubicBezTo>
                  <a:cubicBezTo>
                    <a:pt x="38953" y="31458"/>
                    <a:pt x="40171" y="31470"/>
                    <a:pt x="41382" y="31373"/>
                  </a:cubicBezTo>
                  <a:cubicBezTo>
                    <a:pt x="41991" y="31330"/>
                    <a:pt x="42597" y="31246"/>
                    <a:pt x="43196" y="31121"/>
                  </a:cubicBezTo>
                  <a:cubicBezTo>
                    <a:pt x="43834" y="30976"/>
                    <a:pt x="44458" y="30767"/>
                    <a:pt x="45054" y="30497"/>
                  </a:cubicBezTo>
                  <a:cubicBezTo>
                    <a:pt x="46308" y="29949"/>
                    <a:pt x="47473" y="29207"/>
                    <a:pt x="48650" y="28517"/>
                  </a:cubicBezTo>
                  <a:cubicBezTo>
                    <a:pt x="49278" y="28146"/>
                    <a:pt x="49906" y="27785"/>
                    <a:pt x="50530" y="27409"/>
                  </a:cubicBezTo>
                  <a:cubicBezTo>
                    <a:pt x="50674" y="27320"/>
                    <a:pt x="50809" y="27217"/>
                    <a:pt x="50867" y="27051"/>
                  </a:cubicBezTo>
                  <a:cubicBezTo>
                    <a:pt x="50912" y="26919"/>
                    <a:pt x="50898" y="26774"/>
                    <a:pt x="50828" y="26654"/>
                  </a:cubicBezTo>
                  <a:cubicBezTo>
                    <a:pt x="50676" y="26379"/>
                    <a:pt x="50373" y="26305"/>
                    <a:pt x="50087" y="26278"/>
                  </a:cubicBezTo>
                  <a:cubicBezTo>
                    <a:pt x="49803" y="26249"/>
                    <a:pt x="49553" y="26194"/>
                    <a:pt x="49305" y="26042"/>
                  </a:cubicBezTo>
                  <a:cubicBezTo>
                    <a:pt x="49059" y="25893"/>
                    <a:pt x="48852" y="25691"/>
                    <a:pt x="48652" y="25489"/>
                  </a:cubicBezTo>
                  <a:cubicBezTo>
                    <a:pt x="48455" y="25287"/>
                    <a:pt x="48246" y="25065"/>
                    <a:pt x="48024" y="24870"/>
                  </a:cubicBezTo>
                  <a:cubicBezTo>
                    <a:pt x="47800" y="24673"/>
                    <a:pt x="47557" y="24497"/>
                    <a:pt x="47302" y="24346"/>
                  </a:cubicBezTo>
                  <a:cubicBezTo>
                    <a:pt x="46277" y="23744"/>
                    <a:pt x="45054" y="23537"/>
                    <a:pt x="43878" y="23537"/>
                  </a:cubicBezTo>
                  <a:cubicBezTo>
                    <a:pt x="43865" y="23537"/>
                    <a:pt x="43853" y="23537"/>
                    <a:pt x="43841" y="23537"/>
                  </a:cubicBezTo>
                  <a:cubicBezTo>
                    <a:pt x="43213" y="23537"/>
                    <a:pt x="42585" y="23597"/>
                    <a:pt x="41969" y="23710"/>
                  </a:cubicBezTo>
                  <a:cubicBezTo>
                    <a:pt x="41302" y="23836"/>
                    <a:pt x="40672" y="24057"/>
                    <a:pt x="40060" y="24343"/>
                  </a:cubicBezTo>
                  <a:cubicBezTo>
                    <a:pt x="39449" y="24630"/>
                    <a:pt x="38823" y="24986"/>
                    <a:pt x="38215" y="25320"/>
                  </a:cubicBezTo>
                  <a:lnTo>
                    <a:pt x="36304" y="26363"/>
                  </a:lnTo>
                  <a:cubicBezTo>
                    <a:pt x="36015" y="26519"/>
                    <a:pt x="35728" y="26687"/>
                    <a:pt x="35430" y="26825"/>
                  </a:cubicBezTo>
                  <a:cubicBezTo>
                    <a:pt x="35151" y="26956"/>
                    <a:pt x="34910" y="27032"/>
                    <a:pt x="34641" y="27032"/>
                  </a:cubicBezTo>
                  <a:cubicBezTo>
                    <a:pt x="34625" y="27032"/>
                    <a:pt x="34609" y="27032"/>
                    <a:pt x="34592" y="27032"/>
                  </a:cubicBezTo>
                  <a:cubicBezTo>
                    <a:pt x="34475" y="27029"/>
                    <a:pt x="34340" y="26993"/>
                    <a:pt x="34284" y="26904"/>
                  </a:cubicBezTo>
                  <a:cubicBezTo>
                    <a:pt x="34231" y="26813"/>
                    <a:pt x="34243" y="26760"/>
                    <a:pt x="34263" y="26671"/>
                  </a:cubicBezTo>
                  <a:cubicBezTo>
                    <a:pt x="34323" y="26430"/>
                    <a:pt x="34513" y="26245"/>
                    <a:pt x="34694" y="26079"/>
                  </a:cubicBezTo>
                  <a:cubicBezTo>
                    <a:pt x="34937" y="25857"/>
                    <a:pt x="35213" y="25674"/>
                    <a:pt x="35512" y="25535"/>
                  </a:cubicBezTo>
                  <a:cubicBezTo>
                    <a:pt x="35548" y="25515"/>
                    <a:pt x="35574" y="25482"/>
                    <a:pt x="35586" y="25443"/>
                  </a:cubicBezTo>
                  <a:lnTo>
                    <a:pt x="35618" y="25431"/>
                  </a:lnTo>
                  <a:cubicBezTo>
                    <a:pt x="36669" y="24846"/>
                    <a:pt x="37832" y="24500"/>
                    <a:pt x="38925" y="23994"/>
                  </a:cubicBezTo>
                  <a:cubicBezTo>
                    <a:pt x="40070" y="23465"/>
                    <a:pt x="41091" y="22707"/>
                    <a:pt x="41863" y="21706"/>
                  </a:cubicBezTo>
                  <a:cubicBezTo>
                    <a:pt x="42636" y="20702"/>
                    <a:pt x="43071" y="19518"/>
                    <a:pt x="43683" y="18420"/>
                  </a:cubicBezTo>
                  <a:cubicBezTo>
                    <a:pt x="43993" y="17862"/>
                    <a:pt x="44376" y="17361"/>
                    <a:pt x="44756" y="16849"/>
                  </a:cubicBezTo>
                  <a:cubicBezTo>
                    <a:pt x="44953" y="16586"/>
                    <a:pt x="45146" y="16322"/>
                    <a:pt x="45317" y="16043"/>
                  </a:cubicBezTo>
                  <a:cubicBezTo>
                    <a:pt x="45447" y="15833"/>
                    <a:pt x="45569" y="15605"/>
                    <a:pt x="45598" y="15357"/>
                  </a:cubicBezTo>
                  <a:cubicBezTo>
                    <a:pt x="45630" y="15111"/>
                    <a:pt x="45560" y="14839"/>
                    <a:pt x="45346" y="14680"/>
                  </a:cubicBezTo>
                  <a:cubicBezTo>
                    <a:pt x="45196" y="14568"/>
                    <a:pt x="45038" y="14532"/>
                    <a:pt x="44876" y="14532"/>
                  </a:cubicBezTo>
                  <a:cubicBezTo>
                    <a:pt x="44809" y="14532"/>
                    <a:pt x="44740" y="14538"/>
                    <a:pt x="44672" y="14548"/>
                  </a:cubicBezTo>
                  <a:cubicBezTo>
                    <a:pt x="44441" y="14582"/>
                    <a:pt x="44188" y="14668"/>
                    <a:pt x="43945" y="14741"/>
                  </a:cubicBezTo>
                  <a:cubicBezTo>
                    <a:pt x="43661" y="14822"/>
                    <a:pt x="43372" y="14890"/>
                    <a:pt x="43081" y="14943"/>
                  </a:cubicBezTo>
                  <a:cubicBezTo>
                    <a:pt x="42494" y="15046"/>
                    <a:pt x="41902" y="15106"/>
                    <a:pt x="41314" y="15191"/>
                  </a:cubicBezTo>
                  <a:cubicBezTo>
                    <a:pt x="39687" y="15419"/>
                    <a:pt x="38133" y="16014"/>
                    <a:pt x="36771" y="16931"/>
                  </a:cubicBezTo>
                  <a:cubicBezTo>
                    <a:pt x="35863" y="17530"/>
                    <a:pt x="35050" y="18259"/>
                    <a:pt x="34354" y="19094"/>
                  </a:cubicBezTo>
                  <a:cubicBezTo>
                    <a:pt x="34003" y="19513"/>
                    <a:pt x="33683" y="19961"/>
                    <a:pt x="33396" y="20430"/>
                  </a:cubicBezTo>
                  <a:cubicBezTo>
                    <a:pt x="33257" y="20661"/>
                    <a:pt x="33127" y="20895"/>
                    <a:pt x="33004" y="21140"/>
                  </a:cubicBezTo>
                  <a:cubicBezTo>
                    <a:pt x="32879" y="21383"/>
                    <a:pt x="32763" y="21665"/>
                    <a:pt x="32624" y="21917"/>
                  </a:cubicBezTo>
                  <a:cubicBezTo>
                    <a:pt x="32487" y="22170"/>
                    <a:pt x="32321" y="22418"/>
                    <a:pt x="32070" y="22565"/>
                  </a:cubicBezTo>
                  <a:cubicBezTo>
                    <a:pt x="31983" y="22618"/>
                    <a:pt x="31879" y="22664"/>
                    <a:pt x="31775" y="22664"/>
                  </a:cubicBezTo>
                  <a:cubicBezTo>
                    <a:pt x="31761" y="22664"/>
                    <a:pt x="31747" y="22663"/>
                    <a:pt x="31733" y="22661"/>
                  </a:cubicBezTo>
                  <a:cubicBezTo>
                    <a:pt x="31697" y="22659"/>
                    <a:pt x="31661" y="22644"/>
                    <a:pt x="31632" y="22623"/>
                  </a:cubicBezTo>
                  <a:cubicBezTo>
                    <a:pt x="31608" y="22603"/>
                    <a:pt x="31591" y="22582"/>
                    <a:pt x="31579" y="22555"/>
                  </a:cubicBezTo>
                  <a:cubicBezTo>
                    <a:pt x="31512" y="22384"/>
                    <a:pt x="31608" y="22151"/>
                    <a:pt x="31685" y="21987"/>
                  </a:cubicBezTo>
                  <a:cubicBezTo>
                    <a:pt x="31827" y="21701"/>
                    <a:pt x="31981" y="21422"/>
                    <a:pt x="32130" y="21140"/>
                  </a:cubicBezTo>
                  <a:lnTo>
                    <a:pt x="32585" y="20269"/>
                  </a:lnTo>
                  <a:cubicBezTo>
                    <a:pt x="32609" y="20225"/>
                    <a:pt x="32614" y="20172"/>
                    <a:pt x="32595" y="20124"/>
                  </a:cubicBezTo>
                  <a:cubicBezTo>
                    <a:pt x="32602" y="20108"/>
                    <a:pt x="32609" y="20088"/>
                    <a:pt x="32609" y="20069"/>
                  </a:cubicBezTo>
                  <a:cubicBezTo>
                    <a:pt x="32614" y="20047"/>
                    <a:pt x="32612" y="20028"/>
                    <a:pt x="32607" y="20009"/>
                  </a:cubicBezTo>
                  <a:cubicBezTo>
                    <a:pt x="33213" y="19037"/>
                    <a:pt x="33979" y="18173"/>
                    <a:pt x="34691" y="17277"/>
                  </a:cubicBezTo>
                  <a:cubicBezTo>
                    <a:pt x="35500" y="16266"/>
                    <a:pt x="36234" y="15195"/>
                    <a:pt x="36633" y="13951"/>
                  </a:cubicBezTo>
                  <a:cubicBezTo>
                    <a:pt x="37002" y="12806"/>
                    <a:pt x="37079" y="11597"/>
                    <a:pt x="36908" y="10408"/>
                  </a:cubicBezTo>
                  <a:cubicBezTo>
                    <a:pt x="36737" y="9220"/>
                    <a:pt x="36364" y="8086"/>
                    <a:pt x="36085" y="6928"/>
                  </a:cubicBezTo>
                  <a:cubicBezTo>
                    <a:pt x="35947" y="6363"/>
                    <a:pt x="35834" y="5788"/>
                    <a:pt x="35784" y="5208"/>
                  </a:cubicBezTo>
                  <a:cubicBezTo>
                    <a:pt x="35760" y="4914"/>
                    <a:pt x="35801" y="4563"/>
                    <a:pt x="35644" y="4300"/>
                  </a:cubicBezTo>
                  <a:cubicBezTo>
                    <a:pt x="35548" y="4140"/>
                    <a:pt x="35377" y="4043"/>
                    <a:pt x="35202" y="4043"/>
                  </a:cubicBezTo>
                  <a:cubicBezTo>
                    <a:pt x="35093" y="4043"/>
                    <a:pt x="34983" y="4081"/>
                    <a:pt x="34888" y="4165"/>
                  </a:cubicBezTo>
                  <a:cubicBezTo>
                    <a:pt x="34785" y="4262"/>
                    <a:pt x="34701" y="4389"/>
                    <a:pt x="34600" y="4493"/>
                  </a:cubicBezTo>
                  <a:cubicBezTo>
                    <a:pt x="34501" y="4599"/>
                    <a:pt x="34400" y="4693"/>
                    <a:pt x="34292" y="4786"/>
                  </a:cubicBezTo>
                  <a:cubicBezTo>
                    <a:pt x="34080" y="4962"/>
                    <a:pt x="33854" y="5121"/>
                    <a:pt x="33618" y="5261"/>
                  </a:cubicBezTo>
                  <a:cubicBezTo>
                    <a:pt x="33124" y="5557"/>
                    <a:pt x="32595" y="5780"/>
                    <a:pt x="32061" y="5995"/>
                  </a:cubicBezTo>
                  <a:cubicBezTo>
                    <a:pt x="31529" y="6209"/>
                    <a:pt x="30941" y="6430"/>
                    <a:pt x="30400" y="6688"/>
                  </a:cubicBezTo>
                  <a:cubicBezTo>
                    <a:pt x="29839" y="6945"/>
                    <a:pt x="29315" y="7280"/>
                    <a:pt x="28843" y="7679"/>
                  </a:cubicBezTo>
                  <a:cubicBezTo>
                    <a:pt x="27837" y="8536"/>
                    <a:pt x="27110" y="9684"/>
                    <a:pt x="26559" y="10871"/>
                  </a:cubicBezTo>
                  <a:cubicBezTo>
                    <a:pt x="26008" y="12059"/>
                    <a:pt x="25611" y="13366"/>
                    <a:pt x="25189" y="14630"/>
                  </a:cubicBezTo>
                  <a:cubicBezTo>
                    <a:pt x="24980" y="15260"/>
                    <a:pt x="24761" y="15889"/>
                    <a:pt x="24501" y="16507"/>
                  </a:cubicBezTo>
                  <a:cubicBezTo>
                    <a:pt x="24294" y="16996"/>
                    <a:pt x="24090" y="17559"/>
                    <a:pt x="23673" y="17917"/>
                  </a:cubicBezTo>
                  <a:cubicBezTo>
                    <a:pt x="23570" y="18009"/>
                    <a:pt x="23442" y="18071"/>
                    <a:pt x="23305" y="18095"/>
                  </a:cubicBezTo>
                  <a:cubicBezTo>
                    <a:pt x="23223" y="17843"/>
                    <a:pt x="23223" y="17571"/>
                    <a:pt x="23252" y="17306"/>
                  </a:cubicBezTo>
                  <a:cubicBezTo>
                    <a:pt x="23288" y="16993"/>
                    <a:pt x="23346" y="16680"/>
                    <a:pt x="23401" y="16367"/>
                  </a:cubicBezTo>
                  <a:cubicBezTo>
                    <a:pt x="23517" y="15703"/>
                    <a:pt x="23654" y="15044"/>
                    <a:pt x="23786" y="14384"/>
                  </a:cubicBezTo>
                  <a:cubicBezTo>
                    <a:pt x="24032" y="13138"/>
                    <a:pt x="24256" y="11879"/>
                    <a:pt x="24263" y="10603"/>
                  </a:cubicBezTo>
                  <a:cubicBezTo>
                    <a:pt x="24272" y="9427"/>
                    <a:pt x="24099" y="8240"/>
                    <a:pt x="23620" y="7159"/>
                  </a:cubicBezTo>
                  <a:cubicBezTo>
                    <a:pt x="23353" y="6551"/>
                    <a:pt x="22980" y="5997"/>
                    <a:pt x="22588" y="5463"/>
                  </a:cubicBezTo>
                  <a:cubicBezTo>
                    <a:pt x="22198" y="4926"/>
                    <a:pt x="21741" y="4341"/>
                    <a:pt x="21288" y="3802"/>
                  </a:cubicBezTo>
                  <a:cubicBezTo>
                    <a:pt x="20393" y="2733"/>
                    <a:pt x="19409" y="1735"/>
                    <a:pt x="18318" y="859"/>
                  </a:cubicBezTo>
                  <a:cubicBezTo>
                    <a:pt x="18042" y="637"/>
                    <a:pt x="17758" y="423"/>
                    <a:pt x="17464" y="218"/>
                  </a:cubicBezTo>
                  <a:cubicBezTo>
                    <a:pt x="17305" y="105"/>
                    <a:pt x="17124" y="1"/>
                    <a:pt x="16937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697875" y="3033125"/>
              <a:ext cx="51050" cy="102275"/>
            </a:xfrm>
            <a:custGeom>
              <a:avLst/>
              <a:gdLst/>
              <a:ahLst/>
              <a:cxnLst/>
              <a:rect l="l" t="t" r="r" b="b"/>
              <a:pathLst>
                <a:path w="2042" h="4091" extrusionOk="0">
                  <a:moveTo>
                    <a:pt x="205" y="0"/>
                  </a:moveTo>
                  <a:cubicBezTo>
                    <a:pt x="157" y="0"/>
                    <a:pt x="109" y="19"/>
                    <a:pt x="72" y="54"/>
                  </a:cubicBezTo>
                  <a:cubicBezTo>
                    <a:pt x="7" y="122"/>
                    <a:pt x="0" y="252"/>
                    <a:pt x="77" y="314"/>
                  </a:cubicBezTo>
                  <a:cubicBezTo>
                    <a:pt x="886" y="993"/>
                    <a:pt x="1413" y="1951"/>
                    <a:pt x="1560" y="2998"/>
                  </a:cubicBezTo>
                  <a:cubicBezTo>
                    <a:pt x="1598" y="3299"/>
                    <a:pt x="1606" y="3604"/>
                    <a:pt x="1581" y="3910"/>
                  </a:cubicBezTo>
                  <a:cubicBezTo>
                    <a:pt x="1574" y="4004"/>
                    <a:pt x="1678" y="4090"/>
                    <a:pt x="1769" y="4090"/>
                  </a:cubicBezTo>
                  <a:cubicBezTo>
                    <a:pt x="1863" y="4090"/>
                    <a:pt x="1942" y="3999"/>
                    <a:pt x="1950" y="3900"/>
                  </a:cubicBezTo>
                  <a:cubicBezTo>
                    <a:pt x="2041" y="2781"/>
                    <a:pt x="1685" y="1628"/>
                    <a:pt x="997" y="740"/>
                  </a:cubicBezTo>
                  <a:cubicBezTo>
                    <a:pt x="799" y="488"/>
                    <a:pt x="575" y="257"/>
                    <a:pt x="332" y="50"/>
                  </a:cubicBezTo>
                  <a:cubicBezTo>
                    <a:pt x="296" y="17"/>
                    <a:pt x="251" y="0"/>
                    <a:pt x="2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771200" y="2980050"/>
              <a:ext cx="94075" cy="38325"/>
            </a:xfrm>
            <a:custGeom>
              <a:avLst/>
              <a:gdLst/>
              <a:ahLst/>
              <a:cxnLst/>
              <a:rect l="l" t="t" r="r" b="b"/>
              <a:pathLst>
                <a:path w="3763" h="1533" extrusionOk="0">
                  <a:moveTo>
                    <a:pt x="481" y="0"/>
                  </a:moveTo>
                  <a:cubicBezTo>
                    <a:pt x="399" y="0"/>
                    <a:pt x="316" y="3"/>
                    <a:pt x="232" y="9"/>
                  </a:cubicBezTo>
                  <a:cubicBezTo>
                    <a:pt x="2" y="28"/>
                    <a:pt x="1" y="378"/>
                    <a:pt x="224" y="378"/>
                  </a:cubicBezTo>
                  <a:cubicBezTo>
                    <a:pt x="229" y="378"/>
                    <a:pt x="234" y="378"/>
                    <a:pt x="239" y="377"/>
                  </a:cubicBezTo>
                  <a:cubicBezTo>
                    <a:pt x="316" y="372"/>
                    <a:pt x="393" y="369"/>
                    <a:pt x="470" y="369"/>
                  </a:cubicBezTo>
                  <a:cubicBezTo>
                    <a:pt x="1564" y="369"/>
                    <a:pt x="2580" y="901"/>
                    <a:pt x="3467" y="1508"/>
                  </a:cubicBezTo>
                  <a:cubicBezTo>
                    <a:pt x="3491" y="1525"/>
                    <a:pt x="3519" y="1532"/>
                    <a:pt x="3547" y="1532"/>
                  </a:cubicBezTo>
                  <a:cubicBezTo>
                    <a:pt x="3615" y="1532"/>
                    <a:pt x="3685" y="1491"/>
                    <a:pt x="3717" y="1434"/>
                  </a:cubicBezTo>
                  <a:cubicBezTo>
                    <a:pt x="3763" y="1354"/>
                    <a:pt x="3727" y="1241"/>
                    <a:pt x="3642" y="1186"/>
                  </a:cubicBezTo>
                  <a:cubicBezTo>
                    <a:pt x="2713" y="546"/>
                    <a:pt x="1633" y="0"/>
                    <a:pt x="4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246500" y="2412025"/>
              <a:ext cx="116075" cy="133800"/>
            </a:xfrm>
            <a:custGeom>
              <a:avLst/>
              <a:gdLst/>
              <a:ahLst/>
              <a:cxnLst/>
              <a:rect l="l" t="t" r="r" b="b"/>
              <a:pathLst>
                <a:path w="4643" h="5352" extrusionOk="0">
                  <a:moveTo>
                    <a:pt x="200" y="0"/>
                  </a:moveTo>
                  <a:cubicBezTo>
                    <a:pt x="156" y="0"/>
                    <a:pt x="111" y="17"/>
                    <a:pt x="75" y="56"/>
                  </a:cubicBezTo>
                  <a:cubicBezTo>
                    <a:pt x="0" y="133"/>
                    <a:pt x="0" y="254"/>
                    <a:pt x="77" y="314"/>
                  </a:cubicBezTo>
                  <a:cubicBezTo>
                    <a:pt x="1425" y="1341"/>
                    <a:pt x="2474" y="2684"/>
                    <a:pt x="3430" y="4073"/>
                  </a:cubicBezTo>
                  <a:cubicBezTo>
                    <a:pt x="3702" y="4465"/>
                    <a:pt x="3966" y="4870"/>
                    <a:pt x="4236" y="5269"/>
                  </a:cubicBezTo>
                  <a:cubicBezTo>
                    <a:pt x="4274" y="5328"/>
                    <a:pt x="4330" y="5352"/>
                    <a:pt x="4385" y="5352"/>
                  </a:cubicBezTo>
                  <a:cubicBezTo>
                    <a:pt x="4514" y="5352"/>
                    <a:pt x="4642" y="5220"/>
                    <a:pt x="4551" y="5084"/>
                  </a:cubicBezTo>
                  <a:cubicBezTo>
                    <a:pt x="3603" y="3657"/>
                    <a:pt x="2648" y="2215"/>
                    <a:pt x="1425" y="1005"/>
                  </a:cubicBezTo>
                  <a:cubicBezTo>
                    <a:pt x="1083" y="663"/>
                    <a:pt x="717" y="345"/>
                    <a:pt x="332" y="49"/>
                  </a:cubicBezTo>
                  <a:cubicBezTo>
                    <a:pt x="293" y="18"/>
                    <a:pt x="246" y="0"/>
                    <a:pt x="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185600" y="2560725"/>
              <a:ext cx="152225" cy="118000"/>
            </a:xfrm>
            <a:custGeom>
              <a:avLst/>
              <a:gdLst/>
              <a:ahLst/>
              <a:cxnLst/>
              <a:rect l="l" t="t" r="r" b="b"/>
              <a:pathLst>
                <a:path w="6089" h="4720" extrusionOk="0">
                  <a:moveTo>
                    <a:pt x="266" y="1"/>
                  </a:moveTo>
                  <a:cubicBezTo>
                    <a:pt x="66" y="1"/>
                    <a:pt x="0" y="320"/>
                    <a:pt x="220" y="358"/>
                  </a:cubicBezTo>
                  <a:cubicBezTo>
                    <a:pt x="1129" y="534"/>
                    <a:pt x="1972" y="934"/>
                    <a:pt x="2739" y="1449"/>
                  </a:cubicBezTo>
                  <a:cubicBezTo>
                    <a:pt x="3507" y="1961"/>
                    <a:pt x="4215" y="2590"/>
                    <a:pt x="4843" y="3259"/>
                  </a:cubicBezTo>
                  <a:cubicBezTo>
                    <a:pt x="5206" y="3646"/>
                    <a:pt x="5534" y="4082"/>
                    <a:pt x="5690" y="4592"/>
                  </a:cubicBezTo>
                  <a:cubicBezTo>
                    <a:pt x="5718" y="4681"/>
                    <a:pt x="5791" y="4719"/>
                    <a:pt x="5863" y="4719"/>
                  </a:cubicBezTo>
                  <a:cubicBezTo>
                    <a:pt x="5975" y="4719"/>
                    <a:pt x="6088" y="4629"/>
                    <a:pt x="6046" y="4493"/>
                  </a:cubicBezTo>
                  <a:cubicBezTo>
                    <a:pt x="5750" y="3535"/>
                    <a:pt x="4961" y="2811"/>
                    <a:pt x="4234" y="2161"/>
                  </a:cubicBezTo>
                  <a:cubicBezTo>
                    <a:pt x="3510" y="1511"/>
                    <a:pt x="2723" y="924"/>
                    <a:pt x="1839" y="510"/>
                  </a:cubicBezTo>
                  <a:cubicBezTo>
                    <a:pt x="1353" y="277"/>
                    <a:pt x="836" y="106"/>
                    <a:pt x="306" y="5"/>
                  </a:cubicBezTo>
                  <a:cubicBezTo>
                    <a:pt x="292" y="2"/>
                    <a:pt x="279" y="1"/>
                    <a:pt x="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935575" y="2733475"/>
              <a:ext cx="85300" cy="18525"/>
            </a:xfrm>
            <a:custGeom>
              <a:avLst/>
              <a:gdLst/>
              <a:ahLst/>
              <a:cxnLst/>
              <a:rect l="l" t="t" r="r" b="b"/>
              <a:pathLst>
                <a:path w="3412" h="741" extrusionOk="0">
                  <a:moveTo>
                    <a:pt x="2991" y="0"/>
                  </a:moveTo>
                  <a:cubicBezTo>
                    <a:pt x="2053" y="0"/>
                    <a:pt x="1117" y="128"/>
                    <a:pt x="211" y="377"/>
                  </a:cubicBezTo>
                  <a:cubicBezTo>
                    <a:pt x="0" y="435"/>
                    <a:pt x="69" y="741"/>
                    <a:pt x="259" y="741"/>
                  </a:cubicBezTo>
                  <a:cubicBezTo>
                    <a:pt x="276" y="741"/>
                    <a:pt x="293" y="739"/>
                    <a:pt x="312" y="734"/>
                  </a:cubicBezTo>
                  <a:cubicBezTo>
                    <a:pt x="1195" y="488"/>
                    <a:pt x="2105" y="367"/>
                    <a:pt x="3020" y="367"/>
                  </a:cubicBezTo>
                  <a:cubicBezTo>
                    <a:pt x="3072" y="367"/>
                    <a:pt x="3124" y="367"/>
                    <a:pt x="3176" y="368"/>
                  </a:cubicBezTo>
                  <a:cubicBezTo>
                    <a:pt x="3177" y="368"/>
                    <a:pt x="3179" y="368"/>
                    <a:pt x="3180" y="368"/>
                  </a:cubicBezTo>
                  <a:cubicBezTo>
                    <a:pt x="3411" y="368"/>
                    <a:pt x="3403" y="4"/>
                    <a:pt x="3166" y="2"/>
                  </a:cubicBezTo>
                  <a:cubicBezTo>
                    <a:pt x="3108" y="1"/>
                    <a:pt x="3050" y="0"/>
                    <a:pt x="29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786025" y="2753075"/>
              <a:ext cx="123225" cy="51850"/>
            </a:xfrm>
            <a:custGeom>
              <a:avLst/>
              <a:gdLst/>
              <a:ahLst/>
              <a:cxnLst/>
              <a:rect l="l" t="t" r="r" b="b"/>
              <a:pathLst>
                <a:path w="4929" h="2074" extrusionOk="0">
                  <a:moveTo>
                    <a:pt x="4681" y="1"/>
                  </a:moveTo>
                  <a:cubicBezTo>
                    <a:pt x="4663" y="1"/>
                    <a:pt x="4643" y="4"/>
                    <a:pt x="4623" y="10"/>
                  </a:cubicBezTo>
                  <a:cubicBezTo>
                    <a:pt x="3427" y="376"/>
                    <a:pt x="2250" y="804"/>
                    <a:pt x="1098" y="1297"/>
                  </a:cubicBezTo>
                  <a:cubicBezTo>
                    <a:pt x="768" y="1437"/>
                    <a:pt x="436" y="1581"/>
                    <a:pt x="111" y="1733"/>
                  </a:cubicBezTo>
                  <a:cubicBezTo>
                    <a:pt x="22" y="1774"/>
                    <a:pt x="0" y="1906"/>
                    <a:pt x="46" y="1986"/>
                  </a:cubicBezTo>
                  <a:cubicBezTo>
                    <a:pt x="83" y="2047"/>
                    <a:pt x="141" y="2074"/>
                    <a:pt x="201" y="2074"/>
                  </a:cubicBezTo>
                  <a:cubicBezTo>
                    <a:pt x="234" y="2074"/>
                    <a:pt x="267" y="2066"/>
                    <a:pt x="298" y="2051"/>
                  </a:cubicBezTo>
                  <a:cubicBezTo>
                    <a:pt x="1415" y="1536"/>
                    <a:pt x="2558" y="1078"/>
                    <a:pt x="3726" y="686"/>
                  </a:cubicBezTo>
                  <a:cubicBezTo>
                    <a:pt x="4055" y="575"/>
                    <a:pt x="4390" y="465"/>
                    <a:pt x="4724" y="364"/>
                  </a:cubicBezTo>
                  <a:cubicBezTo>
                    <a:pt x="4928" y="300"/>
                    <a:pt x="4865" y="1"/>
                    <a:pt x="46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836200" y="2713000"/>
              <a:ext cx="101850" cy="42325"/>
            </a:xfrm>
            <a:custGeom>
              <a:avLst/>
              <a:gdLst/>
              <a:ahLst/>
              <a:cxnLst/>
              <a:rect l="l" t="t" r="r" b="b"/>
              <a:pathLst>
                <a:path w="4074" h="1693" extrusionOk="0">
                  <a:moveTo>
                    <a:pt x="3817" y="0"/>
                  </a:moveTo>
                  <a:cubicBezTo>
                    <a:pt x="3800" y="0"/>
                    <a:pt x="3783" y="2"/>
                    <a:pt x="3764" y="8"/>
                  </a:cubicBezTo>
                  <a:cubicBezTo>
                    <a:pt x="2515" y="364"/>
                    <a:pt x="1293" y="814"/>
                    <a:pt x="111" y="1353"/>
                  </a:cubicBezTo>
                  <a:cubicBezTo>
                    <a:pt x="22" y="1396"/>
                    <a:pt x="0" y="1524"/>
                    <a:pt x="46" y="1606"/>
                  </a:cubicBezTo>
                  <a:cubicBezTo>
                    <a:pt x="81" y="1666"/>
                    <a:pt x="137" y="1692"/>
                    <a:pt x="197" y="1692"/>
                  </a:cubicBezTo>
                  <a:cubicBezTo>
                    <a:pt x="231" y="1692"/>
                    <a:pt x="266" y="1684"/>
                    <a:pt x="299" y="1668"/>
                  </a:cubicBezTo>
                  <a:cubicBezTo>
                    <a:pt x="1451" y="1143"/>
                    <a:pt x="2645" y="708"/>
                    <a:pt x="3865" y="364"/>
                  </a:cubicBezTo>
                  <a:cubicBezTo>
                    <a:pt x="4074" y="306"/>
                    <a:pt x="4007" y="0"/>
                    <a:pt x="38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899725" y="2522500"/>
              <a:ext cx="48275" cy="60825"/>
            </a:xfrm>
            <a:custGeom>
              <a:avLst/>
              <a:gdLst/>
              <a:ahLst/>
              <a:cxnLst/>
              <a:rect l="l" t="t" r="r" b="b"/>
              <a:pathLst>
                <a:path w="1931" h="2433" extrusionOk="0">
                  <a:moveTo>
                    <a:pt x="1714" y="0"/>
                  </a:moveTo>
                  <a:cubicBezTo>
                    <a:pt x="1666" y="0"/>
                    <a:pt x="1619" y="20"/>
                    <a:pt x="1589" y="58"/>
                  </a:cubicBezTo>
                  <a:lnTo>
                    <a:pt x="73" y="2116"/>
                  </a:lnTo>
                  <a:cubicBezTo>
                    <a:pt x="18" y="2196"/>
                    <a:pt x="1" y="2301"/>
                    <a:pt x="80" y="2376"/>
                  </a:cubicBezTo>
                  <a:cubicBezTo>
                    <a:pt x="119" y="2413"/>
                    <a:pt x="169" y="2433"/>
                    <a:pt x="217" y="2433"/>
                  </a:cubicBezTo>
                  <a:cubicBezTo>
                    <a:pt x="265" y="2433"/>
                    <a:pt x="310" y="2413"/>
                    <a:pt x="338" y="2374"/>
                  </a:cubicBezTo>
                  <a:lnTo>
                    <a:pt x="1854" y="316"/>
                  </a:lnTo>
                  <a:cubicBezTo>
                    <a:pt x="1914" y="236"/>
                    <a:pt x="1931" y="131"/>
                    <a:pt x="1851" y="56"/>
                  </a:cubicBezTo>
                  <a:cubicBezTo>
                    <a:pt x="1812" y="19"/>
                    <a:pt x="1762" y="0"/>
                    <a:pt x="17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749000" y="2595225"/>
              <a:ext cx="135000" cy="97525"/>
            </a:xfrm>
            <a:custGeom>
              <a:avLst/>
              <a:gdLst/>
              <a:ahLst/>
              <a:cxnLst/>
              <a:rect l="l" t="t" r="r" b="b"/>
              <a:pathLst>
                <a:path w="5400" h="3901" extrusionOk="0">
                  <a:moveTo>
                    <a:pt x="5129" y="0"/>
                  </a:moveTo>
                  <a:cubicBezTo>
                    <a:pt x="5087" y="0"/>
                    <a:pt x="5043" y="16"/>
                    <a:pt x="5004" y="54"/>
                  </a:cubicBezTo>
                  <a:cubicBezTo>
                    <a:pt x="3895" y="1140"/>
                    <a:pt x="2663" y="2095"/>
                    <a:pt x="1337" y="2906"/>
                  </a:cubicBezTo>
                  <a:cubicBezTo>
                    <a:pt x="959" y="3135"/>
                    <a:pt x="571" y="3351"/>
                    <a:pt x="179" y="3561"/>
                  </a:cubicBezTo>
                  <a:cubicBezTo>
                    <a:pt x="1" y="3655"/>
                    <a:pt x="111" y="3900"/>
                    <a:pt x="277" y="3900"/>
                  </a:cubicBezTo>
                  <a:cubicBezTo>
                    <a:pt x="306" y="3900"/>
                    <a:pt x="336" y="3893"/>
                    <a:pt x="367" y="3876"/>
                  </a:cubicBezTo>
                  <a:cubicBezTo>
                    <a:pt x="1767" y="3140"/>
                    <a:pt x="3084" y="2244"/>
                    <a:pt x="4285" y="1212"/>
                  </a:cubicBezTo>
                  <a:cubicBezTo>
                    <a:pt x="4627" y="923"/>
                    <a:pt x="4952" y="622"/>
                    <a:pt x="5269" y="309"/>
                  </a:cubicBezTo>
                  <a:cubicBezTo>
                    <a:pt x="5399" y="181"/>
                    <a:pt x="5271" y="0"/>
                    <a:pt x="51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821825" y="2571950"/>
              <a:ext cx="34675" cy="26575"/>
            </a:xfrm>
            <a:custGeom>
              <a:avLst/>
              <a:gdLst/>
              <a:ahLst/>
              <a:cxnLst/>
              <a:rect l="l" t="t" r="r" b="b"/>
              <a:pathLst>
                <a:path w="1387" h="1063" extrusionOk="0">
                  <a:moveTo>
                    <a:pt x="1183" y="1"/>
                  </a:moveTo>
                  <a:cubicBezTo>
                    <a:pt x="1161" y="1"/>
                    <a:pt x="1139" y="5"/>
                    <a:pt x="1117" y="13"/>
                  </a:cubicBezTo>
                  <a:cubicBezTo>
                    <a:pt x="684" y="145"/>
                    <a:pt x="311" y="422"/>
                    <a:pt x="55" y="795"/>
                  </a:cubicBezTo>
                  <a:cubicBezTo>
                    <a:pt x="0" y="872"/>
                    <a:pt x="46" y="1005"/>
                    <a:pt x="128" y="1045"/>
                  </a:cubicBezTo>
                  <a:cubicBezTo>
                    <a:pt x="152" y="1057"/>
                    <a:pt x="180" y="1063"/>
                    <a:pt x="207" y="1063"/>
                  </a:cubicBezTo>
                  <a:cubicBezTo>
                    <a:pt x="271" y="1063"/>
                    <a:pt x="338" y="1032"/>
                    <a:pt x="378" y="973"/>
                  </a:cubicBezTo>
                  <a:cubicBezTo>
                    <a:pt x="397" y="940"/>
                    <a:pt x="421" y="911"/>
                    <a:pt x="445" y="882"/>
                  </a:cubicBezTo>
                  <a:cubicBezTo>
                    <a:pt x="477" y="848"/>
                    <a:pt x="505" y="812"/>
                    <a:pt x="539" y="781"/>
                  </a:cubicBezTo>
                  <a:cubicBezTo>
                    <a:pt x="573" y="747"/>
                    <a:pt x="607" y="713"/>
                    <a:pt x="643" y="684"/>
                  </a:cubicBezTo>
                  <a:cubicBezTo>
                    <a:pt x="672" y="656"/>
                    <a:pt x="703" y="632"/>
                    <a:pt x="734" y="607"/>
                  </a:cubicBezTo>
                  <a:cubicBezTo>
                    <a:pt x="881" y="502"/>
                    <a:pt x="1042" y="417"/>
                    <a:pt x="1215" y="364"/>
                  </a:cubicBezTo>
                  <a:cubicBezTo>
                    <a:pt x="1321" y="345"/>
                    <a:pt x="1386" y="237"/>
                    <a:pt x="1357" y="133"/>
                  </a:cubicBezTo>
                  <a:cubicBezTo>
                    <a:pt x="1335" y="52"/>
                    <a:pt x="1262" y="1"/>
                    <a:pt x="1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729400" y="2615550"/>
              <a:ext cx="67775" cy="57025"/>
            </a:xfrm>
            <a:custGeom>
              <a:avLst/>
              <a:gdLst/>
              <a:ahLst/>
              <a:cxnLst/>
              <a:rect l="l" t="t" r="r" b="b"/>
              <a:pathLst>
                <a:path w="2711" h="2281" extrusionOk="0">
                  <a:moveTo>
                    <a:pt x="2508" y="1"/>
                  </a:moveTo>
                  <a:cubicBezTo>
                    <a:pt x="2459" y="1"/>
                    <a:pt x="2409" y="18"/>
                    <a:pt x="2371" y="50"/>
                  </a:cubicBezTo>
                  <a:lnTo>
                    <a:pt x="75" y="1973"/>
                  </a:lnTo>
                  <a:cubicBezTo>
                    <a:pt x="0" y="2035"/>
                    <a:pt x="15" y="2168"/>
                    <a:pt x="82" y="2230"/>
                  </a:cubicBezTo>
                  <a:cubicBezTo>
                    <a:pt x="117" y="2265"/>
                    <a:pt x="160" y="2281"/>
                    <a:pt x="203" y="2281"/>
                  </a:cubicBezTo>
                  <a:cubicBezTo>
                    <a:pt x="251" y="2281"/>
                    <a:pt x="300" y="2261"/>
                    <a:pt x="340" y="2228"/>
                  </a:cubicBezTo>
                  <a:lnTo>
                    <a:pt x="2636" y="305"/>
                  </a:lnTo>
                  <a:cubicBezTo>
                    <a:pt x="2710" y="242"/>
                    <a:pt x="2696" y="110"/>
                    <a:pt x="2631" y="48"/>
                  </a:cubicBezTo>
                  <a:cubicBezTo>
                    <a:pt x="2598" y="16"/>
                    <a:pt x="2553" y="1"/>
                    <a:pt x="25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756625" y="2338675"/>
              <a:ext cx="26900" cy="63100"/>
            </a:xfrm>
            <a:custGeom>
              <a:avLst/>
              <a:gdLst/>
              <a:ahLst/>
              <a:cxnLst/>
              <a:rect l="l" t="t" r="r" b="b"/>
              <a:pathLst>
                <a:path w="1076" h="2524" extrusionOk="0">
                  <a:moveTo>
                    <a:pt x="854" y="1"/>
                  </a:moveTo>
                  <a:cubicBezTo>
                    <a:pt x="779" y="1"/>
                    <a:pt x="704" y="40"/>
                    <a:pt x="678" y="131"/>
                  </a:cubicBezTo>
                  <a:cubicBezTo>
                    <a:pt x="464" y="858"/>
                    <a:pt x="249" y="1580"/>
                    <a:pt x="40" y="2304"/>
                  </a:cubicBezTo>
                  <a:cubicBezTo>
                    <a:pt x="0" y="2438"/>
                    <a:pt x="109" y="2523"/>
                    <a:pt x="219" y="2523"/>
                  </a:cubicBezTo>
                  <a:cubicBezTo>
                    <a:pt x="294" y="2523"/>
                    <a:pt x="370" y="2483"/>
                    <a:pt x="399" y="2391"/>
                  </a:cubicBezTo>
                  <a:lnTo>
                    <a:pt x="1036" y="220"/>
                  </a:lnTo>
                  <a:cubicBezTo>
                    <a:pt x="1075" y="86"/>
                    <a:pt x="964" y="1"/>
                    <a:pt x="8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652450" y="2441350"/>
              <a:ext cx="92275" cy="141625"/>
            </a:xfrm>
            <a:custGeom>
              <a:avLst/>
              <a:gdLst/>
              <a:ahLst/>
              <a:cxnLst/>
              <a:rect l="l" t="t" r="r" b="b"/>
              <a:pathLst>
                <a:path w="3691" h="5665" extrusionOk="0">
                  <a:moveTo>
                    <a:pt x="3443" y="1"/>
                  </a:moveTo>
                  <a:cubicBezTo>
                    <a:pt x="3386" y="1"/>
                    <a:pt x="3331" y="29"/>
                    <a:pt x="3297" y="99"/>
                  </a:cubicBezTo>
                  <a:cubicBezTo>
                    <a:pt x="2611" y="1552"/>
                    <a:pt x="1803" y="2943"/>
                    <a:pt x="879" y="4260"/>
                  </a:cubicBezTo>
                  <a:cubicBezTo>
                    <a:pt x="621" y="4628"/>
                    <a:pt x="349" y="4994"/>
                    <a:pt x="72" y="5348"/>
                  </a:cubicBezTo>
                  <a:cubicBezTo>
                    <a:pt x="10" y="5427"/>
                    <a:pt x="0" y="5533"/>
                    <a:pt x="77" y="5610"/>
                  </a:cubicBezTo>
                  <a:cubicBezTo>
                    <a:pt x="113" y="5646"/>
                    <a:pt x="161" y="5664"/>
                    <a:pt x="207" y="5664"/>
                  </a:cubicBezTo>
                  <a:cubicBezTo>
                    <a:pt x="257" y="5664"/>
                    <a:pt x="305" y="5644"/>
                    <a:pt x="337" y="5603"/>
                  </a:cubicBezTo>
                  <a:cubicBezTo>
                    <a:pt x="1343" y="4315"/>
                    <a:pt x="2236" y="2943"/>
                    <a:pt x="3006" y="1499"/>
                  </a:cubicBezTo>
                  <a:cubicBezTo>
                    <a:pt x="3223" y="1097"/>
                    <a:pt x="3427" y="688"/>
                    <a:pt x="3622" y="272"/>
                  </a:cubicBezTo>
                  <a:cubicBezTo>
                    <a:pt x="3691" y="130"/>
                    <a:pt x="3564" y="1"/>
                    <a:pt x="34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695925" y="2290025"/>
              <a:ext cx="35550" cy="42375"/>
            </a:xfrm>
            <a:custGeom>
              <a:avLst/>
              <a:gdLst/>
              <a:ahLst/>
              <a:cxnLst/>
              <a:rect l="l" t="t" r="r" b="b"/>
              <a:pathLst>
                <a:path w="1422" h="1695" extrusionOk="0">
                  <a:moveTo>
                    <a:pt x="1174" y="1"/>
                  </a:moveTo>
                  <a:cubicBezTo>
                    <a:pt x="1116" y="1"/>
                    <a:pt x="1059" y="29"/>
                    <a:pt x="1024" y="96"/>
                  </a:cubicBezTo>
                  <a:cubicBezTo>
                    <a:pt x="774" y="558"/>
                    <a:pt x="473" y="989"/>
                    <a:pt x="122" y="1379"/>
                  </a:cubicBezTo>
                  <a:cubicBezTo>
                    <a:pt x="0" y="1514"/>
                    <a:pt x="126" y="1694"/>
                    <a:pt x="264" y="1694"/>
                  </a:cubicBezTo>
                  <a:cubicBezTo>
                    <a:pt x="306" y="1694"/>
                    <a:pt x="349" y="1677"/>
                    <a:pt x="386" y="1637"/>
                  </a:cubicBezTo>
                  <a:cubicBezTo>
                    <a:pt x="759" y="1220"/>
                    <a:pt x="1082" y="763"/>
                    <a:pt x="1347" y="270"/>
                  </a:cubicBezTo>
                  <a:cubicBezTo>
                    <a:pt x="1422" y="129"/>
                    <a:pt x="1296" y="1"/>
                    <a:pt x="1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578675" y="2375625"/>
              <a:ext cx="89725" cy="148350"/>
            </a:xfrm>
            <a:custGeom>
              <a:avLst/>
              <a:gdLst/>
              <a:ahLst/>
              <a:cxnLst/>
              <a:rect l="l" t="t" r="r" b="b"/>
              <a:pathLst>
                <a:path w="3589" h="5934" extrusionOk="0">
                  <a:moveTo>
                    <a:pt x="3379" y="1"/>
                  </a:moveTo>
                  <a:cubicBezTo>
                    <a:pt x="3330" y="1"/>
                    <a:pt x="3282" y="20"/>
                    <a:pt x="3252" y="59"/>
                  </a:cubicBezTo>
                  <a:cubicBezTo>
                    <a:pt x="2236" y="1402"/>
                    <a:pt x="1356" y="2841"/>
                    <a:pt x="621" y="4357"/>
                  </a:cubicBezTo>
                  <a:cubicBezTo>
                    <a:pt x="412" y="4785"/>
                    <a:pt x="220" y="5219"/>
                    <a:pt x="37" y="5657"/>
                  </a:cubicBezTo>
                  <a:cubicBezTo>
                    <a:pt x="1" y="5748"/>
                    <a:pt x="20" y="5854"/>
                    <a:pt x="111" y="5907"/>
                  </a:cubicBezTo>
                  <a:cubicBezTo>
                    <a:pt x="141" y="5925"/>
                    <a:pt x="174" y="5933"/>
                    <a:pt x="206" y="5933"/>
                  </a:cubicBezTo>
                  <a:cubicBezTo>
                    <a:pt x="273" y="5933"/>
                    <a:pt x="335" y="5896"/>
                    <a:pt x="362" y="5832"/>
                  </a:cubicBezTo>
                  <a:cubicBezTo>
                    <a:pt x="997" y="4297"/>
                    <a:pt x="1784" y="2829"/>
                    <a:pt x="2711" y="1450"/>
                  </a:cubicBezTo>
                  <a:cubicBezTo>
                    <a:pt x="2970" y="1065"/>
                    <a:pt x="3238" y="684"/>
                    <a:pt x="3517" y="314"/>
                  </a:cubicBezTo>
                  <a:cubicBezTo>
                    <a:pt x="3577" y="237"/>
                    <a:pt x="3589" y="131"/>
                    <a:pt x="3514" y="56"/>
                  </a:cubicBezTo>
                  <a:cubicBezTo>
                    <a:pt x="3477" y="19"/>
                    <a:pt x="3427" y="1"/>
                    <a:pt x="33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554275" y="2415275"/>
              <a:ext cx="58725" cy="89050"/>
            </a:xfrm>
            <a:custGeom>
              <a:avLst/>
              <a:gdLst/>
              <a:ahLst/>
              <a:cxnLst/>
              <a:rect l="l" t="t" r="r" b="b"/>
              <a:pathLst>
                <a:path w="2349" h="3562" extrusionOk="0">
                  <a:moveTo>
                    <a:pt x="2143" y="0"/>
                  </a:moveTo>
                  <a:cubicBezTo>
                    <a:pt x="2078" y="0"/>
                    <a:pt x="2010" y="35"/>
                    <a:pt x="1973" y="92"/>
                  </a:cubicBezTo>
                  <a:cubicBezTo>
                    <a:pt x="1287" y="1127"/>
                    <a:pt x="654" y="2193"/>
                    <a:pt x="74" y="3293"/>
                  </a:cubicBezTo>
                  <a:cubicBezTo>
                    <a:pt x="0" y="3434"/>
                    <a:pt x="126" y="3562"/>
                    <a:pt x="249" y="3562"/>
                  </a:cubicBezTo>
                  <a:cubicBezTo>
                    <a:pt x="307" y="3562"/>
                    <a:pt x="364" y="3534"/>
                    <a:pt x="399" y="3467"/>
                  </a:cubicBezTo>
                  <a:cubicBezTo>
                    <a:pt x="977" y="2371"/>
                    <a:pt x="1612" y="1303"/>
                    <a:pt x="2295" y="268"/>
                  </a:cubicBezTo>
                  <a:cubicBezTo>
                    <a:pt x="2348" y="184"/>
                    <a:pt x="2303" y="63"/>
                    <a:pt x="2223" y="20"/>
                  </a:cubicBezTo>
                  <a:cubicBezTo>
                    <a:pt x="2199" y="6"/>
                    <a:pt x="2171" y="0"/>
                    <a:pt x="2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490175" y="2936000"/>
              <a:ext cx="23975" cy="90875"/>
            </a:xfrm>
            <a:custGeom>
              <a:avLst/>
              <a:gdLst/>
              <a:ahLst/>
              <a:cxnLst/>
              <a:rect l="l" t="t" r="r" b="b"/>
              <a:pathLst>
                <a:path w="959" h="3635" extrusionOk="0">
                  <a:moveTo>
                    <a:pt x="200" y="0"/>
                  </a:moveTo>
                  <a:cubicBezTo>
                    <a:pt x="167" y="0"/>
                    <a:pt x="135" y="8"/>
                    <a:pt x="109" y="24"/>
                  </a:cubicBezTo>
                  <a:cubicBezTo>
                    <a:pt x="29" y="69"/>
                    <a:pt x="0" y="185"/>
                    <a:pt x="41" y="276"/>
                  </a:cubicBezTo>
                  <a:cubicBezTo>
                    <a:pt x="511" y="1249"/>
                    <a:pt x="571" y="2387"/>
                    <a:pt x="229" y="3407"/>
                  </a:cubicBezTo>
                  <a:cubicBezTo>
                    <a:pt x="198" y="3501"/>
                    <a:pt x="275" y="3610"/>
                    <a:pt x="364" y="3631"/>
                  </a:cubicBezTo>
                  <a:cubicBezTo>
                    <a:pt x="375" y="3634"/>
                    <a:pt x="386" y="3635"/>
                    <a:pt x="397" y="3635"/>
                  </a:cubicBezTo>
                  <a:cubicBezTo>
                    <a:pt x="478" y="3635"/>
                    <a:pt x="558" y="3576"/>
                    <a:pt x="585" y="3494"/>
                  </a:cubicBezTo>
                  <a:cubicBezTo>
                    <a:pt x="958" y="2382"/>
                    <a:pt x="869" y="1143"/>
                    <a:pt x="356" y="89"/>
                  </a:cubicBezTo>
                  <a:cubicBezTo>
                    <a:pt x="329" y="30"/>
                    <a:pt x="264" y="0"/>
                    <a:pt x="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457550" y="3060475"/>
              <a:ext cx="33250" cy="44025"/>
            </a:xfrm>
            <a:custGeom>
              <a:avLst/>
              <a:gdLst/>
              <a:ahLst/>
              <a:cxnLst/>
              <a:rect l="l" t="t" r="r" b="b"/>
              <a:pathLst>
                <a:path w="1330" h="1761" extrusionOk="0">
                  <a:moveTo>
                    <a:pt x="1123" y="0"/>
                  </a:moveTo>
                  <a:cubicBezTo>
                    <a:pt x="1039" y="0"/>
                    <a:pt x="965" y="57"/>
                    <a:pt x="942" y="140"/>
                  </a:cubicBezTo>
                  <a:cubicBezTo>
                    <a:pt x="788" y="638"/>
                    <a:pt x="509" y="1088"/>
                    <a:pt x="131" y="1446"/>
                  </a:cubicBezTo>
                  <a:cubicBezTo>
                    <a:pt x="0" y="1580"/>
                    <a:pt x="124" y="1761"/>
                    <a:pt x="265" y="1761"/>
                  </a:cubicBezTo>
                  <a:cubicBezTo>
                    <a:pt x="309" y="1761"/>
                    <a:pt x="355" y="1743"/>
                    <a:pt x="396" y="1702"/>
                  </a:cubicBezTo>
                  <a:cubicBezTo>
                    <a:pt x="819" y="1297"/>
                    <a:pt x="1130" y="789"/>
                    <a:pt x="1298" y="229"/>
                  </a:cubicBezTo>
                  <a:cubicBezTo>
                    <a:pt x="1329" y="132"/>
                    <a:pt x="1257" y="29"/>
                    <a:pt x="1163" y="5"/>
                  </a:cubicBezTo>
                  <a:cubicBezTo>
                    <a:pt x="1150" y="2"/>
                    <a:pt x="1136" y="0"/>
                    <a:pt x="1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320325" y="2850225"/>
              <a:ext cx="84075" cy="40050"/>
            </a:xfrm>
            <a:custGeom>
              <a:avLst/>
              <a:gdLst/>
              <a:ahLst/>
              <a:cxnLst/>
              <a:rect l="l" t="t" r="r" b="b"/>
              <a:pathLst>
                <a:path w="3363" h="1602" extrusionOk="0">
                  <a:moveTo>
                    <a:pt x="3142" y="0"/>
                  </a:moveTo>
                  <a:cubicBezTo>
                    <a:pt x="3136" y="0"/>
                    <a:pt x="3130" y="1"/>
                    <a:pt x="3124" y="1"/>
                  </a:cubicBezTo>
                  <a:cubicBezTo>
                    <a:pt x="1993" y="83"/>
                    <a:pt x="922" y="538"/>
                    <a:pt x="77" y="1291"/>
                  </a:cubicBezTo>
                  <a:cubicBezTo>
                    <a:pt x="0" y="1358"/>
                    <a:pt x="12" y="1486"/>
                    <a:pt x="80" y="1551"/>
                  </a:cubicBezTo>
                  <a:cubicBezTo>
                    <a:pt x="116" y="1586"/>
                    <a:pt x="159" y="1602"/>
                    <a:pt x="203" y="1602"/>
                  </a:cubicBezTo>
                  <a:cubicBezTo>
                    <a:pt x="252" y="1602"/>
                    <a:pt x="301" y="1582"/>
                    <a:pt x="342" y="1546"/>
                  </a:cubicBezTo>
                  <a:cubicBezTo>
                    <a:pt x="1117" y="858"/>
                    <a:pt x="2096" y="444"/>
                    <a:pt x="3129" y="367"/>
                  </a:cubicBezTo>
                  <a:cubicBezTo>
                    <a:pt x="3359" y="350"/>
                    <a:pt x="3362" y="0"/>
                    <a:pt x="31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250450" y="2906075"/>
              <a:ext cx="48150" cy="34775"/>
            </a:xfrm>
            <a:custGeom>
              <a:avLst/>
              <a:gdLst/>
              <a:ahLst/>
              <a:cxnLst/>
              <a:rect l="l" t="t" r="r" b="b"/>
              <a:pathLst>
                <a:path w="1926" h="1391" extrusionOk="0">
                  <a:moveTo>
                    <a:pt x="1657" y="0"/>
                  </a:moveTo>
                  <a:cubicBezTo>
                    <a:pt x="1628" y="0"/>
                    <a:pt x="1597" y="8"/>
                    <a:pt x="1565" y="27"/>
                  </a:cubicBezTo>
                  <a:cubicBezTo>
                    <a:pt x="1041" y="335"/>
                    <a:pt x="542" y="689"/>
                    <a:pt x="76" y="1079"/>
                  </a:cubicBezTo>
                  <a:cubicBezTo>
                    <a:pt x="1" y="1141"/>
                    <a:pt x="15" y="1274"/>
                    <a:pt x="83" y="1341"/>
                  </a:cubicBezTo>
                  <a:cubicBezTo>
                    <a:pt x="118" y="1375"/>
                    <a:pt x="159" y="1390"/>
                    <a:pt x="201" y="1390"/>
                  </a:cubicBezTo>
                  <a:cubicBezTo>
                    <a:pt x="250" y="1390"/>
                    <a:pt x="300" y="1369"/>
                    <a:pt x="340" y="1334"/>
                  </a:cubicBezTo>
                  <a:cubicBezTo>
                    <a:pt x="783" y="966"/>
                    <a:pt x="1255" y="636"/>
                    <a:pt x="1753" y="345"/>
                  </a:cubicBezTo>
                  <a:cubicBezTo>
                    <a:pt x="1926" y="243"/>
                    <a:pt x="1817" y="0"/>
                    <a:pt x="16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268275" y="2851300"/>
              <a:ext cx="60000" cy="40225"/>
            </a:xfrm>
            <a:custGeom>
              <a:avLst/>
              <a:gdLst/>
              <a:ahLst/>
              <a:cxnLst/>
              <a:rect l="l" t="t" r="r" b="b"/>
              <a:pathLst>
                <a:path w="2400" h="1609" extrusionOk="0">
                  <a:moveTo>
                    <a:pt x="2193" y="0"/>
                  </a:moveTo>
                  <a:cubicBezTo>
                    <a:pt x="2163" y="0"/>
                    <a:pt x="2131" y="6"/>
                    <a:pt x="2101" y="18"/>
                  </a:cubicBezTo>
                  <a:cubicBezTo>
                    <a:pt x="1377" y="331"/>
                    <a:pt x="713" y="764"/>
                    <a:pt x="138" y="1303"/>
                  </a:cubicBezTo>
                  <a:cubicBezTo>
                    <a:pt x="1" y="1427"/>
                    <a:pt x="131" y="1609"/>
                    <a:pt x="278" y="1609"/>
                  </a:cubicBezTo>
                  <a:cubicBezTo>
                    <a:pt x="320" y="1609"/>
                    <a:pt x="363" y="1594"/>
                    <a:pt x="402" y="1558"/>
                  </a:cubicBezTo>
                  <a:cubicBezTo>
                    <a:pt x="956" y="1046"/>
                    <a:pt x="1594" y="632"/>
                    <a:pt x="2287" y="333"/>
                  </a:cubicBezTo>
                  <a:cubicBezTo>
                    <a:pt x="2381" y="295"/>
                    <a:pt x="2400" y="160"/>
                    <a:pt x="2354" y="81"/>
                  </a:cubicBezTo>
                  <a:cubicBezTo>
                    <a:pt x="2323" y="28"/>
                    <a:pt x="2260" y="0"/>
                    <a:pt x="21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663525" y="3055575"/>
              <a:ext cx="27750" cy="128075"/>
            </a:xfrm>
            <a:custGeom>
              <a:avLst/>
              <a:gdLst/>
              <a:ahLst/>
              <a:cxnLst/>
              <a:rect l="l" t="t" r="r" b="b"/>
              <a:pathLst>
                <a:path w="1110" h="5123" extrusionOk="0">
                  <a:moveTo>
                    <a:pt x="208" y="0"/>
                  </a:moveTo>
                  <a:cubicBezTo>
                    <a:pt x="193" y="0"/>
                    <a:pt x="178" y="2"/>
                    <a:pt x="164" y="6"/>
                  </a:cubicBezTo>
                  <a:cubicBezTo>
                    <a:pt x="70" y="32"/>
                    <a:pt x="0" y="141"/>
                    <a:pt x="34" y="235"/>
                  </a:cubicBezTo>
                  <a:cubicBezTo>
                    <a:pt x="455" y="1404"/>
                    <a:pt x="671" y="2636"/>
                    <a:pt x="671" y="3881"/>
                  </a:cubicBezTo>
                  <a:cubicBezTo>
                    <a:pt x="671" y="4235"/>
                    <a:pt x="652" y="4588"/>
                    <a:pt x="621" y="4942"/>
                  </a:cubicBezTo>
                  <a:cubicBezTo>
                    <a:pt x="611" y="5038"/>
                    <a:pt x="717" y="5123"/>
                    <a:pt x="806" y="5123"/>
                  </a:cubicBezTo>
                  <a:cubicBezTo>
                    <a:pt x="898" y="5123"/>
                    <a:pt x="977" y="5034"/>
                    <a:pt x="987" y="4932"/>
                  </a:cubicBezTo>
                  <a:cubicBezTo>
                    <a:pt x="1110" y="3669"/>
                    <a:pt x="1013" y="2393"/>
                    <a:pt x="700" y="1164"/>
                  </a:cubicBezTo>
                  <a:cubicBezTo>
                    <a:pt x="614" y="815"/>
                    <a:pt x="508" y="473"/>
                    <a:pt x="387" y="136"/>
                  </a:cubicBezTo>
                  <a:cubicBezTo>
                    <a:pt x="363" y="54"/>
                    <a:pt x="289" y="0"/>
                    <a:pt x="2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635900" y="3013550"/>
              <a:ext cx="24200" cy="25875"/>
            </a:xfrm>
            <a:custGeom>
              <a:avLst/>
              <a:gdLst/>
              <a:ahLst/>
              <a:cxnLst/>
              <a:rect l="l" t="t" r="r" b="b"/>
              <a:pathLst>
                <a:path w="968" h="1035" extrusionOk="0">
                  <a:moveTo>
                    <a:pt x="203" y="0"/>
                  </a:moveTo>
                  <a:cubicBezTo>
                    <a:pt x="151" y="0"/>
                    <a:pt x="98" y="20"/>
                    <a:pt x="65" y="55"/>
                  </a:cubicBezTo>
                  <a:cubicBezTo>
                    <a:pt x="0" y="125"/>
                    <a:pt x="5" y="236"/>
                    <a:pt x="70" y="315"/>
                  </a:cubicBezTo>
                  <a:lnTo>
                    <a:pt x="638" y="982"/>
                  </a:lnTo>
                  <a:cubicBezTo>
                    <a:pt x="670" y="1018"/>
                    <a:pt x="717" y="1035"/>
                    <a:pt x="765" y="1035"/>
                  </a:cubicBezTo>
                  <a:cubicBezTo>
                    <a:pt x="817" y="1035"/>
                    <a:pt x="868" y="1015"/>
                    <a:pt x="900" y="979"/>
                  </a:cubicBezTo>
                  <a:cubicBezTo>
                    <a:pt x="968" y="905"/>
                    <a:pt x="965" y="789"/>
                    <a:pt x="893" y="717"/>
                  </a:cubicBezTo>
                  <a:lnTo>
                    <a:pt x="325" y="50"/>
                  </a:lnTo>
                  <a:cubicBezTo>
                    <a:pt x="296" y="16"/>
                    <a:pt x="250" y="0"/>
                    <a:pt x="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612550" y="3022025"/>
              <a:ext cx="35650" cy="74150"/>
            </a:xfrm>
            <a:custGeom>
              <a:avLst/>
              <a:gdLst/>
              <a:ahLst/>
              <a:cxnLst/>
              <a:rect l="l" t="t" r="r" b="b"/>
              <a:pathLst>
                <a:path w="1426" h="2966" extrusionOk="0">
                  <a:moveTo>
                    <a:pt x="211" y="1"/>
                  </a:moveTo>
                  <a:cubicBezTo>
                    <a:pt x="180" y="1"/>
                    <a:pt x="149" y="8"/>
                    <a:pt x="121" y="24"/>
                  </a:cubicBezTo>
                  <a:cubicBezTo>
                    <a:pt x="39" y="72"/>
                    <a:pt x="1" y="195"/>
                    <a:pt x="53" y="277"/>
                  </a:cubicBezTo>
                  <a:cubicBezTo>
                    <a:pt x="571" y="1025"/>
                    <a:pt x="910" y="1885"/>
                    <a:pt x="1043" y="2785"/>
                  </a:cubicBezTo>
                  <a:cubicBezTo>
                    <a:pt x="1059" y="2881"/>
                    <a:pt x="1122" y="2965"/>
                    <a:pt x="1230" y="2965"/>
                  </a:cubicBezTo>
                  <a:cubicBezTo>
                    <a:pt x="1339" y="2965"/>
                    <a:pt x="1425" y="2876"/>
                    <a:pt x="1411" y="2780"/>
                  </a:cubicBezTo>
                  <a:cubicBezTo>
                    <a:pt x="1276" y="1815"/>
                    <a:pt x="920" y="895"/>
                    <a:pt x="374" y="89"/>
                  </a:cubicBezTo>
                  <a:cubicBezTo>
                    <a:pt x="336" y="33"/>
                    <a:pt x="274" y="1"/>
                    <a:pt x="2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848775" y="3107425"/>
              <a:ext cx="47850" cy="69025"/>
            </a:xfrm>
            <a:custGeom>
              <a:avLst/>
              <a:gdLst/>
              <a:ahLst/>
              <a:cxnLst/>
              <a:rect l="l" t="t" r="r" b="b"/>
              <a:pathLst>
                <a:path w="1914" h="2761" extrusionOk="0">
                  <a:moveTo>
                    <a:pt x="213" y="1"/>
                  </a:moveTo>
                  <a:cubicBezTo>
                    <a:pt x="184" y="1"/>
                    <a:pt x="155" y="8"/>
                    <a:pt x="125" y="26"/>
                  </a:cubicBezTo>
                  <a:cubicBezTo>
                    <a:pt x="34" y="79"/>
                    <a:pt x="0" y="199"/>
                    <a:pt x="63" y="278"/>
                  </a:cubicBezTo>
                  <a:cubicBezTo>
                    <a:pt x="648" y="1017"/>
                    <a:pt x="1146" y="1821"/>
                    <a:pt x="1553" y="2673"/>
                  </a:cubicBezTo>
                  <a:cubicBezTo>
                    <a:pt x="1580" y="2730"/>
                    <a:pt x="1645" y="2760"/>
                    <a:pt x="1710" y="2760"/>
                  </a:cubicBezTo>
                  <a:cubicBezTo>
                    <a:pt x="1744" y="2760"/>
                    <a:pt x="1777" y="2752"/>
                    <a:pt x="1805" y="2736"/>
                  </a:cubicBezTo>
                  <a:cubicBezTo>
                    <a:pt x="1885" y="2688"/>
                    <a:pt x="1914" y="2574"/>
                    <a:pt x="1868" y="2483"/>
                  </a:cubicBezTo>
                  <a:cubicBezTo>
                    <a:pt x="1464" y="1633"/>
                    <a:pt x="963" y="830"/>
                    <a:pt x="378" y="91"/>
                  </a:cubicBezTo>
                  <a:cubicBezTo>
                    <a:pt x="335" y="38"/>
                    <a:pt x="276" y="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755800" y="3005700"/>
              <a:ext cx="76275" cy="71875"/>
            </a:xfrm>
            <a:custGeom>
              <a:avLst/>
              <a:gdLst/>
              <a:ahLst/>
              <a:cxnLst/>
              <a:rect l="l" t="t" r="r" b="b"/>
              <a:pathLst>
                <a:path w="3051" h="2875" extrusionOk="0">
                  <a:moveTo>
                    <a:pt x="218" y="1"/>
                  </a:moveTo>
                  <a:cubicBezTo>
                    <a:pt x="151" y="1"/>
                    <a:pt x="83" y="40"/>
                    <a:pt x="51" y="97"/>
                  </a:cubicBezTo>
                  <a:cubicBezTo>
                    <a:pt x="1" y="189"/>
                    <a:pt x="39" y="292"/>
                    <a:pt x="124" y="345"/>
                  </a:cubicBezTo>
                  <a:cubicBezTo>
                    <a:pt x="1125" y="985"/>
                    <a:pt x="1991" y="1813"/>
                    <a:pt x="2675" y="2786"/>
                  </a:cubicBezTo>
                  <a:cubicBezTo>
                    <a:pt x="2713" y="2840"/>
                    <a:pt x="2773" y="2875"/>
                    <a:pt x="2835" y="2875"/>
                  </a:cubicBezTo>
                  <a:cubicBezTo>
                    <a:pt x="2866" y="2875"/>
                    <a:pt x="2897" y="2866"/>
                    <a:pt x="2927" y="2848"/>
                  </a:cubicBezTo>
                  <a:cubicBezTo>
                    <a:pt x="3016" y="2795"/>
                    <a:pt x="3050" y="2680"/>
                    <a:pt x="2992" y="2600"/>
                  </a:cubicBezTo>
                  <a:cubicBezTo>
                    <a:pt x="2273" y="1573"/>
                    <a:pt x="1358" y="699"/>
                    <a:pt x="302" y="25"/>
                  </a:cubicBezTo>
                  <a:cubicBezTo>
                    <a:pt x="276" y="8"/>
                    <a:pt x="247" y="1"/>
                    <a:pt x="2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726925" y="3012525"/>
              <a:ext cx="69850" cy="68375"/>
            </a:xfrm>
            <a:custGeom>
              <a:avLst/>
              <a:gdLst/>
              <a:ahLst/>
              <a:cxnLst/>
              <a:rect l="l" t="t" r="r" b="b"/>
              <a:pathLst>
                <a:path w="2794" h="2735" extrusionOk="0">
                  <a:moveTo>
                    <a:pt x="223" y="1"/>
                  </a:moveTo>
                  <a:cubicBezTo>
                    <a:pt x="155" y="1"/>
                    <a:pt x="84" y="43"/>
                    <a:pt x="54" y="101"/>
                  </a:cubicBezTo>
                  <a:cubicBezTo>
                    <a:pt x="1" y="192"/>
                    <a:pt x="46" y="294"/>
                    <a:pt x="126" y="349"/>
                  </a:cubicBezTo>
                  <a:cubicBezTo>
                    <a:pt x="1014" y="970"/>
                    <a:pt x="1782" y="1752"/>
                    <a:pt x="2386" y="2652"/>
                  </a:cubicBezTo>
                  <a:cubicBezTo>
                    <a:pt x="2425" y="2710"/>
                    <a:pt x="2481" y="2734"/>
                    <a:pt x="2536" y="2734"/>
                  </a:cubicBezTo>
                  <a:cubicBezTo>
                    <a:pt x="2666" y="2734"/>
                    <a:pt x="2794" y="2601"/>
                    <a:pt x="2701" y="2464"/>
                  </a:cubicBezTo>
                  <a:cubicBezTo>
                    <a:pt x="2061" y="1509"/>
                    <a:pt x="1247" y="683"/>
                    <a:pt x="304" y="24"/>
                  </a:cubicBezTo>
                  <a:cubicBezTo>
                    <a:pt x="279" y="8"/>
                    <a:pt x="252" y="1"/>
                    <a:pt x="2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4448775" y="2445075"/>
              <a:ext cx="11575" cy="54050"/>
            </a:xfrm>
            <a:custGeom>
              <a:avLst/>
              <a:gdLst/>
              <a:ahLst/>
              <a:cxnLst/>
              <a:rect l="l" t="t" r="r" b="b"/>
              <a:pathLst>
                <a:path w="463" h="2162" extrusionOk="0">
                  <a:moveTo>
                    <a:pt x="198" y="0"/>
                  </a:moveTo>
                  <a:cubicBezTo>
                    <a:pt x="92" y="0"/>
                    <a:pt x="0" y="92"/>
                    <a:pt x="17" y="190"/>
                  </a:cubicBezTo>
                  <a:cubicBezTo>
                    <a:pt x="92" y="785"/>
                    <a:pt x="94" y="1384"/>
                    <a:pt x="29" y="1981"/>
                  </a:cubicBezTo>
                  <a:cubicBezTo>
                    <a:pt x="20" y="2075"/>
                    <a:pt x="126" y="2161"/>
                    <a:pt x="215" y="2161"/>
                  </a:cubicBezTo>
                  <a:cubicBezTo>
                    <a:pt x="306" y="2161"/>
                    <a:pt x="386" y="2070"/>
                    <a:pt x="398" y="1971"/>
                  </a:cubicBezTo>
                  <a:cubicBezTo>
                    <a:pt x="463" y="1374"/>
                    <a:pt x="458" y="775"/>
                    <a:pt x="383" y="181"/>
                  </a:cubicBezTo>
                  <a:cubicBezTo>
                    <a:pt x="371" y="84"/>
                    <a:pt x="301" y="0"/>
                    <a:pt x="1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415250" y="2289825"/>
              <a:ext cx="37825" cy="121150"/>
            </a:xfrm>
            <a:custGeom>
              <a:avLst/>
              <a:gdLst/>
              <a:ahLst/>
              <a:cxnLst/>
              <a:rect l="l" t="t" r="r" b="b"/>
              <a:pathLst>
                <a:path w="1513" h="4846" extrusionOk="0">
                  <a:moveTo>
                    <a:pt x="213" y="0"/>
                  </a:moveTo>
                  <a:cubicBezTo>
                    <a:pt x="197" y="0"/>
                    <a:pt x="180" y="3"/>
                    <a:pt x="162" y="8"/>
                  </a:cubicBezTo>
                  <a:cubicBezTo>
                    <a:pt x="61" y="37"/>
                    <a:pt x="1" y="140"/>
                    <a:pt x="37" y="232"/>
                  </a:cubicBezTo>
                  <a:cubicBezTo>
                    <a:pt x="470" y="1341"/>
                    <a:pt x="790" y="2489"/>
                    <a:pt x="993" y="3661"/>
                  </a:cubicBezTo>
                  <a:cubicBezTo>
                    <a:pt x="1050" y="3996"/>
                    <a:pt x="1098" y="4331"/>
                    <a:pt x="1135" y="4665"/>
                  </a:cubicBezTo>
                  <a:cubicBezTo>
                    <a:pt x="1147" y="4764"/>
                    <a:pt x="1216" y="4846"/>
                    <a:pt x="1322" y="4846"/>
                  </a:cubicBezTo>
                  <a:cubicBezTo>
                    <a:pt x="1426" y="4846"/>
                    <a:pt x="1512" y="4757"/>
                    <a:pt x="1503" y="4658"/>
                  </a:cubicBezTo>
                  <a:cubicBezTo>
                    <a:pt x="1370" y="3450"/>
                    <a:pt x="1113" y="2256"/>
                    <a:pt x="737" y="1098"/>
                  </a:cubicBezTo>
                  <a:cubicBezTo>
                    <a:pt x="629" y="773"/>
                    <a:pt x="516" y="453"/>
                    <a:pt x="388" y="133"/>
                  </a:cubicBezTo>
                  <a:cubicBezTo>
                    <a:pt x="358" y="59"/>
                    <a:pt x="294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350225" y="2353675"/>
              <a:ext cx="46700" cy="152650"/>
            </a:xfrm>
            <a:custGeom>
              <a:avLst/>
              <a:gdLst/>
              <a:ahLst/>
              <a:cxnLst/>
              <a:rect l="l" t="t" r="r" b="b"/>
              <a:pathLst>
                <a:path w="1868" h="6106" extrusionOk="0">
                  <a:moveTo>
                    <a:pt x="197" y="0"/>
                  </a:moveTo>
                  <a:cubicBezTo>
                    <a:pt x="196" y="0"/>
                    <a:pt x="194" y="0"/>
                    <a:pt x="193" y="0"/>
                  </a:cubicBezTo>
                  <a:cubicBezTo>
                    <a:pt x="87" y="5"/>
                    <a:pt x="0" y="89"/>
                    <a:pt x="12" y="188"/>
                  </a:cubicBezTo>
                  <a:cubicBezTo>
                    <a:pt x="200" y="1728"/>
                    <a:pt x="539" y="3249"/>
                    <a:pt x="1026" y="4725"/>
                  </a:cubicBezTo>
                  <a:cubicBezTo>
                    <a:pt x="1163" y="5144"/>
                    <a:pt x="1314" y="5560"/>
                    <a:pt x="1476" y="5969"/>
                  </a:cubicBezTo>
                  <a:cubicBezTo>
                    <a:pt x="1506" y="6048"/>
                    <a:pt x="1574" y="6105"/>
                    <a:pt x="1655" y="6105"/>
                  </a:cubicBezTo>
                  <a:cubicBezTo>
                    <a:pt x="1670" y="6105"/>
                    <a:pt x="1686" y="6103"/>
                    <a:pt x="1702" y="6099"/>
                  </a:cubicBezTo>
                  <a:cubicBezTo>
                    <a:pt x="1805" y="6073"/>
                    <a:pt x="1868" y="5964"/>
                    <a:pt x="1829" y="5870"/>
                  </a:cubicBezTo>
                  <a:cubicBezTo>
                    <a:pt x="1266" y="4438"/>
                    <a:pt x="845" y="2958"/>
                    <a:pt x="571" y="1444"/>
                  </a:cubicBezTo>
                  <a:cubicBezTo>
                    <a:pt x="496" y="1028"/>
                    <a:pt x="431" y="607"/>
                    <a:pt x="378" y="181"/>
                  </a:cubicBezTo>
                  <a:cubicBezTo>
                    <a:pt x="366" y="84"/>
                    <a:pt x="298" y="0"/>
                    <a:pt x="1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341625" y="2260575"/>
              <a:ext cx="13375" cy="53750"/>
            </a:xfrm>
            <a:custGeom>
              <a:avLst/>
              <a:gdLst/>
              <a:ahLst/>
              <a:cxnLst/>
              <a:rect l="l" t="t" r="r" b="b"/>
              <a:pathLst>
                <a:path w="535" h="2150" extrusionOk="0">
                  <a:moveTo>
                    <a:pt x="186" y="0"/>
                  </a:moveTo>
                  <a:cubicBezTo>
                    <a:pt x="93" y="0"/>
                    <a:pt x="0" y="61"/>
                    <a:pt x="3" y="182"/>
                  </a:cubicBezTo>
                  <a:cubicBezTo>
                    <a:pt x="15" y="795"/>
                    <a:pt x="68" y="1409"/>
                    <a:pt x="166" y="2016"/>
                  </a:cubicBezTo>
                  <a:cubicBezTo>
                    <a:pt x="178" y="2100"/>
                    <a:pt x="266" y="2149"/>
                    <a:pt x="345" y="2149"/>
                  </a:cubicBezTo>
                  <a:cubicBezTo>
                    <a:pt x="360" y="2149"/>
                    <a:pt x="376" y="2147"/>
                    <a:pt x="390" y="2143"/>
                  </a:cubicBezTo>
                  <a:cubicBezTo>
                    <a:pt x="479" y="2119"/>
                    <a:pt x="534" y="2016"/>
                    <a:pt x="518" y="1917"/>
                  </a:cubicBezTo>
                  <a:cubicBezTo>
                    <a:pt x="429" y="1339"/>
                    <a:pt x="378" y="759"/>
                    <a:pt x="371" y="175"/>
                  </a:cubicBezTo>
                  <a:cubicBezTo>
                    <a:pt x="367" y="58"/>
                    <a:pt x="276" y="0"/>
                    <a:pt x="1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4322250" y="2339825"/>
              <a:ext cx="22450" cy="87225"/>
            </a:xfrm>
            <a:custGeom>
              <a:avLst/>
              <a:gdLst/>
              <a:ahLst/>
              <a:cxnLst/>
              <a:rect l="l" t="t" r="r" b="b"/>
              <a:pathLst>
                <a:path w="898" h="3489" extrusionOk="0">
                  <a:moveTo>
                    <a:pt x="272" y="1"/>
                  </a:moveTo>
                  <a:cubicBezTo>
                    <a:pt x="181" y="1"/>
                    <a:pt x="101" y="90"/>
                    <a:pt x="92" y="189"/>
                  </a:cubicBezTo>
                  <a:cubicBezTo>
                    <a:pt x="0" y="1262"/>
                    <a:pt x="142" y="2340"/>
                    <a:pt x="510" y="3353"/>
                  </a:cubicBezTo>
                  <a:cubicBezTo>
                    <a:pt x="535" y="3436"/>
                    <a:pt x="611" y="3488"/>
                    <a:pt x="694" y="3488"/>
                  </a:cubicBezTo>
                  <a:cubicBezTo>
                    <a:pt x="708" y="3488"/>
                    <a:pt x="722" y="3487"/>
                    <a:pt x="737" y="3483"/>
                  </a:cubicBezTo>
                  <a:cubicBezTo>
                    <a:pt x="826" y="3454"/>
                    <a:pt x="898" y="3346"/>
                    <a:pt x="867" y="3255"/>
                  </a:cubicBezTo>
                  <a:cubicBezTo>
                    <a:pt x="506" y="2273"/>
                    <a:pt x="368" y="1223"/>
                    <a:pt x="462" y="181"/>
                  </a:cubicBezTo>
                  <a:cubicBezTo>
                    <a:pt x="472" y="83"/>
                    <a:pt x="366" y="1"/>
                    <a:pt x="2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219175" y="2646200"/>
              <a:ext cx="114275" cy="82475"/>
            </a:xfrm>
            <a:custGeom>
              <a:avLst/>
              <a:gdLst/>
              <a:ahLst/>
              <a:cxnLst/>
              <a:rect l="l" t="t" r="r" b="b"/>
              <a:pathLst>
                <a:path w="4571" h="3299" extrusionOk="0">
                  <a:moveTo>
                    <a:pt x="216" y="0"/>
                  </a:moveTo>
                  <a:cubicBezTo>
                    <a:pt x="150" y="0"/>
                    <a:pt x="83" y="39"/>
                    <a:pt x="51" y="97"/>
                  </a:cubicBezTo>
                  <a:cubicBezTo>
                    <a:pt x="1" y="189"/>
                    <a:pt x="39" y="292"/>
                    <a:pt x="123" y="345"/>
                  </a:cubicBezTo>
                  <a:lnTo>
                    <a:pt x="1793" y="1411"/>
                  </a:lnTo>
                  <a:lnTo>
                    <a:pt x="2626" y="1945"/>
                  </a:lnTo>
                  <a:cubicBezTo>
                    <a:pt x="2898" y="2119"/>
                    <a:pt x="3170" y="2282"/>
                    <a:pt x="3430" y="2473"/>
                  </a:cubicBezTo>
                  <a:cubicBezTo>
                    <a:pt x="3688" y="2663"/>
                    <a:pt x="3974" y="2918"/>
                    <a:pt x="4164" y="3214"/>
                  </a:cubicBezTo>
                  <a:cubicBezTo>
                    <a:pt x="4203" y="3273"/>
                    <a:pt x="4259" y="3298"/>
                    <a:pt x="4315" y="3298"/>
                  </a:cubicBezTo>
                  <a:cubicBezTo>
                    <a:pt x="4444" y="3298"/>
                    <a:pt x="4570" y="3166"/>
                    <a:pt x="4479" y="3026"/>
                  </a:cubicBezTo>
                  <a:cubicBezTo>
                    <a:pt x="4118" y="2468"/>
                    <a:pt x="3555" y="2102"/>
                    <a:pt x="3006" y="1751"/>
                  </a:cubicBezTo>
                  <a:lnTo>
                    <a:pt x="1274" y="643"/>
                  </a:lnTo>
                  <a:lnTo>
                    <a:pt x="301" y="25"/>
                  </a:lnTo>
                  <a:cubicBezTo>
                    <a:pt x="275" y="8"/>
                    <a:pt x="246" y="0"/>
                    <a:pt x="2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124575" y="2608100"/>
              <a:ext cx="71050" cy="28175"/>
            </a:xfrm>
            <a:custGeom>
              <a:avLst/>
              <a:gdLst/>
              <a:ahLst/>
              <a:cxnLst/>
              <a:rect l="l" t="t" r="r" b="b"/>
              <a:pathLst>
                <a:path w="2842" h="1127" extrusionOk="0">
                  <a:moveTo>
                    <a:pt x="255" y="0"/>
                  </a:moveTo>
                  <a:cubicBezTo>
                    <a:pt x="62" y="0"/>
                    <a:pt x="1" y="313"/>
                    <a:pt x="213" y="365"/>
                  </a:cubicBezTo>
                  <a:cubicBezTo>
                    <a:pt x="1005" y="560"/>
                    <a:pt x="1782" y="808"/>
                    <a:pt x="2540" y="1108"/>
                  </a:cubicBezTo>
                  <a:cubicBezTo>
                    <a:pt x="2570" y="1120"/>
                    <a:pt x="2602" y="1127"/>
                    <a:pt x="2632" y="1127"/>
                  </a:cubicBezTo>
                  <a:cubicBezTo>
                    <a:pt x="2695" y="1127"/>
                    <a:pt x="2754" y="1099"/>
                    <a:pt x="2788" y="1036"/>
                  </a:cubicBezTo>
                  <a:cubicBezTo>
                    <a:pt x="2841" y="942"/>
                    <a:pt x="2807" y="822"/>
                    <a:pt x="2714" y="786"/>
                  </a:cubicBezTo>
                  <a:cubicBezTo>
                    <a:pt x="1929" y="473"/>
                    <a:pt x="1123" y="213"/>
                    <a:pt x="302" y="6"/>
                  </a:cubicBezTo>
                  <a:cubicBezTo>
                    <a:pt x="286" y="2"/>
                    <a:pt x="270" y="0"/>
                    <a:pt x="2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068700" y="2599950"/>
              <a:ext cx="24875" cy="11325"/>
            </a:xfrm>
            <a:custGeom>
              <a:avLst/>
              <a:gdLst/>
              <a:ahLst/>
              <a:cxnLst/>
              <a:rect l="l" t="t" r="r" b="b"/>
              <a:pathLst>
                <a:path w="995" h="453" extrusionOk="0">
                  <a:moveTo>
                    <a:pt x="194" y="1"/>
                  </a:moveTo>
                  <a:cubicBezTo>
                    <a:pt x="160" y="1"/>
                    <a:pt x="126" y="9"/>
                    <a:pt x="97" y="27"/>
                  </a:cubicBezTo>
                  <a:cubicBezTo>
                    <a:pt x="53" y="53"/>
                    <a:pt x="24" y="94"/>
                    <a:pt x="12" y="142"/>
                  </a:cubicBezTo>
                  <a:cubicBezTo>
                    <a:pt x="0" y="188"/>
                    <a:pt x="8" y="238"/>
                    <a:pt x="34" y="279"/>
                  </a:cubicBezTo>
                  <a:cubicBezTo>
                    <a:pt x="58" y="323"/>
                    <a:pt x="99" y="354"/>
                    <a:pt x="147" y="363"/>
                  </a:cubicBezTo>
                  <a:lnTo>
                    <a:pt x="763" y="448"/>
                  </a:lnTo>
                  <a:cubicBezTo>
                    <a:pt x="778" y="451"/>
                    <a:pt x="793" y="452"/>
                    <a:pt x="808" y="452"/>
                  </a:cubicBezTo>
                  <a:cubicBezTo>
                    <a:pt x="840" y="452"/>
                    <a:pt x="871" y="446"/>
                    <a:pt x="900" y="431"/>
                  </a:cubicBezTo>
                  <a:cubicBezTo>
                    <a:pt x="941" y="404"/>
                    <a:pt x="973" y="361"/>
                    <a:pt x="985" y="313"/>
                  </a:cubicBezTo>
                  <a:cubicBezTo>
                    <a:pt x="994" y="267"/>
                    <a:pt x="987" y="219"/>
                    <a:pt x="965" y="178"/>
                  </a:cubicBezTo>
                  <a:cubicBezTo>
                    <a:pt x="939" y="135"/>
                    <a:pt x="898" y="104"/>
                    <a:pt x="847" y="94"/>
                  </a:cubicBezTo>
                  <a:lnTo>
                    <a:pt x="234" y="5"/>
                  </a:lnTo>
                  <a:cubicBezTo>
                    <a:pt x="221" y="2"/>
                    <a:pt x="207" y="1"/>
                    <a:pt x="1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149175" y="2635325"/>
              <a:ext cx="66650" cy="44850"/>
            </a:xfrm>
            <a:custGeom>
              <a:avLst/>
              <a:gdLst/>
              <a:ahLst/>
              <a:cxnLst/>
              <a:rect l="l" t="t" r="r" b="b"/>
              <a:pathLst>
                <a:path w="2666" h="1794" extrusionOk="0">
                  <a:moveTo>
                    <a:pt x="246" y="0"/>
                  </a:moveTo>
                  <a:cubicBezTo>
                    <a:pt x="57" y="0"/>
                    <a:pt x="0" y="308"/>
                    <a:pt x="211" y="366"/>
                  </a:cubicBezTo>
                  <a:cubicBezTo>
                    <a:pt x="1041" y="604"/>
                    <a:pt x="1782" y="1083"/>
                    <a:pt x="2343" y="1743"/>
                  </a:cubicBezTo>
                  <a:cubicBezTo>
                    <a:pt x="2372" y="1778"/>
                    <a:pt x="2416" y="1794"/>
                    <a:pt x="2461" y="1794"/>
                  </a:cubicBezTo>
                  <a:cubicBezTo>
                    <a:pt x="2513" y="1794"/>
                    <a:pt x="2567" y="1773"/>
                    <a:pt x="2601" y="1738"/>
                  </a:cubicBezTo>
                  <a:cubicBezTo>
                    <a:pt x="2666" y="1670"/>
                    <a:pt x="2661" y="1555"/>
                    <a:pt x="2598" y="1478"/>
                  </a:cubicBezTo>
                  <a:cubicBezTo>
                    <a:pt x="1994" y="773"/>
                    <a:pt x="1193" y="260"/>
                    <a:pt x="298" y="7"/>
                  </a:cubicBezTo>
                  <a:cubicBezTo>
                    <a:pt x="279" y="2"/>
                    <a:pt x="262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946250" y="2940825"/>
              <a:ext cx="109275" cy="52175"/>
            </a:xfrm>
            <a:custGeom>
              <a:avLst/>
              <a:gdLst/>
              <a:ahLst/>
              <a:cxnLst/>
              <a:rect l="l" t="t" r="r" b="b"/>
              <a:pathLst>
                <a:path w="4371" h="2087" extrusionOk="0">
                  <a:moveTo>
                    <a:pt x="199" y="0"/>
                  </a:moveTo>
                  <a:cubicBezTo>
                    <a:pt x="120" y="0"/>
                    <a:pt x="42" y="65"/>
                    <a:pt x="24" y="143"/>
                  </a:cubicBezTo>
                  <a:cubicBezTo>
                    <a:pt x="0" y="245"/>
                    <a:pt x="65" y="334"/>
                    <a:pt x="159" y="363"/>
                  </a:cubicBezTo>
                  <a:cubicBezTo>
                    <a:pt x="1492" y="813"/>
                    <a:pt x="2785" y="1381"/>
                    <a:pt x="4017" y="2062"/>
                  </a:cubicBezTo>
                  <a:cubicBezTo>
                    <a:pt x="4048" y="2079"/>
                    <a:pt x="4078" y="2086"/>
                    <a:pt x="4106" y="2086"/>
                  </a:cubicBezTo>
                  <a:cubicBezTo>
                    <a:pt x="4268" y="2086"/>
                    <a:pt x="4371" y="1837"/>
                    <a:pt x="4193" y="1737"/>
                  </a:cubicBezTo>
                  <a:cubicBezTo>
                    <a:pt x="2931" y="1044"/>
                    <a:pt x="1610" y="464"/>
                    <a:pt x="246" y="9"/>
                  </a:cubicBezTo>
                  <a:cubicBezTo>
                    <a:pt x="230" y="3"/>
                    <a:pt x="215" y="0"/>
                    <a:pt x="1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790825" y="2933825"/>
              <a:ext cx="110925" cy="14825"/>
            </a:xfrm>
            <a:custGeom>
              <a:avLst/>
              <a:gdLst/>
              <a:ahLst/>
              <a:cxnLst/>
              <a:rect l="l" t="t" r="r" b="b"/>
              <a:pathLst>
                <a:path w="4437" h="593" extrusionOk="0">
                  <a:moveTo>
                    <a:pt x="3101" y="1"/>
                  </a:moveTo>
                  <a:cubicBezTo>
                    <a:pt x="2115" y="1"/>
                    <a:pt x="1130" y="79"/>
                    <a:pt x="155" y="233"/>
                  </a:cubicBezTo>
                  <a:cubicBezTo>
                    <a:pt x="56" y="253"/>
                    <a:pt x="1" y="375"/>
                    <a:pt x="25" y="462"/>
                  </a:cubicBezTo>
                  <a:cubicBezTo>
                    <a:pt x="52" y="553"/>
                    <a:pt x="128" y="593"/>
                    <a:pt x="212" y="593"/>
                  </a:cubicBezTo>
                  <a:cubicBezTo>
                    <a:pt x="226" y="593"/>
                    <a:pt x="240" y="592"/>
                    <a:pt x="253" y="590"/>
                  </a:cubicBezTo>
                  <a:cubicBezTo>
                    <a:pt x="1192" y="441"/>
                    <a:pt x="2139" y="366"/>
                    <a:pt x="3087" y="366"/>
                  </a:cubicBezTo>
                  <a:cubicBezTo>
                    <a:pt x="3477" y="366"/>
                    <a:pt x="3866" y="379"/>
                    <a:pt x="4256" y="404"/>
                  </a:cubicBezTo>
                  <a:cubicBezTo>
                    <a:pt x="4259" y="404"/>
                    <a:pt x="4262" y="405"/>
                    <a:pt x="4266" y="405"/>
                  </a:cubicBezTo>
                  <a:cubicBezTo>
                    <a:pt x="4360" y="405"/>
                    <a:pt x="4436" y="310"/>
                    <a:pt x="4436" y="219"/>
                  </a:cubicBezTo>
                  <a:cubicBezTo>
                    <a:pt x="4436" y="125"/>
                    <a:pt x="4350" y="43"/>
                    <a:pt x="4246" y="36"/>
                  </a:cubicBezTo>
                  <a:cubicBezTo>
                    <a:pt x="3865" y="13"/>
                    <a:pt x="3483" y="1"/>
                    <a:pt x="31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853050" y="2955725"/>
              <a:ext cx="89225" cy="14200"/>
            </a:xfrm>
            <a:custGeom>
              <a:avLst/>
              <a:gdLst/>
              <a:ahLst/>
              <a:cxnLst/>
              <a:rect l="l" t="t" r="r" b="b"/>
              <a:pathLst>
                <a:path w="3569" h="568" extrusionOk="0">
                  <a:moveTo>
                    <a:pt x="1321" y="0"/>
                  </a:moveTo>
                  <a:cubicBezTo>
                    <a:pt x="942" y="0"/>
                    <a:pt x="561" y="22"/>
                    <a:pt x="183" y="65"/>
                  </a:cubicBezTo>
                  <a:cubicBezTo>
                    <a:pt x="84" y="77"/>
                    <a:pt x="0" y="147"/>
                    <a:pt x="3" y="250"/>
                  </a:cubicBezTo>
                  <a:cubicBezTo>
                    <a:pt x="7" y="341"/>
                    <a:pt x="84" y="436"/>
                    <a:pt x="180" y="436"/>
                  </a:cubicBezTo>
                  <a:cubicBezTo>
                    <a:pt x="183" y="436"/>
                    <a:pt x="187" y="436"/>
                    <a:pt x="190" y="436"/>
                  </a:cubicBezTo>
                  <a:cubicBezTo>
                    <a:pt x="566" y="392"/>
                    <a:pt x="943" y="370"/>
                    <a:pt x="1320" y="370"/>
                  </a:cubicBezTo>
                  <a:cubicBezTo>
                    <a:pt x="1972" y="370"/>
                    <a:pt x="2623" y="435"/>
                    <a:pt x="3264" y="563"/>
                  </a:cubicBezTo>
                  <a:cubicBezTo>
                    <a:pt x="3278" y="566"/>
                    <a:pt x="3292" y="568"/>
                    <a:pt x="3306" y="568"/>
                  </a:cubicBezTo>
                  <a:cubicBezTo>
                    <a:pt x="3505" y="568"/>
                    <a:pt x="3569" y="252"/>
                    <a:pt x="3350" y="207"/>
                  </a:cubicBezTo>
                  <a:cubicBezTo>
                    <a:pt x="2683" y="69"/>
                    <a:pt x="2003" y="0"/>
                    <a:pt x="13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251075" y="2498875"/>
              <a:ext cx="80825" cy="97100"/>
            </a:xfrm>
            <a:custGeom>
              <a:avLst/>
              <a:gdLst/>
              <a:ahLst/>
              <a:cxnLst/>
              <a:rect l="l" t="t" r="r" b="b"/>
              <a:pathLst>
                <a:path w="3233" h="3884" extrusionOk="0">
                  <a:moveTo>
                    <a:pt x="205" y="1"/>
                  </a:moveTo>
                  <a:cubicBezTo>
                    <a:pt x="159" y="1"/>
                    <a:pt x="113" y="18"/>
                    <a:pt x="75" y="58"/>
                  </a:cubicBezTo>
                  <a:cubicBezTo>
                    <a:pt x="0" y="135"/>
                    <a:pt x="2" y="253"/>
                    <a:pt x="82" y="315"/>
                  </a:cubicBezTo>
                  <a:cubicBezTo>
                    <a:pt x="582" y="717"/>
                    <a:pt x="1059" y="1150"/>
                    <a:pt x="1507" y="1612"/>
                  </a:cubicBezTo>
                  <a:cubicBezTo>
                    <a:pt x="1728" y="1843"/>
                    <a:pt x="1940" y="2079"/>
                    <a:pt x="2149" y="2320"/>
                  </a:cubicBezTo>
                  <a:cubicBezTo>
                    <a:pt x="2356" y="2561"/>
                    <a:pt x="2481" y="2717"/>
                    <a:pt x="2619" y="2938"/>
                  </a:cubicBezTo>
                  <a:cubicBezTo>
                    <a:pt x="2753" y="3162"/>
                    <a:pt x="2862" y="3420"/>
                    <a:pt x="2862" y="3694"/>
                  </a:cubicBezTo>
                  <a:cubicBezTo>
                    <a:pt x="2862" y="3825"/>
                    <a:pt x="2944" y="3883"/>
                    <a:pt x="3031" y="3883"/>
                  </a:cubicBezTo>
                  <a:cubicBezTo>
                    <a:pt x="3127" y="3883"/>
                    <a:pt x="3227" y="3812"/>
                    <a:pt x="3227" y="3687"/>
                  </a:cubicBezTo>
                  <a:cubicBezTo>
                    <a:pt x="3232" y="3133"/>
                    <a:pt x="2907" y="2664"/>
                    <a:pt x="2570" y="2252"/>
                  </a:cubicBezTo>
                  <a:cubicBezTo>
                    <a:pt x="2144" y="1735"/>
                    <a:pt x="1685" y="1249"/>
                    <a:pt x="1194" y="794"/>
                  </a:cubicBezTo>
                  <a:cubicBezTo>
                    <a:pt x="917" y="534"/>
                    <a:pt x="633" y="289"/>
                    <a:pt x="337" y="50"/>
                  </a:cubicBezTo>
                  <a:cubicBezTo>
                    <a:pt x="298" y="19"/>
                    <a:pt x="251" y="1"/>
                    <a:pt x="2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176250" y="2459875"/>
              <a:ext cx="51025" cy="30600"/>
            </a:xfrm>
            <a:custGeom>
              <a:avLst/>
              <a:gdLst/>
              <a:ahLst/>
              <a:cxnLst/>
              <a:rect l="l" t="t" r="r" b="b"/>
              <a:pathLst>
                <a:path w="2041" h="1224" extrusionOk="0">
                  <a:moveTo>
                    <a:pt x="245" y="0"/>
                  </a:moveTo>
                  <a:cubicBezTo>
                    <a:pt x="57" y="0"/>
                    <a:pt x="1" y="306"/>
                    <a:pt x="211" y="366"/>
                  </a:cubicBezTo>
                  <a:cubicBezTo>
                    <a:pt x="748" y="518"/>
                    <a:pt x="1239" y="794"/>
                    <a:pt x="1648" y="1175"/>
                  </a:cubicBezTo>
                  <a:cubicBezTo>
                    <a:pt x="1686" y="1209"/>
                    <a:pt x="1728" y="1224"/>
                    <a:pt x="1768" y="1224"/>
                  </a:cubicBezTo>
                  <a:cubicBezTo>
                    <a:pt x="1914" y="1224"/>
                    <a:pt x="2041" y="1034"/>
                    <a:pt x="1905" y="910"/>
                  </a:cubicBezTo>
                  <a:cubicBezTo>
                    <a:pt x="1448" y="486"/>
                    <a:pt x="897" y="178"/>
                    <a:pt x="298" y="7"/>
                  </a:cubicBezTo>
                  <a:cubicBezTo>
                    <a:pt x="279" y="2"/>
                    <a:pt x="262" y="0"/>
                    <a:pt x="2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4193050" y="2494075"/>
              <a:ext cx="56825" cy="36475"/>
            </a:xfrm>
            <a:custGeom>
              <a:avLst/>
              <a:gdLst/>
              <a:ahLst/>
              <a:cxnLst/>
              <a:rect l="l" t="t" r="r" b="b"/>
              <a:pathLst>
                <a:path w="2273" h="1459" extrusionOk="0">
                  <a:moveTo>
                    <a:pt x="205" y="0"/>
                  </a:moveTo>
                  <a:cubicBezTo>
                    <a:pt x="140" y="0"/>
                    <a:pt x="79" y="31"/>
                    <a:pt x="47" y="93"/>
                  </a:cubicBezTo>
                  <a:cubicBezTo>
                    <a:pt x="1" y="173"/>
                    <a:pt x="30" y="303"/>
                    <a:pt x="119" y="341"/>
                  </a:cubicBezTo>
                  <a:cubicBezTo>
                    <a:pt x="764" y="627"/>
                    <a:pt x="1375" y="986"/>
                    <a:pt x="1938" y="1410"/>
                  </a:cubicBezTo>
                  <a:cubicBezTo>
                    <a:pt x="1979" y="1440"/>
                    <a:pt x="2027" y="1459"/>
                    <a:pt x="2074" y="1459"/>
                  </a:cubicBezTo>
                  <a:cubicBezTo>
                    <a:pt x="2118" y="1459"/>
                    <a:pt x="2162" y="1442"/>
                    <a:pt x="2198" y="1405"/>
                  </a:cubicBezTo>
                  <a:cubicBezTo>
                    <a:pt x="2273" y="1325"/>
                    <a:pt x="2273" y="1205"/>
                    <a:pt x="2196" y="1145"/>
                  </a:cubicBezTo>
                  <a:cubicBezTo>
                    <a:pt x="1606" y="700"/>
                    <a:pt x="968" y="322"/>
                    <a:pt x="297" y="21"/>
                  </a:cubicBezTo>
                  <a:cubicBezTo>
                    <a:pt x="267" y="7"/>
                    <a:pt x="235" y="0"/>
                    <a:pt x="2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322375" y="2495375"/>
              <a:ext cx="472875" cy="544350"/>
            </a:xfrm>
            <a:custGeom>
              <a:avLst/>
              <a:gdLst/>
              <a:ahLst/>
              <a:cxnLst/>
              <a:rect l="l" t="t" r="r" b="b"/>
              <a:pathLst>
                <a:path w="18915" h="21774" extrusionOk="0">
                  <a:moveTo>
                    <a:pt x="7093" y="0"/>
                  </a:moveTo>
                  <a:cubicBezTo>
                    <a:pt x="6735" y="0"/>
                    <a:pt x="6378" y="67"/>
                    <a:pt x="6041" y="200"/>
                  </a:cubicBezTo>
                  <a:cubicBezTo>
                    <a:pt x="5887" y="260"/>
                    <a:pt x="5740" y="332"/>
                    <a:pt x="5598" y="417"/>
                  </a:cubicBezTo>
                  <a:cubicBezTo>
                    <a:pt x="5335" y="398"/>
                    <a:pt x="5071" y="385"/>
                    <a:pt x="4808" y="385"/>
                  </a:cubicBezTo>
                  <a:cubicBezTo>
                    <a:pt x="4441" y="385"/>
                    <a:pt x="4077" y="411"/>
                    <a:pt x="3718" y="491"/>
                  </a:cubicBezTo>
                  <a:cubicBezTo>
                    <a:pt x="3025" y="638"/>
                    <a:pt x="2409" y="1038"/>
                    <a:pt x="1990" y="1610"/>
                  </a:cubicBezTo>
                  <a:cubicBezTo>
                    <a:pt x="1817" y="1846"/>
                    <a:pt x="1685" y="2111"/>
                    <a:pt x="1596" y="2390"/>
                  </a:cubicBezTo>
                  <a:cubicBezTo>
                    <a:pt x="575" y="3208"/>
                    <a:pt x="0" y="4496"/>
                    <a:pt x="135" y="5805"/>
                  </a:cubicBezTo>
                  <a:cubicBezTo>
                    <a:pt x="168" y="6154"/>
                    <a:pt x="250" y="6501"/>
                    <a:pt x="375" y="6830"/>
                  </a:cubicBezTo>
                  <a:cubicBezTo>
                    <a:pt x="387" y="6855"/>
                    <a:pt x="402" y="6879"/>
                    <a:pt x="419" y="6900"/>
                  </a:cubicBezTo>
                  <a:cubicBezTo>
                    <a:pt x="431" y="7478"/>
                    <a:pt x="546" y="8048"/>
                    <a:pt x="626" y="8623"/>
                  </a:cubicBezTo>
                  <a:cubicBezTo>
                    <a:pt x="676" y="9009"/>
                    <a:pt x="708" y="9398"/>
                    <a:pt x="667" y="9788"/>
                  </a:cubicBezTo>
                  <a:cubicBezTo>
                    <a:pt x="628" y="10176"/>
                    <a:pt x="486" y="10573"/>
                    <a:pt x="342" y="10956"/>
                  </a:cubicBezTo>
                  <a:cubicBezTo>
                    <a:pt x="197" y="11336"/>
                    <a:pt x="75" y="11733"/>
                    <a:pt x="195" y="12137"/>
                  </a:cubicBezTo>
                  <a:cubicBezTo>
                    <a:pt x="216" y="12211"/>
                    <a:pt x="281" y="12263"/>
                    <a:pt x="356" y="12263"/>
                  </a:cubicBezTo>
                  <a:cubicBezTo>
                    <a:pt x="359" y="12263"/>
                    <a:pt x="362" y="12263"/>
                    <a:pt x="366" y="12262"/>
                  </a:cubicBezTo>
                  <a:cubicBezTo>
                    <a:pt x="400" y="12327"/>
                    <a:pt x="464" y="12371"/>
                    <a:pt x="539" y="12376"/>
                  </a:cubicBezTo>
                  <a:cubicBezTo>
                    <a:pt x="1312" y="12450"/>
                    <a:pt x="1988" y="12996"/>
                    <a:pt x="2544" y="13497"/>
                  </a:cubicBezTo>
                  <a:cubicBezTo>
                    <a:pt x="3540" y="14388"/>
                    <a:pt x="4325" y="15492"/>
                    <a:pt x="4837" y="16727"/>
                  </a:cubicBezTo>
                  <a:cubicBezTo>
                    <a:pt x="4870" y="16806"/>
                    <a:pt x="4934" y="16864"/>
                    <a:pt x="5018" y="16864"/>
                  </a:cubicBezTo>
                  <a:cubicBezTo>
                    <a:pt x="5021" y="16864"/>
                    <a:pt x="5024" y="16864"/>
                    <a:pt x="5028" y="16864"/>
                  </a:cubicBezTo>
                  <a:cubicBezTo>
                    <a:pt x="5056" y="16936"/>
                    <a:pt x="5126" y="16984"/>
                    <a:pt x="5203" y="16989"/>
                  </a:cubicBezTo>
                  <a:cubicBezTo>
                    <a:pt x="6091" y="17059"/>
                    <a:pt x="6910" y="17519"/>
                    <a:pt x="7514" y="18156"/>
                  </a:cubicBezTo>
                  <a:cubicBezTo>
                    <a:pt x="7841" y="18505"/>
                    <a:pt x="8113" y="18900"/>
                    <a:pt x="8327" y="19326"/>
                  </a:cubicBezTo>
                  <a:cubicBezTo>
                    <a:pt x="8435" y="19538"/>
                    <a:pt x="8532" y="19752"/>
                    <a:pt x="8616" y="19974"/>
                  </a:cubicBezTo>
                  <a:cubicBezTo>
                    <a:pt x="8700" y="20197"/>
                    <a:pt x="8787" y="20421"/>
                    <a:pt x="8931" y="20614"/>
                  </a:cubicBezTo>
                  <a:cubicBezTo>
                    <a:pt x="9076" y="20806"/>
                    <a:pt x="9268" y="20958"/>
                    <a:pt x="9451" y="21114"/>
                  </a:cubicBezTo>
                  <a:cubicBezTo>
                    <a:pt x="9636" y="21271"/>
                    <a:pt x="9783" y="21413"/>
                    <a:pt x="9834" y="21637"/>
                  </a:cubicBezTo>
                  <a:cubicBezTo>
                    <a:pt x="9855" y="21729"/>
                    <a:pt x="9922" y="21768"/>
                    <a:pt x="9993" y="21768"/>
                  </a:cubicBezTo>
                  <a:cubicBezTo>
                    <a:pt x="10029" y="21768"/>
                    <a:pt x="10066" y="21758"/>
                    <a:pt x="10099" y="21740"/>
                  </a:cubicBezTo>
                  <a:cubicBezTo>
                    <a:pt x="10128" y="21762"/>
                    <a:pt x="10162" y="21773"/>
                    <a:pt x="10197" y="21773"/>
                  </a:cubicBezTo>
                  <a:cubicBezTo>
                    <a:pt x="10244" y="21773"/>
                    <a:pt x="10290" y="21753"/>
                    <a:pt x="10322" y="21714"/>
                  </a:cubicBezTo>
                  <a:cubicBezTo>
                    <a:pt x="10866" y="21096"/>
                    <a:pt x="11642" y="20859"/>
                    <a:pt x="12430" y="20859"/>
                  </a:cubicBezTo>
                  <a:cubicBezTo>
                    <a:pt x="12821" y="20859"/>
                    <a:pt x="13215" y="20917"/>
                    <a:pt x="13586" y="21016"/>
                  </a:cubicBezTo>
                  <a:cubicBezTo>
                    <a:pt x="13916" y="21105"/>
                    <a:pt x="14240" y="21218"/>
                    <a:pt x="14553" y="21355"/>
                  </a:cubicBezTo>
                  <a:cubicBezTo>
                    <a:pt x="14583" y="21368"/>
                    <a:pt x="14615" y="21374"/>
                    <a:pt x="14646" y="21374"/>
                  </a:cubicBezTo>
                  <a:cubicBezTo>
                    <a:pt x="14709" y="21374"/>
                    <a:pt x="14770" y="21346"/>
                    <a:pt x="14804" y="21283"/>
                  </a:cubicBezTo>
                  <a:cubicBezTo>
                    <a:pt x="14808" y="21271"/>
                    <a:pt x="14813" y="21256"/>
                    <a:pt x="14816" y="21244"/>
                  </a:cubicBezTo>
                  <a:cubicBezTo>
                    <a:pt x="15805" y="21131"/>
                    <a:pt x="16799" y="20794"/>
                    <a:pt x="17490" y="20048"/>
                  </a:cubicBezTo>
                  <a:cubicBezTo>
                    <a:pt x="17846" y="19668"/>
                    <a:pt x="18115" y="19187"/>
                    <a:pt x="18207" y="18669"/>
                  </a:cubicBezTo>
                  <a:cubicBezTo>
                    <a:pt x="18257" y="18392"/>
                    <a:pt x="18257" y="18108"/>
                    <a:pt x="18272" y="17829"/>
                  </a:cubicBezTo>
                  <a:cubicBezTo>
                    <a:pt x="18289" y="17557"/>
                    <a:pt x="18341" y="17290"/>
                    <a:pt x="18428" y="17035"/>
                  </a:cubicBezTo>
                  <a:cubicBezTo>
                    <a:pt x="18520" y="16773"/>
                    <a:pt x="18628" y="16517"/>
                    <a:pt x="18712" y="16253"/>
                  </a:cubicBezTo>
                  <a:cubicBezTo>
                    <a:pt x="18787" y="16007"/>
                    <a:pt x="18837" y="15755"/>
                    <a:pt x="18861" y="15499"/>
                  </a:cubicBezTo>
                  <a:cubicBezTo>
                    <a:pt x="18914" y="14996"/>
                    <a:pt x="18866" y="14486"/>
                    <a:pt x="18722" y="14002"/>
                  </a:cubicBezTo>
                  <a:cubicBezTo>
                    <a:pt x="18642" y="13738"/>
                    <a:pt x="18534" y="13483"/>
                    <a:pt x="18488" y="13208"/>
                  </a:cubicBezTo>
                  <a:cubicBezTo>
                    <a:pt x="18445" y="12934"/>
                    <a:pt x="18476" y="12691"/>
                    <a:pt x="18510" y="12438"/>
                  </a:cubicBezTo>
                  <a:cubicBezTo>
                    <a:pt x="18582" y="11911"/>
                    <a:pt x="18638" y="11389"/>
                    <a:pt x="18604" y="10854"/>
                  </a:cubicBezTo>
                  <a:cubicBezTo>
                    <a:pt x="18532" y="9779"/>
                    <a:pt x="18098" y="8708"/>
                    <a:pt x="17193" y="8070"/>
                  </a:cubicBezTo>
                  <a:cubicBezTo>
                    <a:pt x="17100" y="8005"/>
                    <a:pt x="17001" y="7945"/>
                    <a:pt x="16900" y="7892"/>
                  </a:cubicBezTo>
                  <a:cubicBezTo>
                    <a:pt x="16536" y="6534"/>
                    <a:pt x="15692" y="5336"/>
                    <a:pt x="14561" y="4510"/>
                  </a:cubicBezTo>
                  <a:cubicBezTo>
                    <a:pt x="14291" y="4315"/>
                    <a:pt x="14005" y="4145"/>
                    <a:pt x="13706" y="3995"/>
                  </a:cubicBezTo>
                  <a:cubicBezTo>
                    <a:pt x="13706" y="3993"/>
                    <a:pt x="13706" y="3991"/>
                    <a:pt x="13704" y="3988"/>
                  </a:cubicBezTo>
                  <a:cubicBezTo>
                    <a:pt x="13324" y="3285"/>
                    <a:pt x="12770" y="2696"/>
                    <a:pt x="12132" y="2222"/>
                  </a:cubicBezTo>
                  <a:cubicBezTo>
                    <a:pt x="11494" y="1745"/>
                    <a:pt x="10821" y="1365"/>
                    <a:pt x="10089" y="1115"/>
                  </a:cubicBezTo>
                  <a:cubicBezTo>
                    <a:pt x="9822" y="1016"/>
                    <a:pt x="9538" y="965"/>
                    <a:pt x="9251" y="963"/>
                  </a:cubicBezTo>
                  <a:cubicBezTo>
                    <a:pt x="8874" y="549"/>
                    <a:pt x="8387" y="251"/>
                    <a:pt x="7846" y="101"/>
                  </a:cubicBezTo>
                  <a:cubicBezTo>
                    <a:pt x="7599" y="34"/>
                    <a:pt x="7346" y="0"/>
                    <a:pt x="70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4713450" y="2873825"/>
              <a:ext cx="18750" cy="54575"/>
            </a:xfrm>
            <a:custGeom>
              <a:avLst/>
              <a:gdLst/>
              <a:ahLst/>
              <a:cxnLst/>
              <a:rect l="l" t="t" r="r" b="b"/>
              <a:pathLst>
                <a:path w="750" h="2183" extrusionOk="0">
                  <a:moveTo>
                    <a:pt x="561" y="0"/>
                  </a:moveTo>
                  <a:cubicBezTo>
                    <a:pt x="458" y="5"/>
                    <a:pt x="378" y="89"/>
                    <a:pt x="381" y="191"/>
                  </a:cubicBezTo>
                  <a:cubicBezTo>
                    <a:pt x="366" y="795"/>
                    <a:pt x="248" y="1392"/>
                    <a:pt x="34" y="1957"/>
                  </a:cubicBezTo>
                  <a:cubicBezTo>
                    <a:pt x="1" y="2051"/>
                    <a:pt x="82" y="2159"/>
                    <a:pt x="169" y="2179"/>
                  </a:cubicBezTo>
                  <a:cubicBezTo>
                    <a:pt x="181" y="2181"/>
                    <a:pt x="193" y="2183"/>
                    <a:pt x="205" y="2183"/>
                  </a:cubicBezTo>
                  <a:cubicBezTo>
                    <a:pt x="282" y="2183"/>
                    <a:pt x="362" y="2125"/>
                    <a:pt x="393" y="2044"/>
                  </a:cubicBezTo>
                  <a:cubicBezTo>
                    <a:pt x="614" y="1447"/>
                    <a:pt x="735" y="819"/>
                    <a:pt x="747" y="181"/>
                  </a:cubicBezTo>
                  <a:cubicBezTo>
                    <a:pt x="749" y="82"/>
                    <a:pt x="658" y="0"/>
                    <a:pt x="5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648400" y="2943600"/>
              <a:ext cx="52650" cy="32550"/>
            </a:xfrm>
            <a:custGeom>
              <a:avLst/>
              <a:gdLst/>
              <a:ahLst/>
              <a:cxnLst/>
              <a:rect l="l" t="t" r="r" b="b"/>
              <a:pathLst>
                <a:path w="2106" h="1302" extrusionOk="0">
                  <a:moveTo>
                    <a:pt x="1843" y="0"/>
                  </a:moveTo>
                  <a:cubicBezTo>
                    <a:pt x="1800" y="0"/>
                    <a:pt x="1757" y="18"/>
                    <a:pt x="1719" y="59"/>
                  </a:cubicBezTo>
                  <a:cubicBezTo>
                    <a:pt x="1301" y="509"/>
                    <a:pt x="752" y="819"/>
                    <a:pt x="150" y="940"/>
                  </a:cubicBezTo>
                  <a:cubicBezTo>
                    <a:pt x="54" y="961"/>
                    <a:pt x="1" y="1077"/>
                    <a:pt x="25" y="1168"/>
                  </a:cubicBezTo>
                  <a:cubicBezTo>
                    <a:pt x="49" y="1250"/>
                    <a:pt x="125" y="1302"/>
                    <a:pt x="207" y="1302"/>
                  </a:cubicBezTo>
                  <a:cubicBezTo>
                    <a:pt x="222" y="1302"/>
                    <a:pt x="238" y="1300"/>
                    <a:pt x="254" y="1296"/>
                  </a:cubicBezTo>
                  <a:cubicBezTo>
                    <a:pt x="918" y="1156"/>
                    <a:pt x="1522" y="812"/>
                    <a:pt x="1984" y="314"/>
                  </a:cubicBezTo>
                  <a:cubicBezTo>
                    <a:pt x="2105" y="182"/>
                    <a:pt x="1980" y="0"/>
                    <a:pt x="18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581625" y="2974850"/>
              <a:ext cx="39075" cy="10725"/>
            </a:xfrm>
            <a:custGeom>
              <a:avLst/>
              <a:gdLst/>
              <a:ahLst/>
              <a:cxnLst/>
              <a:rect l="l" t="t" r="r" b="b"/>
              <a:pathLst>
                <a:path w="1563" h="429" extrusionOk="0">
                  <a:moveTo>
                    <a:pt x="179" y="0"/>
                  </a:moveTo>
                  <a:cubicBezTo>
                    <a:pt x="85" y="0"/>
                    <a:pt x="1" y="96"/>
                    <a:pt x="5" y="188"/>
                  </a:cubicBezTo>
                  <a:cubicBezTo>
                    <a:pt x="10" y="289"/>
                    <a:pt x="94" y="369"/>
                    <a:pt x="195" y="369"/>
                  </a:cubicBezTo>
                  <a:lnTo>
                    <a:pt x="1382" y="429"/>
                  </a:lnTo>
                  <a:cubicBezTo>
                    <a:pt x="1483" y="424"/>
                    <a:pt x="1562" y="340"/>
                    <a:pt x="1562" y="239"/>
                  </a:cubicBezTo>
                  <a:cubicBezTo>
                    <a:pt x="1558" y="137"/>
                    <a:pt x="1476" y="58"/>
                    <a:pt x="1375" y="58"/>
                  </a:cubicBezTo>
                  <a:lnTo>
                    <a:pt x="186" y="0"/>
                  </a:lnTo>
                  <a:cubicBezTo>
                    <a:pt x="184" y="0"/>
                    <a:pt x="181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666225" y="2909900"/>
              <a:ext cx="30050" cy="31600"/>
            </a:xfrm>
            <a:custGeom>
              <a:avLst/>
              <a:gdLst/>
              <a:ahLst/>
              <a:cxnLst/>
              <a:rect l="l" t="t" r="r" b="b"/>
              <a:pathLst>
                <a:path w="1202" h="1264" extrusionOk="0">
                  <a:moveTo>
                    <a:pt x="990" y="1"/>
                  </a:moveTo>
                  <a:cubicBezTo>
                    <a:pt x="925" y="1"/>
                    <a:pt x="866" y="32"/>
                    <a:pt x="840" y="95"/>
                  </a:cubicBezTo>
                  <a:cubicBezTo>
                    <a:pt x="691" y="437"/>
                    <a:pt x="438" y="726"/>
                    <a:pt x="121" y="923"/>
                  </a:cubicBezTo>
                  <a:cubicBezTo>
                    <a:pt x="39" y="971"/>
                    <a:pt x="0" y="1089"/>
                    <a:pt x="58" y="1174"/>
                  </a:cubicBezTo>
                  <a:cubicBezTo>
                    <a:pt x="92" y="1231"/>
                    <a:pt x="152" y="1263"/>
                    <a:pt x="215" y="1263"/>
                  </a:cubicBezTo>
                  <a:cubicBezTo>
                    <a:pt x="247" y="1263"/>
                    <a:pt x="279" y="1255"/>
                    <a:pt x="308" y="1239"/>
                  </a:cubicBezTo>
                  <a:cubicBezTo>
                    <a:pt x="681" y="1010"/>
                    <a:pt x="980" y="673"/>
                    <a:pt x="1163" y="273"/>
                  </a:cubicBezTo>
                  <a:cubicBezTo>
                    <a:pt x="1201" y="182"/>
                    <a:pt x="1182" y="69"/>
                    <a:pt x="1086" y="23"/>
                  </a:cubicBezTo>
                  <a:cubicBezTo>
                    <a:pt x="1054" y="8"/>
                    <a:pt x="1021" y="1"/>
                    <a:pt x="9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681025" y="2706250"/>
              <a:ext cx="23500" cy="64900"/>
            </a:xfrm>
            <a:custGeom>
              <a:avLst/>
              <a:gdLst/>
              <a:ahLst/>
              <a:cxnLst/>
              <a:rect l="l" t="t" r="r" b="b"/>
              <a:pathLst>
                <a:path w="940" h="2596" extrusionOk="0">
                  <a:moveTo>
                    <a:pt x="203" y="0"/>
                  </a:moveTo>
                  <a:cubicBezTo>
                    <a:pt x="170" y="0"/>
                    <a:pt x="136" y="8"/>
                    <a:pt x="109" y="25"/>
                  </a:cubicBezTo>
                  <a:cubicBezTo>
                    <a:pt x="29" y="73"/>
                    <a:pt x="0" y="188"/>
                    <a:pt x="46" y="278"/>
                  </a:cubicBezTo>
                  <a:cubicBezTo>
                    <a:pt x="361" y="949"/>
                    <a:pt x="539" y="1678"/>
                    <a:pt x="566" y="2419"/>
                  </a:cubicBezTo>
                  <a:cubicBezTo>
                    <a:pt x="570" y="2537"/>
                    <a:pt x="662" y="2596"/>
                    <a:pt x="754" y="2596"/>
                  </a:cubicBezTo>
                  <a:cubicBezTo>
                    <a:pt x="847" y="2596"/>
                    <a:pt x="939" y="2535"/>
                    <a:pt x="934" y="2415"/>
                  </a:cubicBezTo>
                  <a:cubicBezTo>
                    <a:pt x="903" y="1608"/>
                    <a:pt x="708" y="817"/>
                    <a:pt x="361" y="90"/>
                  </a:cubicBezTo>
                  <a:cubicBezTo>
                    <a:pt x="334" y="31"/>
                    <a:pt x="268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4642825" y="2649550"/>
              <a:ext cx="28825" cy="30725"/>
            </a:xfrm>
            <a:custGeom>
              <a:avLst/>
              <a:gdLst/>
              <a:ahLst/>
              <a:cxnLst/>
              <a:rect l="l" t="t" r="r" b="b"/>
              <a:pathLst>
                <a:path w="1153" h="1229" extrusionOk="0">
                  <a:moveTo>
                    <a:pt x="196" y="1"/>
                  </a:moveTo>
                  <a:cubicBezTo>
                    <a:pt x="149" y="1"/>
                    <a:pt x="103" y="18"/>
                    <a:pt x="70" y="55"/>
                  </a:cubicBezTo>
                  <a:cubicBezTo>
                    <a:pt x="0" y="129"/>
                    <a:pt x="0" y="245"/>
                    <a:pt x="72" y="317"/>
                  </a:cubicBezTo>
                  <a:cubicBezTo>
                    <a:pt x="337" y="565"/>
                    <a:pt x="573" y="839"/>
                    <a:pt x="777" y="1138"/>
                  </a:cubicBezTo>
                  <a:cubicBezTo>
                    <a:pt x="814" y="1192"/>
                    <a:pt x="878" y="1228"/>
                    <a:pt x="942" y="1228"/>
                  </a:cubicBezTo>
                  <a:cubicBezTo>
                    <a:pt x="972" y="1228"/>
                    <a:pt x="1003" y="1220"/>
                    <a:pt x="1030" y="1203"/>
                  </a:cubicBezTo>
                  <a:cubicBezTo>
                    <a:pt x="1117" y="1145"/>
                    <a:pt x="1153" y="1036"/>
                    <a:pt x="1093" y="950"/>
                  </a:cubicBezTo>
                  <a:cubicBezTo>
                    <a:pt x="871" y="623"/>
                    <a:pt x="616" y="322"/>
                    <a:pt x="330" y="52"/>
                  </a:cubicBezTo>
                  <a:cubicBezTo>
                    <a:pt x="294" y="19"/>
                    <a:pt x="245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4636500" y="2680800"/>
              <a:ext cx="37625" cy="52400"/>
            </a:xfrm>
            <a:custGeom>
              <a:avLst/>
              <a:gdLst/>
              <a:ahLst/>
              <a:cxnLst/>
              <a:rect l="l" t="t" r="r" b="b"/>
              <a:pathLst>
                <a:path w="1505" h="2096" extrusionOk="0">
                  <a:moveTo>
                    <a:pt x="206" y="0"/>
                  </a:moveTo>
                  <a:cubicBezTo>
                    <a:pt x="153" y="0"/>
                    <a:pt x="98" y="21"/>
                    <a:pt x="63" y="56"/>
                  </a:cubicBezTo>
                  <a:cubicBezTo>
                    <a:pt x="0" y="123"/>
                    <a:pt x="8" y="241"/>
                    <a:pt x="70" y="316"/>
                  </a:cubicBezTo>
                  <a:cubicBezTo>
                    <a:pt x="491" y="836"/>
                    <a:pt x="850" y="1404"/>
                    <a:pt x="1144" y="2005"/>
                  </a:cubicBezTo>
                  <a:cubicBezTo>
                    <a:pt x="1174" y="2065"/>
                    <a:pt x="1239" y="2095"/>
                    <a:pt x="1302" y="2095"/>
                  </a:cubicBezTo>
                  <a:cubicBezTo>
                    <a:pt x="1336" y="2095"/>
                    <a:pt x="1369" y="2087"/>
                    <a:pt x="1396" y="2070"/>
                  </a:cubicBezTo>
                  <a:cubicBezTo>
                    <a:pt x="1478" y="2022"/>
                    <a:pt x="1505" y="1907"/>
                    <a:pt x="1464" y="1820"/>
                  </a:cubicBezTo>
                  <a:cubicBezTo>
                    <a:pt x="1151" y="1190"/>
                    <a:pt x="771" y="595"/>
                    <a:pt x="325" y="51"/>
                  </a:cubicBezTo>
                  <a:cubicBezTo>
                    <a:pt x="296" y="16"/>
                    <a:pt x="252" y="0"/>
                    <a:pt x="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478750" y="2561675"/>
              <a:ext cx="63625" cy="24750"/>
            </a:xfrm>
            <a:custGeom>
              <a:avLst/>
              <a:gdLst/>
              <a:ahLst/>
              <a:cxnLst/>
              <a:rect l="l" t="t" r="r" b="b"/>
              <a:pathLst>
                <a:path w="2545" h="990" extrusionOk="0">
                  <a:moveTo>
                    <a:pt x="172" y="0"/>
                  </a:moveTo>
                  <a:cubicBezTo>
                    <a:pt x="78" y="0"/>
                    <a:pt x="0" y="93"/>
                    <a:pt x="2" y="186"/>
                  </a:cubicBezTo>
                  <a:cubicBezTo>
                    <a:pt x="7" y="287"/>
                    <a:pt x="89" y="364"/>
                    <a:pt x="190" y="366"/>
                  </a:cubicBezTo>
                  <a:cubicBezTo>
                    <a:pt x="895" y="405"/>
                    <a:pt x="1581" y="607"/>
                    <a:pt x="2193" y="963"/>
                  </a:cubicBezTo>
                  <a:cubicBezTo>
                    <a:pt x="2224" y="981"/>
                    <a:pt x="2254" y="989"/>
                    <a:pt x="2283" y="989"/>
                  </a:cubicBezTo>
                  <a:cubicBezTo>
                    <a:pt x="2442" y="989"/>
                    <a:pt x="2544" y="741"/>
                    <a:pt x="2371" y="641"/>
                  </a:cubicBezTo>
                  <a:cubicBezTo>
                    <a:pt x="1702" y="256"/>
                    <a:pt x="953" y="37"/>
                    <a:pt x="183" y="0"/>
                  </a:cubicBezTo>
                  <a:cubicBezTo>
                    <a:pt x="179" y="0"/>
                    <a:pt x="176" y="0"/>
                    <a:pt x="1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416575" y="2563725"/>
              <a:ext cx="44375" cy="24100"/>
            </a:xfrm>
            <a:custGeom>
              <a:avLst/>
              <a:gdLst/>
              <a:ahLst/>
              <a:cxnLst/>
              <a:rect l="l" t="t" r="r" b="b"/>
              <a:pathLst>
                <a:path w="1775" h="964" extrusionOk="0">
                  <a:moveTo>
                    <a:pt x="1564" y="0"/>
                  </a:moveTo>
                  <a:cubicBezTo>
                    <a:pt x="1550" y="0"/>
                    <a:pt x="1536" y="2"/>
                    <a:pt x="1522" y="5"/>
                  </a:cubicBezTo>
                  <a:cubicBezTo>
                    <a:pt x="1014" y="106"/>
                    <a:pt x="538" y="316"/>
                    <a:pt x="121" y="621"/>
                  </a:cubicBezTo>
                  <a:cubicBezTo>
                    <a:pt x="42" y="679"/>
                    <a:pt x="1" y="780"/>
                    <a:pt x="56" y="871"/>
                  </a:cubicBezTo>
                  <a:cubicBezTo>
                    <a:pt x="89" y="927"/>
                    <a:pt x="156" y="963"/>
                    <a:pt x="221" y="963"/>
                  </a:cubicBezTo>
                  <a:cubicBezTo>
                    <a:pt x="252" y="963"/>
                    <a:pt x="283" y="955"/>
                    <a:pt x="309" y="936"/>
                  </a:cubicBezTo>
                  <a:cubicBezTo>
                    <a:pt x="696" y="650"/>
                    <a:pt x="1146" y="453"/>
                    <a:pt x="1621" y="359"/>
                  </a:cubicBezTo>
                  <a:cubicBezTo>
                    <a:pt x="1719" y="340"/>
                    <a:pt x="1775" y="222"/>
                    <a:pt x="1751" y="130"/>
                  </a:cubicBezTo>
                  <a:cubicBezTo>
                    <a:pt x="1730" y="54"/>
                    <a:pt x="1649" y="0"/>
                    <a:pt x="15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4442325" y="2584025"/>
              <a:ext cx="54300" cy="19975"/>
            </a:xfrm>
            <a:custGeom>
              <a:avLst/>
              <a:gdLst/>
              <a:ahLst/>
              <a:cxnLst/>
              <a:rect l="l" t="t" r="r" b="b"/>
              <a:pathLst>
                <a:path w="2172" h="799" extrusionOk="0">
                  <a:moveTo>
                    <a:pt x="1586" y="0"/>
                  </a:moveTo>
                  <a:cubicBezTo>
                    <a:pt x="1065" y="0"/>
                    <a:pt x="548" y="154"/>
                    <a:pt x="121" y="457"/>
                  </a:cubicBezTo>
                  <a:cubicBezTo>
                    <a:pt x="39" y="514"/>
                    <a:pt x="1" y="618"/>
                    <a:pt x="54" y="709"/>
                  </a:cubicBezTo>
                  <a:cubicBezTo>
                    <a:pt x="86" y="763"/>
                    <a:pt x="154" y="799"/>
                    <a:pt x="219" y="799"/>
                  </a:cubicBezTo>
                  <a:cubicBezTo>
                    <a:pt x="250" y="799"/>
                    <a:pt x="281" y="791"/>
                    <a:pt x="307" y="772"/>
                  </a:cubicBezTo>
                  <a:cubicBezTo>
                    <a:pt x="681" y="507"/>
                    <a:pt x="1128" y="367"/>
                    <a:pt x="1583" y="367"/>
                  </a:cubicBezTo>
                  <a:cubicBezTo>
                    <a:pt x="1697" y="367"/>
                    <a:pt x="1812" y="376"/>
                    <a:pt x="1926" y="394"/>
                  </a:cubicBezTo>
                  <a:cubicBezTo>
                    <a:pt x="1938" y="396"/>
                    <a:pt x="1949" y="397"/>
                    <a:pt x="1960" y="397"/>
                  </a:cubicBezTo>
                  <a:cubicBezTo>
                    <a:pt x="2045" y="397"/>
                    <a:pt x="2126" y="348"/>
                    <a:pt x="2148" y="257"/>
                  </a:cubicBezTo>
                  <a:cubicBezTo>
                    <a:pt x="2172" y="156"/>
                    <a:pt x="2112" y="52"/>
                    <a:pt x="2013" y="35"/>
                  </a:cubicBezTo>
                  <a:cubicBezTo>
                    <a:pt x="1871" y="12"/>
                    <a:pt x="1728" y="0"/>
                    <a:pt x="15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4387275" y="2729900"/>
              <a:ext cx="15125" cy="43250"/>
            </a:xfrm>
            <a:custGeom>
              <a:avLst/>
              <a:gdLst/>
              <a:ahLst/>
              <a:cxnLst/>
              <a:rect l="l" t="t" r="r" b="b"/>
              <a:pathLst>
                <a:path w="605" h="1730" extrusionOk="0">
                  <a:moveTo>
                    <a:pt x="432" y="508"/>
                  </a:moveTo>
                  <a:cubicBezTo>
                    <a:pt x="432" y="508"/>
                    <a:pt x="432" y="509"/>
                    <a:pt x="431" y="512"/>
                  </a:cubicBezTo>
                  <a:lnTo>
                    <a:pt x="431" y="512"/>
                  </a:lnTo>
                  <a:cubicBezTo>
                    <a:pt x="431" y="512"/>
                    <a:pt x="431" y="511"/>
                    <a:pt x="432" y="511"/>
                  </a:cubicBezTo>
                  <a:cubicBezTo>
                    <a:pt x="432" y="509"/>
                    <a:pt x="432" y="508"/>
                    <a:pt x="432" y="508"/>
                  </a:cubicBezTo>
                  <a:close/>
                  <a:moveTo>
                    <a:pt x="309" y="1"/>
                  </a:moveTo>
                  <a:cubicBezTo>
                    <a:pt x="225" y="1"/>
                    <a:pt x="149" y="57"/>
                    <a:pt x="126" y="143"/>
                  </a:cubicBezTo>
                  <a:cubicBezTo>
                    <a:pt x="1" y="624"/>
                    <a:pt x="32" y="1132"/>
                    <a:pt x="213" y="1594"/>
                  </a:cubicBezTo>
                  <a:cubicBezTo>
                    <a:pt x="243" y="1668"/>
                    <a:pt x="310" y="1730"/>
                    <a:pt x="389" y="1730"/>
                  </a:cubicBezTo>
                  <a:cubicBezTo>
                    <a:pt x="405" y="1730"/>
                    <a:pt x="422" y="1727"/>
                    <a:pt x="439" y="1721"/>
                  </a:cubicBezTo>
                  <a:cubicBezTo>
                    <a:pt x="538" y="1688"/>
                    <a:pt x="605" y="1589"/>
                    <a:pt x="569" y="1495"/>
                  </a:cubicBezTo>
                  <a:cubicBezTo>
                    <a:pt x="525" y="1389"/>
                    <a:pt x="492" y="1281"/>
                    <a:pt x="468" y="1170"/>
                  </a:cubicBezTo>
                  <a:lnTo>
                    <a:pt x="448" y="1086"/>
                  </a:lnTo>
                  <a:cubicBezTo>
                    <a:pt x="448" y="1074"/>
                    <a:pt x="446" y="1060"/>
                    <a:pt x="444" y="1047"/>
                  </a:cubicBezTo>
                  <a:cubicBezTo>
                    <a:pt x="444" y="1043"/>
                    <a:pt x="441" y="1038"/>
                    <a:pt x="439" y="1035"/>
                  </a:cubicBezTo>
                  <a:cubicBezTo>
                    <a:pt x="434" y="980"/>
                    <a:pt x="427" y="925"/>
                    <a:pt x="424" y="869"/>
                  </a:cubicBezTo>
                  <a:cubicBezTo>
                    <a:pt x="417" y="759"/>
                    <a:pt x="417" y="648"/>
                    <a:pt x="427" y="537"/>
                  </a:cubicBezTo>
                  <a:cubicBezTo>
                    <a:pt x="427" y="536"/>
                    <a:pt x="430" y="520"/>
                    <a:pt x="431" y="512"/>
                  </a:cubicBezTo>
                  <a:lnTo>
                    <a:pt x="431" y="512"/>
                  </a:lnTo>
                  <a:cubicBezTo>
                    <a:pt x="431" y="514"/>
                    <a:pt x="430" y="515"/>
                    <a:pt x="430" y="515"/>
                  </a:cubicBezTo>
                  <a:cubicBezTo>
                    <a:pt x="429" y="515"/>
                    <a:pt x="434" y="492"/>
                    <a:pt x="434" y="484"/>
                  </a:cubicBezTo>
                  <a:cubicBezTo>
                    <a:pt x="436" y="455"/>
                    <a:pt x="441" y="427"/>
                    <a:pt x="448" y="398"/>
                  </a:cubicBezTo>
                  <a:cubicBezTo>
                    <a:pt x="458" y="342"/>
                    <a:pt x="470" y="285"/>
                    <a:pt x="485" y="229"/>
                  </a:cubicBezTo>
                  <a:cubicBezTo>
                    <a:pt x="506" y="131"/>
                    <a:pt x="446" y="32"/>
                    <a:pt x="350" y="5"/>
                  </a:cubicBezTo>
                  <a:cubicBezTo>
                    <a:pt x="336" y="2"/>
                    <a:pt x="323" y="1"/>
                    <a:pt x="3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4366350" y="2691775"/>
              <a:ext cx="14575" cy="58600"/>
            </a:xfrm>
            <a:custGeom>
              <a:avLst/>
              <a:gdLst/>
              <a:ahLst/>
              <a:cxnLst/>
              <a:rect l="l" t="t" r="r" b="b"/>
              <a:pathLst>
                <a:path w="583" h="2344" extrusionOk="0">
                  <a:moveTo>
                    <a:pt x="371" y="1"/>
                  </a:moveTo>
                  <a:cubicBezTo>
                    <a:pt x="288" y="1"/>
                    <a:pt x="213" y="58"/>
                    <a:pt x="193" y="142"/>
                  </a:cubicBezTo>
                  <a:cubicBezTo>
                    <a:pt x="0" y="818"/>
                    <a:pt x="0" y="1535"/>
                    <a:pt x="190" y="2214"/>
                  </a:cubicBezTo>
                  <a:cubicBezTo>
                    <a:pt x="215" y="2304"/>
                    <a:pt x="286" y="2343"/>
                    <a:pt x="358" y="2343"/>
                  </a:cubicBezTo>
                  <a:cubicBezTo>
                    <a:pt x="468" y="2343"/>
                    <a:pt x="583" y="2252"/>
                    <a:pt x="542" y="2115"/>
                  </a:cubicBezTo>
                  <a:cubicBezTo>
                    <a:pt x="373" y="1497"/>
                    <a:pt x="376" y="844"/>
                    <a:pt x="551" y="228"/>
                  </a:cubicBezTo>
                  <a:cubicBezTo>
                    <a:pt x="576" y="130"/>
                    <a:pt x="515" y="31"/>
                    <a:pt x="417" y="7"/>
                  </a:cubicBezTo>
                  <a:cubicBezTo>
                    <a:pt x="401" y="3"/>
                    <a:pt x="386" y="1"/>
                    <a:pt x="3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4493300" y="2850450"/>
              <a:ext cx="47125" cy="50375"/>
            </a:xfrm>
            <a:custGeom>
              <a:avLst/>
              <a:gdLst/>
              <a:ahLst/>
              <a:cxnLst/>
              <a:rect l="l" t="t" r="r" b="b"/>
              <a:pathLst>
                <a:path w="1885" h="2015" extrusionOk="0">
                  <a:moveTo>
                    <a:pt x="255" y="0"/>
                  </a:moveTo>
                  <a:cubicBezTo>
                    <a:pt x="127" y="0"/>
                    <a:pt x="1" y="133"/>
                    <a:pt x="89" y="271"/>
                  </a:cubicBezTo>
                  <a:cubicBezTo>
                    <a:pt x="487" y="907"/>
                    <a:pt x="978" y="1479"/>
                    <a:pt x="1550" y="1965"/>
                  </a:cubicBezTo>
                  <a:cubicBezTo>
                    <a:pt x="1590" y="1997"/>
                    <a:pt x="1638" y="2014"/>
                    <a:pt x="1684" y="2014"/>
                  </a:cubicBezTo>
                  <a:cubicBezTo>
                    <a:pt x="1731" y="2014"/>
                    <a:pt x="1777" y="1997"/>
                    <a:pt x="1813" y="1958"/>
                  </a:cubicBezTo>
                  <a:cubicBezTo>
                    <a:pt x="1885" y="1884"/>
                    <a:pt x="1885" y="1763"/>
                    <a:pt x="1805" y="1701"/>
                  </a:cubicBezTo>
                  <a:cubicBezTo>
                    <a:pt x="1259" y="1236"/>
                    <a:pt x="785" y="692"/>
                    <a:pt x="405" y="86"/>
                  </a:cubicBezTo>
                  <a:cubicBezTo>
                    <a:pt x="366" y="25"/>
                    <a:pt x="310" y="0"/>
                    <a:pt x="2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4461900" y="2834450"/>
              <a:ext cx="32100" cy="42000"/>
            </a:xfrm>
            <a:custGeom>
              <a:avLst/>
              <a:gdLst/>
              <a:ahLst/>
              <a:cxnLst/>
              <a:rect l="l" t="t" r="r" b="b"/>
              <a:pathLst>
                <a:path w="1284" h="1680" extrusionOk="0">
                  <a:moveTo>
                    <a:pt x="205" y="1"/>
                  </a:moveTo>
                  <a:cubicBezTo>
                    <a:pt x="189" y="1"/>
                    <a:pt x="174" y="2"/>
                    <a:pt x="159" y="6"/>
                  </a:cubicBezTo>
                  <a:cubicBezTo>
                    <a:pt x="65" y="33"/>
                    <a:pt x="0" y="139"/>
                    <a:pt x="29" y="232"/>
                  </a:cubicBezTo>
                  <a:cubicBezTo>
                    <a:pt x="200" y="760"/>
                    <a:pt x="496" y="1238"/>
                    <a:pt x="893" y="1628"/>
                  </a:cubicBezTo>
                  <a:cubicBezTo>
                    <a:pt x="931" y="1665"/>
                    <a:pt x="973" y="1680"/>
                    <a:pt x="1014" y="1680"/>
                  </a:cubicBezTo>
                  <a:cubicBezTo>
                    <a:pt x="1157" y="1680"/>
                    <a:pt x="1283" y="1491"/>
                    <a:pt x="1148" y="1364"/>
                  </a:cubicBezTo>
                  <a:cubicBezTo>
                    <a:pt x="799" y="1019"/>
                    <a:pt x="537" y="598"/>
                    <a:pt x="385" y="131"/>
                  </a:cubicBezTo>
                  <a:cubicBezTo>
                    <a:pt x="359" y="52"/>
                    <a:pt x="285" y="1"/>
                    <a:pt x="2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4494450" y="2809900"/>
              <a:ext cx="29975" cy="31225"/>
            </a:xfrm>
            <a:custGeom>
              <a:avLst/>
              <a:gdLst/>
              <a:ahLst/>
              <a:cxnLst/>
              <a:rect l="l" t="t" r="r" b="b"/>
              <a:pathLst>
                <a:path w="1199" h="1249" extrusionOk="0">
                  <a:moveTo>
                    <a:pt x="204" y="1"/>
                  </a:moveTo>
                  <a:cubicBezTo>
                    <a:pt x="153" y="1"/>
                    <a:pt x="102" y="20"/>
                    <a:pt x="70" y="54"/>
                  </a:cubicBezTo>
                  <a:cubicBezTo>
                    <a:pt x="0" y="129"/>
                    <a:pt x="3" y="245"/>
                    <a:pt x="72" y="317"/>
                  </a:cubicBezTo>
                  <a:lnTo>
                    <a:pt x="869" y="1198"/>
                  </a:lnTo>
                  <a:cubicBezTo>
                    <a:pt x="905" y="1232"/>
                    <a:pt x="952" y="1249"/>
                    <a:pt x="998" y="1249"/>
                  </a:cubicBezTo>
                  <a:cubicBezTo>
                    <a:pt x="1047" y="1249"/>
                    <a:pt x="1096" y="1230"/>
                    <a:pt x="1131" y="1193"/>
                  </a:cubicBezTo>
                  <a:cubicBezTo>
                    <a:pt x="1199" y="1118"/>
                    <a:pt x="1196" y="1005"/>
                    <a:pt x="1127" y="933"/>
                  </a:cubicBezTo>
                  <a:lnTo>
                    <a:pt x="327" y="52"/>
                  </a:lnTo>
                  <a:cubicBezTo>
                    <a:pt x="297" y="17"/>
                    <a:pt x="25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4639150" y="2774050"/>
              <a:ext cx="12650" cy="27850"/>
            </a:xfrm>
            <a:custGeom>
              <a:avLst/>
              <a:gdLst/>
              <a:ahLst/>
              <a:cxnLst/>
              <a:rect l="l" t="t" r="r" b="b"/>
              <a:pathLst>
                <a:path w="506" h="1114" extrusionOk="0">
                  <a:moveTo>
                    <a:pt x="210" y="1"/>
                  </a:moveTo>
                  <a:cubicBezTo>
                    <a:pt x="194" y="1"/>
                    <a:pt x="178" y="3"/>
                    <a:pt x="162" y="8"/>
                  </a:cubicBezTo>
                  <a:cubicBezTo>
                    <a:pt x="68" y="42"/>
                    <a:pt x="0" y="138"/>
                    <a:pt x="34" y="235"/>
                  </a:cubicBezTo>
                  <a:cubicBezTo>
                    <a:pt x="65" y="321"/>
                    <a:pt x="87" y="410"/>
                    <a:pt x="99" y="502"/>
                  </a:cubicBezTo>
                  <a:cubicBezTo>
                    <a:pt x="113" y="610"/>
                    <a:pt x="116" y="721"/>
                    <a:pt x="106" y="831"/>
                  </a:cubicBezTo>
                  <a:lnTo>
                    <a:pt x="97" y="887"/>
                  </a:lnTo>
                  <a:cubicBezTo>
                    <a:pt x="89" y="935"/>
                    <a:pt x="97" y="983"/>
                    <a:pt x="118" y="1026"/>
                  </a:cubicBezTo>
                  <a:cubicBezTo>
                    <a:pt x="142" y="1067"/>
                    <a:pt x="183" y="1099"/>
                    <a:pt x="231" y="1111"/>
                  </a:cubicBezTo>
                  <a:cubicBezTo>
                    <a:pt x="243" y="1113"/>
                    <a:pt x="255" y="1114"/>
                    <a:pt x="268" y="1114"/>
                  </a:cubicBezTo>
                  <a:cubicBezTo>
                    <a:pt x="352" y="1114"/>
                    <a:pt x="438" y="1064"/>
                    <a:pt x="455" y="976"/>
                  </a:cubicBezTo>
                  <a:cubicBezTo>
                    <a:pt x="506" y="694"/>
                    <a:pt x="482" y="405"/>
                    <a:pt x="388" y="136"/>
                  </a:cubicBezTo>
                  <a:cubicBezTo>
                    <a:pt x="360" y="60"/>
                    <a:pt x="289" y="1"/>
                    <a:pt x="2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4" name="Google Shape;84;p2"/>
          <p:cNvGrpSpPr/>
          <p:nvPr/>
        </p:nvGrpSpPr>
        <p:grpSpPr>
          <a:xfrm rot="-3397292">
            <a:off x="181634" y="6465200"/>
            <a:ext cx="724831" cy="1000211"/>
            <a:chOff x="626325" y="3925200"/>
            <a:chExt cx="612625" cy="845375"/>
          </a:xfrm>
        </p:grpSpPr>
        <p:sp>
          <p:nvSpPr>
            <p:cNvPr id="85" name="Google Shape;85;p2"/>
            <p:cNvSpPr/>
            <p:nvPr/>
          </p:nvSpPr>
          <p:spPr>
            <a:xfrm>
              <a:off x="626325" y="3925200"/>
              <a:ext cx="318375" cy="371475"/>
            </a:xfrm>
            <a:custGeom>
              <a:avLst/>
              <a:gdLst/>
              <a:ahLst/>
              <a:cxnLst/>
              <a:rect l="l" t="t" r="r" b="b"/>
              <a:pathLst>
                <a:path w="12735" h="14859" extrusionOk="0">
                  <a:moveTo>
                    <a:pt x="2791" y="1"/>
                  </a:moveTo>
                  <a:cubicBezTo>
                    <a:pt x="2372" y="1"/>
                    <a:pt x="1971" y="119"/>
                    <a:pt x="1656" y="448"/>
                  </a:cubicBezTo>
                  <a:cubicBezTo>
                    <a:pt x="1329" y="792"/>
                    <a:pt x="1139" y="1252"/>
                    <a:pt x="956" y="1685"/>
                  </a:cubicBezTo>
                  <a:cubicBezTo>
                    <a:pt x="771" y="2123"/>
                    <a:pt x="609" y="2568"/>
                    <a:pt x="475" y="3023"/>
                  </a:cubicBezTo>
                  <a:cubicBezTo>
                    <a:pt x="338" y="3478"/>
                    <a:pt x="227" y="3938"/>
                    <a:pt x="140" y="4405"/>
                  </a:cubicBezTo>
                  <a:cubicBezTo>
                    <a:pt x="66" y="4816"/>
                    <a:pt x="17" y="5281"/>
                    <a:pt x="215" y="5668"/>
                  </a:cubicBezTo>
                  <a:cubicBezTo>
                    <a:pt x="280" y="5793"/>
                    <a:pt x="378" y="5902"/>
                    <a:pt x="499" y="5979"/>
                  </a:cubicBezTo>
                  <a:cubicBezTo>
                    <a:pt x="253" y="6667"/>
                    <a:pt x="22" y="7374"/>
                    <a:pt x="13" y="8111"/>
                  </a:cubicBezTo>
                  <a:cubicBezTo>
                    <a:pt x="1" y="8799"/>
                    <a:pt x="215" y="9502"/>
                    <a:pt x="691" y="10012"/>
                  </a:cubicBezTo>
                  <a:cubicBezTo>
                    <a:pt x="908" y="10248"/>
                    <a:pt x="1185" y="10426"/>
                    <a:pt x="1490" y="10527"/>
                  </a:cubicBezTo>
                  <a:cubicBezTo>
                    <a:pt x="1416" y="11273"/>
                    <a:pt x="1370" y="12053"/>
                    <a:pt x="1659" y="12758"/>
                  </a:cubicBezTo>
                  <a:cubicBezTo>
                    <a:pt x="1921" y="13406"/>
                    <a:pt x="2532" y="13887"/>
                    <a:pt x="3235" y="13938"/>
                  </a:cubicBezTo>
                  <a:cubicBezTo>
                    <a:pt x="3273" y="13941"/>
                    <a:pt x="3310" y="13942"/>
                    <a:pt x="3347" y="13942"/>
                  </a:cubicBezTo>
                  <a:cubicBezTo>
                    <a:pt x="3584" y="13942"/>
                    <a:pt x="3819" y="13877"/>
                    <a:pt x="4025" y="13755"/>
                  </a:cubicBezTo>
                  <a:cubicBezTo>
                    <a:pt x="4271" y="14439"/>
                    <a:pt x="5020" y="14859"/>
                    <a:pt x="5740" y="14859"/>
                  </a:cubicBezTo>
                  <a:cubicBezTo>
                    <a:pt x="5816" y="14859"/>
                    <a:pt x="5890" y="14854"/>
                    <a:pt x="5964" y="14845"/>
                  </a:cubicBezTo>
                  <a:cubicBezTo>
                    <a:pt x="7033" y="14705"/>
                    <a:pt x="7791" y="13793"/>
                    <a:pt x="8188" y="12859"/>
                  </a:cubicBezTo>
                  <a:cubicBezTo>
                    <a:pt x="8369" y="12433"/>
                    <a:pt x="8489" y="11993"/>
                    <a:pt x="8592" y="11543"/>
                  </a:cubicBezTo>
                  <a:cubicBezTo>
                    <a:pt x="9181" y="11722"/>
                    <a:pt x="9805" y="11899"/>
                    <a:pt x="10424" y="11899"/>
                  </a:cubicBezTo>
                  <a:cubicBezTo>
                    <a:pt x="10653" y="11899"/>
                    <a:pt x="10882" y="11874"/>
                    <a:pt x="11108" y="11817"/>
                  </a:cubicBezTo>
                  <a:cubicBezTo>
                    <a:pt x="11839" y="11632"/>
                    <a:pt x="12535" y="11086"/>
                    <a:pt x="12662" y="10308"/>
                  </a:cubicBezTo>
                  <a:cubicBezTo>
                    <a:pt x="12734" y="9870"/>
                    <a:pt x="12592" y="9444"/>
                    <a:pt x="12443" y="9038"/>
                  </a:cubicBezTo>
                  <a:cubicBezTo>
                    <a:pt x="12361" y="8831"/>
                    <a:pt x="12292" y="8619"/>
                    <a:pt x="12236" y="8402"/>
                  </a:cubicBezTo>
                  <a:cubicBezTo>
                    <a:pt x="12193" y="8190"/>
                    <a:pt x="12164" y="7976"/>
                    <a:pt x="12150" y="7762"/>
                  </a:cubicBezTo>
                  <a:cubicBezTo>
                    <a:pt x="12116" y="7307"/>
                    <a:pt x="12104" y="6845"/>
                    <a:pt x="11933" y="6414"/>
                  </a:cubicBezTo>
                  <a:cubicBezTo>
                    <a:pt x="11760" y="5983"/>
                    <a:pt x="11442" y="5726"/>
                    <a:pt x="11083" y="5485"/>
                  </a:cubicBezTo>
                  <a:cubicBezTo>
                    <a:pt x="10775" y="5273"/>
                    <a:pt x="10417" y="5076"/>
                    <a:pt x="10229" y="4737"/>
                  </a:cubicBezTo>
                  <a:cubicBezTo>
                    <a:pt x="10102" y="4503"/>
                    <a:pt x="10049" y="4239"/>
                    <a:pt x="9916" y="4007"/>
                  </a:cubicBezTo>
                  <a:cubicBezTo>
                    <a:pt x="9796" y="3803"/>
                    <a:pt x="9637" y="3622"/>
                    <a:pt x="9447" y="3476"/>
                  </a:cubicBezTo>
                  <a:cubicBezTo>
                    <a:pt x="9262" y="3319"/>
                    <a:pt x="9052" y="3189"/>
                    <a:pt x="8850" y="3064"/>
                  </a:cubicBezTo>
                  <a:lnTo>
                    <a:pt x="8176" y="2643"/>
                  </a:lnTo>
                  <a:lnTo>
                    <a:pt x="6800" y="1789"/>
                  </a:lnTo>
                  <a:cubicBezTo>
                    <a:pt x="5986" y="1278"/>
                    <a:pt x="5175" y="734"/>
                    <a:pt x="4282" y="361"/>
                  </a:cubicBezTo>
                  <a:cubicBezTo>
                    <a:pt x="3838" y="175"/>
                    <a:pt x="3301" y="1"/>
                    <a:pt x="279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628975" y="4395725"/>
              <a:ext cx="291725" cy="211650"/>
            </a:xfrm>
            <a:custGeom>
              <a:avLst/>
              <a:gdLst/>
              <a:ahLst/>
              <a:cxnLst/>
              <a:rect l="l" t="t" r="r" b="b"/>
              <a:pathLst>
                <a:path w="11669" h="8466" extrusionOk="0">
                  <a:moveTo>
                    <a:pt x="8228" y="0"/>
                  </a:moveTo>
                  <a:cubicBezTo>
                    <a:pt x="8156" y="0"/>
                    <a:pt x="8084" y="4"/>
                    <a:pt x="8012" y="12"/>
                  </a:cubicBezTo>
                  <a:cubicBezTo>
                    <a:pt x="7784" y="36"/>
                    <a:pt x="7562" y="106"/>
                    <a:pt x="7363" y="216"/>
                  </a:cubicBezTo>
                  <a:cubicBezTo>
                    <a:pt x="7158" y="332"/>
                    <a:pt x="6980" y="491"/>
                    <a:pt x="6790" y="628"/>
                  </a:cubicBezTo>
                  <a:cubicBezTo>
                    <a:pt x="6602" y="768"/>
                    <a:pt x="6462" y="854"/>
                    <a:pt x="6294" y="866"/>
                  </a:cubicBezTo>
                  <a:cubicBezTo>
                    <a:pt x="6288" y="867"/>
                    <a:pt x="6282" y="867"/>
                    <a:pt x="6276" y="867"/>
                  </a:cubicBezTo>
                  <a:cubicBezTo>
                    <a:pt x="6068" y="867"/>
                    <a:pt x="5916" y="671"/>
                    <a:pt x="5743" y="570"/>
                  </a:cubicBezTo>
                  <a:cubicBezTo>
                    <a:pt x="5439" y="393"/>
                    <a:pt x="5094" y="316"/>
                    <a:pt x="4746" y="316"/>
                  </a:cubicBezTo>
                  <a:cubicBezTo>
                    <a:pt x="4635" y="316"/>
                    <a:pt x="4523" y="324"/>
                    <a:pt x="4412" y="339"/>
                  </a:cubicBezTo>
                  <a:cubicBezTo>
                    <a:pt x="3312" y="491"/>
                    <a:pt x="2530" y="1336"/>
                    <a:pt x="1895" y="2175"/>
                  </a:cubicBezTo>
                  <a:lnTo>
                    <a:pt x="1635" y="2529"/>
                  </a:lnTo>
                  <a:cubicBezTo>
                    <a:pt x="1620" y="2549"/>
                    <a:pt x="1611" y="2570"/>
                    <a:pt x="1603" y="2594"/>
                  </a:cubicBezTo>
                  <a:cubicBezTo>
                    <a:pt x="1574" y="2560"/>
                    <a:pt x="1531" y="2540"/>
                    <a:pt x="1487" y="2540"/>
                  </a:cubicBezTo>
                  <a:cubicBezTo>
                    <a:pt x="1473" y="2540"/>
                    <a:pt x="1458" y="2542"/>
                    <a:pt x="1444" y="2546"/>
                  </a:cubicBezTo>
                  <a:cubicBezTo>
                    <a:pt x="1045" y="2659"/>
                    <a:pt x="686" y="2883"/>
                    <a:pt x="407" y="3189"/>
                  </a:cubicBezTo>
                  <a:cubicBezTo>
                    <a:pt x="265" y="3340"/>
                    <a:pt x="147" y="3514"/>
                    <a:pt x="56" y="3699"/>
                  </a:cubicBezTo>
                  <a:cubicBezTo>
                    <a:pt x="0" y="3812"/>
                    <a:pt x="61" y="3923"/>
                    <a:pt x="106" y="4029"/>
                  </a:cubicBezTo>
                  <a:cubicBezTo>
                    <a:pt x="145" y="4120"/>
                    <a:pt x="188" y="4209"/>
                    <a:pt x="239" y="4296"/>
                  </a:cubicBezTo>
                  <a:cubicBezTo>
                    <a:pt x="636" y="4982"/>
                    <a:pt x="1315" y="5441"/>
                    <a:pt x="2015" y="5776"/>
                  </a:cubicBezTo>
                  <a:cubicBezTo>
                    <a:pt x="2414" y="5961"/>
                    <a:pt x="2824" y="6127"/>
                    <a:pt x="3240" y="6269"/>
                  </a:cubicBezTo>
                  <a:cubicBezTo>
                    <a:pt x="3514" y="6743"/>
                    <a:pt x="3805" y="7234"/>
                    <a:pt x="4229" y="7595"/>
                  </a:cubicBezTo>
                  <a:cubicBezTo>
                    <a:pt x="4613" y="7921"/>
                    <a:pt x="5038" y="8108"/>
                    <a:pt x="5510" y="8108"/>
                  </a:cubicBezTo>
                  <a:cubicBezTo>
                    <a:pt x="5561" y="8108"/>
                    <a:pt x="5613" y="8105"/>
                    <a:pt x="5666" y="8101"/>
                  </a:cubicBezTo>
                  <a:cubicBezTo>
                    <a:pt x="5890" y="8084"/>
                    <a:pt x="6106" y="8012"/>
                    <a:pt x="6296" y="7891"/>
                  </a:cubicBezTo>
                  <a:cubicBezTo>
                    <a:pt x="6689" y="8265"/>
                    <a:pt x="7231" y="8466"/>
                    <a:pt x="7771" y="8466"/>
                  </a:cubicBezTo>
                  <a:cubicBezTo>
                    <a:pt x="8119" y="8466"/>
                    <a:pt x="8466" y="8382"/>
                    <a:pt x="8770" y="8207"/>
                  </a:cubicBezTo>
                  <a:cubicBezTo>
                    <a:pt x="8893" y="8134"/>
                    <a:pt x="9006" y="8048"/>
                    <a:pt x="9131" y="7976"/>
                  </a:cubicBezTo>
                  <a:cubicBezTo>
                    <a:pt x="9254" y="7903"/>
                    <a:pt x="9387" y="7848"/>
                    <a:pt x="9524" y="7810"/>
                  </a:cubicBezTo>
                  <a:cubicBezTo>
                    <a:pt x="9784" y="7737"/>
                    <a:pt x="10034" y="7658"/>
                    <a:pt x="10255" y="7506"/>
                  </a:cubicBezTo>
                  <a:cubicBezTo>
                    <a:pt x="10684" y="7215"/>
                    <a:pt x="10975" y="6765"/>
                    <a:pt x="11064" y="6257"/>
                  </a:cubicBezTo>
                  <a:cubicBezTo>
                    <a:pt x="11136" y="5822"/>
                    <a:pt x="11054" y="5376"/>
                    <a:pt x="10831" y="4996"/>
                  </a:cubicBezTo>
                  <a:cubicBezTo>
                    <a:pt x="11153" y="4746"/>
                    <a:pt x="11394" y="4404"/>
                    <a:pt x="11517" y="4012"/>
                  </a:cubicBezTo>
                  <a:cubicBezTo>
                    <a:pt x="11668" y="3516"/>
                    <a:pt x="11615" y="2979"/>
                    <a:pt x="11365" y="2524"/>
                  </a:cubicBezTo>
                  <a:cubicBezTo>
                    <a:pt x="11240" y="2291"/>
                    <a:pt x="11066" y="2086"/>
                    <a:pt x="10860" y="1918"/>
                  </a:cubicBezTo>
                  <a:cubicBezTo>
                    <a:pt x="10763" y="1839"/>
                    <a:pt x="10660" y="1769"/>
                    <a:pt x="10549" y="1711"/>
                  </a:cubicBezTo>
                  <a:cubicBezTo>
                    <a:pt x="10441" y="1651"/>
                    <a:pt x="10320" y="1598"/>
                    <a:pt x="10229" y="1511"/>
                  </a:cubicBezTo>
                  <a:cubicBezTo>
                    <a:pt x="10140" y="1422"/>
                    <a:pt x="10075" y="1283"/>
                    <a:pt x="10022" y="1155"/>
                  </a:cubicBezTo>
                  <a:cubicBezTo>
                    <a:pt x="9974" y="1040"/>
                    <a:pt x="9916" y="929"/>
                    <a:pt x="9846" y="825"/>
                  </a:cubicBezTo>
                  <a:cubicBezTo>
                    <a:pt x="9714" y="630"/>
                    <a:pt x="9543" y="462"/>
                    <a:pt x="9346" y="334"/>
                  </a:cubicBezTo>
                  <a:cubicBezTo>
                    <a:pt x="9012" y="116"/>
                    <a:pt x="8623" y="0"/>
                    <a:pt x="822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959775" y="4126000"/>
              <a:ext cx="257975" cy="338800"/>
            </a:xfrm>
            <a:custGeom>
              <a:avLst/>
              <a:gdLst/>
              <a:ahLst/>
              <a:cxnLst/>
              <a:rect l="l" t="t" r="r" b="b"/>
              <a:pathLst>
                <a:path w="10319" h="13552" extrusionOk="0">
                  <a:moveTo>
                    <a:pt x="3793" y="1"/>
                  </a:moveTo>
                  <a:cubicBezTo>
                    <a:pt x="3553" y="1"/>
                    <a:pt x="3301" y="167"/>
                    <a:pt x="3120" y="351"/>
                  </a:cubicBezTo>
                  <a:cubicBezTo>
                    <a:pt x="2929" y="543"/>
                    <a:pt x="2744" y="738"/>
                    <a:pt x="2568" y="941"/>
                  </a:cubicBezTo>
                  <a:cubicBezTo>
                    <a:pt x="2215" y="1345"/>
                    <a:pt x="1887" y="1773"/>
                    <a:pt x="1591" y="2223"/>
                  </a:cubicBezTo>
                  <a:cubicBezTo>
                    <a:pt x="1445" y="2450"/>
                    <a:pt x="1303" y="2681"/>
                    <a:pt x="1170" y="2916"/>
                  </a:cubicBezTo>
                  <a:cubicBezTo>
                    <a:pt x="1038" y="3150"/>
                    <a:pt x="939" y="3340"/>
                    <a:pt x="869" y="3571"/>
                  </a:cubicBezTo>
                  <a:cubicBezTo>
                    <a:pt x="800" y="3805"/>
                    <a:pt x="773" y="4026"/>
                    <a:pt x="826" y="4250"/>
                  </a:cubicBezTo>
                  <a:cubicBezTo>
                    <a:pt x="860" y="4375"/>
                    <a:pt x="913" y="4495"/>
                    <a:pt x="982" y="4604"/>
                  </a:cubicBezTo>
                  <a:cubicBezTo>
                    <a:pt x="1040" y="4700"/>
                    <a:pt x="1103" y="4798"/>
                    <a:pt x="1079" y="4914"/>
                  </a:cubicBezTo>
                  <a:cubicBezTo>
                    <a:pt x="1043" y="5111"/>
                    <a:pt x="860" y="5280"/>
                    <a:pt x="747" y="5441"/>
                  </a:cubicBezTo>
                  <a:cubicBezTo>
                    <a:pt x="614" y="5624"/>
                    <a:pt x="496" y="5819"/>
                    <a:pt x="393" y="6021"/>
                  </a:cubicBezTo>
                  <a:cubicBezTo>
                    <a:pt x="186" y="6423"/>
                    <a:pt x="37" y="6863"/>
                    <a:pt x="15" y="7318"/>
                  </a:cubicBezTo>
                  <a:cubicBezTo>
                    <a:pt x="1" y="7540"/>
                    <a:pt x="22" y="7764"/>
                    <a:pt x="78" y="7980"/>
                  </a:cubicBezTo>
                  <a:cubicBezTo>
                    <a:pt x="147" y="8238"/>
                    <a:pt x="272" y="8469"/>
                    <a:pt x="400" y="8702"/>
                  </a:cubicBezTo>
                  <a:cubicBezTo>
                    <a:pt x="525" y="8933"/>
                    <a:pt x="643" y="9167"/>
                    <a:pt x="650" y="9436"/>
                  </a:cubicBezTo>
                  <a:cubicBezTo>
                    <a:pt x="655" y="9703"/>
                    <a:pt x="607" y="9932"/>
                    <a:pt x="617" y="10182"/>
                  </a:cubicBezTo>
                  <a:cubicBezTo>
                    <a:pt x="633" y="10683"/>
                    <a:pt x="833" y="11159"/>
                    <a:pt x="1182" y="11523"/>
                  </a:cubicBezTo>
                  <a:cubicBezTo>
                    <a:pt x="1353" y="11696"/>
                    <a:pt x="1553" y="11841"/>
                    <a:pt x="1772" y="11946"/>
                  </a:cubicBezTo>
                  <a:cubicBezTo>
                    <a:pt x="1976" y="12052"/>
                    <a:pt x="2193" y="12156"/>
                    <a:pt x="2304" y="12368"/>
                  </a:cubicBezTo>
                  <a:cubicBezTo>
                    <a:pt x="2414" y="12582"/>
                    <a:pt x="2467" y="12854"/>
                    <a:pt x="2624" y="13066"/>
                  </a:cubicBezTo>
                  <a:cubicBezTo>
                    <a:pt x="2751" y="13232"/>
                    <a:pt x="2925" y="13359"/>
                    <a:pt x="3120" y="13436"/>
                  </a:cubicBezTo>
                  <a:cubicBezTo>
                    <a:pt x="3305" y="13515"/>
                    <a:pt x="3506" y="13552"/>
                    <a:pt x="3708" y="13552"/>
                  </a:cubicBezTo>
                  <a:cubicBezTo>
                    <a:pt x="3936" y="13552"/>
                    <a:pt x="4164" y="13506"/>
                    <a:pt x="4374" y="13424"/>
                  </a:cubicBezTo>
                  <a:cubicBezTo>
                    <a:pt x="4852" y="13239"/>
                    <a:pt x="5218" y="12835"/>
                    <a:pt x="5512" y="12433"/>
                  </a:cubicBezTo>
                  <a:lnTo>
                    <a:pt x="5599" y="12305"/>
                  </a:lnTo>
                  <a:cubicBezTo>
                    <a:pt x="6077" y="12630"/>
                    <a:pt x="6576" y="12931"/>
                    <a:pt x="7129" y="13099"/>
                  </a:cubicBezTo>
                  <a:cubicBezTo>
                    <a:pt x="7396" y="13181"/>
                    <a:pt x="7671" y="13226"/>
                    <a:pt x="7943" y="13226"/>
                  </a:cubicBezTo>
                  <a:cubicBezTo>
                    <a:pt x="8312" y="13226"/>
                    <a:pt x="8677" y="13144"/>
                    <a:pt x="9016" y="12964"/>
                  </a:cubicBezTo>
                  <a:cubicBezTo>
                    <a:pt x="9546" y="12688"/>
                    <a:pt x="9967" y="12175"/>
                    <a:pt x="9979" y="11559"/>
                  </a:cubicBezTo>
                  <a:cubicBezTo>
                    <a:pt x="9981" y="11364"/>
                    <a:pt x="9945" y="11171"/>
                    <a:pt x="9943" y="10977"/>
                  </a:cubicBezTo>
                  <a:cubicBezTo>
                    <a:pt x="9943" y="10791"/>
                    <a:pt x="9976" y="10606"/>
                    <a:pt x="10044" y="10435"/>
                  </a:cubicBezTo>
                  <a:cubicBezTo>
                    <a:pt x="10164" y="10098"/>
                    <a:pt x="10296" y="9778"/>
                    <a:pt x="10306" y="9415"/>
                  </a:cubicBezTo>
                  <a:cubicBezTo>
                    <a:pt x="10318" y="8707"/>
                    <a:pt x="9969" y="8004"/>
                    <a:pt x="9389" y="7602"/>
                  </a:cubicBezTo>
                  <a:cubicBezTo>
                    <a:pt x="9558" y="7287"/>
                    <a:pt x="9582" y="6912"/>
                    <a:pt x="9507" y="6563"/>
                  </a:cubicBezTo>
                  <a:cubicBezTo>
                    <a:pt x="9413" y="6120"/>
                    <a:pt x="9172" y="5735"/>
                    <a:pt x="8864" y="5410"/>
                  </a:cubicBezTo>
                  <a:cubicBezTo>
                    <a:pt x="8491" y="5022"/>
                    <a:pt x="8044" y="4724"/>
                    <a:pt x="7642" y="4373"/>
                  </a:cubicBezTo>
                  <a:cubicBezTo>
                    <a:pt x="7461" y="4216"/>
                    <a:pt x="7257" y="4048"/>
                    <a:pt x="7276" y="3788"/>
                  </a:cubicBezTo>
                  <a:cubicBezTo>
                    <a:pt x="7298" y="3530"/>
                    <a:pt x="7382" y="3328"/>
                    <a:pt x="7334" y="3085"/>
                  </a:cubicBezTo>
                  <a:cubicBezTo>
                    <a:pt x="7286" y="2842"/>
                    <a:pt x="7136" y="2601"/>
                    <a:pt x="6973" y="2404"/>
                  </a:cubicBezTo>
                  <a:cubicBezTo>
                    <a:pt x="6799" y="2199"/>
                    <a:pt x="6617" y="2004"/>
                    <a:pt x="6422" y="1819"/>
                  </a:cubicBezTo>
                  <a:cubicBezTo>
                    <a:pt x="6032" y="1434"/>
                    <a:pt x="5615" y="1078"/>
                    <a:pt x="5177" y="753"/>
                  </a:cubicBezTo>
                  <a:cubicBezTo>
                    <a:pt x="4958" y="592"/>
                    <a:pt x="4732" y="438"/>
                    <a:pt x="4501" y="291"/>
                  </a:cubicBezTo>
                  <a:cubicBezTo>
                    <a:pt x="4268" y="142"/>
                    <a:pt x="4075" y="16"/>
                    <a:pt x="3827" y="2"/>
                  </a:cubicBezTo>
                  <a:cubicBezTo>
                    <a:pt x="3816" y="1"/>
                    <a:pt x="3805" y="1"/>
                    <a:pt x="379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718500" y="4019750"/>
              <a:ext cx="520450" cy="750825"/>
            </a:xfrm>
            <a:custGeom>
              <a:avLst/>
              <a:gdLst/>
              <a:ahLst/>
              <a:cxnLst/>
              <a:rect l="l" t="t" r="r" b="b"/>
              <a:pathLst>
                <a:path w="20818" h="30033" extrusionOk="0">
                  <a:moveTo>
                    <a:pt x="238" y="1"/>
                  </a:moveTo>
                  <a:cubicBezTo>
                    <a:pt x="117" y="1"/>
                    <a:pt x="0" y="165"/>
                    <a:pt x="99" y="298"/>
                  </a:cubicBezTo>
                  <a:cubicBezTo>
                    <a:pt x="1587" y="2278"/>
                    <a:pt x="2949" y="4346"/>
                    <a:pt x="4181" y="6495"/>
                  </a:cubicBezTo>
                  <a:cubicBezTo>
                    <a:pt x="5399" y="8615"/>
                    <a:pt x="6443" y="10822"/>
                    <a:pt x="7517" y="13017"/>
                  </a:cubicBezTo>
                  <a:cubicBezTo>
                    <a:pt x="8593" y="15214"/>
                    <a:pt x="9692" y="17301"/>
                    <a:pt x="11127" y="19226"/>
                  </a:cubicBezTo>
                  <a:cubicBezTo>
                    <a:pt x="12085" y="20514"/>
                    <a:pt x="13197" y="21660"/>
                    <a:pt x="14340" y="22776"/>
                  </a:cubicBezTo>
                  <a:cubicBezTo>
                    <a:pt x="13702" y="22307"/>
                    <a:pt x="13026" y="21888"/>
                    <a:pt x="12323" y="21525"/>
                  </a:cubicBezTo>
                  <a:cubicBezTo>
                    <a:pt x="11442" y="21070"/>
                    <a:pt x="10530" y="20685"/>
                    <a:pt x="9591" y="20377"/>
                  </a:cubicBezTo>
                  <a:cubicBezTo>
                    <a:pt x="8650" y="20066"/>
                    <a:pt x="7690" y="19819"/>
                    <a:pt x="6720" y="19626"/>
                  </a:cubicBezTo>
                  <a:cubicBezTo>
                    <a:pt x="5731" y="19431"/>
                    <a:pt x="4732" y="19287"/>
                    <a:pt x="3726" y="19181"/>
                  </a:cubicBezTo>
                  <a:cubicBezTo>
                    <a:pt x="2723" y="19077"/>
                    <a:pt x="1729" y="19012"/>
                    <a:pt x="727" y="18976"/>
                  </a:cubicBezTo>
                  <a:lnTo>
                    <a:pt x="357" y="18964"/>
                  </a:lnTo>
                  <a:cubicBezTo>
                    <a:pt x="355" y="18964"/>
                    <a:pt x="354" y="18964"/>
                    <a:pt x="352" y="18964"/>
                  </a:cubicBezTo>
                  <a:cubicBezTo>
                    <a:pt x="135" y="18964"/>
                    <a:pt x="118" y="19306"/>
                    <a:pt x="340" y="19311"/>
                  </a:cubicBezTo>
                  <a:cubicBezTo>
                    <a:pt x="1332" y="19342"/>
                    <a:pt x="2323" y="19395"/>
                    <a:pt x="3310" y="19489"/>
                  </a:cubicBezTo>
                  <a:cubicBezTo>
                    <a:pt x="4297" y="19583"/>
                    <a:pt x="5276" y="19708"/>
                    <a:pt x="6251" y="19886"/>
                  </a:cubicBezTo>
                  <a:cubicBezTo>
                    <a:pt x="7226" y="20064"/>
                    <a:pt x="8188" y="20300"/>
                    <a:pt x="9136" y="20593"/>
                  </a:cubicBezTo>
                  <a:cubicBezTo>
                    <a:pt x="10061" y="20880"/>
                    <a:pt x="10963" y="21238"/>
                    <a:pt x="11834" y="21664"/>
                  </a:cubicBezTo>
                  <a:cubicBezTo>
                    <a:pt x="12708" y="22095"/>
                    <a:pt x="13541" y="22606"/>
                    <a:pt x="14321" y="23193"/>
                  </a:cubicBezTo>
                  <a:cubicBezTo>
                    <a:pt x="14419" y="23265"/>
                    <a:pt x="14515" y="23342"/>
                    <a:pt x="14612" y="23417"/>
                  </a:cubicBezTo>
                  <a:cubicBezTo>
                    <a:pt x="14638" y="23436"/>
                    <a:pt x="14669" y="23445"/>
                    <a:pt x="14700" y="23445"/>
                  </a:cubicBezTo>
                  <a:cubicBezTo>
                    <a:pt x="14720" y="23445"/>
                    <a:pt x="14740" y="23441"/>
                    <a:pt x="14759" y="23433"/>
                  </a:cubicBezTo>
                  <a:lnTo>
                    <a:pt x="15447" y="23896"/>
                  </a:lnTo>
                  <a:cubicBezTo>
                    <a:pt x="15471" y="23910"/>
                    <a:pt x="15495" y="23920"/>
                    <a:pt x="15524" y="23922"/>
                  </a:cubicBezTo>
                  <a:lnTo>
                    <a:pt x="15649" y="24042"/>
                  </a:lnTo>
                  <a:cubicBezTo>
                    <a:pt x="15661" y="24059"/>
                    <a:pt x="15676" y="24074"/>
                    <a:pt x="15695" y="24086"/>
                  </a:cubicBezTo>
                  <a:lnTo>
                    <a:pt x="15765" y="24151"/>
                  </a:lnTo>
                  <a:cubicBezTo>
                    <a:pt x="17353" y="25689"/>
                    <a:pt x="18934" y="27284"/>
                    <a:pt x="20053" y="29202"/>
                  </a:cubicBezTo>
                  <a:cubicBezTo>
                    <a:pt x="20193" y="29438"/>
                    <a:pt x="20320" y="29679"/>
                    <a:pt x="20441" y="29922"/>
                  </a:cubicBezTo>
                  <a:cubicBezTo>
                    <a:pt x="20480" y="30001"/>
                    <a:pt x="20537" y="30033"/>
                    <a:pt x="20593" y="30033"/>
                  </a:cubicBezTo>
                  <a:cubicBezTo>
                    <a:pt x="20708" y="30033"/>
                    <a:pt x="20818" y="29896"/>
                    <a:pt x="20751" y="29763"/>
                  </a:cubicBezTo>
                  <a:cubicBezTo>
                    <a:pt x="19750" y="27778"/>
                    <a:pt x="18248" y="26112"/>
                    <a:pt x="16679" y="24560"/>
                  </a:cubicBezTo>
                  <a:cubicBezTo>
                    <a:pt x="16441" y="24326"/>
                    <a:pt x="16200" y="24090"/>
                    <a:pt x="15957" y="23859"/>
                  </a:cubicBezTo>
                  <a:cubicBezTo>
                    <a:pt x="15817" y="22887"/>
                    <a:pt x="15909" y="21905"/>
                    <a:pt x="15945" y="20926"/>
                  </a:cubicBezTo>
                  <a:cubicBezTo>
                    <a:pt x="15981" y="19948"/>
                    <a:pt x="15972" y="18952"/>
                    <a:pt x="15916" y="17970"/>
                  </a:cubicBezTo>
                  <a:cubicBezTo>
                    <a:pt x="15810" y="15992"/>
                    <a:pt x="15521" y="14030"/>
                    <a:pt x="15059" y="12105"/>
                  </a:cubicBezTo>
                  <a:cubicBezTo>
                    <a:pt x="14799" y="11024"/>
                    <a:pt x="14484" y="9958"/>
                    <a:pt x="14116" y="8911"/>
                  </a:cubicBezTo>
                  <a:cubicBezTo>
                    <a:pt x="14089" y="8832"/>
                    <a:pt x="14029" y="8772"/>
                    <a:pt x="13949" y="8772"/>
                  </a:cubicBezTo>
                  <a:cubicBezTo>
                    <a:pt x="13937" y="8772"/>
                    <a:pt x="13924" y="8774"/>
                    <a:pt x="13911" y="8777"/>
                  </a:cubicBezTo>
                  <a:cubicBezTo>
                    <a:pt x="13827" y="8793"/>
                    <a:pt x="13745" y="8892"/>
                    <a:pt x="13774" y="8981"/>
                  </a:cubicBezTo>
                  <a:cubicBezTo>
                    <a:pt x="14434" y="10841"/>
                    <a:pt x="14920" y="12760"/>
                    <a:pt x="15228" y="14711"/>
                  </a:cubicBezTo>
                  <a:cubicBezTo>
                    <a:pt x="15534" y="16659"/>
                    <a:pt x="15661" y="18627"/>
                    <a:pt x="15608" y="20598"/>
                  </a:cubicBezTo>
                  <a:cubicBezTo>
                    <a:pt x="15584" y="21544"/>
                    <a:pt x="15493" y="22490"/>
                    <a:pt x="15565" y="23436"/>
                  </a:cubicBezTo>
                  <a:lnTo>
                    <a:pt x="15430" y="23354"/>
                  </a:lnTo>
                  <a:cubicBezTo>
                    <a:pt x="14234" y="22208"/>
                    <a:pt x="13040" y="21058"/>
                    <a:pt x="11991" y="19778"/>
                  </a:cubicBezTo>
                  <a:cubicBezTo>
                    <a:pt x="10448" y="17888"/>
                    <a:pt x="9266" y="15744"/>
                    <a:pt x="8176" y="13568"/>
                  </a:cubicBezTo>
                  <a:cubicBezTo>
                    <a:pt x="7088" y="11393"/>
                    <a:pt x="6073" y="9169"/>
                    <a:pt x="4889" y="7039"/>
                  </a:cubicBezTo>
                  <a:cubicBezTo>
                    <a:pt x="3683" y="4880"/>
                    <a:pt x="2352" y="2796"/>
                    <a:pt x="896" y="798"/>
                  </a:cubicBezTo>
                  <a:cubicBezTo>
                    <a:pt x="718" y="550"/>
                    <a:pt x="535" y="307"/>
                    <a:pt x="354" y="64"/>
                  </a:cubicBezTo>
                  <a:cubicBezTo>
                    <a:pt x="320" y="19"/>
                    <a:pt x="279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" name="Google Shape;89;p2"/>
          <p:cNvGrpSpPr/>
          <p:nvPr/>
        </p:nvGrpSpPr>
        <p:grpSpPr>
          <a:xfrm rot="-3397292">
            <a:off x="-582649" y="5462670"/>
            <a:ext cx="1553928" cy="1550821"/>
            <a:chOff x="3917425" y="2056350"/>
            <a:chExt cx="1313375" cy="1310750"/>
          </a:xfrm>
        </p:grpSpPr>
        <p:sp>
          <p:nvSpPr>
            <p:cNvPr id="90" name="Google Shape;90;p2"/>
            <p:cNvSpPr/>
            <p:nvPr/>
          </p:nvSpPr>
          <p:spPr>
            <a:xfrm>
              <a:off x="3917425" y="2056350"/>
              <a:ext cx="1313375" cy="1310750"/>
            </a:xfrm>
            <a:custGeom>
              <a:avLst/>
              <a:gdLst/>
              <a:ahLst/>
              <a:cxnLst/>
              <a:rect l="l" t="t" r="r" b="b"/>
              <a:pathLst>
                <a:path w="52535" h="52430" extrusionOk="0">
                  <a:moveTo>
                    <a:pt x="16937" y="1"/>
                  </a:moveTo>
                  <a:cubicBezTo>
                    <a:pt x="16847" y="1"/>
                    <a:pt x="16756" y="25"/>
                    <a:pt x="16665" y="84"/>
                  </a:cubicBezTo>
                  <a:cubicBezTo>
                    <a:pt x="16434" y="228"/>
                    <a:pt x="16318" y="495"/>
                    <a:pt x="16229" y="743"/>
                  </a:cubicBezTo>
                  <a:cubicBezTo>
                    <a:pt x="16126" y="1037"/>
                    <a:pt x="16003" y="1323"/>
                    <a:pt x="15861" y="1600"/>
                  </a:cubicBezTo>
                  <a:cubicBezTo>
                    <a:pt x="15582" y="2132"/>
                    <a:pt x="15269" y="2647"/>
                    <a:pt x="15002" y="3188"/>
                  </a:cubicBezTo>
                  <a:cubicBezTo>
                    <a:pt x="14732" y="3730"/>
                    <a:pt x="14528" y="4216"/>
                    <a:pt x="14328" y="4745"/>
                  </a:cubicBezTo>
                  <a:cubicBezTo>
                    <a:pt x="13924" y="5795"/>
                    <a:pt x="13620" y="6880"/>
                    <a:pt x="13416" y="7987"/>
                  </a:cubicBezTo>
                  <a:cubicBezTo>
                    <a:pt x="13209" y="9094"/>
                    <a:pt x="13103" y="10218"/>
                    <a:pt x="13101" y="11345"/>
                  </a:cubicBezTo>
                  <a:cubicBezTo>
                    <a:pt x="13093" y="12339"/>
                    <a:pt x="13170" y="13335"/>
                    <a:pt x="13329" y="14319"/>
                  </a:cubicBezTo>
                  <a:cubicBezTo>
                    <a:pt x="12393" y="13684"/>
                    <a:pt x="11180" y="13511"/>
                    <a:pt x="10073" y="13398"/>
                  </a:cubicBezTo>
                  <a:cubicBezTo>
                    <a:pt x="9389" y="13330"/>
                    <a:pt x="8701" y="13272"/>
                    <a:pt x="8034" y="13104"/>
                  </a:cubicBezTo>
                  <a:cubicBezTo>
                    <a:pt x="7695" y="13025"/>
                    <a:pt x="7365" y="12907"/>
                    <a:pt x="7053" y="12755"/>
                  </a:cubicBezTo>
                  <a:cubicBezTo>
                    <a:pt x="6706" y="12584"/>
                    <a:pt x="6386" y="12368"/>
                    <a:pt x="6073" y="12144"/>
                  </a:cubicBezTo>
                  <a:cubicBezTo>
                    <a:pt x="5917" y="12033"/>
                    <a:pt x="5763" y="11917"/>
                    <a:pt x="5609" y="11804"/>
                  </a:cubicBezTo>
                  <a:cubicBezTo>
                    <a:pt x="5454" y="11689"/>
                    <a:pt x="5315" y="11564"/>
                    <a:pt x="5125" y="11549"/>
                  </a:cubicBezTo>
                  <a:cubicBezTo>
                    <a:pt x="5112" y="11548"/>
                    <a:pt x="5099" y="11548"/>
                    <a:pt x="5087" y="11548"/>
                  </a:cubicBezTo>
                  <a:cubicBezTo>
                    <a:pt x="4735" y="11548"/>
                    <a:pt x="4605" y="11940"/>
                    <a:pt x="4610" y="12240"/>
                  </a:cubicBezTo>
                  <a:cubicBezTo>
                    <a:pt x="4612" y="12404"/>
                    <a:pt x="4655" y="12572"/>
                    <a:pt x="4689" y="12731"/>
                  </a:cubicBezTo>
                  <a:cubicBezTo>
                    <a:pt x="4720" y="12890"/>
                    <a:pt x="4766" y="13068"/>
                    <a:pt x="4817" y="13229"/>
                  </a:cubicBezTo>
                  <a:cubicBezTo>
                    <a:pt x="4915" y="13559"/>
                    <a:pt x="5038" y="13881"/>
                    <a:pt x="5183" y="14197"/>
                  </a:cubicBezTo>
                  <a:cubicBezTo>
                    <a:pt x="5763" y="15472"/>
                    <a:pt x="6675" y="16574"/>
                    <a:pt x="7690" y="17525"/>
                  </a:cubicBezTo>
                  <a:cubicBezTo>
                    <a:pt x="8870" y="18627"/>
                    <a:pt x="10196" y="19544"/>
                    <a:pt x="11469" y="20529"/>
                  </a:cubicBezTo>
                  <a:cubicBezTo>
                    <a:pt x="11303" y="20565"/>
                    <a:pt x="11142" y="20611"/>
                    <a:pt x="10983" y="20666"/>
                  </a:cubicBezTo>
                  <a:cubicBezTo>
                    <a:pt x="10706" y="20759"/>
                    <a:pt x="10435" y="20837"/>
                    <a:pt x="10149" y="20837"/>
                  </a:cubicBezTo>
                  <a:cubicBezTo>
                    <a:pt x="10079" y="20837"/>
                    <a:pt x="10008" y="20833"/>
                    <a:pt x="9936" y="20822"/>
                  </a:cubicBezTo>
                  <a:cubicBezTo>
                    <a:pt x="9568" y="20772"/>
                    <a:pt x="9170" y="20627"/>
                    <a:pt x="8797" y="20507"/>
                  </a:cubicBezTo>
                  <a:cubicBezTo>
                    <a:pt x="8424" y="20387"/>
                    <a:pt x="7962" y="20257"/>
                    <a:pt x="7534" y="20158"/>
                  </a:cubicBezTo>
                  <a:cubicBezTo>
                    <a:pt x="6670" y="19951"/>
                    <a:pt x="5791" y="19807"/>
                    <a:pt x="4908" y="19727"/>
                  </a:cubicBezTo>
                  <a:cubicBezTo>
                    <a:pt x="4516" y="19691"/>
                    <a:pt x="4121" y="19668"/>
                    <a:pt x="3726" y="19668"/>
                  </a:cubicBezTo>
                  <a:cubicBezTo>
                    <a:pt x="3331" y="19668"/>
                    <a:pt x="2936" y="19691"/>
                    <a:pt x="2542" y="19747"/>
                  </a:cubicBezTo>
                  <a:cubicBezTo>
                    <a:pt x="1676" y="19867"/>
                    <a:pt x="829" y="20144"/>
                    <a:pt x="124" y="20678"/>
                  </a:cubicBezTo>
                  <a:cubicBezTo>
                    <a:pt x="13" y="20762"/>
                    <a:pt x="1" y="20919"/>
                    <a:pt x="131" y="20998"/>
                  </a:cubicBezTo>
                  <a:cubicBezTo>
                    <a:pt x="1183" y="21629"/>
                    <a:pt x="2290" y="22165"/>
                    <a:pt x="3402" y="22685"/>
                  </a:cubicBezTo>
                  <a:cubicBezTo>
                    <a:pt x="4511" y="23205"/>
                    <a:pt x="5640" y="23720"/>
                    <a:pt x="6723" y="24302"/>
                  </a:cubicBezTo>
                  <a:cubicBezTo>
                    <a:pt x="7806" y="24887"/>
                    <a:pt x="8831" y="25532"/>
                    <a:pt x="9755" y="26324"/>
                  </a:cubicBezTo>
                  <a:cubicBezTo>
                    <a:pt x="10273" y="26767"/>
                    <a:pt x="10761" y="27236"/>
                    <a:pt x="11310" y="27636"/>
                  </a:cubicBezTo>
                  <a:cubicBezTo>
                    <a:pt x="11750" y="27961"/>
                    <a:pt x="12227" y="28233"/>
                    <a:pt x="12730" y="28449"/>
                  </a:cubicBezTo>
                  <a:cubicBezTo>
                    <a:pt x="13710" y="28879"/>
                    <a:pt x="14768" y="29100"/>
                    <a:pt x="15837" y="29100"/>
                  </a:cubicBezTo>
                  <a:cubicBezTo>
                    <a:pt x="15876" y="29100"/>
                    <a:pt x="15916" y="29100"/>
                    <a:pt x="15955" y="29099"/>
                  </a:cubicBezTo>
                  <a:lnTo>
                    <a:pt x="16352" y="29080"/>
                  </a:lnTo>
                  <a:lnTo>
                    <a:pt x="16352" y="29080"/>
                  </a:lnTo>
                  <a:cubicBezTo>
                    <a:pt x="15693" y="29474"/>
                    <a:pt x="14944" y="29698"/>
                    <a:pt x="14277" y="30086"/>
                  </a:cubicBezTo>
                  <a:cubicBezTo>
                    <a:pt x="13493" y="30548"/>
                    <a:pt x="12867" y="31229"/>
                    <a:pt x="12357" y="31975"/>
                  </a:cubicBezTo>
                  <a:cubicBezTo>
                    <a:pt x="11329" y="33474"/>
                    <a:pt x="10802" y="35239"/>
                    <a:pt x="9835" y="36772"/>
                  </a:cubicBezTo>
                  <a:cubicBezTo>
                    <a:pt x="9645" y="37072"/>
                    <a:pt x="9389" y="37364"/>
                    <a:pt x="9310" y="37720"/>
                  </a:cubicBezTo>
                  <a:cubicBezTo>
                    <a:pt x="9228" y="38078"/>
                    <a:pt x="9401" y="38418"/>
                    <a:pt x="9770" y="38485"/>
                  </a:cubicBezTo>
                  <a:cubicBezTo>
                    <a:pt x="9823" y="38495"/>
                    <a:pt x="9874" y="38499"/>
                    <a:pt x="9926" y="38499"/>
                  </a:cubicBezTo>
                  <a:cubicBezTo>
                    <a:pt x="10228" y="38499"/>
                    <a:pt x="10503" y="38348"/>
                    <a:pt x="10785" y="38278"/>
                  </a:cubicBezTo>
                  <a:cubicBezTo>
                    <a:pt x="11001" y="38225"/>
                    <a:pt x="11248" y="38206"/>
                    <a:pt x="11497" y="38206"/>
                  </a:cubicBezTo>
                  <a:cubicBezTo>
                    <a:pt x="11632" y="38206"/>
                    <a:pt x="11767" y="38212"/>
                    <a:pt x="11897" y="38220"/>
                  </a:cubicBezTo>
                  <a:cubicBezTo>
                    <a:pt x="12265" y="38244"/>
                    <a:pt x="12682" y="38307"/>
                    <a:pt x="13074" y="38343"/>
                  </a:cubicBezTo>
                  <a:cubicBezTo>
                    <a:pt x="13422" y="38377"/>
                    <a:pt x="13771" y="38392"/>
                    <a:pt x="14120" y="38392"/>
                  </a:cubicBezTo>
                  <a:cubicBezTo>
                    <a:pt x="14169" y="38392"/>
                    <a:pt x="14219" y="38392"/>
                    <a:pt x="14268" y="38391"/>
                  </a:cubicBezTo>
                  <a:cubicBezTo>
                    <a:pt x="15074" y="38382"/>
                    <a:pt x="15883" y="38285"/>
                    <a:pt x="16662" y="38074"/>
                  </a:cubicBezTo>
                  <a:cubicBezTo>
                    <a:pt x="18287" y="37631"/>
                    <a:pt x="19791" y="36644"/>
                    <a:pt x="20672" y="35186"/>
                  </a:cubicBezTo>
                  <a:cubicBezTo>
                    <a:pt x="20737" y="35072"/>
                    <a:pt x="20797" y="34962"/>
                    <a:pt x="20855" y="34849"/>
                  </a:cubicBezTo>
                  <a:cubicBezTo>
                    <a:pt x="20954" y="34952"/>
                    <a:pt x="20997" y="35104"/>
                    <a:pt x="21002" y="35248"/>
                  </a:cubicBezTo>
                  <a:cubicBezTo>
                    <a:pt x="21009" y="35472"/>
                    <a:pt x="20918" y="35679"/>
                    <a:pt x="20802" y="35864"/>
                  </a:cubicBezTo>
                  <a:cubicBezTo>
                    <a:pt x="20684" y="36052"/>
                    <a:pt x="20525" y="36245"/>
                    <a:pt x="20383" y="36430"/>
                  </a:cubicBezTo>
                  <a:cubicBezTo>
                    <a:pt x="20241" y="36618"/>
                    <a:pt x="20128" y="36779"/>
                    <a:pt x="20008" y="36959"/>
                  </a:cubicBezTo>
                  <a:cubicBezTo>
                    <a:pt x="19531" y="37672"/>
                    <a:pt x="19139" y="38437"/>
                    <a:pt x="18841" y="39238"/>
                  </a:cubicBezTo>
                  <a:cubicBezTo>
                    <a:pt x="18251" y="40815"/>
                    <a:pt x="18027" y="42533"/>
                    <a:pt x="18299" y="44201"/>
                  </a:cubicBezTo>
                  <a:cubicBezTo>
                    <a:pt x="18364" y="44608"/>
                    <a:pt x="18460" y="45012"/>
                    <a:pt x="18588" y="45404"/>
                  </a:cubicBezTo>
                  <a:cubicBezTo>
                    <a:pt x="18653" y="45599"/>
                    <a:pt x="18725" y="45797"/>
                    <a:pt x="18804" y="45984"/>
                  </a:cubicBezTo>
                  <a:cubicBezTo>
                    <a:pt x="18881" y="46175"/>
                    <a:pt x="19011" y="46410"/>
                    <a:pt x="19218" y="46509"/>
                  </a:cubicBezTo>
                  <a:cubicBezTo>
                    <a:pt x="19284" y="46540"/>
                    <a:pt x="19354" y="46554"/>
                    <a:pt x="19427" y="46554"/>
                  </a:cubicBezTo>
                  <a:cubicBezTo>
                    <a:pt x="19584" y="46554"/>
                    <a:pt x="19749" y="46488"/>
                    <a:pt x="19883" y="46391"/>
                  </a:cubicBezTo>
                  <a:cubicBezTo>
                    <a:pt x="20080" y="46249"/>
                    <a:pt x="20304" y="46069"/>
                    <a:pt x="20520" y="45917"/>
                  </a:cubicBezTo>
                  <a:cubicBezTo>
                    <a:pt x="20732" y="45763"/>
                    <a:pt x="20956" y="45628"/>
                    <a:pt x="21192" y="45513"/>
                  </a:cubicBezTo>
                  <a:cubicBezTo>
                    <a:pt x="21421" y="45404"/>
                    <a:pt x="21664" y="45330"/>
                    <a:pt x="21909" y="45255"/>
                  </a:cubicBezTo>
                  <a:cubicBezTo>
                    <a:pt x="22386" y="45104"/>
                    <a:pt x="22848" y="44913"/>
                    <a:pt x="23271" y="44639"/>
                  </a:cubicBezTo>
                  <a:cubicBezTo>
                    <a:pt x="23692" y="44370"/>
                    <a:pt x="24068" y="44037"/>
                    <a:pt x="24390" y="43652"/>
                  </a:cubicBezTo>
                  <a:cubicBezTo>
                    <a:pt x="25276" y="42589"/>
                    <a:pt x="25676" y="41202"/>
                    <a:pt x="25490" y="39831"/>
                  </a:cubicBezTo>
                  <a:cubicBezTo>
                    <a:pt x="25461" y="39599"/>
                    <a:pt x="25413" y="39371"/>
                    <a:pt x="25351" y="39147"/>
                  </a:cubicBezTo>
                  <a:cubicBezTo>
                    <a:pt x="25293" y="38942"/>
                    <a:pt x="25209" y="38735"/>
                    <a:pt x="25201" y="38519"/>
                  </a:cubicBezTo>
                  <a:cubicBezTo>
                    <a:pt x="25199" y="38355"/>
                    <a:pt x="25257" y="38184"/>
                    <a:pt x="25389" y="38100"/>
                  </a:cubicBezTo>
                  <a:cubicBezTo>
                    <a:pt x="25423" y="38079"/>
                    <a:pt x="25458" y="38069"/>
                    <a:pt x="25494" y="38069"/>
                  </a:cubicBezTo>
                  <a:cubicBezTo>
                    <a:pt x="25598" y="38069"/>
                    <a:pt x="25705" y="38150"/>
                    <a:pt x="25777" y="38247"/>
                  </a:cubicBezTo>
                  <a:cubicBezTo>
                    <a:pt x="26025" y="38584"/>
                    <a:pt x="26171" y="39015"/>
                    <a:pt x="26210" y="39433"/>
                  </a:cubicBezTo>
                  <a:cubicBezTo>
                    <a:pt x="26220" y="39520"/>
                    <a:pt x="26222" y="39609"/>
                    <a:pt x="26222" y="39698"/>
                  </a:cubicBezTo>
                  <a:cubicBezTo>
                    <a:pt x="25623" y="40820"/>
                    <a:pt x="25627" y="42177"/>
                    <a:pt x="25839" y="43409"/>
                  </a:cubicBezTo>
                  <a:cubicBezTo>
                    <a:pt x="25974" y="44172"/>
                    <a:pt x="26179" y="44918"/>
                    <a:pt x="26451" y="45643"/>
                  </a:cubicBezTo>
                  <a:cubicBezTo>
                    <a:pt x="26742" y="46418"/>
                    <a:pt x="27124" y="47164"/>
                    <a:pt x="27656" y="47806"/>
                  </a:cubicBezTo>
                  <a:cubicBezTo>
                    <a:pt x="27919" y="48119"/>
                    <a:pt x="28217" y="48386"/>
                    <a:pt x="28530" y="48644"/>
                  </a:cubicBezTo>
                  <a:cubicBezTo>
                    <a:pt x="28843" y="48904"/>
                    <a:pt x="29148" y="49137"/>
                    <a:pt x="29413" y="49431"/>
                  </a:cubicBezTo>
                  <a:cubicBezTo>
                    <a:pt x="29538" y="49563"/>
                    <a:pt x="29644" y="49715"/>
                    <a:pt x="29733" y="49876"/>
                  </a:cubicBezTo>
                  <a:cubicBezTo>
                    <a:pt x="29827" y="50045"/>
                    <a:pt x="29875" y="50225"/>
                    <a:pt x="29914" y="50410"/>
                  </a:cubicBezTo>
                  <a:cubicBezTo>
                    <a:pt x="29986" y="50769"/>
                    <a:pt x="30087" y="51181"/>
                    <a:pt x="30455" y="51349"/>
                  </a:cubicBezTo>
                  <a:cubicBezTo>
                    <a:pt x="30535" y="51386"/>
                    <a:pt x="30615" y="51402"/>
                    <a:pt x="30693" y="51402"/>
                  </a:cubicBezTo>
                  <a:cubicBezTo>
                    <a:pt x="30974" y="51402"/>
                    <a:pt x="31235" y="51190"/>
                    <a:pt x="31399" y="50940"/>
                  </a:cubicBezTo>
                  <a:cubicBezTo>
                    <a:pt x="31611" y="50622"/>
                    <a:pt x="31757" y="50201"/>
                    <a:pt x="31887" y="49811"/>
                  </a:cubicBezTo>
                  <a:cubicBezTo>
                    <a:pt x="32017" y="49424"/>
                    <a:pt x="32164" y="49041"/>
                    <a:pt x="32357" y="48675"/>
                  </a:cubicBezTo>
                  <a:cubicBezTo>
                    <a:pt x="32549" y="48307"/>
                    <a:pt x="32775" y="47934"/>
                    <a:pt x="32968" y="47558"/>
                  </a:cubicBezTo>
                  <a:cubicBezTo>
                    <a:pt x="33156" y="47200"/>
                    <a:pt x="33300" y="46820"/>
                    <a:pt x="33396" y="46427"/>
                  </a:cubicBezTo>
                  <a:cubicBezTo>
                    <a:pt x="33481" y="46064"/>
                    <a:pt x="33529" y="45691"/>
                    <a:pt x="33538" y="45318"/>
                  </a:cubicBezTo>
                  <a:cubicBezTo>
                    <a:pt x="33546" y="45075"/>
                    <a:pt x="33536" y="44829"/>
                    <a:pt x="33517" y="44589"/>
                  </a:cubicBezTo>
                  <a:lnTo>
                    <a:pt x="33517" y="44589"/>
                  </a:lnTo>
                  <a:cubicBezTo>
                    <a:pt x="34275" y="45693"/>
                    <a:pt x="35367" y="46567"/>
                    <a:pt x="36559" y="47188"/>
                  </a:cubicBezTo>
                  <a:cubicBezTo>
                    <a:pt x="37011" y="47424"/>
                    <a:pt x="37483" y="47638"/>
                    <a:pt x="37885" y="47953"/>
                  </a:cubicBezTo>
                  <a:cubicBezTo>
                    <a:pt x="38289" y="48268"/>
                    <a:pt x="38624" y="48714"/>
                    <a:pt x="38941" y="49137"/>
                  </a:cubicBezTo>
                  <a:cubicBezTo>
                    <a:pt x="39589" y="50009"/>
                    <a:pt x="40332" y="50791"/>
                    <a:pt x="41115" y="51542"/>
                  </a:cubicBezTo>
                  <a:cubicBezTo>
                    <a:pt x="41307" y="51729"/>
                    <a:pt x="41502" y="51912"/>
                    <a:pt x="41699" y="52098"/>
                  </a:cubicBezTo>
                  <a:cubicBezTo>
                    <a:pt x="41898" y="52284"/>
                    <a:pt x="42034" y="52430"/>
                    <a:pt x="42271" y="52430"/>
                  </a:cubicBezTo>
                  <a:cubicBezTo>
                    <a:pt x="42273" y="52430"/>
                    <a:pt x="42275" y="52430"/>
                    <a:pt x="42277" y="52430"/>
                  </a:cubicBezTo>
                  <a:cubicBezTo>
                    <a:pt x="42717" y="52420"/>
                    <a:pt x="42915" y="51828"/>
                    <a:pt x="42973" y="51472"/>
                  </a:cubicBezTo>
                  <a:cubicBezTo>
                    <a:pt x="43100" y="50651"/>
                    <a:pt x="42770" y="49845"/>
                    <a:pt x="42575" y="49063"/>
                  </a:cubicBezTo>
                  <a:cubicBezTo>
                    <a:pt x="42325" y="48071"/>
                    <a:pt x="42205" y="47055"/>
                    <a:pt x="42032" y="46049"/>
                  </a:cubicBezTo>
                  <a:cubicBezTo>
                    <a:pt x="41863" y="45087"/>
                    <a:pt x="41632" y="44131"/>
                    <a:pt x="41307" y="43210"/>
                  </a:cubicBezTo>
                  <a:cubicBezTo>
                    <a:pt x="40843" y="41903"/>
                    <a:pt x="40188" y="40637"/>
                    <a:pt x="39288" y="39575"/>
                  </a:cubicBezTo>
                  <a:cubicBezTo>
                    <a:pt x="39843" y="39418"/>
                    <a:pt x="40416" y="39338"/>
                    <a:pt x="40990" y="39338"/>
                  </a:cubicBezTo>
                  <a:cubicBezTo>
                    <a:pt x="41431" y="39338"/>
                    <a:pt x="41872" y="39385"/>
                    <a:pt x="42306" y="39479"/>
                  </a:cubicBezTo>
                  <a:cubicBezTo>
                    <a:pt x="42910" y="39612"/>
                    <a:pt x="43492" y="39816"/>
                    <a:pt x="44075" y="40028"/>
                  </a:cubicBezTo>
                  <a:cubicBezTo>
                    <a:pt x="44655" y="40242"/>
                    <a:pt x="45317" y="40495"/>
                    <a:pt x="45933" y="40733"/>
                  </a:cubicBezTo>
                  <a:cubicBezTo>
                    <a:pt x="46549" y="40971"/>
                    <a:pt x="47160" y="41212"/>
                    <a:pt x="47772" y="41455"/>
                  </a:cubicBezTo>
                  <a:cubicBezTo>
                    <a:pt x="48383" y="41698"/>
                    <a:pt x="48929" y="41936"/>
                    <a:pt x="49516" y="42155"/>
                  </a:cubicBezTo>
                  <a:cubicBezTo>
                    <a:pt x="50104" y="42374"/>
                    <a:pt x="50614" y="42524"/>
                    <a:pt x="51191" y="42579"/>
                  </a:cubicBezTo>
                  <a:cubicBezTo>
                    <a:pt x="51316" y="42592"/>
                    <a:pt x="51448" y="42605"/>
                    <a:pt x="51579" y="42605"/>
                  </a:cubicBezTo>
                  <a:cubicBezTo>
                    <a:pt x="51736" y="42605"/>
                    <a:pt x="51893" y="42586"/>
                    <a:pt x="52034" y="42528"/>
                  </a:cubicBezTo>
                  <a:cubicBezTo>
                    <a:pt x="52284" y="42432"/>
                    <a:pt x="52460" y="42206"/>
                    <a:pt x="52498" y="41941"/>
                  </a:cubicBezTo>
                  <a:cubicBezTo>
                    <a:pt x="52534" y="41676"/>
                    <a:pt x="52474" y="41407"/>
                    <a:pt x="52332" y="41181"/>
                  </a:cubicBezTo>
                  <a:cubicBezTo>
                    <a:pt x="52157" y="40906"/>
                    <a:pt x="51887" y="40719"/>
                    <a:pt x="51625" y="40533"/>
                  </a:cubicBezTo>
                  <a:cubicBezTo>
                    <a:pt x="51362" y="40350"/>
                    <a:pt x="51126" y="40165"/>
                    <a:pt x="50917" y="39927"/>
                  </a:cubicBezTo>
                  <a:cubicBezTo>
                    <a:pt x="50713" y="39686"/>
                    <a:pt x="50532" y="39426"/>
                    <a:pt x="50373" y="39154"/>
                  </a:cubicBezTo>
                  <a:cubicBezTo>
                    <a:pt x="50043" y="38605"/>
                    <a:pt x="49750" y="38035"/>
                    <a:pt x="49406" y="37494"/>
                  </a:cubicBezTo>
                  <a:cubicBezTo>
                    <a:pt x="49054" y="36947"/>
                    <a:pt x="48672" y="36425"/>
                    <a:pt x="48258" y="35929"/>
                  </a:cubicBezTo>
                  <a:cubicBezTo>
                    <a:pt x="47451" y="34955"/>
                    <a:pt x="46530" y="34057"/>
                    <a:pt x="45500" y="33320"/>
                  </a:cubicBezTo>
                  <a:cubicBezTo>
                    <a:pt x="44997" y="32959"/>
                    <a:pt x="44460" y="32656"/>
                    <a:pt x="43875" y="32442"/>
                  </a:cubicBezTo>
                  <a:cubicBezTo>
                    <a:pt x="43293" y="32228"/>
                    <a:pt x="42730" y="32139"/>
                    <a:pt x="42140" y="32093"/>
                  </a:cubicBezTo>
                  <a:cubicBezTo>
                    <a:pt x="41842" y="32073"/>
                    <a:pt x="41543" y="32064"/>
                    <a:pt x="41245" y="32064"/>
                  </a:cubicBezTo>
                  <a:cubicBezTo>
                    <a:pt x="40957" y="32064"/>
                    <a:pt x="40668" y="32073"/>
                    <a:pt x="40381" y="32091"/>
                  </a:cubicBezTo>
                  <a:cubicBezTo>
                    <a:pt x="39793" y="32117"/>
                    <a:pt x="39204" y="32180"/>
                    <a:pt x="38631" y="32322"/>
                  </a:cubicBezTo>
                  <a:cubicBezTo>
                    <a:pt x="38061" y="32464"/>
                    <a:pt x="37531" y="32731"/>
                    <a:pt x="36990" y="32976"/>
                  </a:cubicBezTo>
                  <a:cubicBezTo>
                    <a:pt x="36631" y="33140"/>
                    <a:pt x="36248" y="33275"/>
                    <a:pt x="35859" y="33275"/>
                  </a:cubicBezTo>
                  <a:cubicBezTo>
                    <a:pt x="35718" y="33275"/>
                    <a:pt x="35576" y="33257"/>
                    <a:pt x="35435" y="33217"/>
                  </a:cubicBezTo>
                  <a:cubicBezTo>
                    <a:pt x="35281" y="33176"/>
                    <a:pt x="35139" y="33099"/>
                    <a:pt x="35018" y="32998"/>
                  </a:cubicBezTo>
                  <a:cubicBezTo>
                    <a:pt x="35050" y="32483"/>
                    <a:pt x="35502" y="32107"/>
                    <a:pt x="35957" y="31934"/>
                  </a:cubicBezTo>
                  <a:cubicBezTo>
                    <a:pt x="36523" y="31717"/>
                    <a:pt x="37148" y="31645"/>
                    <a:pt x="37748" y="31585"/>
                  </a:cubicBezTo>
                  <a:cubicBezTo>
                    <a:pt x="38953" y="31458"/>
                    <a:pt x="40171" y="31470"/>
                    <a:pt x="41382" y="31373"/>
                  </a:cubicBezTo>
                  <a:cubicBezTo>
                    <a:pt x="41991" y="31330"/>
                    <a:pt x="42597" y="31246"/>
                    <a:pt x="43196" y="31121"/>
                  </a:cubicBezTo>
                  <a:cubicBezTo>
                    <a:pt x="43834" y="30976"/>
                    <a:pt x="44458" y="30767"/>
                    <a:pt x="45054" y="30497"/>
                  </a:cubicBezTo>
                  <a:cubicBezTo>
                    <a:pt x="46308" y="29949"/>
                    <a:pt x="47473" y="29207"/>
                    <a:pt x="48650" y="28517"/>
                  </a:cubicBezTo>
                  <a:cubicBezTo>
                    <a:pt x="49278" y="28146"/>
                    <a:pt x="49906" y="27785"/>
                    <a:pt x="50530" y="27409"/>
                  </a:cubicBezTo>
                  <a:cubicBezTo>
                    <a:pt x="50674" y="27320"/>
                    <a:pt x="50809" y="27217"/>
                    <a:pt x="50867" y="27051"/>
                  </a:cubicBezTo>
                  <a:cubicBezTo>
                    <a:pt x="50912" y="26919"/>
                    <a:pt x="50898" y="26774"/>
                    <a:pt x="50828" y="26654"/>
                  </a:cubicBezTo>
                  <a:cubicBezTo>
                    <a:pt x="50676" y="26379"/>
                    <a:pt x="50373" y="26305"/>
                    <a:pt x="50087" y="26278"/>
                  </a:cubicBezTo>
                  <a:cubicBezTo>
                    <a:pt x="49803" y="26249"/>
                    <a:pt x="49553" y="26194"/>
                    <a:pt x="49305" y="26042"/>
                  </a:cubicBezTo>
                  <a:cubicBezTo>
                    <a:pt x="49059" y="25893"/>
                    <a:pt x="48852" y="25691"/>
                    <a:pt x="48652" y="25489"/>
                  </a:cubicBezTo>
                  <a:cubicBezTo>
                    <a:pt x="48455" y="25287"/>
                    <a:pt x="48246" y="25065"/>
                    <a:pt x="48024" y="24870"/>
                  </a:cubicBezTo>
                  <a:cubicBezTo>
                    <a:pt x="47800" y="24673"/>
                    <a:pt x="47557" y="24497"/>
                    <a:pt x="47302" y="24346"/>
                  </a:cubicBezTo>
                  <a:cubicBezTo>
                    <a:pt x="46277" y="23744"/>
                    <a:pt x="45054" y="23537"/>
                    <a:pt x="43878" y="23537"/>
                  </a:cubicBezTo>
                  <a:cubicBezTo>
                    <a:pt x="43865" y="23537"/>
                    <a:pt x="43853" y="23537"/>
                    <a:pt x="43841" y="23537"/>
                  </a:cubicBezTo>
                  <a:cubicBezTo>
                    <a:pt x="43213" y="23537"/>
                    <a:pt x="42585" y="23597"/>
                    <a:pt x="41969" y="23710"/>
                  </a:cubicBezTo>
                  <a:cubicBezTo>
                    <a:pt x="41302" y="23836"/>
                    <a:pt x="40672" y="24057"/>
                    <a:pt x="40060" y="24343"/>
                  </a:cubicBezTo>
                  <a:cubicBezTo>
                    <a:pt x="39449" y="24630"/>
                    <a:pt x="38823" y="24986"/>
                    <a:pt x="38215" y="25320"/>
                  </a:cubicBezTo>
                  <a:lnTo>
                    <a:pt x="36304" y="26363"/>
                  </a:lnTo>
                  <a:cubicBezTo>
                    <a:pt x="36015" y="26519"/>
                    <a:pt x="35728" y="26687"/>
                    <a:pt x="35430" y="26825"/>
                  </a:cubicBezTo>
                  <a:cubicBezTo>
                    <a:pt x="35151" y="26956"/>
                    <a:pt x="34910" y="27032"/>
                    <a:pt x="34641" y="27032"/>
                  </a:cubicBezTo>
                  <a:cubicBezTo>
                    <a:pt x="34625" y="27032"/>
                    <a:pt x="34609" y="27032"/>
                    <a:pt x="34592" y="27032"/>
                  </a:cubicBezTo>
                  <a:cubicBezTo>
                    <a:pt x="34475" y="27029"/>
                    <a:pt x="34340" y="26993"/>
                    <a:pt x="34284" y="26904"/>
                  </a:cubicBezTo>
                  <a:cubicBezTo>
                    <a:pt x="34231" y="26813"/>
                    <a:pt x="34243" y="26760"/>
                    <a:pt x="34263" y="26671"/>
                  </a:cubicBezTo>
                  <a:cubicBezTo>
                    <a:pt x="34323" y="26430"/>
                    <a:pt x="34513" y="26245"/>
                    <a:pt x="34694" y="26079"/>
                  </a:cubicBezTo>
                  <a:cubicBezTo>
                    <a:pt x="34937" y="25857"/>
                    <a:pt x="35213" y="25674"/>
                    <a:pt x="35512" y="25535"/>
                  </a:cubicBezTo>
                  <a:cubicBezTo>
                    <a:pt x="35548" y="25515"/>
                    <a:pt x="35574" y="25482"/>
                    <a:pt x="35586" y="25443"/>
                  </a:cubicBezTo>
                  <a:lnTo>
                    <a:pt x="35618" y="25431"/>
                  </a:lnTo>
                  <a:cubicBezTo>
                    <a:pt x="36669" y="24846"/>
                    <a:pt x="37832" y="24500"/>
                    <a:pt x="38925" y="23994"/>
                  </a:cubicBezTo>
                  <a:cubicBezTo>
                    <a:pt x="40070" y="23465"/>
                    <a:pt x="41091" y="22707"/>
                    <a:pt x="41863" y="21706"/>
                  </a:cubicBezTo>
                  <a:cubicBezTo>
                    <a:pt x="42636" y="20702"/>
                    <a:pt x="43071" y="19518"/>
                    <a:pt x="43683" y="18420"/>
                  </a:cubicBezTo>
                  <a:cubicBezTo>
                    <a:pt x="43993" y="17862"/>
                    <a:pt x="44376" y="17361"/>
                    <a:pt x="44756" y="16849"/>
                  </a:cubicBezTo>
                  <a:cubicBezTo>
                    <a:pt x="44953" y="16586"/>
                    <a:pt x="45146" y="16322"/>
                    <a:pt x="45317" y="16043"/>
                  </a:cubicBezTo>
                  <a:cubicBezTo>
                    <a:pt x="45447" y="15833"/>
                    <a:pt x="45569" y="15605"/>
                    <a:pt x="45598" y="15357"/>
                  </a:cubicBezTo>
                  <a:cubicBezTo>
                    <a:pt x="45630" y="15111"/>
                    <a:pt x="45560" y="14839"/>
                    <a:pt x="45346" y="14680"/>
                  </a:cubicBezTo>
                  <a:cubicBezTo>
                    <a:pt x="45196" y="14568"/>
                    <a:pt x="45038" y="14532"/>
                    <a:pt x="44876" y="14532"/>
                  </a:cubicBezTo>
                  <a:cubicBezTo>
                    <a:pt x="44809" y="14532"/>
                    <a:pt x="44740" y="14538"/>
                    <a:pt x="44672" y="14548"/>
                  </a:cubicBezTo>
                  <a:cubicBezTo>
                    <a:pt x="44441" y="14582"/>
                    <a:pt x="44188" y="14668"/>
                    <a:pt x="43945" y="14741"/>
                  </a:cubicBezTo>
                  <a:cubicBezTo>
                    <a:pt x="43661" y="14822"/>
                    <a:pt x="43372" y="14890"/>
                    <a:pt x="43081" y="14943"/>
                  </a:cubicBezTo>
                  <a:cubicBezTo>
                    <a:pt x="42494" y="15046"/>
                    <a:pt x="41902" y="15106"/>
                    <a:pt x="41314" y="15191"/>
                  </a:cubicBezTo>
                  <a:cubicBezTo>
                    <a:pt x="39687" y="15419"/>
                    <a:pt x="38133" y="16014"/>
                    <a:pt x="36771" y="16931"/>
                  </a:cubicBezTo>
                  <a:cubicBezTo>
                    <a:pt x="35863" y="17530"/>
                    <a:pt x="35050" y="18259"/>
                    <a:pt x="34354" y="19094"/>
                  </a:cubicBezTo>
                  <a:cubicBezTo>
                    <a:pt x="34003" y="19513"/>
                    <a:pt x="33683" y="19961"/>
                    <a:pt x="33396" y="20430"/>
                  </a:cubicBezTo>
                  <a:cubicBezTo>
                    <a:pt x="33257" y="20661"/>
                    <a:pt x="33127" y="20895"/>
                    <a:pt x="33004" y="21140"/>
                  </a:cubicBezTo>
                  <a:cubicBezTo>
                    <a:pt x="32879" y="21383"/>
                    <a:pt x="32763" y="21665"/>
                    <a:pt x="32624" y="21917"/>
                  </a:cubicBezTo>
                  <a:cubicBezTo>
                    <a:pt x="32487" y="22170"/>
                    <a:pt x="32321" y="22418"/>
                    <a:pt x="32070" y="22565"/>
                  </a:cubicBezTo>
                  <a:cubicBezTo>
                    <a:pt x="31983" y="22618"/>
                    <a:pt x="31879" y="22664"/>
                    <a:pt x="31775" y="22664"/>
                  </a:cubicBezTo>
                  <a:cubicBezTo>
                    <a:pt x="31761" y="22664"/>
                    <a:pt x="31747" y="22663"/>
                    <a:pt x="31733" y="22661"/>
                  </a:cubicBezTo>
                  <a:cubicBezTo>
                    <a:pt x="31697" y="22659"/>
                    <a:pt x="31661" y="22644"/>
                    <a:pt x="31632" y="22623"/>
                  </a:cubicBezTo>
                  <a:cubicBezTo>
                    <a:pt x="31608" y="22603"/>
                    <a:pt x="31591" y="22582"/>
                    <a:pt x="31579" y="22555"/>
                  </a:cubicBezTo>
                  <a:cubicBezTo>
                    <a:pt x="31512" y="22384"/>
                    <a:pt x="31608" y="22151"/>
                    <a:pt x="31685" y="21987"/>
                  </a:cubicBezTo>
                  <a:cubicBezTo>
                    <a:pt x="31827" y="21701"/>
                    <a:pt x="31981" y="21422"/>
                    <a:pt x="32130" y="21140"/>
                  </a:cubicBezTo>
                  <a:lnTo>
                    <a:pt x="32585" y="20269"/>
                  </a:lnTo>
                  <a:cubicBezTo>
                    <a:pt x="32609" y="20225"/>
                    <a:pt x="32614" y="20172"/>
                    <a:pt x="32595" y="20124"/>
                  </a:cubicBezTo>
                  <a:cubicBezTo>
                    <a:pt x="32602" y="20108"/>
                    <a:pt x="32609" y="20088"/>
                    <a:pt x="32609" y="20069"/>
                  </a:cubicBezTo>
                  <a:cubicBezTo>
                    <a:pt x="32614" y="20047"/>
                    <a:pt x="32612" y="20028"/>
                    <a:pt x="32607" y="20009"/>
                  </a:cubicBezTo>
                  <a:cubicBezTo>
                    <a:pt x="33213" y="19037"/>
                    <a:pt x="33979" y="18173"/>
                    <a:pt x="34691" y="17277"/>
                  </a:cubicBezTo>
                  <a:cubicBezTo>
                    <a:pt x="35500" y="16266"/>
                    <a:pt x="36234" y="15195"/>
                    <a:pt x="36633" y="13951"/>
                  </a:cubicBezTo>
                  <a:cubicBezTo>
                    <a:pt x="37002" y="12806"/>
                    <a:pt x="37079" y="11597"/>
                    <a:pt x="36908" y="10408"/>
                  </a:cubicBezTo>
                  <a:cubicBezTo>
                    <a:pt x="36737" y="9220"/>
                    <a:pt x="36364" y="8086"/>
                    <a:pt x="36085" y="6928"/>
                  </a:cubicBezTo>
                  <a:cubicBezTo>
                    <a:pt x="35947" y="6363"/>
                    <a:pt x="35834" y="5788"/>
                    <a:pt x="35784" y="5208"/>
                  </a:cubicBezTo>
                  <a:cubicBezTo>
                    <a:pt x="35760" y="4914"/>
                    <a:pt x="35801" y="4563"/>
                    <a:pt x="35644" y="4300"/>
                  </a:cubicBezTo>
                  <a:cubicBezTo>
                    <a:pt x="35548" y="4140"/>
                    <a:pt x="35377" y="4043"/>
                    <a:pt x="35202" y="4043"/>
                  </a:cubicBezTo>
                  <a:cubicBezTo>
                    <a:pt x="35093" y="4043"/>
                    <a:pt x="34983" y="4081"/>
                    <a:pt x="34888" y="4165"/>
                  </a:cubicBezTo>
                  <a:cubicBezTo>
                    <a:pt x="34785" y="4262"/>
                    <a:pt x="34701" y="4389"/>
                    <a:pt x="34600" y="4493"/>
                  </a:cubicBezTo>
                  <a:cubicBezTo>
                    <a:pt x="34501" y="4599"/>
                    <a:pt x="34400" y="4693"/>
                    <a:pt x="34292" y="4786"/>
                  </a:cubicBezTo>
                  <a:cubicBezTo>
                    <a:pt x="34080" y="4962"/>
                    <a:pt x="33854" y="5121"/>
                    <a:pt x="33618" y="5261"/>
                  </a:cubicBezTo>
                  <a:cubicBezTo>
                    <a:pt x="33124" y="5557"/>
                    <a:pt x="32595" y="5780"/>
                    <a:pt x="32061" y="5995"/>
                  </a:cubicBezTo>
                  <a:cubicBezTo>
                    <a:pt x="31529" y="6209"/>
                    <a:pt x="30941" y="6430"/>
                    <a:pt x="30400" y="6688"/>
                  </a:cubicBezTo>
                  <a:cubicBezTo>
                    <a:pt x="29839" y="6945"/>
                    <a:pt x="29315" y="7280"/>
                    <a:pt x="28843" y="7679"/>
                  </a:cubicBezTo>
                  <a:cubicBezTo>
                    <a:pt x="27837" y="8536"/>
                    <a:pt x="27110" y="9684"/>
                    <a:pt x="26559" y="10871"/>
                  </a:cubicBezTo>
                  <a:cubicBezTo>
                    <a:pt x="26008" y="12059"/>
                    <a:pt x="25611" y="13366"/>
                    <a:pt x="25189" y="14630"/>
                  </a:cubicBezTo>
                  <a:cubicBezTo>
                    <a:pt x="24980" y="15260"/>
                    <a:pt x="24761" y="15889"/>
                    <a:pt x="24501" y="16507"/>
                  </a:cubicBezTo>
                  <a:cubicBezTo>
                    <a:pt x="24294" y="16996"/>
                    <a:pt x="24090" y="17559"/>
                    <a:pt x="23673" y="17917"/>
                  </a:cubicBezTo>
                  <a:cubicBezTo>
                    <a:pt x="23570" y="18009"/>
                    <a:pt x="23442" y="18071"/>
                    <a:pt x="23305" y="18095"/>
                  </a:cubicBezTo>
                  <a:cubicBezTo>
                    <a:pt x="23223" y="17843"/>
                    <a:pt x="23223" y="17571"/>
                    <a:pt x="23252" y="17306"/>
                  </a:cubicBezTo>
                  <a:cubicBezTo>
                    <a:pt x="23288" y="16993"/>
                    <a:pt x="23346" y="16680"/>
                    <a:pt x="23401" y="16367"/>
                  </a:cubicBezTo>
                  <a:cubicBezTo>
                    <a:pt x="23517" y="15703"/>
                    <a:pt x="23654" y="15044"/>
                    <a:pt x="23786" y="14384"/>
                  </a:cubicBezTo>
                  <a:cubicBezTo>
                    <a:pt x="24032" y="13138"/>
                    <a:pt x="24256" y="11879"/>
                    <a:pt x="24263" y="10603"/>
                  </a:cubicBezTo>
                  <a:cubicBezTo>
                    <a:pt x="24272" y="9427"/>
                    <a:pt x="24099" y="8240"/>
                    <a:pt x="23620" y="7159"/>
                  </a:cubicBezTo>
                  <a:cubicBezTo>
                    <a:pt x="23353" y="6551"/>
                    <a:pt x="22980" y="5997"/>
                    <a:pt x="22588" y="5463"/>
                  </a:cubicBezTo>
                  <a:cubicBezTo>
                    <a:pt x="22198" y="4926"/>
                    <a:pt x="21741" y="4341"/>
                    <a:pt x="21288" y="3802"/>
                  </a:cubicBezTo>
                  <a:cubicBezTo>
                    <a:pt x="20393" y="2733"/>
                    <a:pt x="19409" y="1735"/>
                    <a:pt x="18318" y="859"/>
                  </a:cubicBezTo>
                  <a:cubicBezTo>
                    <a:pt x="18042" y="637"/>
                    <a:pt x="17758" y="423"/>
                    <a:pt x="17464" y="218"/>
                  </a:cubicBezTo>
                  <a:cubicBezTo>
                    <a:pt x="17305" y="105"/>
                    <a:pt x="17124" y="1"/>
                    <a:pt x="16937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4697875" y="3033125"/>
              <a:ext cx="51050" cy="102275"/>
            </a:xfrm>
            <a:custGeom>
              <a:avLst/>
              <a:gdLst/>
              <a:ahLst/>
              <a:cxnLst/>
              <a:rect l="l" t="t" r="r" b="b"/>
              <a:pathLst>
                <a:path w="2042" h="4091" extrusionOk="0">
                  <a:moveTo>
                    <a:pt x="205" y="0"/>
                  </a:moveTo>
                  <a:cubicBezTo>
                    <a:pt x="157" y="0"/>
                    <a:pt x="109" y="19"/>
                    <a:pt x="72" y="54"/>
                  </a:cubicBezTo>
                  <a:cubicBezTo>
                    <a:pt x="7" y="122"/>
                    <a:pt x="0" y="252"/>
                    <a:pt x="77" y="314"/>
                  </a:cubicBezTo>
                  <a:cubicBezTo>
                    <a:pt x="886" y="993"/>
                    <a:pt x="1413" y="1951"/>
                    <a:pt x="1560" y="2998"/>
                  </a:cubicBezTo>
                  <a:cubicBezTo>
                    <a:pt x="1598" y="3299"/>
                    <a:pt x="1606" y="3604"/>
                    <a:pt x="1581" y="3910"/>
                  </a:cubicBezTo>
                  <a:cubicBezTo>
                    <a:pt x="1574" y="4004"/>
                    <a:pt x="1678" y="4090"/>
                    <a:pt x="1769" y="4090"/>
                  </a:cubicBezTo>
                  <a:cubicBezTo>
                    <a:pt x="1863" y="4090"/>
                    <a:pt x="1942" y="3999"/>
                    <a:pt x="1950" y="3900"/>
                  </a:cubicBezTo>
                  <a:cubicBezTo>
                    <a:pt x="2041" y="2781"/>
                    <a:pt x="1685" y="1628"/>
                    <a:pt x="997" y="740"/>
                  </a:cubicBezTo>
                  <a:cubicBezTo>
                    <a:pt x="799" y="488"/>
                    <a:pt x="575" y="257"/>
                    <a:pt x="332" y="50"/>
                  </a:cubicBezTo>
                  <a:cubicBezTo>
                    <a:pt x="296" y="17"/>
                    <a:pt x="251" y="0"/>
                    <a:pt x="2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771200" y="2980050"/>
              <a:ext cx="94075" cy="38325"/>
            </a:xfrm>
            <a:custGeom>
              <a:avLst/>
              <a:gdLst/>
              <a:ahLst/>
              <a:cxnLst/>
              <a:rect l="l" t="t" r="r" b="b"/>
              <a:pathLst>
                <a:path w="3763" h="1533" extrusionOk="0">
                  <a:moveTo>
                    <a:pt x="481" y="0"/>
                  </a:moveTo>
                  <a:cubicBezTo>
                    <a:pt x="399" y="0"/>
                    <a:pt x="316" y="3"/>
                    <a:pt x="232" y="9"/>
                  </a:cubicBezTo>
                  <a:cubicBezTo>
                    <a:pt x="2" y="28"/>
                    <a:pt x="1" y="378"/>
                    <a:pt x="224" y="378"/>
                  </a:cubicBezTo>
                  <a:cubicBezTo>
                    <a:pt x="229" y="378"/>
                    <a:pt x="234" y="378"/>
                    <a:pt x="239" y="377"/>
                  </a:cubicBezTo>
                  <a:cubicBezTo>
                    <a:pt x="316" y="372"/>
                    <a:pt x="393" y="369"/>
                    <a:pt x="470" y="369"/>
                  </a:cubicBezTo>
                  <a:cubicBezTo>
                    <a:pt x="1564" y="369"/>
                    <a:pt x="2580" y="901"/>
                    <a:pt x="3467" y="1508"/>
                  </a:cubicBezTo>
                  <a:cubicBezTo>
                    <a:pt x="3491" y="1525"/>
                    <a:pt x="3519" y="1532"/>
                    <a:pt x="3547" y="1532"/>
                  </a:cubicBezTo>
                  <a:cubicBezTo>
                    <a:pt x="3615" y="1532"/>
                    <a:pt x="3685" y="1491"/>
                    <a:pt x="3717" y="1434"/>
                  </a:cubicBezTo>
                  <a:cubicBezTo>
                    <a:pt x="3763" y="1354"/>
                    <a:pt x="3727" y="1241"/>
                    <a:pt x="3642" y="1186"/>
                  </a:cubicBezTo>
                  <a:cubicBezTo>
                    <a:pt x="2713" y="546"/>
                    <a:pt x="1633" y="0"/>
                    <a:pt x="4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246500" y="2412025"/>
              <a:ext cx="116075" cy="133800"/>
            </a:xfrm>
            <a:custGeom>
              <a:avLst/>
              <a:gdLst/>
              <a:ahLst/>
              <a:cxnLst/>
              <a:rect l="l" t="t" r="r" b="b"/>
              <a:pathLst>
                <a:path w="4643" h="5352" extrusionOk="0">
                  <a:moveTo>
                    <a:pt x="200" y="0"/>
                  </a:moveTo>
                  <a:cubicBezTo>
                    <a:pt x="156" y="0"/>
                    <a:pt x="111" y="17"/>
                    <a:pt x="75" y="56"/>
                  </a:cubicBezTo>
                  <a:cubicBezTo>
                    <a:pt x="0" y="133"/>
                    <a:pt x="0" y="254"/>
                    <a:pt x="77" y="314"/>
                  </a:cubicBezTo>
                  <a:cubicBezTo>
                    <a:pt x="1425" y="1341"/>
                    <a:pt x="2474" y="2684"/>
                    <a:pt x="3430" y="4073"/>
                  </a:cubicBezTo>
                  <a:cubicBezTo>
                    <a:pt x="3702" y="4465"/>
                    <a:pt x="3966" y="4870"/>
                    <a:pt x="4236" y="5269"/>
                  </a:cubicBezTo>
                  <a:cubicBezTo>
                    <a:pt x="4274" y="5328"/>
                    <a:pt x="4330" y="5352"/>
                    <a:pt x="4385" y="5352"/>
                  </a:cubicBezTo>
                  <a:cubicBezTo>
                    <a:pt x="4514" y="5352"/>
                    <a:pt x="4642" y="5220"/>
                    <a:pt x="4551" y="5084"/>
                  </a:cubicBezTo>
                  <a:cubicBezTo>
                    <a:pt x="3603" y="3657"/>
                    <a:pt x="2648" y="2215"/>
                    <a:pt x="1425" y="1005"/>
                  </a:cubicBezTo>
                  <a:cubicBezTo>
                    <a:pt x="1083" y="663"/>
                    <a:pt x="717" y="345"/>
                    <a:pt x="332" y="49"/>
                  </a:cubicBezTo>
                  <a:cubicBezTo>
                    <a:pt x="293" y="18"/>
                    <a:pt x="246" y="0"/>
                    <a:pt x="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4185600" y="2560725"/>
              <a:ext cx="152225" cy="118000"/>
            </a:xfrm>
            <a:custGeom>
              <a:avLst/>
              <a:gdLst/>
              <a:ahLst/>
              <a:cxnLst/>
              <a:rect l="l" t="t" r="r" b="b"/>
              <a:pathLst>
                <a:path w="6089" h="4720" extrusionOk="0">
                  <a:moveTo>
                    <a:pt x="266" y="1"/>
                  </a:moveTo>
                  <a:cubicBezTo>
                    <a:pt x="66" y="1"/>
                    <a:pt x="0" y="320"/>
                    <a:pt x="220" y="358"/>
                  </a:cubicBezTo>
                  <a:cubicBezTo>
                    <a:pt x="1129" y="534"/>
                    <a:pt x="1972" y="934"/>
                    <a:pt x="2739" y="1449"/>
                  </a:cubicBezTo>
                  <a:cubicBezTo>
                    <a:pt x="3507" y="1961"/>
                    <a:pt x="4215" y="2590"/>
                    <a:pt x="4843" y="3259"/>
                  </a:cubicBezTo>
                  <a:cubicBezTo>
                    <a:pt x="5206" y="3646"/>
                    <a:pt x="5534" y="4082"/>
                    <a:pt x="5690" y="4592"/>
                  </a:cubicBezTo>
                  <a:cubicBezTo>
                    <a:pt x="5718" y="4681"/>
                    <a:pt x="5791" y="4719"/>
                    <a:pt x="5863" y="4719"/>
                  </a:cubicBezTo>
                  <a:cubicBezTo>
                    <a:pt x="5975" y="4719"/>
                    <a:pt x="6088" y="4629"/>
                    <a:pt x="6046" y="4493"/>
                  </a:cubicBezTo>
                  <a:cubicBezTo>
                    <a:pt x="5750" y="3535"/>
                    <a:pt x="4961" y="2811"/>
                    <a:pt x="4234" y="2161"/>
                  </a:cubicBezTo>
                  <a:cubicBezTo>
                    <a:pt x="3510" y="1511"/>
                    <a:pt x="2723" y="924"/>
                    <a:pt x="1839" y="510"/>
                  </a:cubicBezTo>
                  <a:cubicBezTo>
                    <a:pt x="1353" y="277"/>
                    <a:pt x="836" y="106"/>
                    <a:pt x="306" y="5"/>
                  </a:cubicBezTo>
                  <a:cubicBezTo>
                    <a:pt x="292" y="2"/>
                    <a:pt x="279" y="1"/>
                    <a:pt x="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935575" y="2733475"/>
              <a:ext cx="85300" cy="18525"/>
            </a:xfrm>
            <a:custGeom>
              <a:avLst/>
              <a:gdLst/>
              <a:ahLst/>
              <a:cxnLst/>
              <a:rect l="l" t="t" r="r" b="b"/>
              <a:pathLst>
                <a:path w="3412" h="741" extrusionOk="0">
                  <a:moveTo>
                    <a:pt x="2991" y="0"/>
                  </a:moveTo>
                  <a:cubicBezTo>
                    <a:pt x="2053" y="0"/>
                    <a:pt x="1117" y="128"/>
                    <a:pt x="211" y="377"/>
                  </a:cubicBezTo>
                  <a:cubicBezTo>
                    <a:pt x="0" y="435"/>
                    <a:pt x="69" y="741"/>
                    <a:pt x="259" y="741"/>
                  </a:cubicBezTo>
                  <a:cubicBezTo>
                    <a:pt x="276" y="741"/>
                    <a:pt x="293" y="739"/>
                    <a:pt x="312" y="734"/>
                  </a:cubicBezTo>
                  <a:cubicBezTo>
                    <a:pt x="1195" y="488"/>
                    <a:pt x="2105" y="367"/>
                    <a:pt x="3020" y="367"/>
                  </a:cubicBezTo>
                  <a:cubicBezTo>
                    <a:pt x="3072" y="367"/>
                    <a:pt x="3124" y="367"/>
                    <a:pt x="3176" y="368"/>
                  </a:cubicBezTo>
                  <a:cubicBezTo>
                    <a:pt x="3177" y="368"/>
                    <a:pt x="3179" y="368"/>
                    <a:pt x="3180" y="368"/>
                  </a:cubicBezTo>
                  <a:cubicBezTo>
                    <a:pt x="3411" y="368"/>
                    <a:pt x="3403" y="4"/>
                    <a:pt x="3166" y="2"/>
                  </a:cubicBezTo>
                  <a:cubicBezTo>
                    <a:pt x="3108" y="1"/>
                    <a:pt x="3050" y="0"/>
                    <a:pt x="29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4786025" y="2753075"/>
              <a:ext cx="123225" cy="51850"/>
            </a:xfrm>
            <a:custGeom>
              <a:avLst/>
              <a:gdLst/>
              <a:ahLst/>
              <a:cxnLst/>
              <a:rect l="l" t="t" r="r" b="b"/>
              <a:pathLst>
                <a:path w="4929" h="2074" extrusionOk="0">
                  <a:moveTo>
                    <a:pt x="4681" y="1"/>
                  </a:moveTo>
                  <a:cubicBezTo>
                    <a:pt x="4663" y="1"/>
                    <a:pt x="4643" y="4"/>
                    <a:pt x="4623" y="10"/>
                  </a:cubicBezTo>
                  <a:cubicBezTo>
                    <a:pt x="3427" y="376"/>
                    <a:pt x="2250" y="804"/>
                    <a:pt x="1098" y="1297"/>
                  </a:cubicBezTo>
                  <a:cubicBezTo>
                    <a:pt x="768" y="1437"/>
                    <a:pt x="436" y="1581"/>
                    <a:pt x="111" y="1733"/>
                  </a:cubicBezTo>
                  <a:cubicBezTo>
                    <a:pt x="22" y="1774"/>
                    <a:pt x="0" y="1906"/>
                    <a:pt x="46" y="1986"/>
                  </a:cubicBezTo>
                  <a:cubicBezTo>
                    <a:pt x="83" y="2047"/>
                    <a:pt x="141" y="2074"/>
                    <a:pt x="201" y="2074"/>
                  </a:cubicBezTo>
                  <a:cubicBezTo>
                    <a:pt x="234" y="2074"/>
                    <a:pt x="267" y="2066"/>
                    <a:pt x="298" y="2051"/>
                  </a:cubicBezTo>
                  <a:cubicBezTo>
                    <a:pt x="1415" y="1536"/>
                    <a:pt x="2558" y="1078"/>
                    <a:pt x="3726" y="686"/>
                  </a:cubicBezTo>
                  <a:cubicBezTo>
                    <a:pt x="4055" y="575"/>
                    <a:pt x="4390" y="465"/>
                    <a:pt x="4724" y="364"/>
                  </a:cubicBezTo>
                  <a:cubicBezTo>
                    <a:pt x="4928" y="300"/>
                    <a:pt x="4865" y="1"/>
                    <a:pt x="46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4836200" y="2713000"/>
              <a:ext cx="101850" cy="42325"/>
            </a:xfrm>
            <a:custGeom>
              <a:avLst/>
              <a:gdLst/>
              <a:ahLst/>
              <a:cxnLst/>
              <a:rect l="l" t="t" r="r" b="b"/>
              <a:pathLst>
                <a:path w="4074" h="1693" extrusionOk="0">
                  <a:moveTo>
                    <a:pt x="3817" y="0"/>
                  </a:moveTo>
                  <a:cubicBezTo>
                    <a:pt x="3800" y="0"/>
                    <a:pt x="3783" y="2"/>
                    <a:pt x="3764" y="8"/>
                  </a:cubicBezTo>
                  <a:cubicBezTo>
                    <a:pt x="2515" y="364"/>
                    <a:pt x="1293" y="814"/>
                    <a:pt x="111" y="1353"/>
                  </a:cubicBezTo>
                  <a:cubicBezTo>
                    <a:pt x="22" y="1396"/>
                    <a:pt x="0" y="1524"/>
                    <a:pt x="46" y="1606"/>
                  </a:cubicBezTo>
                  <a:cubicBezTo>
                    <a:pt x="81" y="1666"/>
                    <a:pt x="137" y="1692"/>
                    <a:pt x="197" y="1692"/>
                  </a:cubicBezTo>
                  <a:cubicBezTo>
                    <a:pt x="231" y="1692"/>
                    <a:pt x="266" y="1684"/>
                    <a:pt x="299" y="1668"/>
                  </a:cubicBezTo>
                  <a:cubicBezTo>
                    <a:pt x="1451" y="1143"/>
                    <a:pt x="2645" y="708"/>
                    <a:pt x="3865" y="364"/>
                  </a:cubicBezTo>
                  <a:cubicBezTo>
                    <a:pt x="4074" y="306"/>
                    <a:pt x="4007" y="0"/>
                    <a:pt x="38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4899725" y="2522500"/>
              <a:ext cx="48275" cy="60825"/>
            </a:xfrm>
            <a:custGeom>
              <a:avLst/>
              <a:gdLst/>
              <a:ahLst/>
              <a:cxnLst/>
              <a:rect l="l" t="t" r="r" b="b"/>
              <a:pathLst>
                <a:path w="1931" h="2433" extrusionOk="0">
                  <a:moveTo>
                    <a:pt x="1714" y="0"/>
                  </a:moveTo>
                  <a:cubicBezTo>
                    <a:pt x="1666" y="0"/>
                    <a:pt x="1619" y="20"/>
                    <a:pt x="1589" y="58"/>
                  </a:cubicBezTo>
                  <a:lnTo>
                    <a:pt x="73" y="2116"/>
                  </a:lnTo>
                  <a:cubicBezTo>
                    <a:pt x="18" y="2196"/>
                    <a:pt x="1" y="2301"/>
                    <a:pt x="80" y="2376"/>
                  </a:cubicBezTo>
                  <a:cubicBezTo>
                    <a:pt x="119" y="2413"/>
                    <a:pt x="169" y="2433"/>
                    <a:pt x="217" y="2433"/>
                  </a:cubicBezTo>
                  <a:cubicBezTo>
                    <a:pt x="265" y="2433"/>
                    <a:pt x="310" y="2413"/>
                    <a:pt x="338" y="2374"/>
                  </a:cubicBezTo>
                  <a:lnTo>
                    <a:pt x="1854" y="316"/>
                  </a:lnTo>
                  <a:cubicBezTo>
                    <a:pt x="1914" y="236"/>
                    <a:pt x="1931" y="131"/>
                    <a:pt x="1851" y="56"/>
                  </a:cubicBezTo>
                  <a:cubicBezTo>
                    <a:pt x="1812" y="19"/>
                    <a:pt x="1762" y="0"/>
                    <a:pt x="17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4749000" y="2595225"/>
              <a:ext cx="135000" cy="97525"/>
            </a:xfrm>
            <a:custGeom>
              <a:avLst/>
              <a:gdLst/>
              <a:ahLst/>
              <a:cxnLst/>
              <a:rect l="l" t="t" r="r" b="b"/>
              <a:pathLst>
                <a:path w="5400" h="3901" extrusionOk="0">
                  <a:moveTo>
                    <a:pt x="5129" y="0"/>
                  </a:moveTo>
                  <a:cubicBezTo>
                    <a:pt x="5087" y="0"/>
                    <a:pt x="5043" y="16"/>
                    <a:pt x="5004" y="54"/>
                  </a:cubicBezTo>
                  <a:cubicBezTo>
                    <a:pt x="3895" y="1140"/>
                    <a:pt x="2663" y="2095"/>
                    <a:pt x="1337" y="2906"/>
                  </a:cubicBezTo>
                  <a:cubicBezTo>
                    <a:pt x="959" y="3135"/>
                    <a:pt x="571" y="3351"/>
                    <a:pt x="179" y="3561"/>
                  </a:cubicBezTo>
                  <a:cubicBezTo>
                    <a:pt x="1" y="3655"/>
                    <a:pt x="111" y="3900"/>
                    <a:pt x="277" y="3900"/>
                  </a:cubicBezTo>
                  <a:cubicBezTo>
                    <a:pt x="306" y="3900"/>
                    <a:pt x="336" y="3893"/>
                    <a:pt x="367" y="3876"/>
                  </a:cubicBezTo>
                  <a:cubicBezTo>
                    <a:pt x="1767" y="3140"/>
                    <a:pt x="3084" y="2244"/>
                    <a:pt x="4285" y="1212"/>
                  </a:cubicBezTo>
                  <a:cubicBezTo>
                    <a:pt x="4627" y="923"/>
                    <a:pt x="4952" y="622"/>
                    <a:pt x="5269" y="309"/>
                  </a:cubicBezTo>
                  <a:cubicBezTo>
                    <a:pt x="5399" y="181"/>
                    <a:pt x="5271" y="0"/>
                    <a:pt x="51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4821825" y="2571950"/>
              <a:ext cx="34675" cy="26575"/>
            </a:xfrm>
            <a:custGeom>
              <a:avLst/>
              <a:gdLst/>
              <a:ahLst/>
              <a:cxnLst/>
              <a:rect l="l" t="t" r="r" b="b"/>
              <a:pathLst>
                <a:path w="1387" h="1063" extrusionOk="0">
                  <a:moveTo>
                    <a:pt x="1183" y="1"/>
                  </a:moveTo>
                  <a:cubicBezTo>
                    <a:pt x="1161" y="1"/>
                    <a:pt x="1139" y="5"/>
                    <a:pt x="1117" y="13"/>
                  </a:cubicBezTo>
                  <a:cubicBezTo>
                    <a:pt x="684" y="145"/>
                    <a:pt x="311" y="422"/>
                    <a:pt x="55" y="795"/>
                  </a:cubicBezTo>
                  <a:cubicBezTo>
                    <a:pt x="0" y="872"/>
                    <a:pt x="46" y="1005"/>
                    <a:pt x="128" y="1045"/>
                  </a:cubicBezTo>
                  <a:cubicBezTo>
                    <a:pt x="152" y="1057"/>
                    <a:pt x="180" y="1063"/>
                    <a:pt x="207" y="1063"/>
                  </a:cubicBezTo>
                  <a:cubicBezTo>
                    <a:pt x="271" y="1063"/>
                    <a:pt x="338" y="1032"/>
                    <a:pt x="378" y="973"/>
                  </a:cubicBezTo>
                  <a:cubicBezTo>
                    <a:pt x="397" y="940"/>
                    <a:pt x="421" y="911"/>
                    <a:pt x="445" y="882"/>
                  </a:cubicBezTo>
                  <a:cubicBezTo>
                    <a:pt x="477" y="848"/>
                    <a:pt x="505" y="812"/>
                    <a:pt x="539" y="781"/>
                  </a:cubicBezTo>
                  <a:cubicBezTo>
                    <a:pt x="573" y="747"/>
                    <a:pt x="607" y="713"/>
                    <a:pt x="643" y="684"/>
                  </a:cubicBezTo>
                  <a:cubicBezTo>
                    <a:pt x="672" y="656"/>
                    <a:pt x="703" y="632"/>
                    <a:pt x="734" y="607"/>
                  </a:cubicBezTo>
                  <a:cubicBezTo>
                    <a:pt x="881" y="502"/>
                    <a:pt x="1042" y="417"/>
                    <a:pt x="1215" y="364"/>
                  </a:cubicBezTo>
                  <a:cubicBezTo>
                    <a:pt x="1321" y="345"/>
                    <a:pt x="1386" y="237"/>
                    <a:pt x="1357" y="133"/>
                  </a:cubicBezTo>
                  <a:cubicBezTo>
                    <a:pt x="1335" y="52"/>
                    <a:pt x="1262" y="1"/>
                    <a:pt x="1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4729400" y="2615550"/>
              <a:ext cx="67775" cy="57025"/>
            </a:xfrm>
            <a:custGeom>
              <a:avLst/>
              <a:gdLst/>
              <a:ahLst/>
              <a:cxnLst/>
              <a:rect l="l" t="t" r="r" b="b"/>
              <a:pathLst>
                <a:path w="2711" h="2281" extrusionOk="0">
                  <a:moveTo>
                    <a:pt x="2508" y="1"/>
                  </a:moveTo>
                  <a:cubicBezTo>
                    <a:pt x="2459" y="1"/>
                    <a:pt x="2409" y="18"/>
                    <a:pt x="2371" y="50"/>
                  </a:cubicBezTo>
                  <a:lnTo>
                    <a:pt x="75" y="1973"/>
                  </a:lnTo>
                  <a:cubicBezTo>
                    <a:pt x="0" y="2035"/>
                    <a:pt x="15" y="2168"/>
                    <a:pt x="82" y="2230"/>
                  </a:cubicBezTo>
                  <a:cubicBezTo>
                    <a:pt x="117" y="2265"/>
                    <a:pt x="160" y="2281"/>
                    <a:pt x="203" y="2281"/>
                  </a:cubicBezTo>
                  <a:cubicBezTo>
                    <a:pt x="251" y="2281"/>
                    <a:pt x="300" y="2261"/>
                    <a:pt x="340" y="2228"/>
                  </a:cubicBezTo>
                  <a:lnTo>
                    <a:pt x="2636" y="305"/>
                  </a:lnTo>
                  <a:cubicBezTo>
                    <a:pt x="2710" y="242"/>
                    <a:pt x="2696" y="110"/>
                    <a:pt x="2631" y="48"/>
                  </a:cubicBezTo>
                  <a:cubicBezTo>
                    <a:pt x="2598" y="16"/>
                    <a:pt x="2553" y="1"/>
                    <a:pt x="25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4756625" y="2338675"/>
              <a:ext cx="26900" cy="63100"/>
            </a:xfrm>
            <a:custGeom>
              <a:avLst/>
              <a:gdLst/>
              <a:ahLst/>
              <a:cxnLst/>
              <a:rect l="l" t="t" r="r" b="b"/>
              <a:pathLst>
                <a:path w="1076" h="2524" extrusionOk="0">
                  <a:moveTo>
                    <a:pt x="854" y="1"/>
                  </a:moveTo>
                  <a:cubicBezTo>
                    <a:pt x="779" y="1"/>
                    <a:pt x="704" y="40"/>
                    <a:pt x="678" y="131"/>
                  </a:cubicBezTo>
                  <a:cubicBezTo>
                    <a:pt x="464" y="858"/>
                    <a:pt x="249" y="1580"/>
                    <a:pt x="40" y="2304"/>
                  </a:cubicBezTo>
                  <a:cubicBezTo>
                    <a:pt x="0" y="2438"/>
                    <a:pt x="109" y="2523"/>
                    <a:pt x="219" y="2523"/>
                  </a:cubicBezTo>
                  <a:cubicBezTo>
                    <a:pt x="294" y="2523"/>
                    <a:pt x="370" y="2483"/>
                    <a:pt x="399" y="2391"/>
                  </a:cubicBezTo>
                  <a:lnTo>
                    <a:pt x="1036" y="220"/>
                  </a:lnTo>
                  <a:cubicBezTo>
                    <a:pt x="1075" y="86"/>
                    <a:pt x="964" y="1"/>
                    <a:pt x="8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4652450" y="2441350"/>
              <a:ext cx="92275" cy="141625"/>
            </a:xfrm>
            <a:custGeom>
              <a:avLst/>
              <a:gdLst/>
              <a:ahLst/>
              <a:cxnLst/>
              <a:rect l="l" t="t" r="r" b="b"/>
              <a:pathLst>
                <a:path w="3691" h="5665" extrusionOk="0">
                  <a:moveTo>
                    <a:pt x="3443" y="1"/>
                  </a:moveTo>
                  <a:cubicBezTo>
                    <a:pt x="3386" y="1"/>
                    <a:pt x="3331" y="29"/>
                    <a:pt x="3297" y="99"/>
                  </a:cubicBezTo>
                  <a:cubicBezTo>
                    <a:pt x="2611" y="1552"/>
                    <a:pt x="1803" y="2943"/>
                    <a:pt x="879" y="4260"/>
                  </a:cubicBezTo>
                  <a:cubicBezTo>
                    <a:pt x="621" y="4628"/>
                    <a:pt x="349" y="4994"/>
                    <a:pt x="72" y="5348"/>
                  </a:cubicBezTo>
                  <a:cubicBezTo>
                    <a:pt x="10" y="5427"/>
                    <a:pt x="0" y="5533"/>
                    <a:pt x="77" y="5610"/>
                  </a:cubicBezTo>
                  <a:cubicBezTo>
                    <a:pt x="113" y="5646"/>
                    <a:pt x="161" y="5664"/>
                    <a:pt x="207" y="5664"/>
                  </a:cubicBezTo>
                  <a:cubicBezTo>
                    <a:pt x="257" y="5664"/>
                    <a:pt x="305" y="5644"/>
                    <a:pt x="337" y="5603"/>
                  </a:cubicBezTo>
                  <a:cubicBezTo>
                    <a:pt x="1343" y="4315"/>
                    <a:pt x="2236" y="2943"/>
                    <a:pt x="3006" y="1499"/>
                  </a:cubicBezTo>
                  <a:cubicBezTo>
                    <a:pt x="3223" y="1097"/>
                    <a:pt x="3427" y="688"/>
                    <a:pt x="3622" y="272"/>
                  </a:cubicBezTo>
                  <a:cubicBezTo>
                    <a:pt x="3691" y="130"/>
                    <a:pt x="3564" y="1"/>
                    <a:pt x="34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4695925" y="2290025"/>
              <a:ext cx="35550" cy="42375"/>
            </a:xfrm>
            <a:custGeom>
              <a:avLst/>
              <a:gdLst/>
              <a:ahLst/>
              <a:cxnLst/>
              <a:rect l="l" t="t" r="r" b="b"/>
              <a:pathLst>
                <a:path w="1422" h="1695" extrusionOk="0">
                  <a:moveTo>
                    <a:pt x="1174" y="1"/>
                  </a:moveTo>
                  <a:cubicBezTo>
                    <a:pt x="1116" y="1"/>
                    <a:pt x="1059" y="29"/>
                    <a:pt x="1024" y="96"/>
                  </a:cubicBezTo>
                  <a:cubicBezTo>
                    <a:pt x="774" y="558"/>
                    <a:pt x="473" y="989"/>
                    <a:pt x="122" y="1379"/>
                  </a:cubicBezTo>
                  <a:cubicBezTo>
                    <a:pt x="0" y="1514"/>
                    <a:pt x="126" y="1694"/>
                    <a:pt x="264" y="1694"/>
                  </a:cubicBezTo>
                  <a:cubicBezTo>
                    <a:pt x="306" y="1694"/>
                    <a:pt x="349" y="1677"/>
                    <a:pt x="386" y="1637"/>
                  </a:cubicBezTo>
                  <a:cubicBezTo>
                    <a:pt x="759" y="1220"/>
                    <a:pt x="1082" y="763"/>
                    <a:pt x="1347" y="270"/>
                  </a:cubicBezTo>
                  <a:cubicBezTo>
                    <a:pt x="1422" y="129"/>
                    <a:pt x="1296" y="1"/>
                    <a:pt x="1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4578675" y="2375625"/>
              <a:ext cx="89725" cy="148350"/>
            </a:xfrm>
            <a:custGeom>
              <a:avLst/>
              <a:gdLst/>
              <a:ahLst/>
              <a:cxnLst/>
              <a:rect l="l" t="t" r="r" b="b"/>
              <a:pathLst>
                <a:path w="3589" h="5934" extrusionOk="0">
                  <a:moveTo>
                    <a:pt x="3379" y="1"/>
                  </a:moveTo>
                  <a:cubicBezTo>
                    <a:pt x="3330" y="1"/>
                    <a:pt x="3282" y="20"/>
                    <a:pt x="3252" y="59"/>
                  </a:cubicBezTo>
                  <a:cubicBezTo>
                    <a:pt x="2236" y="1402"/>
                    <a:pt x="1356" y="2841"/>
                    <a:pt x="621" y="4357"/>
                  </a:cubicBezTo>
                  <a:cubicBezTo>
                    <a:pt x="412" y="4785"/>
                    <a:pt x="220" y="5219"/>
                    <a:pt x="37" y="5657"/>
                  </a:cubicBezTo>
                  <a:cubicBezTo>
                    <a:pt x="1" y="5748"/>
                    <a:pt x="20" y="5854"/>
                    <a:pt x="111" y="5907"/>
                  </a:cubicBezTo>
                  <a:cubicBezTo>
                    <a:pt x="141" y="5925"/>
                    <a:pt x="174" y="5933"/>
                    <a:pt x="206" y="5933"/>
                  </a:cubicBezTo>
                  <a:cubicBezTo>
                    <a:pt x="273" y="5933"/>
                    <a:pt x="335" y="5896"/>
                    <a:pt x="362" y="5832"/>
                  </a:cubicBezTo>
                  <a:cubicBezTo>
                    <a:pt x="997" y="4297"/>
                    <a:pt x="1784" y="2829"/>
                    <a:pt x="2711" y="1450"/>
                  </a:cubicBezTo>
                  <a:cubicBezTo>
                    <a:pt x="2970" y="1065"/>
                    <a:pt x="3238" y="684"/>
                    <a:pt x="3517" y="314"/>
                  </a:cubicBezTo>
                  <a:cubicBezTo>
                    <a:pt x="3577" y="237"/>
                    <a:pt x="3589" y="131"/>
                    <a:pt x="3514" y="56"/>
                  </a:cubicBezTo>
                  <a:cubicBezTo>
                    <a:pt x="3477" y="19"/>
                    <a:pt x="3427" y="1"/>
                    <a:pt x="33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4554275" y="2415275"/>
              <a:ext cx="58725" cy="89050"/>
            </a:xfrm>
            <a:custGeom>
              <a:avLst/>
              <a:gdLst/>
              <a:ahLst/>
              <a:cxnLst/>
              <a:rect l="l" t="t" r="r" b="b"/>
              <a:pathLst>
                <a:path w="2349" h="3562" extrusionOk="0">
                  <a:moveTo>
                    <a:pt x="2143" y="0"/>
                  </a:moveTo>
                  <a:cubicBezTo>
                    <a:pt x="2078" y="0"/>
                    <a:pt x="2010" y="35"/>
                    <a:pt x="1973" y="92"/>
                  </a:cubicBezTo>
                  <a:cubicBezTo>
                    <a:pt x="1287" y="1127"/>
                    <a:pt x="654" y="2193"/>
                    <a:pt x="74" y="3293"/>
                  </a:cubicBezTo>
                  <a:cubicBezTo>
                    <a:pt x="0" y="3434"/>
                    <a:pt x="126" y="3562"/>
                    <a:pt x="249" y="3562"/>
                  </a:cubicBezTo>
                  <a:cubicBezTo>
                    <a:pt x="307" y="3562"/>
                    <a:pt x="364" y="3534"/>
                    <a:pt x="399" y="3467"/>
                  </a:cubicBezTo>
                  <a:cubicBezTo>
                    <a:pt x="977" y="2371"/>
                    <a:pt x="1612" y="1303"/>
                    <a:pt x="2295" y="268"/>
                  </a:cubicBezTo>
                  <a:cubicBezTo>
                    <a:pt x="2348" y="184"/>
                    <a:pt x="2303" y="63"/>
                    <a:pt x="2223" y="20"/>
                  </a:cubicBezTo>
                  <a:cubicBezTo>
                    <a:pt x="2199" y="6"/>
                    <a:pt x="2171" y="0"/>
                    <a:pt x="2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4490175" y="2936000"/>
              <a:ext cx="23975" cy="90875"/>
            </a:xfrm>
            <a:custGeom>
              <a:avLst/>
              <a:gdLst/>
              <a:ahLst/>
              <a:cxnLst/>
              <a:rect l="l" t="t" r="r" b="b"/>
              <a:pathLst>
                <a:path w="959" h="3635" extrusionOk="0">
                  <a:moveTo>
                    <a:pt x="200" y="0"/>
                  </a:moveTo>
                  <a:cubicBezTo>
                    <a:pt x="167" y="0"/>
                    <a:pt x="135" y="8"/>
                    <a:pt x="109" y="24"/>
                  </a:cubicBezTo>
                  <a:cubicBezTo>
                    <a:pt x="29" y="69"/>
                    <a:pt x="0" y="185"/>
                    <a:pt x="41" y="276"/>
                  </a:cubicBezTo>
                  <a:cubicBezTo>
                    <a:pt x="511" y="1249"/>
                    <a:pt x="571" y="2387"/>
                    <a:pt x="229" y="3407"/>
                  </a:cubicBezTo>
                  <a:cubicBezTo>
                    <a:pt x="198" y="3501"/>
                    <a:pt x="275" y="3610"/>
                    <a:pt x="364" y="3631"/>
                  </a:cubicBezTo>
                  <a:cubicBezTo>
                    <a:pt x="375" y="3634"/>
                    <a:pt x="386" y="3635"/>
                    <a:pt x="397" y="3635"/>
                  </a:cubicBezTo>
                  <a:cubicBezTo>
                    <a:pt x="478" y="3635"/>
                    <a:pt x="558" y="3576"/>
                    <a:pt x="585" y="3494"/>
                  </a:cubicBezTo>
                  <a:cubicBezTo>
                    <a:pt x="958" y="2382"/>
                    <a:pt x="869" y="1143"/>
                    <a:pt x="356" y="89"/>
                  </a:cubicBezTo>
                  <a:cubicBezTo>
                    <a:pt x="329" y="30"/>
                    <a:pt x="264" y="0"/>
                    <a:pt x="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4457550" y="3060475"/>
              <a:ext cx="33250" cy="44025"/>
            </a:xfrm>
            <a:custGeom>
              <a:avLst/>
              <a:gdLst/>
              <a:ahLst/>
              <a:cxnLst/>
              <a:rect l="l" t="t" r="r" b="b"/>
              <a:pathLst>
                <a:path w="1330" h="1761" extrusionOk="0">
                  <a:moveTo>
                    <a:pt x="1123" y="0"/>
                  </a:moveTo>
                  <a:cubicBezTo>
                    <a:pt x="1039" y="0"/>
                    <a:pt x="965" y="57"/>
                    <a:pt x="942" y="140"/>
                  </a:cubicBezTo>
                  <a:cubicBezTo>
                    <a:pt x="788" y="638"/>
                    <a:pt x="509" y="1088"/>
                    <a:pt x="131" y="1446"/>
                  </a:cubicBezTo>
                  <a:cubicBezTo>
                    <a:pt x="0" y="1580"/>
                    <a:pt x="124" y="1761"/>
                    <a:pt x="265" y="1761"/>
                  </a:cubicBezTo>
                  <a:cubicBezTo>
                    <a:pt x="309" y="1761"/>
                    <a:pt x="355" y="1743"/>
                    <a:pt x="396" y="1702"/>
                  </a:cubicBezTo>
                  <a:cubicBezTo>
                    <a:pt x="819" y="1297"/>
                    <a:pt x="1130" y="789"/>
                    <a:pt x="1298" y="229"/>
                  </a:cubicBezTo>
                  <a:cubicBezTo>
                    <a:pt x="1329" y="132"/>
                    <a:pt x="1257" y="29"/>
                    <a:pt x="1163" y="5"/>
                  </a:cubicBezTo>
                  <a:cubicBezTo>
                    <a:pt x="1150" y="2"/>
                    <a:pt x="1136" y="0"/>
                    <a:pt x="1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4320325" y="2850225"/>
              <a:ext cx="84075" cy="40050"/>
            </a:xfrm>
            <a:custGeom>
              <a:avLst/>
              <a:gdLst/>
              <a:ahLst/>
              <a:cxnLst/>
              <a:rect l="l" t="t" r="r" b="b"/>
              <a:pathLst>
                <a:path w="3363" h="1602" extrusionOk="0">
                  <a:moveTo>
                    <a:pt x="3142" y="0"/>
                  </a:moveTo>
                  <a:cubicBezTo>
                    <a:pt x="3136" y="0"/>
                    <a:pt x="3130" y="1"/>
                    <a:pt x="3124" y="1"/>
                  </a:cubicBezTo>
                  <a:cubicBezTo>
                    <a:pt x="1993" y="83"/>
                    <a:pt x="922" y="538"/>
                    <a:pt x="77" y="1291"/>
                  </a:cubicBezTo>
                  <a:cubicBezTo>
                    <a:pt x="0" y="1358"/>
                    <a:pt x="12" y="1486"/>
                    <a:pt x="80" y="1551"/>
                  </a:cubicBezTo>
                  <a:cubicBezTo>
                    <a:pt x="116" y="1586"/>
                    <a:pt x="159" y="1602"/>
                    <a:pt x="203" y="1602"/>
                  </a:cubicBezTo>
                  <a:cubicBezTo>
                    <a:pt x="252" y="1602"/>
                    <a:pt x="301" y="1582"/>
                    <a:pt x="342" y="1546"/>
                  </a:cubicBezTo>
                  <a:cubicBezTo>
                    <a:pt x="1117" y="858"/>
                    <a:pt x="2096" y="444"/>
                    <a:pt x="3129" y="367"/>
                  </a:cubicBezTo>
                  <a:cubicBezTo>
                    <a:pt x="3359" y="350"/>
                    <a:pt x="3362" y="0"/>
                    <a:pt x="31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4250450" y="2906075"/>
              <a:ext cx="48150" cy="34775"/>
            </a:xfrm>
            <a:custGeom>
              <a:avLst/>
              <a:gdLst/>
              <a:ahLst/>
              <a:cxnLst/>
              <a:rect l="l" t="t" r="r" b="b"/>
              <a:pathLst>
                <a:path w="1926" h="1391" extrusionOk="0">
                  <a:moveTo>
                    <a:pt x="1657" y="0"/>
                  </a:moveTo>
                  <a:cubicBezTo>
                    <a:pt x="1628" y="0"/>
                    <a:pt x="1597" y="8"/>
                    <a:pt x="1565" y="27"/>
                  </a:cubicBezTo>
                  <a:cubicBezTo>
                    <a:pt x="1041" y="335"/>
                    <a:pt x="542" y="689"/>
                    <a:pt x="76" y="1079"/>
                  </a:cubicBezTo>
                  <a:cubicBezTo>
                    <a:pt x="1" y="1141"/>
                    <a:pt x="15" y="1274"/>
                    <a:pt x="83" y="1341"/>
                  </a:cubicBezTo>
                  <a:cubicBezTo>
                    <a:pt x="118" y="1375"/>
                    <a:pt x="159" y="1390"/>
                    <a:pt x="201" y="1390"/>
                  </a:cubicBezTo>
                  <a:cubicBezTo>
                    <a:pt x="250" y="1390"/>
                    <a:pt x="300" y="1369"/>
                    <a:pt x="340" y="1334"/>
                  </a:cubicBezTo>
                  <a:cubicBezTo>
                    <a:pt x="783" y="966"/>
                    <a:pt x="1255" y="636"/>
                    <a:pt x="1753" y="345"/>
                  </a:cubicBezTo>
                  <a:cubicBezTo>
                    <a:pt x="1926" y="243"/>
                    <a:pt x="1817" y="0"/>
                    <a:pt x="16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4268275" y="2851300"/>
              <a:ext cx="60000" cy="40225"/>
            </a:xfrm>
            <a:custGeom>
              <a:avLst/>
              <a:gdLst/>
              <a:ahLst/>
              <a:cxnLst/>
              <a:rect l="l" t="t" r="r" b="b"/>
              <a:pathLst>
                <a:path w="2400" h="1609" extrusionOk="0">
                  <a:moveTo>
                    <a:pt x="2193" y="0"/>
                  </a:moveTo>
                  <a:cubicBezTo>
                    <a:pt x="2163" y="0"/>
                    <a:pt x="2131" y="6"/>
                    <a:pt x="2101" y="18"/>
                  </a:cubicBezTo>
                  <a:cubicBezTo>
                    <a:pt x="1377" y="331"/>
                    <a:pt x="713" y="764"/>
                    <a:pt x="138" y="1303"/>
                  </a:cubicBezTo>
                  <a:cubicBezTo>
                    <a:pt x="1" y="1427"/>
                    <a:pt x="131" y="1609"/>
                    <a:pt x="278" y="1609"/>
                  </a:cubicBezTo>
                  <a:cubicBezTo>
                    <a:pt x="320" y="1609"/>
                    <a:pt x="363" y="1594"/>
                    <a:pt x="402" y="1558"/>
                  </a:cubicBezTo>
                  <a:cubicBezTo>
                    <a:pt x="956" y="1046"/>
                    <a:pt x="1594" y="632"/>
                    <a:pt x="2287" y="333"/>
                  </a:cubicBezTo>
                  <a:cubicBezTo>
                    <a:pt x="2381" y="295"/>
                    <a:pt x="2400" y="160"/>
                    <a:pt x="2354" y="81"/>
                  </a:cubicBezTo>
                  <a:cubicBezTo>
                    <a:pt x="2323" y="28"/>
                    <a:pt x="2260" y="0"/>
                    <a:pt x="21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4663525" y="3055575"/>
              <a:ext cx="27750" cy="128075"/>
            </a:xfrm>
            <a:custGeom>
              <a:avLst/>
              <a:gdLst/>
              <a:ahLst/>
              <a:cxnLst/>
              <a:rect l="l" t="t" r="r" b="b"/>
              <a:pathLst>
                <a:path w="1110" h="5123" extrusionOk="0">
                  <a:moveTo>
                    <a:pt x="208" y="0"/>
                  </a:moveTo>
                  <a:cubicBezTo>
                    <a:pt x="193" y="0"/>
                    <a:pt x="178" y="2"/>
                    <a:pt x="164" y="6"/>
                  </a:cubicBezTo>
                  <a:cubicBezTo>
                    <a:pt x="70" y="32"/>
                    <a:pt x="0" y="141"/>
                    <a:pt x="34" y="235"/>
                  </a:cubicBezTo>
                  <a:cubicBezTo>
                    <a:pt x="455" y="1404"/>
                    <a:pt x="671" y="2636"/>
                    <a:pt x="671" y="3881"/>
                  </a:cubicBezTo>
                  <a:cubicBezTo>
                    <a:pt x="671" y="4235"/>
                    <a:pt x="652" y="4588"/>
                    <a:pt x="621" y="4942"/>
                  </a:cubicBezTo>
                  <a:cubicBezTo>
                    <a:pt x="611" y="5038"/>
                    <a:pt x="717" y="5123"/>
                    <a:pt x="806" y="5123"/>
                  </a:cubicBezTo>
                  <a:cubicBezTo>
                    <a:pt x="898" y="5123"/>
                    <a:pt x="977" y="5034"/>
                    <a:pt x="987" y="4932"/>
                  </a:cubicBezTo>
                  <a:cubicBezTo>
                    <a:pt x="1110" y="3669"/>
                    <a:pt x="1013" y="2393"/>
                    <a:pt x="700" y="1164"/>
                  </a:cubicBezTo>
                  <a:cubicBezTo>
                    <a:pt x="614" y="815"/>
                    <a:pt x="508" y="473"/>
                    <a:pt x="387" y="136"/>
                  </a:cubicBezTo>
                  <a:cubicBezTo>
                    <a:pt x="363" y="54"/>
                    <a:pt x="289" y="0"/>
                    <a:pt x="2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4635900" y="3013550"/>
              <a:ext cx="24200" cy="25875"/>
            </a:xfrm>
            <a:custGeom>
              <a:avLst/>
              <a:gdLst/>
              <a:ahLst/>
              <a:cxnLst/>
              <a:rect l="l" t="t" r="r" b="b"/>
              <a:pathLst>
                <a:path w="968" h="1035" extrusionOk="0">
                  <a:moveTo>
                    <a:pt x="203" y="0"/>
                  </a:moveTo>
                  <a:cubicBezTo>
                    <a:pt x="151" y="0"/>
                    <a:pt x="98" y="20"/>
                    <a:pt x="65" y="55"/>
                  </a:cubicBezTo>
                  <a:cubicBezTo>
                    <a:pt x="0" y="125"/>
                    <a:pt x="5" y="236"/>
                    <a:pt x="70" y="315"/>
                  </a:cubicBezTo>
                  <a:lnTo>
                    <a:pt x="638" y="982"/>
                  </a:lnTo>
                  <a:cubicBezTo>
                    <a:pt x="670" y="1018"/>
                    <a:pt x="717" y="1035"/>
                    <a:pt x="765" y="1035"/>
                  </a:cubicBezTo>
                  <a:cubicBezTo>
                    <a:pt x="817" y="1035"/>
                    <a:pt x="868" y="1015"/>
                    <a:pt x="900" y="979"/>
                  </a:cubicBezTo>
                  <a:cubicBezTo>
                    <a:pt x="968" y="905"/>
                    <a:pt x="965" y="789"/>
                    <a:pt x="893" y="717"/>
                  </a:cubicBezTo>
                  <a:lnTo>
                    <a:pt x="325" y="50"/>
                  </a:lnTo>
                  <a:cubicBezTo>
                    <a:pt x="296" y="16"/>
                    <a:pt x="250" y="0"/>
                    <a:pt x="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4612550" y="3022025"/>
              <a:ext cx="35650" cy="74150"/>
            </a:xfrm>
            <a:custGeom>
              <a:avLst/>
              <a:gdLst/>
              <a:ahLst/>
              <a:cxnLst/>
              <a:rect l="l" t="t" r="r" b="b"/>
              <a:pathLst>
                <a:path w="1426" h="2966" extrusionOk="0">
                  <a:moveTo>
                    <a:pt x="211" y="1"/>
                  </a:moveTo>
                  <a:cubicBezTo>
                    <a:pt x="180" y="1"/>
                    <a:pt x="149" y="8"/>
                    <a:pt x="121" y="24"/>
                  </a:cubicBezTo>
                  <a:cubicBezTo>
                    <a:pt x="39" y="72"/>
                    <a:pt x="1" y="195"/>
                    <a:pt x="53" y="277"/>
                  </a:cubicBezTo>
                  <a:cubicBezTo>
                    <a:pt x="571" y="1025"/>
                    <a:pt x="910" y="1885"/>
                    <a:pt x="1043" y="2785"/>
                  </a:cubicBezTo>
                  <a:cubicBezTo>
                    <a:pt x="1059" y="2881"/>
                    <a:pt x="1122" y="2965"/>
                    <a:pt x="1230" y="2965"/>
                  </a:cubicBezTo>
                  <a:cubicBezTo>
                    <a:pt x="1339" y="2965"/>
                    <a:pt x="1425" y="2876"/>
                    <a:pt x="1411" y="2780"/>
                  </a:cubicBezTo>
                  <a:cubicBezTo>
                    <a:pt x="1276" y="1815"/>
                    <a:pt x="920" y="895"/>
                    <a:pt x="374" y="89"/>
                  </a:cubicBezTo>
                  <a:cubicBezTo>
                    <a:pt x="336" y="33"/>
                    <a:pt x="274" y="1"/>
                    <a:pt x="2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4848775" y="3107425"/>
              <a:ext cx="47850" cy="69025"/>
            </a:xfrm>
            <a:custGeom>
              <a:avLst/>
              <a:gdLst/>
              <a:ahLst/>
              <a:cxnLst/>
              <a:rect l="l" t="t" r="r" b="b"/>
              <a:pathLst>
                <a:path w="1914" h="2761" extrusionOk="0">
                  <a:moveTo>
                    <a:pt x="213" y="1"/>
                  </a:moveTo>
                  <a:cubicBezTo>
                    <a:pt x="184" y="1"/>
                    <a:pt x="155" y="8"/>
                    <a:pt x="125" y="26"/>
                  </a:cubicBezTo>
                  <a:cubicBezTo>
                    <a:pt x="34" y="79"/>
                    <a:pt x="0" y="199"/>
                    <a:pt x="63" y="278"/>
                  </a:cubicBezTo>
                  <a:cubicBezTo>
                    <a:pt x="648" y="1017"/>
                    <a:pt x="1146" y="1821"/>
                    <a:pt x="1553" y="2673"/>
                  </a:cubicBezTo>
                  <a:cubicBezTo>
                    <a:pt x="1580" y="2730"/>
                    <a:pt x="1645" y="2760"/>
                    <a:pt x="1710" y="2760"/>
                  </a:cubicBezTo>
                  <a:cubicBezTo>
                    <a:pt x="1744" y="2760"/>
                    <a:pt x="1777" y="2752"/>
                    <a:pt x="1805" y="2736"/>
                  </a:cubicBezTo>
                  <a:cubicBezTo>
                    <a:pt x="1885" y="2688"/>
                    <a:pt x="1914" y="2574"/>
                    <a:pt x="1868" y="2483"/>
                  </a:cubicBezTo>
                  <a:cubicBezTo>
                    <a:pt x="1464" y="1633"/>
                    <a:pt x="963" y="830"/>
                    <a:pt x="378" y="91"/>
                  </a:cubicBezTo>
                  <a:cubicBezTo>
                    <a:pt x="335" y="38"/>
                    <a:pt x="276" y="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4755800" y="3005700"/>
              <a:ext cx="76275" cy="71875"/>
            </a:xfrm>
            <a:custGeom>
              <a:avLst/>
              <a:gdLst/>
              <a:ahLst/>
              <a:cxnLst/>
              <a:rect l="l" t="t" r="r" b="b"/>
              <a:pathLst>
                <a:path w="3051" h="2875" extrusionOk="0">
                  <a:moveTo>
                    <a:pt x="218" y="1"/>
                  </a:moveTo>
                  <a:cubicBezTo>
                    <a:pt x="151" y="1"/>
                    <a:pt x="83" y="40"/>
                    <a:pt x="51" y="97"/>
                  </a:cubicBezTo>
                  <a:cubicBezTo>
                    <a:pt x="1" y="189"/>
                    <a:pt x="39" y="292"/>
                    <a:pt x="124" y="345"/>
                  </a:cubicBezTo>
                  <a:cubicBezTo>
                    <a:pt x="1125" y="985"/>
                    <a:pt x="1991" y="1813"/>
                    <a:pt x="2675" y="2786"/>
                  </a:cubicBezTo>
                  <a:cubicBezTo>
                    <a:pt x="2713" y="2840"/>
                    <a:pt x="2773" y="2875"/>
                    <a:pt x="2835" y="2875"/>
                  </a:cubicBezTo>
                  <a:cubicBezTo>
                    <a:pt x="2866" y="2875"/>
                    <a:pt x="2897" y="2866"/>
                    <a:pt x="2927" y="2848"/>
                  </a:cubicBezTo>
                  <a:cubicBezTo>
                    <a:pt x="3016" y="2795"/>
                    <a:pt x="3050" y="2680"/>
                    <a:pt x="2992" y="2600"/>
                  </a:cubicBezTo>
                  <a:cubicBezTo>
                    <a:pt x="2273" y="1573"/>
                    <a:pt x="1358" y="699"/>
                    <a:pt x="302" y="25"/>
                  </a:cubicBezTo>
                  <a:cubicBezTo>
                    <a:pt x="276" y="8"/>
                    <a:pt x="247" y="1"/>
                    <a:pt x="2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4726925" y="3012525"/>
              <a:ext cx="69850" cy="68375"/>
            </a:xfrm>
            <a:custGeom>
              <a:avLst/>
              <a:gdLst/>
              <a:ahLst/>
              <a:cxnLst/>
              <a:rect l="l" t="t" r="r" b="b"/>
              <a:pathLst>
                <a:path w="2794" h="2735" extrusionOk="0">
                  <a:moveTo>
                    <a:pt x="223" y="1"/>
                  </a:moveTo>
                  <a:cubicBezTo>
                    <a:pt x="155" y="1"/>
                    <a:pt x="84" y="43"/>
                    <a:pt x="54" y="101"/>
                  </a:cubicBezTo>
                  <a:cubicBezTo>
                    <a:pt x="1" y="192"/>
                    <a:pt x="46" y="294"/>
                    <a:pt x="126" y="349"/>
                  </a:cubicBezTo>
                  <a:cubicBezTo>
                    <a:pt x="1014" y="970"/>
                    <a:pt x="1782" y="1752"/>
                    <a:pt x="2386" y="2652"/>
                  </a:cubicBezTo>
                  <a:cubicBezTo>
                    <a:pt x="2425" y="2710"/>
                    <a:pt x="2481" y="2734"/>
                    <a:pt x="2536" y="2734"/>
                  </a:cubicBezTo>
                  <a:cubicBezTo>
                    <a:pt x="2666" y="2734"/>
                    <a:pt x="2794" y="2601"/>
                    <a:pt x="2701" y="2464"/>
                  </a:cubicBezTo>
                  <a:cubicBezTo>
                    <a:pt x="2061" y="1509"/>
                    <a:pt x="1247" y="683"/>
                    <a:pt x="304" y="24"/>
                  </a:cubicBezTo>
                  <a:cubicBezTo>
                    <a:pt x="279" y="8"/>
                    <a:pt x="252" y="1"/>
                    <a:pt x="2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4448775" y="2445075"/>
              <a:ext cx="11575" cy="54050"/>
            </a:xfrm>
            <a:custGeom>
              <a:avLst/>
              <a:gdLst/>
              <a:ahLst/>
              <a:cxnLst/>
              <a:rect l="l" t="t" r="r" b="b"/>
              <a:pathLst>
                <a:path w="463" h="2162" extrusionOk="0">
                  <a:moveTo>
                    <a:pt x="198" y="0"/>
                  </a:moveTo>
                  <a:cubicBezTo>
                    <a:pt x="92" y="0"/>
                    <a:pt x="0" y="92"/>
                    <a:pt x="17" y="190"/>
                  </a:cubicBezTo>
                  <a:cubicBezTo>
                    <a:pt x="92" y="785"/>
                    <a:pt x="94" y="1384"/>
                    <a:pt x="29" y="1981"/>
                  </a:cubicBezTo>
                  <a:cubicBezTo>
                    <a:pt x="20" y="2075"/>
                    <a:pt x="126" y="2161"/>
                    <a:pt x="215" y="2161"/>
                  </a:cubicBezTo>
                  <a:cubicBezTo>
                    <a:pt x="306" y="2161"/>
                    <a:pt x="386" y="2070"/>
                    <a:pt x="398" y="1971"/>
                  </a:cubicBezTo>
                  <a:cubicBezTo>
                    <a:pt x="463" y="1374"/>
                    <a:pt x="458" y="775"/>
                    <a:pt x="383" y="181"/>
                  </a:cubicBezTo>
                  <a:cubicBezTo>
                    <a:pt x="371" y="84"/>
                    <a:pt x="301" y="0"/>
                    <a:pt x="1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4415250" y="2289825"/>
              <a:ext cx="37825" cy="121150"/>
            </a:xfrm>
            <a:custGeom>
              <a:avLst/>
              <a:gdLst/>
              <a:ahLst/>
              <a:cxnLst/>
              <a:rect l="l" t="t" r="r" b="b"/>
              <a:pathLst>
                <a:path w="1513" h="4846" extrusionOk="0">
                  <a:moveTo>
                    <a:pt x="213" y="0"/>
                  </a:moveTo>
                  <a:cubicBezTo>
                    <a:pt x="197" y="0"/>
                    <a:pt x="180" y="3"/>
                    <a:pt x="162" y="8"/>
                  </a:cubicBezTo>
                  <a:cubicBezTo>
                    <a:pt x="61" y="37"/>
                    <a:pt x="1" y="140"/>
                    <a:pt x="37" y="232"/>
                  </a:cubicBezTo>
                  <a:cubicBezTo>
                    <a:pt x="470" y="1341"/>
                    <a:pt x="790" y="2489"/>
                    <a:pt x="993" y="3661"/>
                  </a:cubicBezTo>
                  <a:cubicBezTo>
                    <a:pt x="1050" y="3996"/>
                    <a:pt x="1098" y="4331"/>
                    <a:pt x="1135" y="4665"/>
                  </a:cubicBezTo>
                  <a:cubicBezTo>
                    <a:pt x="1147" y="4764"/>
                    <a:pt x="1216" y="4846"/>
                    <a:pt x="1322" y="4846"/>
                  </a:cubicBezTo>
                  <a:cubicBezTo>
                    <a:pt x="1426" y="4846"/>
                    <a:pt x="1512" y="4757"/>
                    <a:pt x="1503" y="4658"/>
                  </a:cubicBezTo>
                  <a:cubicBezTo>
                    <a:pt x="1370" y="3450"/>
                    <a:pt x="1113" y="2256"/>
                    <a:pt x="737" y="1098"/>
                  </a:cubicBezTo>
                  <a:cubicBezTo>
                    <a:pt x="629" y="773"/>
                    <a:pt x="516" y="453"/>
                    <a:pt x="388" y="133"/>
                  </a:cubicBezTo>
                  <a:cubicBezTo>
                    <a:pt x="358" y="59"/>
                    <a:pt x="294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4350225" y="2353675"/>
              <a:ext cx="46700" cy="152650"/>
            </a:xfrm>
            <a:custGeom>
              <a:avLst/>
              <a:gdLst/>
              <a:ahLst/>
              <a:cxnLst/>
              <a:rect l="l" t="t" r="r" b="b"/>
              <a:pathLst>
                <a:path w="1868" h="6106" extrusionOk="0">
                  <a:moveTo>
                    <a:pt x="197" y="0"/>
                  </a:moveTo>
                  <a:cubicBezTo>
                    <a:pt x="196" y="0"/>
                    <a:pt x="194" y="0"/>
                    <a:pt x="193" y="0"/>
                  </a:cubicBezTo>
                  <a:cubicBezTo>
                    <a:pt x="87" y="5"/>
                    <a:pt x="0" y="89"/>
                    <a:pt x="12" y="188"/>
                  </a:cubicBezTo>
                  <a:cubicBezTo>
                    <a:pt x="200" y="1728"/>
                    <a:pt x="539" y="3249"/>
                    <a:pt x="1026" y="4725"/>
                  </a:cubicBezTo>
                  <a:cubicBezTo>
                    <a:pt x="1163" y="5144"/>
                    <a:pt x="1314" y="5560"/>
                    <a:pt x="1476" y="5969"/>
                  </a:cubicBezTo>
                  <a:cubicBezTo>
                    <a:pt x="1506" y="6048"/>
                    <a:pt x="1574" y="6105"/>
                    <a:pt x="1655" y="6105"/>
                  </a:cubicBezTo>
                  <a:cubicBezTo>
                    <a:pt x="1670" y="6105"/>
                    <a:pt x="1686" y="6103"/>
                    <a:pt x="1702" y="6099"/>
                  </a:cubicBezTo>
                  <a:cubicBezTo>
                    <a:pt x="1805" y="6073"/>
                    <a:pt x="1868" y="5964"/>
                    <a:pt x="1829" y="5870"/>
                  </a:cubicBezTo>
                  <a:cubicBezTo>
                    <a:pt x="1266" y="4438"/>
                    <a:pt x="845" y="2958"/>
                    <a:pt x="571" y="1444"/>
                  </a:cubicBezTo>
                  <a:cubicBezTo>
                    <a:pt x="496" y="1028"/>
                    <a:pt x="431" y="607"/>
                    <a:pt x="378" y="181"/>
                  </a:cubicBezTo>
                  <a:cubicBezTo>
                    <a:pt x="366" y="84"/>
                    <a:pt x="298" y="0"/>
                    <a:pt x="1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4341625" y="2260575"/>
              <a:ext cx="13375" cy="53750"/>
            </a:xfrm>
            <a:custGeom>
              <a:avLst/>
              <a:gdLst/>
              <a:ahLst/>
              <a:cxnLst/>
              <a:rect l="l" t="t" r="r" b="b"/>
              <a:pathLst>
                <a:path w="535" h="2150" extrusionOk="0">
                  <a:moveTo>
                    <a:pt x="186" y="0"/>
                  </a:moveTo>
                  <a:cubicBezTo>
                    <a:pt x="93" y="0"/>
                    <a:pt x="0" y="61"/>
                    <a:pt x="3" y="182"/>
                  </a:cubicBezTo>
                  <a:cubicBezTo>
                    <a:pt x="15" y="795"/>
                    <a:pt x="68" y="1409"/>
                    <a:pt x="166" y="2016"/>
                  </a:cubicBezTo>
                  <a:cubicBezTo>
                    <a:pt x="178" y="2100"/>
                    <a:pt x="266" y="2149"/>
                    <a:pt x="345" y="2149"/>
                  </a:cubicBezTo>
                  <a:cubicBezTo>
                    <a:pt x="360" y="2149"/>
                    <a:pt x="376" y="2147"/>
                    <a:pt x="390" y="2143"/>
                  </a:cubicBezTo>
                  <a:cubicBezTo>
                    <a:pt x="479" y="2119"/>
                    <a:pt x="534" y="2016"/>
                    <a:pt x="518" y="1917"/>
                  </a:cubicBezTo>
                  <a:cubicBezTo>
                    <a:pt x="429" y="1339"/>
                    <a:pt x="378" y="759"/>
                    <a:pt x="371" y="175"/>
                  </a:cubicBezTo>
                  <a:cubicBezTo>
                    <a:pt x="367" y="58"/>
                    <a:pt x="276" y="0"/>
                    <a:pt x="1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4322250" y="2339825"/>
              <a:ext cx="22450" cy="87225"/>
            </a:xfrm>
            <a:custGeom>
              <a:avLst/>
              <a:gdLst/>
              <a:ahLst/>
              <a:cxnLst/>
              <a:rect l="l" t="t" r="r" b="b"/>
              <a:pathLst>
                <a:path w="898" h="3489" extrusionOk="0">
                  <a:moveTo>
                    <a:pt x="272" y="1"/>
                  </a:moveTo>
                  <a:cubicBezTo>
                    <a:pt x="181" y="1"/>
                    <a:pt x="101" y="90"/>
                    <a:pt x="92" y="189"/>
                  </a:cubicBezTo>
                  <a:cubicBezTo>
                    <a:pt x="0" y="1262"/>
                    <a:pt x="142" y="2340"/>
                    <a:pt x="510" y="3353"/>
                  </a:cubicBezTo>
                  <a:cubicBezTo>
                    <a:pt x="535" y="3436"/>
                    <a:pt x="611" y="3488"/>
                    <a:pt x="694" y="3488"/>
                  </a:cubicBezTo>
                  <a:cubicBezTo>
                    <a:pt x="708" y="3488"/>
                    <a:pt x="722" y="3487"/>
                    <a:pt x="737" y="3483"/>
                  </a:cubicBezTo>
                  <a:cubicBezTo>
                    <a:pt x="826" y="3454"/>
                    <a:pt x="898" y="3346"/>
                    <a:pt x="867" y="3255"/>
                  </a:cubicBezTo>
                  <a:cubicBezTo>
                    <a:pt x="506" y="2273"/>
                    <a:pt x="368" y="1223"/>
                    <a:pt x="462" y="181"/>
                  </a:cubicBezTo>
                  <a:cubicBezTo>
                    <a:pt x="472" y="83"/>
                    <a:pt x="366" y="1"/>
                    <a:pt x="2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4219175" y="2646200"/>
              <a:ext cx="114275" cy="82475"/>
            </a:xfrm>
            <a:custGeom>
              <a:avLst/>
              <a:gdLst/>
              <a:ahLst/>
              <a:cxnLst/>
              <a:rect l="l" t="t" r="r" b="b"/>
              <a:pathLst>
                <a:path w="4571" h="3299" extrusionOk="0">
                  <a:moveTo>
                    <a:pt x="216" y="0"/>
                  </a:moveTo>
                  <a:cubicBezTo>
                    <a:pt x="150" y="0"/>
                    <a:pt x="83" y="39"/>
                    <a:pt x="51" y="97"/>
                  </a:cubicBezTo>
                  <a:cubicBezTo>
                    <a:pt x="1" y="189"/>
                    <a:pt x="39" y="292"/>
                    <a:pt x="123" y="345"/>
                  </a:cubicBezTo>
                  <a:lnTo>
                    <a:pt x="1793" y="1411"/>
                  </a:lnTo>
                  <a:lnTo>
                    <a:pt x="2626" y="1945"/>
                  </a:lnTo>
                  <a:cubicBezTo>
                    <a:pt x="2898" y="2119"/>
                    <a:pt x="3170" y="2282"/>
                    <a:pt x="3430" y="2473"/>
                  </a:cubicBezTo>
                  <a:cubicBezTo>
                    <a:pt x="3688" y="2663"/>
                    <a:pt x="3974" y="2918"/>
                    <a:pt x="4164" y="3214"/>
                  </a:cubicBezTo>
                  <a:cubicBezTo>
                    <a:pt x="4203" y="3273"/>
                    <a:pt x="4259" y="3298"/>
                    <a:pt x="4315" y="3298"/>
                  </a:cubicBezTo>
                  <a:cubicBezTo>
                    <a:pt x="4444" y="3298"/>
                    <a:pt x="4570" y="3166"/>
                    <a:pt x="4479" y="3026"/>
                  </a:cubicBezTo>
                  <a:cubicBezTo>
                    <a:pt x="4118" y="2468"/>
                    <a:pt x="3555" y="2102"/>
                    <a:pt x="3006" y="1751"/>
                  </a:cubicBezTo>
                  <a:lnTo>
                    <a:pt x="1274" y="643"/>
                  </a:lnTo>
                  <a:lnTo>
                    <a:pt x="301" y="25"/>
                  </a:lnTo>
                  <a:cubicBezTo>
                    <a:pt x="275" y="8"/>
                    <a:pt x="246" y="0"/>
                    <a:pt x="2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4124575" y="2608100"/>
              <a:ext cx="71050" cy="28175"/>
            </a:xfrm>
            <a:custGeom>
              <a:avLst/>
              <a:gdLst/>
              <a:ahLst/>
              <a:cxnLst/>
              <a:rect l="l" t="t" r="r" b="b"/>
              <a:pathLst>
                <a:path w="2842" h="1127" extrusionOk="0">
                  <a:moveTo>
                    <a:pt x="255" y="0"/>
                  </a:moveTo>
                  <a:cubicBezTo>
                    <a:pt x="62" y="0"/>
                    <a:pt x="1" y="313"/>
                    <a:pt x="213" y="365"/>
                  </a:cubicBezTo>
                  <a:cubicBezTo>
                    <a:pt x="1005" y="560"/>
                    <a:pt x="1782" y="808"/>
                    <a:pt x="2540" y="1108"/>
                  </a:cubicBezTo>
                  <a:cubicBezTo>
                    <a:pt x="2570" y="1120"/>
                    <a:pt x="2602" y="1127"/>
                    <a:pt x="2632" y="1127"/>
                  </a:cubicBezTo>
                  <a:cubicBezTo>
                    <a:pt x="2695" y="1127"/>
                    <a:pt x="2754" y="1099"/>
                    <a:pt x="2788" y="1036"/>
                  </a:cubicBezTo>
                  <a:cubicBezTo>
                    <a:pt x="2841" y="942"/>
                    <a:pt x="2807" y="822"/>
                    <a:pt x="2714" y="786"/>
                  </a:cubicBezTo>
                  <a:cubicBezTo>
                    <a:pt x="1929" y="473"/>
                    <a:pt x="1123" y="213"/>
                    <a:pt x="302" y="6"/>
                  </a:cubicBezTo>
                  <a:cubicBezTo>
                    <a:pt x="286" y="2"/>
                    <a:pt x="270" y="0"/>
                    <a:pt x="2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4068700" y="2599950"/>
              <a:ext cx="24875" cy="11325"/>
            </a:xfrm>
            <a:custGeom>
              <a:avLst/>
              <a:gdLst/>
              <a:ahLst/>
              <a:cxnLst/>
              <a:rect l="l" t="t" r="r" b="b"/>
              <a:pathLst>
                <a:path w="995" h="453" extrusionOk="0">
                  <a:moveTo>
                    <a:pt x="194" y="1"/>
                  </a:moveTo>
                  <a:cubicBezTo>
                    <a:pt x="160" y="1"/>
                    <a:pt x="126" y="9"/>
                    <a:pt x="97" y="27"/>
                  </a:cubicBezTo>
                  <a:cubicBezTo>
                    <a:pt x="53" y="53"/>
                    <a:pt x="24" y="94"/>
                    <a:pt x="12" y="142"/>
                  </a:cubicBezTo>
                  <a:cubicBezTo>
                    <a:pt x="0" y="188"/>
                    <a:pt x="8" y="238"/>
                    <a:pt x="34" y="279"/>
                  </a:cubicBezTo>
                  <a:cubicBezTo>
                    <a:pt x="58" y="323"/>
                    <a:pt x="99" y="354"/>
                    <a:pt x="147" y="363"/>
                  </a:cubicBezTo>
                  <a:lnTo>
                    <a:pt x="763" y="448"/>
                  </a:lnTo>
                  <a:cubicBezTo>
                    <a:pt x="778" y="451"/>
                    <a:pt x="793" y="452"/>
                    <a:pt x="808" y="452"/>
                  </a:cubicBezTo>
                  <a:cubicBezTo>
                    <a:pt x="840" y="452"/>
                    <a:pt x="871" y="446"/>
                    <a:pt x="900" y="431"/>
                  </a:cubicBezTo>
                  <a:cubicBezTo>
                    <a:pt x="941" y="404"/>
                    <a:pt x="973" y="361"/>
                    <a:pt x="985" y="313"/>
                  </a:cubicBezTo>
                  <a:cubicBezTo>
                    <a:pt x="994" y="267"/>
                    <a:pt x="987" y="219"/>
                    <a:pt x="965" y="178"/>
                  </a:cubicBezTo>
                  <a:cubicBezTo>
                    <a:pt x="939" y="135"/>
                    <a:pt x="898" y="104"/>
                    <a:pt x="847" y="94"/>
                  </a:cubicBezTo>
                  <a:lnTo>
                    <a:pt x="234" y="5"/>
                  </a:lnTo>
                  <a:cubicBezTo>
                    <a:pt x="221" y="2"/>
                    <a:pt x="207" y="1"/>
                    <a:pt x="1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4149175" y="2635325"/>
              <a:ext cx="66650" cy="44850"/>
            </a:xfrm>
            <a:custGeom>
              <a:avLst/>
              <a:gdLst/>
              <a:ahLst/>
              <a:cxnLst/>
              <a:rect l="l" t="t" r="r" b="b"/>
              <a:pathLst>
                <a:path w="2666" h="1794" extrusionOk="0">
                  <a:moveTo>
                    <a:pt x="246" y="0"/>
                  </a:moveTo>
                  <a:cubicBezTo>
                    <a:pt x="57" y="0"/>
                    <a:pt x="0" y="308"/>
                    <a:pt x="211" y="366"/>
                  </a:cubicBezTo>
                  <a:cubicBezTo>
                    <a:pt x="1041" y="604"/>
                    <a:pt x="1782" y="1083"/>
                    <a:pt x="2343" y="1743"/>
                  </a:cubicBezTo>
                  <a:cubicBezTo>
                    <a:pt x="2372" y="1778"/>
                    <a:pt x="2416" y="1794"/>
                    <a:pt x="2461" y="1794"/>
                  </a:cubicBezTo>
                  <a:cubicBezTo>
                    <a:pt x="2513" y="1794"/>
                    <a:pt x="2567" y="1773"/>
                    <a:pt x="2601" y="1738"/>
                  </a:cubicBezTo>
                  <a:cubicBezTo>
                    <a:pt x="2666" y="1670"/>
                    <a:pt x="2661" y="1555"/>
                    <a:pt x="2598" y="1478"/>
                  </a:cubicBezTo>
                  <a:cubicBezTo>
                    <a:pt x="1994" y="773"/>
                    <a:pt x="1193" y="260"/>
                    <a:pt x="298" y="7"/>
                  </a:cubicBezTo>
                  <a:cubicBezTo>
                    <a:pt x="279" y="2"/>
                    <a:pt x="262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4946250" y="2940825"/>
              <a:ext cx="109275" cy="52175"/>
            </a:xfrm>
            <a:custGeom>
              <a:avLst/>
              <a:gdLst/>
              <a:ahLst/>
              <a:cxnLst/>
              <a:rect l="l" t="t" r="r" b="b"/>
              <a:pathLst>
                <a:path w="4371" h="2087" extrusionOk="0">
                  <a:moveTo>
                    <a:pt x="199" y="0"/>
                  </a:moveTo>
                  <a:cubicBezTo>
                    <a:pt x="120" y="0"/>
                    <a:pt x="42" y="65"/>
                    <a:pt x="24" y="143"/>
                  </a:cubicBezTo>
                  <a:cubicBezTo>
                    <a:pt x="0" y="245"/>
                    <a:pt x="65" y="334"/>
                    <a:pt x="159" y="363"/>
                  </a:cubicBezTo>
                  <a:cubicBezTo>
                    <a:pt x="1492" y="813"/>
                    <a:pt x="2785" y="1381"/>
                    <a:pt x="4017" y="2062"/>
                  </a:cubicBezTo>
                  <a:cubicBezTo>
                    <a:pt x="4048" y="2079"/>
                    <a:pt x="4078" y="2086"/>
                    <a:pt x="4106" y="2086"/>
                  </a:cubicBezTo>
                  <a:cubicBezTo>
                    <a:pt x="4268" y="2086"/>
                    <a:pt x="4371" y="1837"/>
                    <a:pt x="4193" y="1737"/>
                  </a:cubicBezTo>
                  <a:cubicBezTo>
                    <a:pt x="2931" y="1044"/>
                    <a:pt x="1610" y="464"/>
                    <a:pt x="246" y="9"/>
                  </a:cubicBezTo>
                  <a:cubicBezTo>
                    <a:pt x="230" y="3"/>
                    <a:pt x="215" y="0"/>
                    <a:pt x="1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4790825" y="2933825"/>
              <a:ext cx="110925" cy="14825"/>
            </a:xfrm>
            <a:custGeom>
              <a:avLst/>
              <a:gdLst/>
              <a:ahLst/>
              <a:cxnLst/>
              <a:rect l="l" t="t" r="r" b="b"/>
              <a:pathLst>
                <a:path w="4437" h="593" extrusionOk="0">
                  <a:moveTo>
                    <a:pt x="3101" y="1"/>
                  </a:moveTo>
                  <a:cubicBezTo>
                    <a:pt x="2115" y="1"/>
                    <a:pt x="1130" y="79"/>
                    <a:pt x="155" y="233"/>
                  </a:cubicBezTo>
                  <a:cubicBezTo>
                    <a:pt x="56" y="253"/>
                    <a:pt x="1" y="375"/>
                    <a:pt x="25" y="462"/>
                  </a:cubicBezTo>
                  <a:cubicBezTo>
                    <a:pt x="52" y="553"/>
                    <a:pt x="128" y="593"/>
                    <a:pt x="212" y="593"/>
                  </a:cubicBezTo>
                  <a:cubicBezTo>
                    <a:pt x="226" y="593"/>
                    <a:pt x="240" y="592"/>
                    <a:pt x="253" y="590"/>
                  </a:cubicBezTo>
                  <a:cubicBezTo>
                    <a:pt x="1192" y="441"/>
                    <a:pt x="2139" y="366"/>
                    <a:pt x="3087" y="366"/>
                  </a:cubicBezTo>
                  <a:cubicBezTo>
                    <a:pt x="3477" y="366"/>
                    <a:pt x="3866" y="379"/>
                    <a:pt x="4256" y="404"/>
                  </a:cubicBezTo>
                  <a:cubicBezTo>
                    <a:pt x="4259" y="404"/>
                    <a:pt x="4262" y="405"/>
                    <a:pt x="4266" y="405"/>
                  </a:cubicBezTo>
                  <a:cubicBezTo>
                    <a:pt x="4360" y="405"/>
                    <a:pt x="4436" y="310"/>
                    <a:pt x="4436" y="219"/>
                  </a:cubicBezTo>
                  <a:cubicBezTo>
                    <a:pt x="4436" y="125"/>
                    <a:pt x="4350" y="43"/>
                    <a:pt x="4246" y="36"/>
                  </a:cubicBezTo>
                  <a:cubicBezTo>
                    <a:pt x="3865" y="13"/>
                    <a:pt x="3483" y="1"/>
                    <a:pt x="31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4853050" y="2955725"/>
              <a:ext cx="89225" cy="14200"/>
            </a:xfrm>
            <a:custGeom>
              <a:avLst/>
              <a:gdLst/>
              <a:ahLst/>
              <a:cxnLst/>
              <a:rect l="l" t="t" r="r" b="b"/>
              <a:pathLst>
                <a:path w="3569" h="568" extrusionOk="0">
                  <a:moveTo>
                    <a:pt x="1321" y="0"/>
                  </a:moveTo>
                  <a:cubicBezTo>
                    <a:pt x="942" y="0"/>
                    <a:pt x="561" y="22"/>
                    <a:pt x="183" y="65"/>
                  </a:cubicBezTo>
                  <a:cubicBezTo>
                    <a:pt x="84" y="77"/>
                    <a:pt x="0" y="147"/>
                    <a:pt x="3" y="250"/>
                  </a:cubicBezTo>
                  <a:cubicBezTo>
                    <a:pt x="7" y="341"/>
                    <a:pt x="84" y="436"/>
                    <a:pt x="180" y="436"/>
                  </a:cubicBezTo>
                  <a:cubicBezTo>
                    <a:pt x="183" y="436"/>
                    <a:pt x="187" y="436"/>
                    <a:pt x="190" y="436"/>
                  </a:cubicBezTo>
                  <a:cubicBezTo>
                    <a:pt x="566" y="392"/>
                    <a:pt x="943" y="370"/>
                    <a:pt x="1320" y="370"/>
                  </a:cubicBezTo>
                  <a:cubicBezTo>
                    <a:pt x="1972" y="370"/>
                    <a:pt x="2623" y="435"/>
                    <a:pt x="3264" y="563"/>
                  </a:cubicBezTo>
                  <a:cubicBezTo>
                    <a:pt x="3278" y="566"/>
                    <a:pt x="3292" y="568"/>
                    <a:pt x="3306" y="568"/>
                  </a:cubicBezTo>
                  <a:cubicBezTo>
                    <a:pt x="3505" y="568"/>
                    <a:pt x="3569" y="252"/>
                    <a:pt x="3350" y="207"/>
                  </a:cubicBezTo>
                  <a:cubicBezTo>
                    <a:pt x="2683" y="69"/>
                    <a:pt x="2003" y="0"/>
                    <a:pt x="13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4251075" y="2498875"/>
              <a:ext cx="80825" cy="97100"/>
            </a:xfrm>
            <a:custGeom>
              <a:avLst/>
              <a:gdLst/>
              <a:ahLst/>
              <a:cxnLst/>
              <a:rect l="l" t="t" r="r" b="b"/>
              <a:pathLst>
                <a:path w="3233" h="3884" extrusionOk="0">
                  <a:moveTo>
                    <a:pt x="205" y="1"/>
                  </a:moveTo>
                  <a:cubicBezTo>
                    <a:pt x="159" y="1"/>
                    <a:pt x="113" y="18"/>
                    <a:pt x="75" y="58"/>
                  </a:cubicBezTo>
                  <a:cubicBezTo>
                    <a:pt x="0" y="135"/>
                    <a:pt x="2" y="253"/>
                    <a:pt x="82" y="315"/>
                  </a:cubicBezTo>
                  <a:cubicBezTo>
                    <a:pt x="582" y="717"/>
                    <a:pt x="1059" y="1150"/>
                    <a:pt x="1507" y="1612"/>
                  </a:cubicBezTo>
                  <a:cubicBezTo>
                    <a:pt x="1728" y="1843"/>
                    <a:pt x="1940" y="2079"/>
                    <a:pt x="2149" y="2320"/>
                  </a:cubicBezTo>
                  <a:cubicBezTo>
                    <a:pt x="2356" y="2561"/>
                    <a:pt x="2481" y="2717"/>
                    <a:pt x="2619" y="2938"/>
                  </a:cubicBezTo>
                  <a:cubicBezTo>
                    <a:pt x="2753" y="3162"/>
                    <a:pt x="2862" y="3420"/>
                    <a:pt x="2862" y="3694"/>
                  </a:cubicBezTo>
                  <a:cubicBezTo>
                    <a:pt x="2862" y="3825"/>
                    <a:pt x="2944" y="3883"/>
                    <a:pt x="3031" y="3883"/>
                  </a:cubicBezTo>
                  <a:cubicBezTo>
                    <a:pt x="3127" y="3883"/>
                    <a:pt x="3227" y="3812"/>
                    <a:pt x="3227" y="3687"/>
                  </a:cubicBezTo>
                  <a:cubicBezTo>
                    <a:pt x="3232" y="3133"/>
                    <a:pt x="2907" y="2664"/>
                    <a:pt x="2570" y="2252"/>
                  </a:cubicBezTo>
                  <a:cubicBezTo>
                    <a:pt x="2144" y="1735"/>
                    <a:pt x="1685" y="1249"/>
                    <a:pt x="1194" y="794"/>
                  </a:cubicBezTo>
                  <a:cubicBezTo>
                    <a:pt x="917" y="534"/>
                    <a:pt x="633" y="289"/>
                    <a:pt x="337" y="50"/>
                  </a:cubicBezTo>
                  <a:cubicBezTo>
                    <a:pt x="298" y="19"/>
                    <a:pt x="251" y="1"/>
                    <a:pt x="2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4176250" y="2459875"/>
              <a:ext cx="51025" cy="30600"/>
            </a:xfrm>
            <a:custGeom>
              <a:avLst/>
              <a:gdLst/>
              <a:ahLst/>
              <a:cxnLst/>
              <a:rect l="l" t="t" r="r" b="b"/>
              <a:pathLst>
                <a:path w="2041" h="1224" extrusionOk="0">
                  <a:moveTo>
                    <a:pt x="245" y="0"/>
                  </a:moveTo>
                  <a:cubicBezTo>
                    <a:pt x="57" y="0"/>
                    <a:pt x="1" y="306"/>
                    <a:pt x="211" y="366"/>
                  </a:cubicBezTo>
                  <a:cubicBezTo>
                    <a:pt x="748" y="518"/>
                    <a:pt x="1239" y="794"/>
                    <a:pt x="1648" y="1175"/>
                  </a:cubicBezTo>
                  <a:cubicBezTo>
                    <a:pt x="1686" y="1209"/>
                    <a:pt x="1728" y="1224"/>
                    <a:pt x="1768" y="1224"/>
                  </a:cubicBezTo>
                  <a:cubicBezTo>
                    <a:pt x="1914" y="1224"/>
                    <a:pt x="2041" y="1034"/>
                    <a:pt x="1905" y="910"/>
                  </a:cubicBezTo>
                  <a:cubicBezTo>
                    <a:pt x="1448" y="486"/>
                    <a:pt x="897" y="178"/>
                    <a:pt x="298" y="7"/>
                  </a:cubicBezTo>
                  <a:cubicBezTo>
                    <a:pt x="279" y="2"/>
                    <a:pt x="262" y="0"/>
                    <a:pt x="2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4193050" y="2494075"/>
              <a:ext cx="56825" cy="36475"/>
            </a:xfrm>
            <a:custGeom>
              <a:avLst/>
              <a:gdLst/>
              <a:ahLst/>
              <a:cxnLst/>
              <a:rect l="l" t="t" r="r" b="b"/>
              <a:pathLst>
                <a:path w="2273" h="1459" extrusionOk="0">
                  <a:moveTo>
                    <a:pt x="205" y="0"/>
                  </a:moveTo>
                  <a:cubicBezTo>
                    <a:pt x="140" y="0"/>
                    <a:pt x="79" y="31"/>
                    <a:pt x="47" y="93"/>
                  </a:cubicBezTo>
                  <a:cubicBezTo>
                    <a:pt x="1" y="173"/>
                    <a:pt x="30" y="303"/>
                    <a:pt x="119" y="341"/>
                  </a:cubicBezTo>
                  <a:cubicBezTo>
                    <a:pt x="764" y="627"/>
                    <a:pt x="1375" y="986"/>
                    <a:pt x="1938" y="1410"/>
                  </a:cubicBezTo>
                  <a:cubicBezTo>
                    <a:pt x="1979" y="1440"/>
                    <a:pt x="2027" y="1459"/>
                    <a:pt x="2074" y="1459"/>
                  </a:cubicBezTo>
                  <a:cubicBezTo>
                    <a:pt x="2118" y="1459"/>
                    <a:pt x="2162" y="1442"/>
                    <a:pt x="2198" y="1405"/>
                  </a:cubicBezTo>
                  <a:cubicBezTo>
                    <a:pt x="2273" y="1325"/>
                    <a:pt x="2273" y="1205"/>
                    <a:pt x="2196" y="1145"/>
                  </a:cubicBezTo>
                  <a:cubicBezTo>
                    <a:pt x="1606" y="700"/>
                    <a:pt x="968" y="322"/>
                    <a:pt x="297" y="21"/>
                  </a:cubicBezTo>
                  <a:cubicBezTo>
                    <a:pt x="267" y="7"/>
                    <a:pt x="235" y="0"/>
                    <a:pt x="2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4322375" y="2495375"/>
              <a:ext cx="472875" cy="544350"/>
            </a:xfrm>
            <a:custGeom>
              <a:avLst/>
              <a:gdLst/>
              <a:ahLst/>
              <a:cxnLst/>
              <a:rect l="l" t="t" r="r" b="b"/>
              <a:pathLst>
                <a:path w="18915" h="21774" extrusionOk="0">
                  <a:moveTo>
                    <a:pt x="7093" y="0"/>
                  </a:moveTo>
                  <a:cubicBezTo>
                    <a:pt x="6735" y="0"/>
                    <a:pt x="6378" y="67"/>
                    <a:pt x="6041" y="200"/>
                  </a:cubicBezTo>
                  <a:cubicBezTo>
                    <a:pt x="5887" y="260"/>
                    <a:pt x="5740" y="332"/>
                    <a:pt x="5598" y="417"/>
                  </a:cubicBezTo>
                  <a:cubicBezTo>
                    <a:pt x="5335" y="398"/>
                    <a:pt x="5071" y="385"/>
                    <a:pt x="4808" y="385"/>
                  </a:cubicBezTo>
                  <a:cubicBezTo>
                    <a:pt x="4441" y="385"/>
                    <a:pt x="4077" y="411"/>
                    <a:pt x="3718" y="491"/>
                  </a:cubicBezTo>
                  <a:cubicBezTo>
                    <a:pt x="3025" y="638"/>
                    <a:pt x="2409" y="1038"/>
                    <a:pt x="1990" y="1610"/>
                  </a:cubicBezTo>
                  <a:cubicBezTo>
                    <a:pt x="1817" y="1846"/>
                    <a:pt x="1685" y="2111"/>
                    <a:pt x="1596" y="2390"/>
                  </a:cubicBezTo>
                  <a:cubicBezTo>
                    <a:pt x="575" y="3208"/>
                    <a:pt x="0" y="4496"/>
                    <a:pt x="135" y="5805"/>
                  </a:cubicBezTo>
                  <a:cubicBezTo>
                    <a:pt x="168" y="6154"/>
                    <a:pt x="250" y="6501"/>
                    <a:pt x="375" y="6830"/>
                  </a:cubicBezTo>
                  <a:cubicBezTo>
                    <a:pt x="387" y="6855"/>
                    <a:pt x="402" y="6879"/>
                    <a:pt x="419" y="6900"/>
                  </a:cubicBezTo>
                  <a:cubicBezTo>
                    <a:pt x="431" y="7478"/>
                    <a:pt x="546" y="8048"/>
                    <a:pt x="626" y="8623"/>
                  </a:cubicBezTo>
                  <a:cubicBezTo>
                    <a:pt x="676" y="9009"/>
                    <a:pt x="708" y="9398"/>
                    <a:pt x="667" y="9788"/>
                  </a:cubicBezTo>
                  <a:cubicBezTo>
                    <a:pt x="628" y="10176"/>
                    <a:pt x="486" y="10573"/>
                    <a:pt x="342" y="10956"/>
                  </a:cubicBezTo>
                  <a:cubicBezTo>
                    <a:pt x="197" y="11336"/>
                    <a:pt x="75" y="11733"/>
                    <a:pt x="195" y="12137"/>
                  </a:cubicBezTo>
                  <a:cubicBezTo>
                    <a:pt x="216" y="12211"/>
                    <a:pt x="281" y="12263"/>
                    <a:pt x="356" y="12263"/>
                  </a:cubicBezTo>
                  <a:cubicBezTo>
                    <a:pt x="359" y="12263"/>
                    <a:pt x="362" y="12263"/>
                    <a:pt x="366" y="12262"/>
                  </a:cubicBezTo>
                  <a:cubicBezTo>
                    <a:pt x="400" y="12327"/>
                    <a:pt x="464" y="12371"/>
                    <a:pt x="539" y="12376"/>
                  </a:cubicBezTo>
                  <a:cubicBezTo>
                    <a:pt x="1312" y="12450"/>
                    <a:pt x="1988" y="12996"/>
                    <a:pt x="2544" y="13497"/>
                  </a:cubicBezTo>
                  <a:cubicBezTo>
                    <a:pt x="3540" y="14388"/>
                    <a:pt x="4325" y="15492"/>
                    <a:pt x="4837" y="16727"/>
                  </a:cubicBezTo>
                  <a:cubicBezTo>
                    <a:pt x="4870" y="16806"/>
                    <a:pt x="4934" y="16864"/>
                    <a:pt x="5018" y="16864"/>
                  </a:cubicBezTo>
                  <a:cubicBezTo>
                    <a:pt x="5021" y="16864"/>
                    <a:pt x="5024" y="16864"/>
                    <a:pt x="5028" y="16864"/>
                  </a:cubicBezTo>
                  <a:cubicBezTo>
                    <a:pt x="5056" y="16936"/>
                    <a:pt x="5126" y="16984"/>
                    <a:pt x="5203" y="16989"/>
                  </a:cubicBezTo>
                  <a:cubicBezTo>
                    <a:pt x="6091" y="17059"/>
                    <a:pt x="6910" y="17519"/>
                    <a:pt x="7514" y="18156"/>
                  </a:cubicBezTo>
                  <a:cubicBezTo>
                    <a:pt x="7841" y="18505"/>
                    <a:pt x="8113" y="18900"/>
                    <a:pt x="8327" y="19326"/>
                  </a:cubicBezTo>
                  <a:cubicBezTo>
                    <a:pt x="8435" y="19538"/>
                    <a:pt x="8532" y="19752"/>
                    <a:pt x="8616" y="19974"/>
                  </a:cubicBezTo>
                  <a:cubicBezTo>
                    <a:pt x="8700" y="20197"/>
                    <a:pt x="8787" y="20421"/>
                    <a:pt x="8931" y="20614"/>
                  </a:cubicBezTo>
                  <a:cubicBezTo>
                    <a:pt x="9076" y="20806"/>
                    <a:pt x="9268" y="20958"/>
                    <a:pt x="9451" y="21114"/>
                  </a:cubicBezTo>
                  <a:cubicBezTo>
                    <a:pt x="9636" y="21271"/>
                    <a:pt x="9783" y="21413"/>
                    <a:pt x="9834" y="21637"/>
                  </a:cubicBezTo>
                  <a:cubicBezTo>
                    <a:pt x="9855" y="21729"/>
                    <a:pt x="9922" y="21768"/>
                    <a:pt x="9993" y="21768"/>
                  </a:cubicBezTo>
                  <a:cubicBezTo>
                    <a:pt x="10029" y="21768"/>
                    <a:pt x="10066" y="21758"/>
                    <a:pt x="10099" y="21740"/>
                  </a:cubicBezTo>
                  <a:cubicBezTo>
                    <a:pt x="10128" y="21762"/>
                    <a:pt x="10162" y="21773"/>
                    <a:pt x="10197" y="21773"/>
                  </a:cubicBezTo>
                  <a:cubicBezTo>
                    <a:pt x="10244" y="21773"/>
                    <a:pt x="10290" y="21753"/>
                    <a:pt x="10322" y="21714"/>
                  </a:cubicBezTo>
                  <a:cubicBezTo>
                    <a:pt x="10866" y="21096"/>
                    <a:pt x="11642" y="20859"/>
                    <a:pt x="12430" y="20859"/>
                  </a:cubicBezTo>
                  <a:cubicBezTo>
                    <a:pt x="12821" y="20859"/>
                    <a:pt x="13215" y="20917"/>
                    <a:pt x="13586" y="21016"/>
                  </a:cubicBezTo>
                  <a:cubicBezTo>
                    <a:pt x="13916" y="21105"/>
                    <a:pt x="14240" y="21218"/>
                    <a:pt x="14553" y="21355"/>
                  </a:cubicBezTo>
                  <a:cubicBezTo>
                    <a:pt x="14583" y="21368"/>
                    <a:pt x="14615" y="21374"/>
                    <a:pt x="14646" y="21374"/>
                  </a:cubicBezTo>
                  <a:cubicBezTo>
                    <a:pt x="14709" y="21374"/>
                    <a:pt x="14770" y="21346"/>
                    <a:pt x="14804" y="21283"/>
                  </a:cubicBezTo>
                  <a:cubicBezTo>
                    <a:pt x="14808" y="21271"/>
                    <a:pt x="14813" y="21256"/>
                    <a:pt x="14816" y="21244"/>
                  </a:cubicBezTo>
                  <a:cubicBezTo>
                    <a:pt x="15805" y="21131"/>
                    <a:pt x="16799" y="20794"/>
                    <a:pt x="17490" y="20048"/>
                  </a:cubicBezTo>
                  <a:cubicBezTo>
                    <a:pt x="17846" y="19668"/>
                    <a:pt x="18115" y="19187"/>
                    <a:pt x="18207" y="18669"/>
                  </a:cubicBezTo>
                  <a:cubicBezTo>
                    <a:pt x="18257" y="18392"/>
                    <a:pt x="18257" y="18108"/>
                    <a:pt x="18272" y="17829"/>
                  </a:cubicBezTo>
                  <a:cubicBezTo>
                    <a:pt x="18289" y="17557"/>
                    <a:pt x="18341" y="17290"/>
                    <a:pt x="18428" y="17035"/>
                  </a:cubicBezTo>
                  <a:cubicBezTo>
                    <a:pt x="18520" y="16773"/>
                    <a:pt x="18628" y="16517"/>
                    <a:pt x="18712" y="16253"/>
                  </a:cubicBezTo>
                  <a:cubicBezTo>
                    <a:pt x="18787" y="16007"/>
                    <a:pt x="18837" y="15755"/>
                    <a:pt x="18861" y="15499"/>
                  </a:cubicBezTo>
                  <a:cubicBezTo>
                    <a:pt x="18914" y="14996"/>
                    <a:pt x="18866" y="14486"/>
                    <a:pt x="18722" y="14002"/>
                  </a:cubicBezTo>
                  <a:cubicBezTo>
                    <a:pt x="18642" y="13738"/>
                    <a:pt x="18534" y="13483"/>
                    <a:pt x="18488" y="13208"/>
                  </a:cubicBezTo>
                  <a:cubicBezTo>
                    <a:pt x="18445" y="12934"/>
                    <a:pt x="18476" y="12691"/>
                    <a:pt x="18510" y="12438"/>
                  </a:cubicBezTo>
                  <a:cubicBezTo>
                    <a:pt x="18582" y="11911"/>
                    <a:pt x="18638" y="11389"/>
                    <a:pt x="18604" y="10854"/>
                  </a:cubicBezTo>
                  <a:cubicBezTo>
                    <a:pt x="18532" y="9779"/>
                    <a:pt x="18098" y="8708"/>
                    <a:pt x="17193" y="8070"/>
                  </a:cubicBezTo>
                  <a:cubicBezTo>
                    <a:pt x="17100" y="8005"/>
                    <a:pt x="17001" y="7945"/>
                    <a:pt x="16900" y="7892"/>
                  </a:cubicBezTo>
                  <a:cubicBezTo>
                    <a:pt x="16536" y="6534"/>
                    <a:pt x="15692" y="5336"/>
                    <a:pt x="14561" y="4510"/>
                  </a:cubicBezTo>
                  <a:cubicBezTo>
                    <a:pt x="14291" y="4315"/>
                    <a:pt x="14005" y="4145"/>
                    <a:pt x="13706" y="3995"/>
                  </a:cubicBezTo>
                  <a:cubicBezTo>
                    <a:pt x="13706" y="3993"/>
                    <a:pt x="13706" y="3991"/>
                    <a:pt x="13704" y="3988"/>
                  </a:cubicBezTo>
                  <a:cubicBezTo>
                    <a:pt x="13324" y="3285"/>
                    <a:pt x="12770" y="2696"/>
                    <a:pt x="12132" y="2222"/>
                  </a:cubicBezTo>
                  <a:cubicBezTo>
                    <a:pt x="11494" y="1745"/>
                    <a:pt x="10821" y="1365"/>
                    <a:pt x="10089" y="1115"/>
                  </a:cubicBezTo>
                  <a:cubicBezTo>
                    <a:pt x="9822" y="1016"/>
                    <a:pt x="9538" y="965"/>
                    <a:pt x="9251" y="963"/>
                  </a:cubicBezTo>
                  <a:cubicBezTo>
                    <a:pt x="8874" y="549"/>
                    <a:pt x="8387" y="251"/>
                    <a:pt x="7846" y="101"/>
                  </a:cubicBezTo>
                  <a:cubicBezTo>
                    <a:pt x="7599" y="34"/>
                    <a:pt x="7346" y="0"/>
                    <a:pt x="70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4713450" y="2873825"/>
              <a:ext cx="18750" cy="54575"/>
            </a:xfrm>
            <a:custGeom>
              <a:avLst/>
              <a:gdLst/>
              <a:ahLst/>
              <a:cxnLst/>
              <a:rect l="l" t="t" r="r" b="b"/>
              <a:pathLst>
                <a:path w="750" h="2183" extrusionOk="0">
                  <a:moveTo>
                    <a:pt x="561" y="0"/>
                  </a:moveTo>
                  <a:cubicBezTo>
                    <a:pt x="458" y="5"/>
                    <a:pt x="378" y="89"/>
                    <a:pt x="381" y="191"/>
                  </a:cubicBezTo>
                  <a:cubicBezTo>
                    <a:pt x="366" y="795"/>
                    <a:pt x="248" y="1392"/>
                    <a:pt x="34" y="1957"/>
                  </a:cubicBezTo>
                  <a:cubicBezTo>
                    <a:pt x="1" y="2051"/>
                    <a:pt x="82" y="2159"/>
                    <a:pt x="169" y="2179"/>
                  </a:cubicBezTo>
                  <a:cubicBezTo>
                    <a:pt x="181" y="2181"/>
                    <a:pt x="193" y="2183"/>
                    <a:pt x="205" y="2183"/>
                  </a:cubicBezTo>
                  <a:cubicBezTo>
                    <a:pt x="282" y="2183"/>
                    <a:pt x="362" y="2125"/>
                    <a:pt x="393" y="2044"/>
                  </a:cubicBezTo>
                  <a:cubicBezTo>
                    <a:pt x="614" y="1447"/>
                    <a:pt x="735" y="819"/>
                    <a:pt x="747" y="181"/>
                  </a:cubicBezTo>
                  <a:cubicBezTo>
                    <a:pt x="749" y="82"/>
                    <a:pt x="658" y="0"/>
                    <a:pt x="5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4648400" y="2943600"/>
              <a:ext cx="52650" cy="32550"/>
            </a:xfrm>
            <a:custGeom>
              <a:avLst/>
              <a:gdLst/>
              <a:ahLst/>
              <a:cxnLst/>
              <a:rect l="l" t="t" r="r" b="b"/>
              <a:pathLst>
                <a:path w="2106" h="1302" extrusionOk="0">
                  <a:moveTo>
                    <a:pt x="1843" y="0"/>
                  </a:moveTo>
                  <a:cubicBezTo>
                    <a:pt x="1800" y="0"/>
                    <a:pt x="1757" y="18"/>
                    <a:pt x="1719" y="59"/>
                  </a:cubicBezTo>
                  <a:cubicBezTo>
                    <a:pt x="1301" y="509"/>
                    <a:pt x="752" y="819"/>
                    <a:pt x="150" y="940"/>
                  </a:cubicBezTo>
                  <a:cubicBezTo>
                    <a:pt x="54" y="961"/>
                    <a:pt x="1" y="1077"/>
                    <a:pt x="25" y="1168"/>
                  </a:cubicBezTo>
                  <a:cubicBezTo>
                    <a:pt x="49" y="1250"/>
                    <a:pt x="125" y="1302"/>
                    <a:pt x="207" y="1302"/>
                  </a:cubicBezTo>
                  <a:cubicBezTo>
                    <a:pt x="222" y="1302"/>
                    <a:pt x="238" y="1300"/>
                    <a:pt x="254" y="1296"/>
                  </a:cubicBezTo>
                  <a:cubicBezTo>
                    <a:pt x="918" y="1156"/>
                    <a:pt x="1522" y="812"/>
                    <a:pt x="1984" y="314"/>
                  </a:cubicBezTo>
                  <a:cubicBezTo>
                    <a:pt x="2105" y="182"/>
                    <a:pt x="1980" y="0"/>
                    <a:pt x="18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4581625" y="2974850"/>
              <a:ext cx="39075" cy="10725"/>
            </a:xfrm>
            <a:custGeom>
              <a:avLst/>
              <a:gdLst/>
              <a:ahLst/>
              <a:cxnLst/>
              <a:rect l="l" t="t" r="r" b="b"/>
              <a:pathLst>
                <a:path w="1563" h="429" extrusionOk="0">
                  <a:moveTo>
                    <a:pt x="179" y="0"/>
                  </a:moveTo>
                  <a:cubicBezTo>
                    <a:pt x="85" y="0"/>
                    <a:pt x="1" y="96"/>
                    <a:pt x="5" y="188"/>
                  </a:cubicBezTo>
                  <a:cubicBezTo>
                    <a:pt x="10" y="289"/>
                    <a:pt x="94" y="369"/>
                    <a:pt x="195" y="369"/>
                  </a:cubicBezTo>
                  <a:lnTo>
                    <a:pt x="1382" y="429"/>
                  </a:lnTo>
                  <a:cubicBezTo>
                    <a:pt x="1483" y="424"/>
                    <a:pt x="1562" y="340"/>
                    <a:pt x="1562" y="239"/>
                  </a:cubicBezTo>
                  <a:cubicBezTo>
                    <a:pt x="1558" y="137"/>
                    <a:pt x="1476" y="58"/>
                    <a:pt x="1375" y="58"/>
                  </a:cubicBezTo>
                  <a:lnTo>
                    <a:pt x="186" y="0"/>
                  </a:lnTo>
                  <a:cubicBezTo>
                    <a:pt x="184" y="0"/>
                    <a:pt x="181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4666225" y="2909900"/>
              <a:ext cx="30050" cy="31600"/>
            </a:xfrm>
            <a:custGeom>
              <a:avLst/>
              <a:gdLst/>
              <a:ahLst/>
              <a:cxnLst/>
              <a:rect l="l" t="t" r="r" b="b"/>
              <a:pathLst>
                <a:path w="1202" h="1264" extrusionOk="0">
                  <a:moveTo>
                    <a:pt x="990" y="1"/>
                  </a:moveTo>
                  <a:cubicBezTo>
                    <a:pt x="925" y="1"/>
                    <a:pt x="866" y="32"/>
                    <a:pt x="840" y="95"/>
                  </a:cubicBezTo>
                  <a:cubicBezTo>
                    <a:pt x="691" y="437"/>
                    <a:pt x="438" y="726"/>
                    <a:pt x="121" y="923"/>
                  </a:cubicBezTo>
                  <a:cubicBezTo>
                    <a:pt x="39" y="971"/>
                    <a:pt x="0" y="1089"/>
                    <a:pt x="58" y="1174"/>
                  </a:cubicBezTo>
                  <a:cubicBezTo>
                    <a:pt x="92" y="1231"/>
                    <a:pt x="152" y="1263"/>
                    <a:pt x="215" y="1263"/>
                  </a:cubicBezTo>
                  <a:cubicBezTo>
                    <a:pt x="247" y="1263"/>
                    <a:pt x="279" y="1255"/>
                    <a:pt x="308" y="1239"/>
                  </a:cubicBezTo>
                  <a:cubicBezTo>
                    <a:pt x="681" y="1010"/>
                    <a:pt x="980" y="673"/>
                    <a:pt x="1163" y="273"/>
                  </a:cubicBezTo>
                  <a:cubicBezTo>
                    <a:pt x="1201" y="182"/>
                    <a:pt x="1182" y="69"/>
                    <a:pt x="1086" y="23"/>
                  </a:cubicBezTo>
                  <a:cubicBezTo>
                    <a:pt x="1054" y="8"/>
                    <a:pt x="1021" y="1"/>
                    <a:pt x="9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4681025" y="2706250"/>
              <a:ext cx="23500" cy="64900"/>
            </a:xfrm>
            <a:custGeom>
              <a:avLst/>
              <a:gdLst/>
              <a:ahLst/>
              <a:cxnLst/>
              <a:rect l="l" t="t" r="r" b="b"/>
              <a:pathLst>
                <a:path w="940" h="2596" extrusionOk="0">
                  <a:moveTo>
                    <a:pt x="203" y="0"/>
                  </a:moveTo>
                  <a:cubicBezTo>
                    <a:pt x="170" y="0"/>
                    <a:pt x="136" y="8"/>
                    <a:pt x="109" y="25"/>
                  </a:cubicBezTo>
                  <a:cubicBezTo>
                    <a:pt x="29" y="73"/>
                    <a:pt x="0" y="188"/>
                    <a:pt x="46" y="278"/>
                  </a:cubicBezTo>
                  <a:cubicBezTo>
                    <a:pt x="361" y="949"/>
                    <a:pt x="539" y="1678"/>
                    <a:pt x="566" y="2419"/>
                  </a:cubicBezTo>
                  <a:cubicBezTo>
                    <a:pt x="570" y="2537"/>
                    <a:pt x="662" y="2596"/>
                    <a:pt x="754" y="2596"/>
                  </a:cubicBezTo>
                  <a:cubicBezTo>
                    <a:pt x="847" y="2596"/>
                    <a:pt x="939" y="2535"/>
                    <a:pt x="934" y="2415"/>
                  </a:cubicBezTo>
                  <a:cubicBezTo>
                    <a:pt x="903" y="1608"/>
                    <a:pt x="708" y="817"/>
                    <a:pt x="361" y="90"/>
                  </a:cubicBezTo>
                  <a:cubicBezTo>
                    <a:pt x="334" y="31"/>
                    <a:pt x="268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4642825" y="2649550"/>
              <a:ext cx="28825" cy="30725"/>
            </a:xfrm>
            <a:custGeom>
              <a:avLst/>
              <a:gdLst/>
              <a:ahLst/>
              <a:cxnLst/>
              <a:rect l="l" t="t" r="r" b="b"/>
              <a:pathLst>
                <a:path w="1153" h="1229" extrusionOk="0">
                  <a:moveTo>
                    <a:pt x="196" y="1"/>
                  </a:moveTo>
                  <a:cubicBezTo>
                    <a:pt x="149" y="1"/>
                    <a:pt x="103" y="18"/>
                    <a:pt x="70" y="55"/>
                  </a:cubicBezTo>
                  <a:cubicBezTo>
                    <a:pt x="0" y="129"/>
                    <a:pt x="0" y="245"/>
                    <a:pt x="72" y="317"/>
                  </a:cubicBezTo>
                  <a:cubicBezTo>
                    <a:pt x="337" y="565"/>
                    <a:pt x="573" y="839"/>
                    <a:pt x="777" y="1138"/>
                  </a:cubicBezTo>
                  <a:cubicBezTo>
                    <a:pt x="814" y="1192"/>
                    <a:pt x="878" y="1228"/>
                    <a:pt x="942" y="1228"/>
                  </a:cubicBezTo>
                  <a:cubicBezTo>
                    <a:pt x="972" y="1228"/>
                    <a:pt x="1003" y="1220"/>
                    <a:pt x="1030" y="1203"/>
                  </a:cubicBezTo>
                  <a:cubicBezTo>
                    <a:pt x="1117" y="1145"/>
                    <a:pt x="1153" y="1036"/>
                    <a:pt x="1093" y="950"/>
                  </a:cubicBezTo>
                  <a:cubicBezTo>
                    <a:pt x="871" y="623"/>
                    <a:pt x="616" y="322"/>
                    <a:pt x="330" y="52"/>
                  </a:cubicBezTo>
                  <a:cubicBezTo>
                    <a:pt x="294" y="19"/>
                    <a:pt x="245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4636500" y="2680800"/>
              <a:ext cx="37625" cy="52400"/>
            </a:xfrm>
            <a:custGeom>
              <a:avLst/>
              <a:gdLst/>
              <a:ahLst/>
              <a:cxnLst/>
              <a:rect l="l" t="t" r="r" b="b"/>
              <a:pathLst>
                <a:path w="1505" h="2096" extrusionOk="0">
                  <a:moveTo>
                    <a:pt x="206" y="0"/>
                  </a:moveTo>
                  <a:cubicBezTo>
                    <a:pt x="153" y="0"/>
                    <a:pt x="98" y="21"/>
                    <a:pt x="63" y="56"/>
                  </a:cubicBezTo>
                  <a:cubicBezTo>
                    <a:pt x="0" y="123"/>
                    <a:pt x="8" y="241"/>
                    <a:pt x="70" y="316"/>
                  </a:cubicBezTo>
                  <a:cubicBezTo>
                    <a:pt x="491" y="836"/>
                    <a:pt x="850" y="1404"/>
                    <a:pt x="1144" y="2005"/>
                  </a:cubicBezTo>
                  <a:cubicBezTo>
                    <a:pt x="1174" y="2065"/>
                    <a:pt x="1239" y="2095"/>
                    <a:pt x="1302" y="2095"/>
                  </a:cubicBezTo>
                  <a:cubicBezTo>
                    <a:pt x="1336" y="2095"/>
                    <a:pt x="1369" y="2087"/>
                    <a:pt x="1396" y="2070"/>
                  </a:cubicBezTo>
                  <a:cubicBezTo>
                    <a:pt x="1478" y="2022"/>
                    <a:pt x="1505" y="1907"/>
                    <a:pt x="1464" y="1820"/>
                  </a:cubicBezTo>
                  <a:cubicBezTo>
                    <a:pt x="1151" y="1190"/>
                    <a:pt x="771" y="595"/>
                    <a:pt x="325" y="51"/>
                  </a:cubicBezTo>
                  <a:cubicBezTo>
                    <a:pt x="296" y="16"/>
                    <a:pt x="252" y="0"/>
                    <a:pt x="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4478750" y="2561675"/>
              <a:ext cx="63625" cy="24750"/>
            </a:xfrm>
            <a:custGeom>
              <a:avLst/>
              <a:gdLst/>
              <a:ahLst/>
              <a:cxnLst/>
              <a:rect l="l" t="t" r="r" b="b"/>
              <a:pathLst>
                <a:path w="2545" h="990" extrusionOk="0">
                  <a:moveTo>
                    <a:pt x="172" y="0"/>
                  </a:moveTo>
                  <a:cubicBezTo>
                    <a:pt x="78" y="0"/>
                    <a:pt x="0" y="93"/>
                    <a:pt x="2" y="186"/>
                  </a:cubicBezTo>
                  <a:cubicBezTo>
                    <a:pt x="7" y="287"/>
                    <a:pt x="89" y="364"/>
                    <a:pt x="190" y="366"/>
                  </a:cubicBezTo>
                  <a:cubicBezTo>
                    <a:pt x="895" y="405"/>
                    <a:pt x="1581" y="607"/>
                    <a:pt x="2193" y="963"/>
                  </a:cubicBezTo>
                  <a:cubicBezTo>
                    <a:pt x="2224" y="981"/>
                    <a:pt x="2254" y="989"/>
                    <a:pt x="2283" y="989"/>
                  </a:cubicBezTo>
                  <a:cubicBezTo>
                    <a:pt x="2442" y="989"/>
                    <a:pt x="2544" y="741"/>
                    <a:pt x="2371" y="641"/>
                  </a:cubicBezTo>
                  <a:cubicBezTo>
                    <a:pt x="1702" y="256"/>
                    <a:pt x="953" y="37"/>
                    <a:pt x="183" y="0"/>
                  </a:cubicBezTo>
                  <a:cubicBezTo>
                    <a:pt x="179" y="0"/>
                    <a:pt x="176" y="0"/>
                    <a:pt x="1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4416575" y="2563725"/>
              <a:ext cx="44375" cy="24100"/>
            </a:xfrm>
            <a:custGeom>
              <a:avLst/>
              <a:gdLst/>
              <a:ahLst/>
              <a:cxnLst/>
              <a:rect l="l" t="t" r="r" b="b"/>
              <a:pathLst>
                <a:path w="1775" h="964" extrusionOk="0">
                  <a:moveTo>
                    <a:pt x="1564" y="0"/>
                  </a:moveTo>
                  <a:cubicBezTo>
                    <a:pt x="1550" y="0"/>
                    <a:pt x="1536" y="2"/>
                    <a:pt x="1522" y="5"/>
                  </a:cubicBezTo>
                  <a:cubicBezTo>
                    <a:pt x="1014" y="106"/>
                    <a:pt x="538" y="316"/>
                    <a:pt x="121" y="621"/>
                  </a:cubicBezTo>
                  <a:cubicBezTo>
                    <a:pt x="42" y="679"/>
                    <a:pt x="1" y="780"/>
                    <a:pt x="56" y="871"/>
                  </a:cubicBezTo>
                  <a:cubicBezTo>
                    <a:pt x="89" y="927"/>
                    <a:pt x="156" y="963"/>
                    <a:pt x="221" y="963"/>
                  </a:cubicBezTo>
                  <a:cubicBezTo>
                    <a:pt x="252" y="963"/>
                    <a:pt x="283" y="955"/>
                    <a:pt x="309" y="936"/>
                  </a:cubicBezTo>
                  <a:cubicBezTo>
                    <a:pt x="696" y="650"/>
                    <a:pt x="1146" y="453"/>
                    <a:pt x="1621" y="359"/>
                  </a:cubicBezTo>
                  <a:cubicBezTo>
                    <a:pt x="1719" y="340"/>
                    <a:pt x="1775" y="222"/>
                    <a:pt x="1751" y="130"/>
                  </a:cubicBezTo>
                  <a:cubicBezTo>
                    <a:pt x="1730" y="54"/>
                    <a:pt x="1649" y="0"/>
                    <a:pt x="15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4442325" y="2584025"/>
              <a:ext cx="54300" cy="19975"/>
            </a:xfrm>
            <a:custGeom>
              <a:avLst/>
              <a:gdLst/>
              <a:ahLst/>
              <a:cxnLst/>
              <a:rect l="l" t="t" r="r" b="b"/>
              <a:pathLst>
                <a:path w="2172" h="799" extrusionOk="0">
                  <a:moveTo>
                    <a:pt x="1586" y="0"/>
                  </a:moveTo>
                  <a:cubicBezTo>
                    <a:pt x="1065" y="0"/>
                    <a:pt x="548" y="154"/>
                    <a:pt x="121" y="457"/>
                  </a:cubicBezTo>
                  <a:cubicBezTo>
                    <a:pt x="39" y="514"/>
                    <a:pt x="1" y="618"/>
                    <a:pt x="54" y="709"/>
                  </a:cubicBezTo>
                  <a:cubicBezTo>
                    <a:pt x="86" y="763"/>
                    <a:pt x="154" y="799"/>
                    <a:pt x="219" y="799"/>
                  </a:cubicBezTo>
                  <a:cubicBezTo>
                    <a:pt x="250" y="799"/>
                    <a:pt x="281" y="791"/>
                    <a:pt x="307" y="772"/>
                  </a:cubicBezTo>
                  <a:cubicBezTo>
                    <a:pt x="681" y="507"/>
                    <a:pt x="1128" y="367"/>
                    <a:pt x="1583" y="367"/>
                  </a:cubicBezTo>
                  <a:cubicBezTo>
                    <a:pt x="1697" y="367"/>
                    <a:pt x="1812" y="376"/>
                    <a:pt x="1926" y="394"/>
                  </a:cubicBezTo>
                  <a:cubicBezTo>
                    <a:pt x="1938" y="396"/>
                    <a:pt x="1949" y="397"/>
                    <a:pt x="1960" y="397"/>
                  </a:cubicBezTo>
                  <a:cubicBezTo>
                    <a:pt x="2045" y="397"/>
                    <a:pt x="2126" y="348"/>
                    <a:pt x="2148" y="257"/>
                  </a:cubicBezTo>
                  <a:cubicBezTo>
                    <a:pt x="2172" y="156"/>
                    <a:pt x="2112" y="52"/>
                    <a:pt x="2013" y="35"/>
                  </a:cubicBezTo>
                  <a:cubicBezTo>
                    <a:pt x="1871" y="12"/>
                    <a:pt x="1728" y="0"/>
                    <a:pt x="15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4387275" y="2729900"/>
              <a:ext cx="15125" cy="43250"/>
            </a:xfrm>
            <a:custGeom>
              <a:avLst/>
              <a:gdLst/>
              <a:ahLst/>
              <a:cxnLst/>
              <a:rect l="l" t="t" r="r" b="b"/>
              <a:pathLst>
                <a:path w="605" h="1730" extrusionOk="0">
                  <a:moveTo>
                    <a:pt x="432" y="508"/>
                  </a:moveTo>
                  <a:cubicBezTo>
                    <a:pt x="432" y="508"/>
                    <a:pt x="432" y="509"/>
                    <a:pt x="431" y="512"/>
                  </a:cubicBezTo>
                  <a:lnTo>
                    <a:pt x="431" y="512"/>
                  </a:lnTo>
                  <a:cubicBezTo>
                    <a:pt x="431" y="512"/>
                    <a:pt x="431" y="511"/>
                    <a:pt x="432" y="511"/>
                  </a:cubicBezTo>
                  <a:cubicBezTo>
                    <a:pt x="432" y="509"/>
                    <a:pt x="432" y="508"/>
                    <a:pt x="432" y="508"/>
                  </a:cubicBezTo>
                  <a:close/>
                  <a:moveTo>
                    <a:pt x="309" y="1"/>
                  </a:moveTo>
                  <a:cubicBezTo>
                    <a:pt x="225" y="1"/>
                    <a:pt x="149" y="57"/>
                    <a:pt x="126" y="143"/>
                  </a:cubicBezTo>
                  <a:cubicBezTo>
                    <a:pt x="1" y="624"/>
                    <a:pt x="32" y="1132"/>
                    <a:pt x="213" y="1594"/>
                  </a:cubicBezTo>
                  <a:cubicBezTo>
                    <a:pt x="243" y="1668"/>
                    <a:pt x="310" y="1730"/>
                    <a:pt x="389" y="1730"/>
                  </a:cubicBezTo>
                  <a:cubicBezTo>
                    <a:pt x="405" y="1730"/>
                    <a:pt x="422" y="1727"/>
                    <a:pt x="439" y="1721"/>
                  </a:cubicBezTo>
                  <a:cubicBezTo>
                    <a:pt x="538" y="1688"/>
                    <a:pt x="605" y="1589"/>
                    <a:pt x="569" y="1495"/>
                  </a:cubicBezTo>
                  <a:cubicBezTo>
                    <a:pt x="525" y="1389"/>
                    <a:pt x="492" y="1281"/>
                    <a:pt x="468" y="1170"/>
                  </a:cubicBezTo>
                  <a:lnTo>
                    <a:pt x="448" y="1086"/>
                  </a:lnTo>
                  <a:cubicBezTo>
                    <a:pt x="448" y="1074"/>
                    <a:pt x="446" y="1060"/>
                    <a:pt x="444" y="1047"/>
                  </a:cubicBezTo>
                  <a:cubicBezTo>
                    <a:pt x="444" y="1043"/>
                    <a:pt x="441" y="1038"/>
                    <a:pt x="439" y="1035"/>
                  </a:cubicBezTo>
                  <a:cubicBezTo>
                    <a:pt x="434" y="980"/>
                    <a:pt x="427" y="925"/>
                    <a:pt x="424" y="869"/>
                  </a:cubicBezTo>
                  <a:cubicBezTo>
                    <a:pt x="417" y="759"/>
                    <a:pt x="417" y="648"/>
                    <a:pt x="427" y="537"/>
                  </a:cubicBezTo>
                  <a:cubicBezTo>
                    <a:pt x="427" y="536"/>
                    <a:pt x="430" y="520"/>
                    <a:pt x="431" y="512"/>
                  </a:cubicBezTo>
                  <a:lnTo>
                    <a:pt x="431" y="512"/>
                  </a:lnTo>
                  <a:cubicBezTo>
                    <a:pt x="431" y="514"/>
                    <a:pt x="430" y="515"/>
                    <a:pt x="430" y="515"/>
                  </a:cubicBezTo>
                  <a:cubicBezTo>
                    <a:pt x="429" y="515"/>
                    <a:pt x="434" y="492"/>
                    <a:pt x="434" y="484"/>
                  </a:cubicBezTo>
                  <a:cubicBezTo>
                    <a:pt x="436" y="455"/>
                    <a:pt x="441" y="427"/>
                    <a:pt x="448" y="398"/>
                  </a:cubicBezTo>
                  <a:cubicBezTo>
                    <a:pt x="458" y="342"/>
                    <a:pt x="470" y="285"/>
                    <a:pt x="485" y="229"/>
                  </a:cubicBezTo>
                  <a:cubicBezTo>
                    <a:pt x="506" y="131"/>
                    <a:pt x="446" y="32"/>
                    <a:pt x="350" y="5"/>
                  </a:cubicBezTo>
                  <a:cubicBezTo>
                    <a:pt x="336" y="2"/>
                    <a:pt x="323" y="1"/>
                    <a:pt x="3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4366350" y="2691775"/>
              <a:ext cx="14575" cy="58600"/>
            </a:xfrm>
            <a:custGeom>
              <a:avLst/>
              <a:gdLst/>
              <a:ahLst/>
              <a:cxnLst/>
              <a:rect l="l" t="t" r="r" b="b"/>
              <a:pathLst>
                <a:path w="583" h="2344" extrusionOk="0">
                  <a:moveTo>
                    <a:pt x="371" y="1"/>
                  </a:moveTo>
                  <a:cubicBezTo>
                    <a:pt x="288" y="1"/>
                    <a:pt x="213" y="58"/>
                    <a:pt x="193" y="142"/>
                  </a:cubicBezTo>
                  <a:cubicBezTo>
                    <a:pt x="0" y="818"/>
                    <a:pt x="0" y="1535"/>
                    <a:pt x="190" y="2214"/>
                  </a:cubicBezTo>
                  <a:cubicBezTo>
                    <a:pt x="215" y="2304"/>
                    <a:pt x="286" y="2343"/>
                    <a:pt x="358" y="2343"/>
                  </a:cubicBezTo>
                  <a:cubicBezTo>
                    <a:pt x="468" y="2343"/>
                    <a:pt x="583" y="2252"/>
                    <a:pt x="542" y="2115"/>
                  </a:cubicBezTo>
                  <a:cubicBezTo>
                    <a:pt x="373" y="1497"/>
                    <a:pt x="376" y="844"/>
                    <a:pt x="551" y="228"/>
                  </a:cubicBezTo>
                  <a:cubicBezTo>
                    <a:pt x="576" y="130"/>
                    <a:pt x="515" y="31"/>
                    <a:pt x="417" y="7"/>
                  </a:cubicBezTo>
                  <a:cubicBezTo>
                    <a:pt x="401" y="3"/>
                    <a:pt x="386" y="1"/>
                    <a:pt x="3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4493300" y="2850450"/>
              <a:ext cx="47125" cy="50375"/>
            </a:xfrm>
            <a:custGeom>
              <a:avLst/>
              <a:gdLst/>
              <a:ahLst/>
              <a:cxnLst/>
              <a:rect l="l" t="t" r="r" b="b"/>
              <a:pathLst>
                <a:path w="1885" h="2015" extrusionOk="0">
                  <a:moveTo>
                    <a:pt x="255" y="0"/>
                  </a:moveTo>
                  <a:cubicBezTo>
                    <a:pt x="127" y="0"/>
                    <a:pt x="1" y="133"/>
                    <a:pt x="89" y="271"/>
                  </a:cubicBezTo>
                  <a:cubicBezTo>
                    <a:pt x="487" y="907"/>
                    <a:pt x="978" y="1479"/>
                    <a:pt x="1550" y="1965"/>
                  </a:cubicBezTo>
                  <a:cubicBezTo>
                    <a:pt x="1590" y="1997"/>
                    <a:pt x="1638" y="2014"/>
                    <a:pt x="1684" y="2014"/>
                  </a:cubicBezTo>
                  <a:cubicBezTo>
                    <a:pt x="1731" y="2014"/>
                    <a:pt x="1777" y="1997"/>
                    <a:pt x="1813" y="1958"/>
                  </a:cubicBezTo>
                  <a:cubicBezTo>
                    <a:pt x="1885" y="1884"/>
                    <a:pt x="1885" y="1763"/>
                    <a:pt x="1805" y="1701"/>
                  </a:cubicBezTo>
                  <a:cubicBezTo>
                    <a:pt x="1259" y="1236"/>
                    <a:pt x="785" y="692"/>
                    <a:pt x="405" y="86"/>
                  </a:cubicBezTo>
                  <a:cubicBezTo>
                    <a:pt x="366" y="25"/>
                    <a:pt x="310" y="0"/>
                    <a:pt x="2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4461900" y="2834450"/>
              <a:ext cx="32100" cy="42000"/>
            </a:xfrm>
            <a:custGeom>
              <a:avLst/>
              <a:gdLst/>
              <a:ahLst/>
              <a:cxnLst/>
              <a:rect l="l" t="t" r="r" b="b"/>
              <a:pathLst>
                <a:path w="1284" h="1680" extrusionOk="0">
                  <a:moveTo>
                    <a:pt x="205" y="1"/>
                  </a:moveTo>
                  <a:cubicBezTo>
                    <a:pt x="189" y="1"/>
                    <a:pt x="174" y="2"/>
                    <a:pt x="159" y="6"/>
                  </a:cubicBezTo>
                  <a:cubicBezTo>
                    <a:pt x="65" y="33"/>
                    <a:pt x="0" y="139"/>
                    <a:pt x="29" y="232"/>
                  </a:cubicBezTo>
                  <a:cubicBezTo>
                    <a:pt x="200" y="760"/>
                    <a:pt x="496" y="1238"/>
                    <a:pt x="893" y="1628"/>
                  </a:cubicBezTo>
                  <a:cubicBezTo>
                    <a:pt x="931" y="1665"/>
                    <a:pt x="973" y="1680"/>
                    <a:pt x="1014" y="1680"/>
                  </a:cubicBezTo>
                  <a:cubicBezTo>
                    <a:pt x="1157" y="1680"/>
                    <a:pt x="1283" y="1491"/>
                    <a:pt x="1148" y="1364"/>
                  </a:cubicBezTo>
                  <a:cubicBezTo>
                    <a:pt x="799" y="1019"/>
                    <a:pt x="537" y="598"/>
                    <a:pt x="385" y="131"/>
                  </a:cubicBezTo>
                  <a:cubicBezTo>
                    <a:pt x="359" y="52"/>
                    <a:pt x="285" y="1"/>
                    <a:pt x="2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4494450" y="2809900"/>
              <a:ext cx="29975" cy="31225"/>
            </a:xfrm>
            <a:custGeom>
              <a:avLst/>
              <a:gdLst/>
              <a:ahLst/>
              <a:cxnLst/>
              <a:rect l="l" t="t" r="r" b="b"/>
              <a:pathLst>
                <a:path w="1199" h="1249" extrusionOk="0">
                  <a:moveTo>
                    <a:pt x="204" y="1"/>
                  </a:moveTo>
                  <a:cubicBezTo>
                    <a:pt x="153" y="1"/>
                    <a:pt x="102" y="20"/>
                    <a:pt x="70" y="54"/>
                  </a:cubicBezTo>
                  <a:cubicBezTo>
                    <a:pt x="0" y="129"/>
                    <a:pt x="3" y="245"/>
                    <a:pt x="72" y="317"/>
                  </a:cubicBezTo>
                  <a:lnTo>
                    <a:pt x="869" y="1198"/>
                  </a:lnTo>
                  <a:cubicBezTo>
                    <a:pt x="905" y="1232"/>
                    <a:pt x="952" y="1249"/>
                    <a:pt x="998" y="1249"/>
                  </a:cubicBezTo>
                  <a:cubicBezTo>
                    <a:pt x="1047" y="1249"/>
                    <a:pt x="1096" y="1230"/>
                    <a:pt x="1131" y="1193"/>
                  </a:cubicBezTo>
                  <a:cubicBezTo>
                    <a:pt x="1199" y="1118"/>
                    <a:pt x="1196" y="1005"/>
                    <a:pt x="1127" y="933"/>
                  </a:cubicBezTo>
                  <a:lnTo>
                    <a:pt x="327" y="52"/>
                  </a:lnTo>
                  <a:cubicBezTo>
                    <a:pt x="297" y="17"/>
                    <a:pt x="25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4639150" y="2774050"/>
              <a:ext cx="12650" cy="27850"/>
            </a:xfrm>
            <a:custGeom>
              <a:avLst/>
              <a:gdLst/>
              <a:ahLst/>
              <a:cxnLst/>
              <a:rect l="l" t="t" r="r" b="b"/>
              <a:pathLst>
                <a:path w="506" h="1114" extrusionOk="0">
                  <a:moveTo>
                    <a:pt x="210" y="1"/>
                  </a:moveTo>
                  <a:cubicBezTo>
                    <a:pt x="194" y="1"/>
                    <a:pt x="178" y="3"/>
                    <a:pt x="162" y="8"/>
                  </a:cubicBezTo>
                  <a:cubicBezTo>
                    <a:pt x="68" y="42"/>
                    <a:pt x="0" y="138"/>
                    <a:pt x="34" y="235"/>
                  </a:cubicBezTo>
                  <a:cubicBezTo>
                    <a:pt x="65" y="321"/>
                    <a:pt x="87" y="410"/>
                    <a:pt x="99" y="502"/>
                  </a:cubicBezTo>
                  <a:cubicBezTo>
                    <a:pt x="113" y="610"/>
                    <a:pt x="116" y="721"/>
                    <a:pt x="106" y="831"/>
                  </a:cubicBezTo>
                  <a:lnTo>
                    <a:pt x="97" y="887"/>
                  </a:lnTo>
                  <a:cubicBezTo>
                    <a:pt x="89" y="935"/>
                    <a:pt x="97" y="983"/>
                    <a:pt x="118" y="1026"/>
                  </a:cubicBezTo>
                  <a:cubicBezTo>
                    <a:pt x="142" y="1067"/>
                    <a:pt x="183" y="1099"/>
                    <a:pt x="231" y="1111"/>
                  </a:cubicBezTo>
                  <a:cubicBezTo>
                    <a:pt x="243" y="1113"/>
                    <a:pt x="255" y="1114"/>
                    <a:pt x="268" y="1114"/>
                  </a:cubicBezTo>
                  <a:cubicBezTo>
                    <a:pt x="352" y="1114"/>
                    <a:pt x="438" y="1064"/>
                    <a:pt x="455" y="976"/>
                  </a:cubicBezTo>
                  <a:cubicBezTo>
                    <a:pt x="506" y="694"/>
                    <a:pt x="482" y="405"/>
                    <a:pt x="388" y="136"/>
                  </a:cubicBezTo>
                  <a:cubicBezTo>
                    <a:pt x="360" y="60"/>
                    <a:pt x="289" y="1"/>
                    <a:pt x="2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389201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06;p14">
            <a:extLst>
              <a:ext uri="{FF2B5EF4-FFF2-40B4-BE49-F238E27FC236}">
                <a16:creationId xmlns:a16="http://schemas.microsoft.com/office/drawing/2014/main" id="{E9FD564F-8784-4C3A-A8AB-1B2C1B21618A}"/>
              </a:ext>
            </a:extLst>
          </p:cNvPr>
          <p:cNvGrpSpPr>
            <a:grpSpLocks/>
          </p:cNvGrpSpPr>
          <p:nvPr/>
        </p:nvGrpSpPr>
        <p:grpSpPr bwMode="auto">
          <a:xfrm>
            <a:off x="486833" y="351367"/>
            <a:ext cx="11237384" cy="3759200"/>
            <a:chOff x="364725" y="264288"/>
            <a:chExt cx="8428077" cy="2818101"/>
          </a:xfrm>
        </p:grpSpPr>
        <p:sp>
          <p:nvSpPr>
            <p:cNvPr id="3" name="Google Shape;107;p14">
              <a:extLst>
                <a:ext uri="{FF2B5EF4-FFF2-40B4-BE49-F238E27FC236}">
                  <a16:creationId xmlns:a16="http://schemas.microsoft.com/office/drawing/2014/main" id="{98B42F21-146F-A414-05C3-68BCEFD198E5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2500" y="421400"/>
              <a:ext cx="480302" cy="479582"/>
            </a:xfrm>
            <a:custGeom>
              <a:avLst/>
              <a:gdLst>
                <a:gd name="T0" fmla="*/ 12318 w 24672"/>
                <a:gd name="T1" fmla="*/ 1 h 24635"/>
                <a:gd name="T2" fmla="*/ 1 w 24672"/>
                <a:gd name="T3" fmla="*/ 12318 h 24635"/>
                <a:gd name="T4" fmla="*/ 12318 w 24672"/>
                <a:gd name="T5" fmla="*/ 24635 h 24635"/>
                <a:gd name="T6" fmla="*/ 24672 w 24672"/>
                <a:gd name="T7" fmla="*/ 12318 h 24635"/>
                <a:gd name="T8" fmla="*/ 12318 w 24672"/>
                <a:gd name="T9" fmla="*/ 1 h 24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672" h="24635" extrusionOk="0">
                  <a:moveTo>
                    <a:pt x="12318" y="1"/>
                  </a:moveTo>
                  <a:cubicBezTo>
                    <a:pt x="5536" y="1"/>
                    <a:pt x="1" y="5499"/>
                    <a:pt x="1" y="12318"/>
                  </a:cubicBezTo>
                  <a:cubicBezTo>
                    <a:pt x="1" y="19136"/>
                    <a:pt x="5536" y="24635"/>
                    <a:pt x="12318" y="24635"/>
                  </a:cubicBezTo>
                  <a:cubicBezTo>
                    <a:pt x="19137" y="24635"/>
                    <a:pt x="24672" y="19136"/>
                    <a:pt x="24672" y="12318"/>
                  </a:cubicBezTo>
                  <a:cubicBezTo>
                    <a:pt x="24672" y="5499"/>
                    <a:pt x="19137" y="1"/>
                    <a:pt x="12318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4" name="Google Shape;108;p14">
              <a:extLst>
                <a:ext uri="{FF2B5EF4-FFF2-40B4-BE49-F238E27FC236}">
                  <a16:creationId xmlns:a16="http://schemas.microsoft.com/office/drawing/2014/main" id="{CE29E9A8-4858-DA27-6144-749310D5B23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600" y="303873"/>
              <a:ext cx="169558" cy="169304"/>
            </a:xfrm>
            <a:custGeom>
              <a:avLst/>
              <a:gdLst>
                <a:gd name="T0" fmla="*/ 12318 w 24672"/>
                <a:gd name="T1" fmla="*/ 1 h 24635"/>
                <a:gd name="T2" fmla="*/ 1 w 24672"/>
                <a:gd name="T3" fmla="*/ 12318 h 24635"/>
                <a:gd name="T4" fmla="*/ 12318 w 24672"/>
                <a:gd name="T5" fmla="*/ 24635 h 24635"/>
                <a:gd name="T6" fmla="*/ 24672 w 24672"/>
                <a:gd name="T7" fmla="*/ 12318 h 24635"/>
                <a:gd name="T8" fmla="*/ 12318 w 24672"/>
                <a:gd name="T9" fmla="*/ 1 h 24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672" h="24635" extrusionOk="0">
                  <a:moveTo>
                    <a:pt x="12318" y="1"/>
                  </a:moveTo>
                  <a:cubicBezTo>
                    <a:pt x="5536" y="1"/>
                    <a:pt x="1" y="5499"/>
                    <a:pt x="1" y="12318"/>
                  </a:cubicBezTo>
                  <a:cubicBezTo>
                    <a:pt x="1" y="19136"/>
                    <a:pt x="5536" y="24635"/>
                    <a:pt x="12318" y="24635"/>
                  </a:cubicBezTo>
                  <a:cubicBezTo>
                    <a:pt x="19137" y="24635"/>
                    <a:pt x="24672" y="19136"/>
                    <a:pt x="24672" y="12318"/>
                  </a:cubicBezTo>
                  <a:cubicBezTo>
                    <a:pt x="24672" y="5499"/>
                    <a:pt x="19137" y="1"/>
                    <a:pt x="12318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5" name="Google Shape;109;p14">
              <a:extLst>
                <a:ext uri="{FF2B5EF4-FFF2-40B4-BE49-F238E27FC236}">
                  <a16:creationId xmlns:a16="http://schemas.microsoft.com/office/drawing/2014/main" id="{DC90A5E9-A1E9-F146-F871-FB89D044121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2500" y="2846200"/>
              <a:ext cx="236543" cy="236188"/>
            </a:xfrm>
            <a:custGeom>
              <a:avLst/>
              <a:gdLst>
                <a:gd name="T0" fmla="*/ 12318 w 24672"/>
                <a:gd name="T1" fmla="*/ 1 h 24635"/>
                <a:gd name="T2" fmla="*/ 1 w 24672"/>
                <a:gd name="T3" fmla="*/ 12318 h 24635"/>
                <a:gd name="T4" fmla="*/ 12318 w 24672"/>
                <a:gd name="T5" fmla="*/ 24635 h 24635"/>
                <a:gd name="T6" fmla="*/ 24672 w 24672"/>
                <a:gd name="T7" fmla="*/ 12318 h 24635"/>
                <a:gd name="T8" fmla="*/ 12318 w 24672"/>
                <a:gd name="T9" fmla="*/ 1 h 24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672" h="24635" extrusionOk="0">
                  <a:moveTo>
                    <a:pt x="12318" y="1"/>
                  </a:moveTo>
                  <a:cubicBezTo>
                    <a:pt x="5536" y="1"/>
                    <a:pt x="1" y="5499"/>
                    <a:pt x="1" y="12318"/>
                  </a:cubicBezTo>
                  <a:cubicBezTo>
                    <a:pt x="1" y="19136"/>
                    <a:pt x="5536" y="24635"/>
                    <a:pt x="12318" y="24635"/>
                  </a:cubicBezTo>
                  <a:cubicBezTo>
                    <a:pt x="19137" y="24635"/>
                    <a:pt x="24672" y="19136"/>
                    <a:pt x="24672" y="12318"/>
                  </a:cubicBezTo>
                  <a:cubicBezTo>
                    <a:pt x="24672" y="5499"/>
                    <a:pt x="19137" y="1"/>
                    <a:pt x="12318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6" name="Google Shape;110;p14">
              <a:extLst>
                <a:ext uri="{FF2B5EF4-FFF2-40B4-BE49-F238E27FC236}">
                  <a16:creationId xmlns:a16="http://schemas.microsoft.com/office/drawing/2014/main" id="{6E731ADB-EACF-A864-CA2B-C699544194D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725" y="844061"/>
              <a:ext cx="169558" cy="169304"/>
            </a:xfrm>
            <a:custGeom>
              <a:avLst/>
              <a:gdLst>
                <a:gd name="T0" fmla="*/ 12318 w 24672"/>
                <a:gd name="T1" fmla="*/ 1 h 24635"/>
                <a:gd name="T2" fmla="*/ 1 w 24672"/>
                <a:gd name="T3" fmla="*/ 12318 h 24635"/>
                <a:gd name="T4" fmla="*/ 12318 w 24672"/>
                <a:gd name="T5" fmla="*/ 24635 h 24635"/>
                <a:gd name="T6" fmla="*/ 24672 w 24672"/>
                <a:gd name="T7" fmla="*/ 12318 h 24635"/>
                <a:gd name="T8" fmla="*/ 12318 w 24672"/>
                <a:gd name="T9" fmla="*/ 1 h 24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672" h="24635" extrusionOk="0">
                  <a:moveTo>
                    <a:pt x="12318" y="1"/>
                  </a:moveTo>
                  <a:cubicBezTo>
                    <a:pt x="5536" y="1"/>
                    <a:pt x="1" y="5499"/>
                    <a:pt x="1" y="12318"/>
                  </a:cubicBezTo>
                  <a:cubicBezTo>
                    <a:pt x="1" y="19136"/>
                    <a:pt x="5536" y="24635"/>
                    <a:pt x="12318" y="24635"/>
                  </a:cubicBezTo>
                  <a:cubicBezTo>
                    <a:pt x="19137" y="24635"/>
                    <a:pt x="24672" y="19136"/>
                    <a:pt x="24672" y="12318"/>
                  </a:cubicBezTo>
                  <a:cubicBezTo>
                    <a:pt x="24672" y="5499"/>
                    <a:pt x="19137" y="1"/>
                    <a:pt x="12318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7" name="Google Shape;111;p14">
              <a:extLst>
                <a:ext uri="{FF2B5EF4-FFF2-40B4-BE49-F238E27FC236}">
                  <a16:creationId xmlns:a16="http://schemas.microsoft.com/office/drawing/2014/main" id="{8E4C45E9-7681-F1E6-CE2A-8069DDC57AF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305350" y="264288"/>
              <a:ext cx="1043850" cy="550425"/>
            </a:xfrm>
            <a:custGeom>
              <a:avLst/>
              <a:gdLst>
                <a:gd name="T0" fmla="*/ 13518 w 41754"/>
                <a:gd name="T1" fmla="*/ 1 h 22017"/>
                <a:gd name="T2" fmla="*/ 9097 w 41754"/>
                <a:gd name="T3" fmla="*/ 655 h 22017"/>
                <a:gd name="T4" fmla="*/ 1007 w 41754"/>
                <a:gd name="T5" fmla="*/ 9118 h 22017"/>
                <a:gd name="T6" fmla="*/ 4735 w 41754"/>
                <a:gd name="T7" fmla="*/ 20302 h 22017"/>
                <a:gd name="T8" fmla="*/ 2126 w 41754"/>
                <a:gd name="T9" fmla="*/ 22016 h 22017"/>
                <a:gd name="T10" fmla="*/ 2126 w 41754"/>
                <a:gd name="T11" fmla="*/ 22016 h 22017"/>
                <a:gd name="T12" fmla="*/ 38995 w 41754"/>
                <a:gd name="T13" fmla="*/ 21793 h 22017"/>
                <a:gd name="T14" fmla="*/ 37392 w 41754"/>
                <a:gd name="T15" fmla="*/ 20264 h 22017"/>
                <a:gd name="T16" fmla="*/ 41381 w 41754"/>
                <a:gd name="T17" fmla="*/ 13778 h 22017"/>
                <a:gd name="T18" fmla="*/ 35938 w 41754"/>
                <a:gd name="T19" fmla="*/ 8297 h 22017"/>
                <a:gd name="T20" fmla="*/ 34447 w 41754"/>
                <a:gd name="T21" fmla="*/ 8163 h 22017"/>
                <a:gd name="T22" fmla="*/ 28930 w 41754"/>
                <a:gd name="T23" fmla="*/ 10832 h 22017"/>
                <a:gd name="T24" fmla="*/ 20915 w 41754"/>
                <a:gd name="T25" fmla="*/ 1923 h 22017"/>
                <a:gd name="T26" fmla="*/ 13518 w 41754"/>
                <a:gd name="T27" fmla="*/ 1 h 22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1754" h="22017" extrusionOk="0">
                  <a:moveTo>
                    <a:pt x="13518" y="1"/>
                  </a:moveTo>
                  <a:cubicBezTo>
                    <a:pt x="12035" y="1"/>
                    <a:pt x="10546" y="218"/>
                    <a:pt x="9097" y="655"/>
                  </a:cubicBezTo>
                  <a:cubicBezTo>
                    <a:pt x="5220" y="1960"/>
                    <a:pt x="1976" y="5166"/>
                    <a:pt x="1007" y="9118"/>
                  </a:cubicBezTo>
                  <a:cubicBezTo>
                    <a:pt x="1" y="13069"/>
                    <a:pt x="1454" y="17878"/>
                    <a:pt x="4735" y="20302"/>
                  </a:cubicBezTo>
                  <a:lnTo>
                    <a:pt x="2126" y="22016"/>
                  </a:lnTo>
                  <a:lnTo>
                    <a:pt x="38995" y="21793"/>
                  </a:lnTo>
                  <a:lnTo>
                    <a:pt x="37392" y="20264"/>
                  </a:lnTo>
                  <a:cubicBezTo>
                    <a:pt x="40039" y="19444"/>
                    <a:pt x="41754" y="16499"/>
                    <a:pt x="41381" y="13778"/>
                  </a:cubicBezTo>
                  <a:cubicBezTo>
                    <a:pt x="40896" y="10982"/>
                    <a:pt x="38734" y="8782"/>
                    <a:pt x="35938" y="8297"/>
                  </a:cubicBezTo>
                  <a:cubicBezTo>
                    <a:pt x="35436" y="8208"/>
                    <a:pt x="34937" y="8163"/>
                    <a:pt x="34447" y="8163"/>
                  </a:cubicBezTo>
                  <a:cubicBezTo>
                    <a:pt x="32284" y="8163"/>
                    <a:pt x="30297" y="9039"/>
                    <a:pt x="28930" y="10832"/>
                  </a:cubicBezTo>
                  <a:cubicBezTo>
                    <a:pt x="27289" y="7067"/>
                    <a:pt x="24456" y="3936"/>
                    <a:pt x="20915" y="1923"/>
                  </a:cubicBezTo>
                  <a:cubicBezTo>
                    <a:pt x="18624" y="648"/>
                    <a:pt x="16080" y="1"/>
                    <a:pt x="13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8" name="Google Shape;112;p14">
              <a:extLst>
                <a:ext uri="{FF2B5EF4-FFF2-40B4-BE49-F238E27FC236}">
                  <a16:creationId xmlns:a16="http://schemas.microsoft.com/office/drawing/2014/main" id="{12A6618F-94BF-15CD-AD96-581FDA2A2D3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3524" y="354790"/>
              <a:ext cx="369957" cy="369402"/>
            </a:xfrm>
            <a:custGeom>
              <a:avLst/>
              <a:gdLst>
                <a:gd name="T0" fmla="*/ 12318 w 24672"/>
                <a:gd name="T1" fmla="*/ 1 h 24635"/>
                <a:gd name="T2" fmla="*/ 1 w 24672"/>
                <a:gd name="T3" fmla="*/ 12318 h 24635"/>
                <a:gd name="T4" fmla="*/ 12318 w 24672"/>
                <a:gd name="T5" fmla="*/ 24635 h 24635"/>
                <a:gd name="T6" fmla="*/ 24672 w 24672"/>
                <a:gd name="T7" fmla="*/ 12318 h 24635"/>
                <a:gd name="T8" fmla="*/ 12318 w 24672"/>
                <a:gd name="T9" fmla="*/ 1 h 24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672" h="24635" extrusionOk="0">
                  <a:moveTo>
                    <a:pt x="12318" y="1"/>
                  </a:moveTo>
                  <a:cubicBezTo>
                    <a:pt x="5536" y="1"/>
                    <a:pt x="1" y="5499"/>
                    <a:pt x="1" y="12318"/>
                  </a:cubicBezTo>
                  <a:cubicBezTo>
                    <a:pt x="1" y="19136"/>
                    <a:pt x="5536" y="24635"/>
                    <a:pt x="12318" y="24635"/>
                  </a:cubicBezTo>
                  <a:cubicBezTo>
                    <a:pt x="19137" y="24635"/>
                    <a:pt x="24672" y="19136"/>
                    <a:pt x="24672" y="12318"/>
                  </a:cubicBezTo>
                  <a:cubicBezTo>
                    <a:pt x="24672" y="5499"/>
                    <a:pt x="19137" y="1"/>
                    <a:pt x="12318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</p:grpSp>
      <p:sp>
        <p:nvSpPr>
          <p:cNvPr id="113" name="Google Shape;113;p14"/>
          <p:cNvSpPr txBox="1">
            <a:spLocks noGrp="1"/>
          </p:cNvSpPr>
          <p:nvPr>
            <p:ph type="title"/>
          </p:nvPr>
        </p:nvSpPr>
        <p:spPr>
          <a:xfrm>
            <a:off x="4076033" y="3398767"/>
            <a:ext cx="6657200" cy="18656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Font typeface="Do Hyeon"/>
              <a:buNone/>
              <a:defRPr sz="4800">
                <a:latin typeface="Do Hyeon"/>
                <a:ea typeface="Do Hyeon"/>
                <a:cs typeface="Do Hyeon"/>
                <a:sym typeface="Do Hyeo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Font typeface="Do Hyeon"/>
              <a:buNone/>
              <a:defRPr sz="4800">
                <a:latin typeface="Do Hyeon"/>
                <a:ea typeface="Do Hyeon"/>
                <a:cs typeface="Do Hyeon"/>
                <a:sym typeface="Do Hyeo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Font typeface="Do Hyeon"/>
              <a:buNone/>
              <a:defRPr sz="4800">
                <a:latin typeface="Do Hyeon"/>
                <a:ea typeface="Do Hyeon"/>
                <a:cs typeface="Do Hyeon"/>
                <a:sym typeface="Do Hyeo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Font typeface="Do Hyeon"/>
              <a:buNone/>
              <a:defRPr sz="4800">
                <a:latin typeface="Do Hyeon"/>
                <a:ea typeface="Do Hyeon"/>
                <a:cs typeface="Do Hyeon"/>
                <a:sym typeface="Do Hyeo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Font typeface="Do Hyeon"/>
              <a:buNone/>
              <a:defRPr sz="4800">
                <a:latin typeface="Do Hyeon"/>
                <a:ea typeface="Do Hyeon"/>
                <a:cs typeface="Do Hyeon"/>
                <a:sym typeface="Do Hyeo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Font typeface="Do Hyeon"/>
              <a:buNone/>
              <a:defRPr sz="4800">
                <a:latin typeface="Do Hyeon"/>
                <a:ea typeface="Do Hyeon"/>
                <a:cs typeface="Do Hyeon"/>
                <a:sym typeface="Do Hyeo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Font typeface="Do Hyeon"/>
              <a:buNone/>
              <a:defRPr sz="4800">
                <a:latin typeface="Do Hyeon"/>
                <a:ea typeface="Do Hyeon"/>
                <a:cs typeface="Do Hyeon"/>
                <a:sym typeface="Do Hyeo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Font typeface="Do Hyeon"/>
              <a:buNone/>
              <a:defRPr sz="4800">
                <a:latin typeface="Do Hyeon"/>
                <a:ea typeface="Do Hyeon"/>
                <a:cs typeface="Do Hyeon"/>
                <a:sym typeface="Do Hyeon"/>
              </a:defRPr>
            </a:lvl9pPr>
          </a:lstStyle>
          <a:p>
            <a:endParaRPr/>
          </a:p>
        </p:txBody>
      </p:sp>
      <p:sp>
        <p:nvSpPr>
          <p:cNvPr id="114" name="Google Shape;114;p14"/>
          <p:cNvSpPr txBox="1">
            <a:spLocks noGrp="1"/>
          </p:cNvSpPr>
          <p:nvPr>
            <p:ph type="subTitle" idx="1"/>
          </p:nvPr>
        </p:nvSpPr>
        <p:spPr>
          <a:xfrm>
            <a:off x="7388833" y="5162767"/>
            <a:ext cx="3344400" cy="982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5" name="Google Shape;115;p14"/>
          <p:cNvSpPr txBox="1">
            <a:spLocks noGrp="1"/>
          </p:cNvSpPr>
          <p:nvPr>
            <p:ph type="title" idx="2"/>
          </p:nvPr>
        </p:nvSpPr>
        <p:spPr>
          <a:xfrm>
            <a:off x="7973987" y="1468264"/>
            <a:ext cx="2439600" cy="1283200"/>
          </a:xfrm>
          <a:prstGeom prst="rect">
            <a:avLst/>
          </a:prstGeom>
          <a:ln>
            <a:noFill/>
          </a:ln>
        </p:spPr>
        <p:txBody>
          <a:bodyPr spcFirstLastPara="1" anchor="ctr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13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Do Hyeon"/>
              <a:buNone/>
              <a:defRPr sz="4000">
                <a:latin typeface="Do Hyeon"/>
                <a:ea typeface="Do Hyeon"/>
                <a:cs typeface="Do Hyeon"/>
                <a:sym typeface="Do Hyeo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Do Hyeon"/>
              <a:buNone/>
              <a:defRPr sz="4000">
                <a:latin typeface="Do Hyeon"/>
                <a:ea typeface="Do Hyeon"/>
                <a:cs typeface="Do Hyeon"/>
                <a:sym typeface="Do Hyeo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Do Hyeon"/>
              <a:buNone/>
              <a:defRPr sz="4000">
                <a:latin typeface="Do Hyeon"/>
                <a:ea typeface="Do Hyeon"/>
                <a:cs typeface="Do Hyeon"/>
                <a:sym typeface="Do Hyeo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Do Hyeon"/>
              <a:buNone/>
              <a:defRPr sz="4000">
                <a:latin typeface="Do Hyeon"/>
                <a:ea typeface="Do Hyeon"/>
                <a:cs typeface="Do Hyeon"/>
                <a:sym typeface="Do Hyeo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Do Hyeon"/>
              <a:buNone/>
              <a:defRPr sz="4000">
                <a:latin typeface="Do Hyeon"/>
                <a:ea typeface="Do Hyeon"/>
                <a:cs typeface="Do Hyeon"/>
                <a:sym typeface="Do Hyeo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Do Hyeon"/>
              <a:buNone/>
              <a:defRPr sz="4000">
                <a:latin typeface="Do Hyeon"/>
                <a:ea typeface="Do Hyeon"/>
                <a:cs typeface="Do Hyeon"/>
                <a:sym typeface="Do Hyeo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Do Hyeon"/>
              <a:buNone/>
              <a:defRPr sz="4000">
                <a:latin typeface="Do Hyeon"/>
                <a:ea typeface="Do Hyeon"/>
                <a:cs typeface="Do Hyeon"/>
                <a:sym typeface="Do Hyeo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Do Hyeon"/>
              <a:buNone/>
              <a:defRPr sz="4000">
                <a:latin typeface="Do Hyeon"/>
                <a:ea typeface="Do Hyeon"/>
                <a:cs typeface="Do Hyeon"/>
                <a:sym typeface="Do Hyeon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2686141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652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C7FD3-695C-748F-CDF6-98EBE2E14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27F293-25E0-560B-2D1F-26882D2B41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DC2267-C13A-4EED-B170-6D222B6DA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09ADC-8472-4A64-B8D0-F43943907D26}" type="datetime1">
              <a:rPr lang="vi-VN" smtClean="0"/>
              <a:t>12/02/2025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F84EE1-F08F-E970-0F20-DDA8208F9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425D8F-7418-8506-AA65-9259282F6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D0B38-6744-4573-8FBD-85EBCDA5D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49675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8F1ED-2D7A-5A3A-5171-7561E5BD5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80B26A-EB51-3C5A-7886-CBCA444EDC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80F40-9F8F-2271-B9A4-B30969239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A7D72-0776-41E6-8B72-EBC95118C061}" type="datetime1">
              <a:rPr lang="vi-VN" smtClean="0"/>
              <a:t>12/02/2025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ACABB1-2EE5-DBB0-F355-C48C713C5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D15877-7659-3437-AE1B-18E5E4F43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D0B38-6744-4573-8FBD-85EBCDA5D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56673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234C1-ADE6-3F74-0A5F-9E2CAD2D3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02A7E9-1209-D457-1529-9A26B3E01D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AAE6E6-166F-FCAF-A3E8-9C748C2732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20E261-09E9-CF58-D482-33C28E9D6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6F3CE-616D-4210-8135-398DB532B7D7}" type="datetime1">
              <a:rPr lang="vi-VN" smtClean="0"/>
              <a:t>12/02/2025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42B4E6-A971-76A1-3851-CAA521A47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56E841-26F9-51CB-7345-431B2E980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D0B38-6744-4573-8FBD-85EBCDA5D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33478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EEFEA-0738-0780-87B3-69C45981E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28092-5B35-EF7D-0355-482CC8C5F2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46D2B2-A7CC-BA6B-2651-D2F3C1E79B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97E990-97F8-13C4-DB62-93F1EC90F1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0868AA-81AB-9EE7-43BD-73B711E7F4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0DA497-A52A-F59E-9A9F-85D0280B6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A9796-1346-4D16-A90B-DE2804A0FD7F}" type="datetime1">
              <a:rPr lang="vi-VN" smtClean="0"/>
              <a:t>12/02/2025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DF68FD3-F2E0-C8E6-3CF3-9EB35B610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3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8F1C27D-F725-51E5-5657-5186B04FF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D0B38-6744-4573-8FBD-85EBCDA5D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6170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E0B1A-44A3-2FB1-EBA9-53AF6C1C5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4B3813-3074-A8C3-747B-D3A74514D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58150-A275-454F-82B7-55A6DB58973B}" type="datetime1">
              <a:rPr lang="vi-VN" smtClean="0"/>
              <a:t>12/02/2025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FC0D35-B241-63FE-8C61-F2282DD5B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BCE9E5-ACDF-3476-96CE-1A3E6F3D7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D0B38-6744-4573-8FBD-85EBCDA5D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82938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2095C6-B87F-1AC2-C969-A9868A08C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8B233-01F4-470C-BF1B-03C3C494865C}" type="datetime1">
              <a:rPr lang="vi-VN" smtClean="0"/>
              <a:t>12/02/2025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FFC7CE-2B06-1896-972B-0F44634A7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1733AA-7B89-FF64-02B3-C5E9EBEB3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D0B38-6744-4573-8FBD-85EBCDA5D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44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3">
            <a:extLst>
              <a:ext uri="{FF2B5EF4-FFF2-40B4-BE49-F238E27FC236}">
                <a16:creationId xmlns:a16="http://schemas.microsoft.com/office/drawing/2014/main" id="{A86F528B-3E0D-8A79-A1EB-310485779267}"/>
              </a:ext>
            </a:extLst>
          </p:cNvPr>
          <p:cNvSpPr/>
          <p:nvPr/>
        </p:nvSpPr>
        <p:spPr>
          <a:xfrm>
            <a:off x="1170057" y="66368"/>
            <a:ext cx="9566990" cy="4126001"/>
          </a:xfrm>
          <a:custGeom>
            <a:avLst/>
            <a:gdLst/>
            <a:ahLst/>
            <a:cxnLst/>
            <a:rect l="l" t="t" r="r" b="b"/>
            <a:pathLst>
              <a:path w="2957471" h="1264268">
                <a:moveTo>
                  <a:pt x="1478736" y="0"/>
                </a:moveTo>
                <a:cubicBezTo>
                  <a:pt x="662053" y="0"/>
                  <a:pt x="0" y="283016"/>
                  <a:pt x="0" y="632134"/>
                </a:cubicBezTo>
                <a:cubicBezTo>
                  <a:pt x="0" y="981252"/>
                  <a:pt x="662053" y="1264268"/>
                  <a:pt x="1478736" y="1264268"/>
                </a:cubicBezTo>
                <a:cubicBezTo>
                  <a:pt x="2295419" y="1264268"/>
                  <a:pt x="2957471" y="981252"/>
                  <a:pt x="2957471" y="632134"/>
                </a:cubicBezTo>
                <a:cubicBezTo>
                  <a:pt x="2957471" y="283016"/>
                  <a:pt x="2295419" y="0"/>
                  <a:pt x="1478736" y="0"/>
                </a:cubicBezTo>
                <a:close/>
              </a:path>
            </a:pathLst>
          </a:custGeom>
          <a:solidFill>
            <a:schemeClr val="tx2">
              <a:lumMod val="50000"/>
              <a:lumOff val="50000"/>
            </a:schemeClr>
          </a:solidFill>
          <a:ln w="9525" cap="sq">
            <a:solidFill>
              <a:srgbClr val="F4E4D8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7716BCA1-634B-1C65-B648-1CD98554B2DF}"/>
              </a:ext>
            </a:extLst>
          </p:cNvPr>
          <p:cNvSpPr/>
          <p:nvPr userDrawn="1"/>
        </p:nvSpPr>
        <p:spPr>
          <a:xfrm flipH="1">
            <a:off x="8574448" y="1780778"/>
            <a:ext cx="6010068" cy="2410193"/>
          </a:xfrm>
          <a:custGeom>
            <a:avLst/>
            <a:gdLst/>
            <a:ahLst/>
            <a:cxnLst/>
            <a:rect l="l" t="t" r="r" b="b"/>
            <a:pathLst>
              <a:path w="9768352" h="3882920">
                <a:moveTo>
                  <a:pt x="9768352" y="0"/>
                </a:moveTo>
                <a:lnTo>
                  <a:pt x="0" y="0"/>
                </a:lnTo>
                <a:lnTo>
                  <a:pt x="0" y="3882921"/>
                </a:lnTo>
                <a:lnTo>
                  <a:pt x="9768352" y="3882921"/>
                </a:lnTo>
                <a:lnTo>
                  <a:pt x="97683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8D5C7205-F89A-D007-E9C8-ACF404A76550}"/>
              </a:ext>
            </a:extLst>
          </p:cNvPr>
          <p:cNvSpPr/>
          <p:nvPr userDrawn="1"/>
        </p:nvSpPr>
        <p:spPr>
          <a:xfrm flipH="1">
            <a:off x="-1669427" y="1942527"/>
            <a:ext cx="6010068" cy="2410193"/>
          </a:xfrm>
          <a:custGeom>
            <a:avLst/>
            <a:gdLst/>
            <a:ahLst/>
            <a:cxnLst/>
            <a:rect l="l" t="t" r="r" b="b"/>
            <a:pathLst>
              <a:path w="9768352" h="3882920">
                <a:moveTo>
                  <a:pt x="9768352" y="0"/>
                </a:moveTo>
                <a:lnTo>
                  <a:pt x="0" y="0"/>
                </a:lnTo>
                <a:lnTo>
                  <a:pt x="0" y="3882920"/>
                </a:lnTo>
                <a:lnTo>
                  <a:pt x="9768352" y="3882920"/>
                </a:lnTo>
                <a:lnTo>
                  <a:pt x="97683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CE33AB-5D24-245A-0E69-AF74B1027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49CDA-8EBC-4DE4-A588-2BC05121E223}" type="datetime1">
              <a:rPr lang="vi-VN" smtClean="0"/>
              <a:t>12/02/2025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B730ED-DAF6-B7BD-55C6-2E8181737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905D7D-2961-9A5B-FC1A-1A9EC83B9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pic>
        <p:nvPicPr>
          <p:cNvPr id="20" name="Picture 19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D7A5F8E3-C5A5-97D7-F0F8-B5A9C021CDA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448" y="419841"/>
            <a:ext cx="12192000" cy="32125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6D5052-4FA7-8F25-EBA7-D1A5BF0A636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617" y="2080859"/>
            <a:ext cx="4188341" cy="418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210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93B64-738E-A6EC-AA13-759C47CF4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BB446B-A1C2-86E8-20A4-483072D3A5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01A234-E5C3-FF27-D29A-50A6EBF73A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58DF26-E02C-1348-BD35-77DD7FD91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C99AC-7908-4FDF-B5D7-075E7143B22A}" type="datetime1">
              <a:rPr lang="vi-VN" smtClean="0"/>
              <a:t>12/02/2025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B7DF1E-B363-AE9E-4883-70336886A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47E175-1D8F-51A9-9B88-858A7E814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D0B38-6744-4573-8FBD-85EBCDA5D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49064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C7691-7E14-09C2-78DB-FCAD20FA9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1C6C95-03C4-957B-F771-16AAE14A9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EEC7DE-3800-3A1F-807C-7DD055B5C2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DA63E0-C245-7D68-FBB7-2837DBA8F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5AF03-7D06-4D24-BA3D-8A5F1FF1F3D5}" type="datetime1">
              <a:rPr lang="vi-VN" smtClean="0"/>
              <a:t>12/02/2025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02654B-0E68-7454-248E-03CEE79BD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06AC8E-A485-4EBB-9DC1-EBEA39CEB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D0B38-6744-4573-8FBD-85EBCDA5D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01042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50DC8-58FE-17E2-7446-640ED3921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BE8446-B135-7ED8-3E09-4F70C57DF2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2BF855-7ECF-D1CC-6EB2-B14905BF3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68954-B882-44E7-9C29-1FB8E8D2DDD2}" type="datetime1">
              <a:rPr lang="vi-VN" smtClean="0"/>
              <a:t>12/02/2025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058B4-9152-9F41-4FE7-9EF6CC6CD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7109C1-2D27-0F28-7C56-EA201B518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D0B38-6744-4573-8FBD-85EBCDA5D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30153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0F8D1A-3FEA-BC90-9147-E683A10839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4CDE97-6808-7A52-6572-30D395A8CB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D31762-2468-60A5-E4AA-DD50AA9CF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7AC30-632E-4E55-8216-110EEB29DCE5}" type="datetime1">
              <a:rPr lang="vi-VN" smtClean="0"/>
              <a:t>12/02/2025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B05A71-CB95-C4A1-7998-57F90BF09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AC1F1-E78F-89E2-7C99-201AD8B4C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D0B38-6744-4573-8FBD-85EBCDA5D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558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adder and cubes with numbers&#10;&#10;Description automatically generated">
            <a:extLst>
              <a:ext uri="{FF2B5EF4-FFF2-40B4-BE49-F238E27FC236}">
                <a16:creationId xmlns:a16="http://schemas.microsoft.com/office/drawing/2014/main" id="{D06D4AE9-113A-50B4-0701-32FC498066A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46" y="2206511"/>
            <a:ext cx="3602502" cy="346664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B2F35D-B248-8678-7B3E-E6FD13CE1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A9A1B-865A-4ECB-85B1-78F9AE87CD46}" type="datetime1">
              <a:rPr lang="vi-VN" smtClean="0"/>
              <a:t>12/02/2025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AAB389-CC6C-AD69-5E4D-1EF463670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1BCD43-BCD3-D32D-4091-934413C26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MH_Other_1">
            <a:extLst>
              <a:ext uri="{FF2B5EF4-FFF2-40B4-BE49-F238E27FC236}">
                <a16:creationId xmlns:a16="http://schemas.microsoft.com/office/drawing/2014/main" id="{9909AFCB-0617-1A2E-F831-9E7F27846D20}"/>
              </a:ext>
            </a:extLst>
          </p:cNvPr>
          <p:cNvSpPr>
            <a:spLocks/>
          </p:cNvSpPr>
          <p:nvPr userDrawn="1">
            <p:custDataLst>
              <p:tags r:id="rId1"/>
            </p:custDataLst>
          </p:nvPr>
        </p:nvSpPr>
        <p:spPr bwMode="auto">
          <a:xfrm>
            <a:off x="5346922" y="1689746"/>
            <a:ext cx="782638" cy="923925"/>
          </a:xfrm>
          <a:custGeom>
            <a:avLst/>
            <a:gdLst>
              <a:gd name="T0" fmla="*/ 894085 w 4268"/>
              <a:gd name="T1" fmla="*/ 1679836 h 5034"/>
              <a:gd name="T2" fmla="*/ 695736 w 4268"/>
              <a:gd name="T3" fmla="*/ 1585986 h 5034"/>
              <a:gd name="T4" fmla="*/ 499280 w 4268"/>
              <a:gd name="T5" fmla="*/ 1455429 h 5034"/>
              <a:gd name="T6" fmla="*/ 311151 w 4268"/>
              <a:gd name="T7" fmla="*/ 1274163 h 5034"/>
              <a:gd name="T8" fmla="*/ 154818 w 4268"/>
              <a:gd name="T9" fmla="*/ 1035375 h 5034"/>
              <a:gd name="T10" fmla="*/ 85169 w 4268"/>
              <a:gd name="T11" fmla="*/ 858272 h 5034"/>
              <a:gd name="T12" fmla="*/ 47316 w 4268"/>
              <a:gd name="T13" fmla="*/ 693656 h 5034"/>
              <a:gd name="T14" fmla="*/ 27633 w 4268"/>
              <a:gd name="T15" fmla="*/ 597914 h 5034"/>
              <a:gd name="T16" fmla="*/ 757 w 4268"/>
              <a:gd name="T17" fmla="*/ 830647 h 5034"/>
              <a:gd name="T18" fmla="*/ 11356 w 4268"/>
              <a:gd name="T19" fmla="*/ 1056567 h 5034"/>
              <a:gd name="T20" fmla="*/ 50723 w 4268"/>
              <a:gd name="T21" fmla="*/ 1251079 h 5034"/>
              <a:gd name="T22" fmla="*/ 127564 w 4268"/>
              <a:gd name="T23" fmla="*/ 1457700 h 5034"/>
              <a:gd name="T24" fmla="*/ 227117 w 4268"/>
              <a:gd name="T25" fmla="*/ 1628749 h 5034"/>
              <a:gd name="T26" fmla="*/ 332348 w 4268"/>
              <a:gd name="T27" fmla="*/ 1749467 h 5034"/>
              <a:gd name="T28" fmla="*/ 444771 w 4268"/>
              <a:gd name="T29" fmla="*/ 1832342 h 5034"/>
              <a:gd name="T30" fmla="*/ 560980 w 4268"/>
              <a:gd name="T31" fmla="*/ 1881538 h 5034"/>
              <a:gd name="T32" fmla="*/ 676431 w 4268"/>
              <a:gd name="T33" fmla="*/ 1903108 h 5034"/>
              <a:gd name="T34" fmla="*/ 843362 w 4268"/>
              <a:gd name="T35" fmla="*/ 1892512 h 5034"/>
              <a:gd name="T36" fmla="*/ 1038683 w 4268"/>
              <a:gd name="T37" fmla="*/ 1858832 h 5034"/>
              <a:gd name="T38" fmla="*/ 1322201 w 4268"/>
              <a:gd name="T39" fmla="*/ 1838775 h 5034"/>
              <a:gd name="T40" fmla="*/ 1516008 w 4268"/>
              <a:gd name="T41" fmla="*/ 1785039 h 5034"/>
              <a:gd name="T42" fmla="*/ 1579979 w 4268"/>
              <a:gd name="T43" fmla="*/ 1750602 h 5034"/>
              <a:gd name="T44" fmla="*/ 1398664 w 4268"/>
              <a:gd name="T45" fmla="*/ 1771037 h 5034"/>
              <a:gd name="T46" fmla="*/ 1156406 w 4268"/>
              <a:gd name="T47" fmla="*/ 1752872 h 5034"/>
              <a:gd name="T48" fmla="*/ 157089 w 4268"/>
              <a:gd name="T49" fmla="*/ 73036 h 5034"/>
              <a:gd name="T50" fmla="*/ 126807 w 4268"/>
              <a:gd name="T51" fmla="*/ 278522 h 5034"/>
              <a:gd name="T52" fmla="*/ 120751 w 4268"/>
              <a:gd name="T53" fmla="*/ 466979 h 5034"/>
              <a:gd name="T54" fmla="*/ 135135 w 4268"/>
              <a:gd name="T55" fmla="*/ 637271 h 5034"/>
              <a:gd name="T56" fmla="*/ 171474 w 4268"/>
              <a:gd name="T57" fmla="*/ 576344 h 5034"/>
              <a:gd name="T58" fmla="*/ 238473 w 4268"/>
              <a:gd name="T59" fmla="*/ 459788 h 5034"/>
              <a:gd name="T60" fmla="*/ 209705 w 4268"/>
              <a:gd name="T61" fmla="*/ 571803 h 5034"/>
              <a:gd name="T62" fmla="*/ 193428 w 4268"/>
              <a:gd name="T63" fmla="*/ 742095 h 5034"/>
              <a:gd name="T64" fmla="*/ 209326 w 4268"/>
              <a:gd name="T65" fmla="*/ 910495 h 5034"/>
              <a:gd name="T66" fmla="*/ 282761 w 4268"/>
              <a:gd name="T67" fmla="*/ 1059973 h 5034"/>
              <a:gd name="T68" fmla="*/ 341812 w 4268"/>
              <a:gd name="T69" fmla="*/ 1099330 h 5034"/>
              <a:gd name="T70" fmla="*/ 369066 w 4268"/>
              <a:gd name="T71" fmla="*/ 912765 h 5034"/>
              <a:gd name="T72" fmla="*/ 420924 w 4268"/>
              <a:gd name="T73" fmla="*/ 767449 h 5034"/>
              <a:gd name="T74" fmla="*/ 430009 w 4268"/>
              <a:gd name="T75" fmla="*/ 818537 h 5034"/>
              <a:gd name="T76" fmla="*/ 428116 w 4268"/>
              <a:gd name="T77" fmla="*/ 1022887 h 5034"/>
              <a:gd name="T78" fmla="*/ 465212 w 4268"/>
              <a:gd name="T79" fmla="*/ 1249565 h 5034"/>
              <a:gd name="T80" fmla="*/ 610567 w 4268"/>
              <a:gd name="T81" fmla="*/ 1416073 h 5034"/>
              <a:gd name="T82" fmla="*/ 668103 w 4268"/>
              <a:gd name="T83" fmla="*/ 1328278 h 5034"/>
              <a:gd name="T84" fmla="*/ 670753 w 4268"/>
              <a:gd name="T85" fmla="*/ 1121657 h 5034"/>
              <a:gd name="T86" fmla="*/ 705578 w 4268"/>
              <a:gd name="T87" fmla="*/ 961961 h 5034"/>
              <a:gd name="T88" fmla="*/ 719205 w 4268"/>
              <a:gd name="T89" fmla="*/ 1091004 h 5034"/>
              <a:gd name="T90" fmla="*/ 760464 w 4268"/>
              <a:gd name="T91" fmla="*/ 1298760 h 5034"/>
              <a:gd name="T92" fmla="*/ 840713 w 4268"/>
              <a:gd name="T93" fmla="*/ 1521654 h 5034"/>
              <a:gd name="T94" fmla="*/ 1029977 w 4268"/>
              <a:gd name="T95" fmla="*/ 1631776 h 5034"/>
              <a:gd name="T96" fmla="*/ 1163976 w 4268"/>
              <a:gd name="T97" fmla="*/ 1661672 h 5034"/>
              <a:gd name="T98" fmla="*/ 1198044 w 4268"/>
              <a:gd name="T99" fmla="*/ 1469052 h 5034"/>
              <a:gd name="T100" fmla="*/ 1196151 w 4268"/>
              <a:gd name="T101" fmla="*/ 1309735 h 5034"/>
              <a:gd name="T102" fmla="*/ 1159434 w 4268"/>
              <a:gd name="T103" fmla="*/ 1126198 h 5034"/>
              <a:gd name="T104" fmla="*/ 1071237 w 4268"/>
              <a:gd name="T105" fmla="*/ 931308 h 5034"/>
              <a:gd name="T106" fmla="*/ 914147 w 4268"/>
              <a:gd name="T107" fmla="*/ 737932 h 5034"/>
              <a:gd name="T108" fmla="*/ 674917 w 4268"/>
              <a:gd name="T109" fmla="*/ 549097 h 5034"/>
              <a:gd name="T110" fmla="*/ 403890 w 4268"/>
              <a:gd name="T111" fmla="*/ 298579 h 5034"/>
              <a:gd name="T112" fmla="*/ 239987 w 4268"/>
              <a:gd name="T113" fmla="*/ 101797 h 5034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4268" h="5034">
                <a:moveTo>
                  <a:pt x="2846" y="4597"/>
                </a:moveTo>
                <a:lnTo>
                  <a:pt x="2846" y="4597"/>
                </a:lnTo>
                <a:lnTo>
                  <a:pt x="2803" y="4585"/>
                </a:lnTo>
                <a:lnTo>
                  <a:pt x="2749" y="4571"/>
                </a:lnTo>
                <a:lnTo>
                  <a:pt x="2687" y="4553"/>
                </a:lnTo>
                <a:lnTo>
                  <a:pt x="2617" y="4531"/>
                </a:lnTo>
                <a:lnTo>
                  <a:pt x="2538" y="4504"/>
                </a:lnTo>
                <a:lnTo>
                  <a:pt x="2454" y="4474"/>
                </a:lnTo>
                <a:lnTo>
                  <a:pt x="2362" y="4439"/>
                </a:lnTo>
                <a:lnTo>
                  <a:pt x="2265" y="4399"/>
                </a:lnTo>
                <a:lnTo>
                  <a:pt x="2215" y="4378"/>
                </a:lnTo>
                <a:lnTo>
                  <a:pt x="2164" y="4355"/>
                </a:lnTo>
                <a:lnTo>
                  <a:pt x="2112" y="4331"/>
                </a:lnTo>
                <a:lnTo>
                  <a:pt x="2059" y="4305"/>
                </a:lnTo>
                <a:lnTo>
                  <a:pt x="2004" y="4279"/>
                </a:lnTo>
                <a:lnTo>
                  <a:pt x="1950" y="4251"/>
                </a:lnTo>
                <a:lnTo>
                  <a:pt x="1894" y="4222"/>
                </a:lnTo>
                <a:lnTo>
                  <a:pt x="1838" y="4191"/>
                </a:lnTo>
                <a:lnTo>
                  <a:pt x="1781" y="4158"/>
                </a:lnTo>
                <a:lnTo>
                  <a:pt x="1724" y="4125"/>
                </a:lnTo>
                <a:lnTo>
                  <a:pt x="1666" y="4089"/>
                </a:lnTo>
                <a:lnTo>
                  <a:pt x="1608" y="4052"/>
                </a:lnTo>
                <a:lnTo>
                  <a:pt x="1550" y="4014"/>
                </a:lnTo>
                <a:lnTo>
                  <a:pt x="1492" y="3974"/>
                </a:lnTo>
                <a:lnTo>
                  <a:pt x="1434" y="3933"/>
                </a:lnTo>
                <a:lnTo>
                  <a:pt x="1376" y="3891"/>
                </a:lnTo>
                <a:lnTo>
                  <a:pt x="1319" y="3846"/>
                </a:lnTo>
                <a:lnTo>
                  <a:pt x="1261" y="3800"/>
                </a:lnTo>
                <a:lnTo>
                  <a:pt x="1204" y="3752"/>
                </a:lnTo>
                <a:lnTo>
                  <a:pt x="1147" y="3702"/>
                </a:lnTo>
                <a:lnTo>
                  <a:pt x="1092" y="3651"/>
                </a:lnTo>
                <a:lnTo>
                  <a:pt x="1036" y="3598"/>
                </a:lnTo>
                <a:lnTo>
                  <a:pt x="981" y="3543"/>
                </a:lnTo>
                <a:lnTo>
                  <a:pt x="927" y="3487"/>
                </a:lnTo>
                <a:lnTo>
                  <a:pt x="874" y="3428"/>
                </a:lnTo>
                <a:lnTo>
                  <a:pt x="822" y="3367"/>
                </a:lnTo>
                <a:lnTo>
                  <a:pt x="770" y="3305"/>
                </a:lnTo>
                <a:lnTo>
                  <a:pt x="720" y="3241"/>
                </a:lnTo>
                <a:lnTo>
                  <a:pt x="671" y="3174"/>
                </a:lnTo>
                <a:lnTo>
                  <a:pt x="624" y="3106"/>
                </a:lnTo>
                <a:lnTo>
                  <a:pt x="577" y="3037"/>
                </a:lnTo>
                <a:lnTo>
                  <a:pt x="533" y="2965"/>
                </a:lnTo>
                <a:lnTo>
                  <a:pt x="489" y="2891"/>
                </a:lnTo>
                <a:lnTo>
                  <a:pt x="448" y="2814"/>
                </a:lnTo>
                <a:lnTo>
                  <a:pt x="409" y="2736"/>
                </a:lnTo>
                <a:lnTo>
                  <a:pt x="371" y="2656"/>
                </a:lnTo>
                <a:lnTo>
                  <a:pt x="334" y="2573"/>
                </a:lnTo>
                <a:lnTo>
                  <a:pt x="318" y="2531"/>
                </a:lnTo>
                <a:lnTo>
                  <a:pt x="301" y="2489"/>
                </a:lnTo>
                <a:lnTo>
                  <a:pt x="284" y="2445"/>
                </a:lnTo>
                <a:lnTo>
                  <a:pt x="268" y="2402"/>
                </a:lnTo>
                <a:lnTo>
                  <a:pt x="253" y="2357"/>
                </a:lnTo>
                <a:lnTo>
                  <a:pt x="238" y="2312"/>
                </a:lnTo>
                <a:lnTo>
                  <a:pt x="225" y="2268"/>
                </a:lnTo>
                <a:lnTo>
                  <a:pt x="212" y="2221"/>
                </a:lnTo>
                <a:lnTo>
                  <a:pt x="198" y="2175"/>
                </a:lnTo>
                <a:lnTo>
                  <a:pt x="186" y="2127"/>
                </a:lnTo>
                <a:lnTo>
                  <a:pt x="174" y="2080"/>
                </a:lnTo>
                <a:lnTo>
                  <a:pt x="163" y="2031"/>
                </a:lnTo>
                <a:lnTo>
                  <a:pt x="152" y="1983"/>
                </a:lnTo>
                <a:lnTo>
                  <a:pt x="142" y="1933"/>
                </a:lnTo>
                <a:lnTo>
                  <a:pt x="134" y="1884"/>
                </a:lnTo>
                <a:lnTo>
                  <a:pt x="125" y="1833"/>
                </a:lnTo>
                <a:lnTo>
                  <a:pt x="117" y="1781"/>
                </a:lnTo>
                <a:lnTo>
                  <a:pt x="110" y="1730"/>
                </a:lnTo>
                <a:lnTo>
                  <a:pt x="103" y="1678"/>
                </a:lnTo>
                <a:lnTo>
                  <a:pt x="98" y="1624"/>
                </a:lnTo>
                <a:lnTo>
                  <a:pt x="92" y="1571"/>
                </a:lnTo>
                <a:lnTo>
                  <a:pt x="88" y="1517"/>
                </a:lnTo>
                <a:lnTo>
                  <a:pt x="84" y="1533"/>
                </a:lnTo>
                <a:lnTo>
                  <a:pt x="73" y="1580"/>
                </a:lnTo>
                <a:lnTo>
                  <a:pt x="59" y="1654"/>
                </a:lnTo>
                <a:lnTo>
                  <a:pt x="50" y="1702"/>
                </a:lnTo>
                <a:lnTo>
                  <a:pt x="41" y="1756"/>
                </a:lnTo>
                <a:lnTo>
                  <a:pt x="33" y="1816"/>
                </a:lnTo>
                <a:lnTo>
                  <a:pt x="24" y="1881"/>
                </a:lnTo>
                <a:lnTo>
                  <a:pt x="18" y="1952"/>
                </a:lnTo>
                <a:lnTo>
                  <a:pt x="11" y="2028"/>
                </a:lnTo>
                <a:lnTo>
                  <a:pt x="5" y="2109"/>
                </a:lnTo>
                <a:lnTo>
                  <a:pt x="2" y="2195"/>
                </a:lnTo>
                <a:lnTo>
                  <a:pt x="0" y="2286"/>
                </a:lnTo>
                <a:lnTo>
                  <a:pt x="1" y="2379"/>
                </a:lnTo>
                <a:lnTo>
                  <a:pt x="3" y="2477"/>
                </a:lnTo>
                <a:lnTo>
                  <a:pt x="6" y="2528"/>
                </a:lnTo>
                <a:lnTo>
                  <a:pt x="9" y="2579"/>
                </a:lnTo>
                <a:lnTo>
                  <a:pt x="13" y="2631"/>
                </a:lnTo>
                <a:lnTo>
                  <a:pt x="18" y="2684"/>
                </a:lnTo>
                <a:lnTo>
                  <a:pt x="23" y="2737"/>
                </a:lnTo>
                <a:lnTo>
                  <a:pt x="30" y="2792"/>
                </a:lnTo>
                <a:lnTo>
                  <a:pt x="38" y="2847"/>
                </a:lnTo>
                <a:lnTo>
                  <a:pt x="45" y="2902"/>
                </a:lnTo>
                <a:lnTo>
                  <a:pt x="54" y="2958"/>
                </a:lnTo>
                <a:lnTo>
                  <a:pt x="65" y="3015"/>
                </a:lnTo>
                <a:lnTo>
                  <a:pt x="77" y="3072"/>
                </a:lnTo>
                <a:lnTo>
                  <a:pt x="89" y="3130"/>
                </a:lnTo>
                <a:lnTo>
                  <a:pt x="102" y="3189"/>
                </a:lnTo>
                <a:lnTo>
                  <a:pt x="117" y="3247"/>
                </a:lnTo>
                <a:lnTo>
                  <a:pt x="134" y="3306"/>
                </a:lnTo>
                <a:lnTo>
                  <a:pt x="150" y="3366"/>
                </a:lnTo>
                <a:lnTo>
                  <a:pt x="169" y="3425"/>
                </a:lnTo>
                <a:lnTo>
                  <a:pt x="188" y="3486"/>
                </a:lnTo>
                <a:lnTo>
                  <a:pt x="209" y="3546"/>
                </a:lnTo>
                <a:lnTo>
                  <a:pt x="232" y="3607"/>
                </a:lnTo>
                <a:lnTo>
                  <a:pt x="256" y="3667"/>
                </a:lnTo>
                <a:lnTo>
                  <a:pt x="282" y="3729"/>
                </a:lnTo>
                <a:lnTo>
                  <a:pt x="309" y="3790"/>
                </a:lnTo>
                <a:lnTo>
                  <a:pt x="337" y="3852"/>
                </a:lnTo>
                <a:lnTo>
                  <a:pt x="367" y="3913"/>
                </a:lnTo>
                <a:lnTo>
                  <a:pt x="399" y="3974"/>
                </a:lnTo>
                <a:lnTo>
                  <a:pt x="431" y="4036"/>
                </a:lnTo>
                <a:lnTo>
                  <a:pt x="467" y="4097"/>
                </a:lnTo>
                <a:lnTo>
                  <a:pt x="504" y="4158"/>
                </a:lnTo>
                <a:lnTo>
                  <a:pt x="542" y="4218"/>
                </a:lnTo>
                <a:lnTo>
                  <a:pt x="571" y="4262"/>
                </a:lnTo>
                <a:lnTo>
                  <a:pt x="600" y="4304"/>
                </a:lnTo>
                <a:lnTo>
                  <a:pt x="629" y="4346"/>
                </a:lnTo>
                <a:lnTo>
                  <a:pt x="659" y="4385"/>
                </a:lnTo>
                <a:lnTo>
                  <a:pt x="689" y="4423"/>
                </a:lnTo>
                <a:lnTo>
                  <a:pt x="720" y="4459"/>
                </a:lnTo>
                <a:lnTo>
                  <a:pt x="750" y="4495"/>
                </a:lnTo>
                <a:lnTo>
                  <a:pt x="782" y="4529"/>
                </a:lnTo>
                <a:lnTo>
                  <a:pt x="814" y="4562"/>
                </a:lnTo>
                <a:lnTo>
                  <a:pt x="845" y="4593"/>
                </a:lnTo>
                <a:lnTo>
                  <a:pt x="878" y="4623"/>
                </a:lnTo>
                <a:lnTo>
                  <a:pt x="910" y="4652"/>
                </a:lnTo>
                <a:lnTo>
                  <a:pt x="942" y="4680"/>
                </a:lnTo>
                <a:lnTo>
                  <a:pt x="976" y="4707"/>
                </a:lnTo>
                <a:lnTo>
                  <a:pt x="1008" y="4732"/>
                </a:lnTo>
                <a:lnTo>
                  <a:pt x="1042" y="4756"/>
                </a:lnTo>
                <a:lnTo>
                  <a:pt x="1075" y="4779"/>
                </a:lnTo>
                <a:lnTo>
                  <a:pt x="1108" y="4801"/>
                </a:lnTo>
                <a:lnTo>
                  <a:pt x="1142" y="4822"/>
                </a:lnTo>
                <a:lnTo>
                  <a:pt x="1175" y="4842"/>
                </a:lnTo>
                <a:lnTo>
                  <a:pt x="1210" y="4860"/>
                </a:lnTo>
                <a:lnTo>
                  <a:pt x="1243" y="4878"/>
                </a:lnTo>
                <a:lnTo>
                  <a:pt x="1277" y="4894"/>
                </a:lnTo>
                <a:lnTo>
                  <a:pt x="1311" y="4910"/>
                </a:lnTo>
                <a:lnTo>
                  <a:pt x="1346" y="4924"/>
                </a:lnTo>
                <a:lnTo>
                  <a:pt x="1380" y="4938"/>
                </a:lnTo>
                <a:lnTo>
                  <a:pt x="1414" y="4950"/>
                </a:lnTo>
                <a:lnTo>
                  <a:pt x="1449" y="4961"/>
                </a:lnTo>
                <a:lnTo>
                  <a:pt x="1482" y="4972"/>
                </a:lnTo>
                <a:lnTo>
                  <a:pt x="1517" y="4981"/>
                </a:lnTo>
                <a:lnTo>
                  <a:pt x="1550" y="4990"/>
                </a:lnTo>
                <a:lnTo>
                  <a:pt x="1585" y="4998"/>
                </a:lnTo>
                <a:lnTo>
                  <a:pt x="1618" y="5006"/>
                </a:lnTo>
                <a:lnTo>
                  <a:pt x="1653" y="5011"/>
                </a:lnTo>
                <a:lnTo>
                  <a:pt x="1686" y="5017"/>
                </a:lnTo>
                <a:lnTo>
                  <a:pt x="1720" y="5022"/>
                </a:lnTo>
                <a:lnTo>
                  <a:pt x="1753" y="5026"/>
                </a:lnTo>
                <a:lnTo>
                  <a:pt x="1787" y="5029"/>
                </a:lnTo>
                <a:lnTo>
                  <a:pt x="1820" y="5032"/>
                </a:lnTo>
                <a:lnTo>
                  <a:pt x="1852" y="5033"/>
                </a:lnTo>
                <a:lnTo>
                  <a:pt x="1886" y="5034"/>
                </a:lnTo>
                <a:lnTo>
                  <a:pt x="1918" y="5034"/>
                </a:lnTo>
                <a:lnTo>
                  <a:pt x="1983" y="5033"/>
                </a:lnTo>
                <a:lnTo>
                  <a:pt x="2047" y="5028"/>
                </a:lnTo>
                <a:lnTo>
                  <a:pt x="2108" y="5022"/>
                </a:lnTo>
                <a:lnTo>
                  <a:pt x="2169" y="5013"/>
                </a:lnTo>
                <a:lnTo>
                  <a:pt x="2228" y="5001"/>
                </a:lnTo>
                <a:lnTo>
                  <a:pt x="2286" y="4989"/>
                </a:lnTo>
                <a:lnTo>
                  <a:pt x="2343" y="4975"/>
                </a:lnTo>
                <a:lnTo>
                  <a:pt x="2397" y="4958"/>
                </a:lnTo>
                <a:lnTo>
                  <a:pt x="2449" y="4940"/>
                </a:lnTo>
                <a:lnTo>
                  <a:pt x="2501" y="4921"/>
                </a:lnTo>
                <a:lnTo>
                  <a:pt x="2549" y="4901"/>
                </a:lnTo>
                <a:lnTo>
                  <a:pt x="2648" y="4908"/>
                </a:lnTo>
                <a:lnTo>
                  <a:pt x="2744" y="4912"/>
                </a:lnTo>
                <a:lnTo>
                  <a:pt x="2839" y="4914"/>
                </a:lnTo>
                <a:lnTo>
                  <a:pt x="2930" y="4914"/>
                </a:lnTo>
                <a:lnTo>
                  <a:pt x="3018" y="4911"/>
                </a:lnTo>
                <a:lnTo>
                  <a:pt x="3104" y="4907"/>
                </a:lnTo>
                <a:lnTo>
                  <a:pt x="3188" y="4900"/>
                </a:lnTo>
                <a:lnTo>
                  <a:pt x="3268" y="4892"/>
                </a:lnTo>
                <a:lnTo>
                  <a:pt x="3346" y="4882"/>
                </a:lnTo>
                <a:lnTo>
                  <a:pt x="3421" y="4871"/>
                </a:lnTo>
                <a:lnTo>
                  <a:pt x="3493" y="4859"/>
                </a:lnTo>
                <a:lnTo>
                  <a:pt x="3563" y="4845"/>
                </a:lnTo>
                <a:lnTo>
                  <a:pt x="3628" y="4831"/>
                </a:lnTo>
                <a:lnTo>
                  <a:pt x="3692" y="4815"/>
                </a:lnTo>
                <a:lnTo>
                  <a:pt x="3752" y="4800"/>
                </a:lnTo>
                <a:lnTo>
                  <a:pt x="3809" y="4784"/>
                </a:lnTo>
                <a:lnTo>
                  <a:pt x="3864" y="4767"/>
                </a:lnTo>
                <a:lnTo>
                  <a:pt x="3914" y="4750"/>
                </a:lnTo>
                <a:lnTo>
                  <a:pt x="3962" y="4734"/>
                </a:lnTo>
                <a:lnTo>
                  <a:pt x="4005" y="4717"/>
                </a:lnTo>
                <a:lnTo>
                  <a:pt x="4047" y="4701"/>
                </a:lnTo>
                <a:lnTo>
                  <a:pt x="4085" y="4686"/>
                </a:lnTo>
                <a:lnTo>
                  <a:pt x="4149" y="4658"/>
                </a:lnTo>
                <a:lnTo>
                  <a:pt x="4201" y="4633"/>
                </a:lnTo>
                <a:lnTo>
                  <a:pt x="4237" y="4613"/>
                </a:lnTo>
                <a:lnTo>
                  <a:pt x="4268" y="4597"/>
                </a:lnTo>
                <a:lnTo>
                  <a:pt x="4222" y="4612"/>
                </a:lnTo>
                <a:lnTo>
                  <a:pt x="4174" y="4626"/>
                </a:lnTo>
                <a:lnTo>
                  <a:pt x="4125" y="4638"/>
                </a:lnTo>
                <a:lnTo>
                  <a:pt x="4073" y="4648"/>
                </a:lnTo>
                <a:lnTo>
                  <a:pt x="4022" y="4657"/>
                </a:lnTo>
                <a:lnTo>
                  <a:pt x="3969" y="4663"/>
                </a:lnTo>
                <a:lnTo>
                  <a:pt x="3915" y="4670"/>
                </a:lnTo>
                <a:lnTo>
                  <a:pt x="3860" y="4675"/>
                </a:lnTo>
                <a:lnTo>
                  <a:pt x="3806" y="4677"/>
                </a:lnTo>
                <a:lnTo>
                  <a:pt x="3751" y="4679"/>
                </a:lnTo>
                <a:lnTo>
                  <a:pt x="3695" y="4680"/>
                </a:lnTo>
                <a:lnTo>
                  <a:pt x="3641" y="4680"/>
                </a:lnTo>
                <a:lnTo>
                  <a:pt x="3586" y="4679"/>
                </a:lnTo>
                <a:lnTo>
                  <a:pt x="3531" y="4678"/>
                </a:lnTo>
                <a:lnTo>
                  <a:pt x="3478" y="4676"/>
                </a:lnTo>
                <a:lnTo>
                  <a:pt x="3425" y="4672"/>
                </a:lnTo>
                <a:lnTo>
                  <a:pt x="3323" y="4663"/>
                </a:lnTo>
                <a:lnTo>
                  <a:pt x="3226" y="4655"/>
                </a:lnTo>
                <a:lnTo>
                  <a:pt x="3136" y="4643"/>
                </a:lnTo>
                <a:lnTo>
                  <a:pt x="3055" y="4632"/>
                </a:lnTo>
                <a:lnTo>
                  <a:pt x="2985" y="4621"/>
                </a:lnTo>
                <a:lnTo>
                  <a:pt x="2924" y="4611"/>
                </a:lnTo>
                <a:lnTo>
                  <a:pt x="2846" y="4597"/>
                </a:lnTo>
                <a:close/>
                <a:moveTo>
                  <a:pt x="456" y="0"/>
                </a:moveTo>
                <a:lnTo>
                  <a:pt x="456" y="0"/>
                </a:lnTo>
                <a:lnTo>
                  <a:pt x="441" y="65"/>
                </a:lnTo>
                <a:lnTo>
                  <a:pt x="428" y="130"/>
                </a:lnTo>
                <a:lnTo>
                  <a:pt x="415" y="193"/>
                </a:lnTo>
                <a:lnTo>
                  <a:pt x="402" y="256"/>
                </a:lnTo>
                <a:lnTo>
                  <a:pt x="391" y="318"/>
                </a:lnTo>
                <a:lnTo>
                  <a:pt x="381" y="379"/>
                </a:lnTo>
                <a:lnTo>
                  <a:pt x="371" y="441"/>
                </a:lnTo>
                <a:lnTo>
                  <a:pt x="362" y="501"/>
                </a:lnTo>
                <a:lnTo>
                  <a:pt x="354" y="561"/>
                </a:lnTo>
                <a:lnTo>
                  <a:pt x="348" y="620"/>
                </a:lnTo>
                <a:lnTo>
                  <a:pt x="341" y="678"/>
                </a:lnTo>
                <a:lnTo>
                  <a:pt x="335" y="736"/>
                </a:lnTo>
                <a:lnTo>
                  <a:pt x="331" y="794"/>
                </a:lnTo>
                <a:lnTo>
                  <a:pt x="326" y="851"/>
                </a:lnTo>
                <a:lnTo>
                  <a:pt x="323" y="907"/>
                </a:lnTo>
                <a:lnTo>
                  <a:pt x="321" y="963"/>
                </a:lnTo>
                <a:lnTo>
                  <a:pt x="319" y="1019"/>
                </a:lnTo>
                <a:lnTo>
                  <a:pt x="318" y="1073"/>
                </a:lnTo>
                <a:lnTo>
                  <a:pt x="318" y="1127"/>
                </a:lnTo>
                <a:lnTo>
                  <a:pt x="318" y="1180"/>
                </a:lnTo>
                <a:lnTo>
                  <a:pt x="319" y="1234"/>
                </a:lnTo>
                <a:lnTo>
                  <a:pt x="320" y="1286"/>
                </a:lnTo>
                <a:lnTo>
                  <a:pt x="322" y="1338"/>
                </a:lnTo>
                <a:lnTo>
                  <a:pt x="325" y="1389"/>
                </a:lnTo>
                <a:lnTo>
                  <a:pt x="329" y="1439"/>
                </a:lnTo>
                <a:lnTo>
                  <a:pt x="333" y="1489"/>
                </a:lnTo>
                <a:lnTo>
                  <a:pt x="339" y="1539"/>
                </a:lnTo>
                <a:lnTo>
                  <a:pt x="344" y="1588"/>
                </a:lnTo>
                <a:lnTo>
                  <a:pt x="350" y="1636"/>
                </a:lnTo>
                <a:lnTo>
                  <a:pt x="357" y="1684"/>
                </a:lnTo>
                <a:lnTo>
                  <a:pt x="364" y="1732"/>
                </a:lnTo>
                <a:lnTo>
                  <a:pt x="372" y="1779"/>
                </a:lnTo>
                <a:lnTo>
                  <a:pt x="381" y="1742"/>
                </a:lnTo>
                <a:lnTo>
                  <a:pt x="390" y="1708"/>
                </a:lnTo>
                <a:lnTo>
                  <a:pt x="400" y="1673"/>
                </a:lnTo>
                <a:lnTo>
                  <a:pt x="410" y="1641"/>
                </a:lnTo>
                <a:lnTo>
                  <a:pt x="431" y="1580"/>
                </a:lnTo>
                <a:lnTo>
                  <a:pt x="453" y="1523"/>
                </a:lnTo>
                <a:lnTo>
                  <a:pt x="475" y="1471"/>
                </a:lnTo>
                <a:lnTo>
                  <a:pt x="497" y="1425"/>
                </a:lnTo>
                <a:lnTo>
                  <a:pt x="519" y="1382"/>
                </a:lnTo>
                <a:lnTo>
                  <a:pt x="540" y="1344"/>
                </a:lnTo>
                <a:lnTo>
                  <a:pt x="560" y="1312"/>
                </a:lnTo>
                <a:lnTo>
                  <a:pt x="579" y="1283"/>
                </a:lnTo>
                <a:lnTo>
                  <a:pt x="595" y="1259"/>
                </a:lnTo>
                <a:lnTo>
                  <a:pt x="610" y="1240"/>
                </a:lnTo>
                <a:lnTo>
                  <a:pt x="630" y="1215"/>
                </a:lnTo>
                <a:lnTo>
                  <a:pt x="638" y="1206"/>
                </a:lnTo>
                <a:lnTo>
                  <a:pt x="622" y="1249"/>
                </a:lnTo>
                <a:lnTo>
                  <a:pt x="608" y="1293"/>
                </a:lnTo>
                <a:lnTo>
                  <a:pt x="595" y="1338"/>
                </a:lnTo>
                <a:lnTo>
                  <a:pt x="583" y="1381"/>
                </a:lnTo>
                <a:lnTo>
                  <a:pt x="572" y="1425"/>
                </a:lnTo>
                <a:lnTo>
                  <a:pt x="562" y="1468"/>
                </a:lnTo>
                <a:lnTo>
                  <a:pt x="554" y="1511"/>
                </a:lnTo>
                <a:lnTo>
                  <a:pt x="546" y="1555"/>
                </a:lnTo>
                <a:lnTo>
                  <a:pt x="538" y="1598"/>
                </a:lnTo>
                <a:lnTo>
                  <a:pt x="533" y="1641"/>
                </a:lnTo>
                <a:lnTo>
                  <a:pt x="527" y="1683"/>
                </a:lnTo>
                <a:lnTo>
                  <a:pt x="523" y="1725"/>
                </a:lnTo>
                <a:lnTo>
                  <a:pt x="519" y="1766"/>
                </a:lnTo>
                <a:lnTo>
                  <a:pt x="516" y="1807"/>
                </a:lnTo>
                <a:lnTo>
                  <a:pt x="513" y="1885"/>
                </a:lnTo>
                <a:lnTo>
                  <a:pt x="511" y="1961"/>
                </a:lnTo>
                <a:lnTo>
                  <a:pt x="511" y="2033"/>
                </a:lnTo>
                <a:lnTo>
                  <a:pt x="513" y="2102"/>
                </a:lnTo>
                <a:lnTo>
                  <a:pt x="516" y="2164"/>
                </a:lnTo>
                <a:lnTo>
                  <a:pt x="521" y="2222"/>
                </a:lnTo>
                <a:lnTo>
                  <a:pt x="525" y="2274"/>
                </a:lnTo>
                <a:lnTo>
                  <a:pt x="530" y="2320"/>
                </a:lnTo>
                <a:lnTo>
                  <a:pt x="535" y="2359"/>
                </a:lnTo>
                <a:lnTo>
                  <a:pt x="553" y="2406"/>
                </a:lnTo>
                <a:lnTo>
                  <a:pt x="572" y="2453"/>
                </a:lnTo>
                <a:lnTo>
                  <a:pt x="592" y="2499"/>
                </a:lnTo>
                <a:lnTo>
                  <a:pt x="613" y="2543"/>
                </a:lnTo>
                <a:lnTo>
                  <a:pt x="633" y="2588"/>
                </a:lnTo>
                <a:lnTo>
                  <a:pt x="656" y="2631"/>
                </a:lnTo>
                <a:lnTo>
                  <a:pt x="678" y="2675"/>
                </a:lnTo>
                <a:lnTo>
                  <a:pt x="700" y="2717"/>
                </a:lnTo>
                <a:lnTo>
                  <a:pt x="724" y="2760"/>
                </a:lnTo>
                <a:lnTo>
                  <a:pt x="747" y="2801"/>
                </a:lnTo>
                <a:lnTo>
                  <a:pt x="772" y="2841"/>
                </a:lnTo>
                <a:lnTo>
                  <a:pt x="796" y="2881"/>
                </a:lnTo>
                <a:lnTo>
                  <a:pt x="822" y="2920"/>
                </a:lnTo>
                <a:lnTo>
                  <a:pt x="847" y="2959"/>
                </a:lnTo>
                <a:lnTo>
                  <a:pt x="873" y="2997"/>
                </a:lnTo>
                <a:lnTo>
                  <a:pt x="900" y="3034"/>
                </a:lnTo>
                <a:lnTo>
                  <a:pt x="901" y="2968"/>
                </a:lnTo>
                <a:lnTo>
                  <a:pt x="903" y="2905"/>
                </a:lnTo>
                <a:lnTo>
                  <a:pt x="907" y="2842"/>
                </a:lnTo>
                <a:lnTo>
                  <a:pt x="912" y="2782"/>
                </a:lnTo>
                <a:lnTo>
                  <a:pt x="918" y="2723"/>
                </a:lnTo>
                <a:lnTo>
                  <a:pt x="926" y="2666"/>
                </a:lnTo>
                <a:lnTo>
                  <a:pt x="933" y="2611"/>
                </a:lnTo>
                <a:lnTo>
                  <a:pt x="942" y="2559"/>
                </a:lnTo>
                <a:lnTo>
                  <a:pt x="953" y="2508"/>
                </a:lnTo>
                <a:lnTo>
                  <a:pt x="963" y="2458"/>
                </a:lnTo>
                <a:lnTo>
                  <a:pt x="975" y="2412"/>
                </a:lnTo>
                <a:lnTo>
                  <a:pt x="987" y="2366"/>
                </a:lnTo>
                <a:lnTo>
                  <a:pt x="999" y="2323"/>
                </a:lnTo>
                <a:lnTo>
                  <a:pt x="1011" y="2282"/>
                </a:lnTo>
                <a:lnTo>
                  <a:pt x="1025" y="2243"/>
                </a:lnTo>
                <a:lnTo>
                  <a:pt x="1038" y="2206"/>
                </a:lnTo>
                <a:lnTo>
                  <a:pt x="1050" y="2171"/>
                </a:lnTo>
                <a:lnTo>
                  <a:pt x="1064" y="2138"/>
                </a:lnTo>
                <a:lnTo>
                  <a:pt x="1088" y="2079"/>
                </a:lnTo>
                <a:lnTo>
                  <a:pt x="1112" y="2028"/>
                </a:lnTo>
                <a:lnTo>
                  <a:pt x="1133" y="1987"/>
                </a:lnTo>
                <a:lnTo>
                  <a:pt x="1151" y="1954"/>
                </a:lnTo>
                <a:lnTo>
                  <a:pt x="1164" y="1930"/>
                </a:lnTo>
                <a:lnTo>
                  <a:pt x="1175" y="1911"/>
                </a:lnTo>
                <a:lnTo>
                  <a:pt x="1163" y="1974"/>
                </a:lnTo>
                <a:lnTo>
                  <a:pt x="1152" y="2037"/>
                </a:lnTo>
                <a:lnTo>
                  <a:pt x="1143" y="2099"/>
                </a:lnTo>
                <a:lnTo>
                  <a:pt x="1136" y="2163"/>
                </a:lnTo>
                <a:lnTo>
                  <a:pt x="1130" y="2225"/>
                </a:lnTo>
                <a:lnTo>
                  <a:pt x="1126" y="2287"/>
                </a:lnTo>
                <a:lnTo>
                  <a:pt x="1123" y="2348"/>
                </a:lnTo>
                <a:lnTo>
                  <a:pt x="1122" y="2409"/>
                </a:lnTo>
                <a:lnTo>
                  <a:pt x="1121" y="2470"/>
                </a:lnTo>
                <a:lnTo>
                  <a:pt x="1122" y="2530"/>
                </a:lnTo>
                <a:lnTo>
                  <a:pt x="1124" y="2588"/>
                </a:lnTo>
                <a:lnTo>
                  <a:pt x="1127" y="2646"/>
                </a:lnTo>
                <a:lnTo>
                  <a:pt x="1131" y="2703"/>
                </a:lnTo>
                <a:lnTo>
                  <a:pt x="1136" y="2758"/>
                </a:lnTo>
                <a:lnTo>
                  <a:pt x="1142" y="2813"/>
                </a:lnTo>
                <a:lnTo>
                  <a:pt x="1147" y="2866"/>
                </a:lnTo>
                <a:lnTo>
                  <a:pt x="1154" y="2917"/>
                </a:lnTo>
                <a:lnTo>
                  <a:pt x="1162" y="2967"/>
                </a:lnTo>
                <a:lnTo>
                  <a:pt x="1178" y="3063"/>
                </a:lnTo>
                <a:lnTo>
                  <a:pt x="1194" y="3151"/>
                </a:lnTo>
                <a:lnTo>
                  <a:pt x="1211" y="3230"/>
                </a:lnTo>
                <a:lnTo>
                  <a:pt x="1229" y="3302"/>
                </a:lnTo>
                <a:lnTo>
                  <a:pt x="1245" y="3364"/>
                </a:lnTo>
                <a:lnTo>
                  <a:pt x="1259" y="3415"/>
                </a:lnTo>
                <a:lnTo>
                  <a:pt x="1270" y="3456"/>
                </a:lnTo>
                <a:lnTo>
                  <a:pt x="1338" y="3518"/>
                </a:lnTo>
                <a:lnTo>
                  <a:pt x="1406" y="3578"/>
                </a:lnTo>
                <a:lnTo>
                  <a:pt x="1474" y="3635"/>
                </a:lnTo>
                <a:lnTo>
                  <a:pt x="1543" y="3690"/>
                </a:lnTo>
                <a:lnTo>
                  <a:pt x="1613" y="3742"/>
                </a:lnTo>
                <a:lnTo>
                  <a:pt x="1683" y="3792"/>
                </a:lnTo>
                <a:lnTo>
                  <a:pt x="1752" y="3839"/>
                </a:lnTo>
                <a:lnTo>
                  <a:pt x="1822" y="3885"/>
                </a:lnTo>
                <a:lnTo>
                  <a:pt x="1807" y="3807"/>
                </a:lnTo>
                <a:lnTo>
                  <a:pt x="1793" y="3730"/>
                </a:lnTo>
                <a:lnTo>
                  <a:pt x="1782" y="3655"/>
                </a:lnTo>
                <a:lnTo>
                  <a:pt x="1773" y="3582"/>
                </a:lnTo>
                <a:lnTo>
                  <a:pt x="1765" y="3510"/>
                </a:lnTo>
                <a:lnTo>
                  <a:pt x="1761" y="3441"/>
                </a:lnTo>
                <a:lnTo>
                  <a:pt x="1758" y="3374"/>
                </a:lnTo>
                <a:lnTo>
                  <a:pt x="1755" y="3309"/>
                </a:lnTo>
                <a:lnTo>
                  <a:pt x="1755" y="3246"/>
                </a:lnTo>
                <a:lnTo>
                  <a:pt x="1757" y="3186"/>
                </a:lnTo>
                <a:lnTo>
                  <a:pt x="1759" y="3127"/>
                </a:lnTo>
                <a:lnTo>
                  <a:pt x="1762" y="3070"/>
                </a:lnTo>
                <a:lnTo>
                  <a:pt x="1767" y="3016"/>
                </a:lnTo>
                <a:lnTo>
                  <a:pt x="1772" y="2964"/>
                </a:lnTo>
                <a:lnTo>
                  <a:pt x="1779" y="2915"/>
                </a:lnTo>
                <a:lnTo>
                  <a:pt x="1786" y="2868"/>
                </a:lnTo>
                <a:lnTo>
                  <a:pt x="1793" y="2823"/>
                </a:lnTo>
                <a:lnTo>
                  <a:pt x="1801" y="2781"/>
                </a:lnTo>
                <a:lnTo>
                  <a:pt x="1809" y="2742"/>
                </a:lnTo>
                <a:lnTo>
                  <a:pt x="1818" y="2705"/>
                </a:lnTo>
                <a:lnTo>
                  <a:pt x="1835" y="2639"/>
                </a:lnTo>
                <a:lnTo>
                  <a:pt x="1850" y="2584"/>
                </a:lnTo>
                <a:lnTo>
                  <a:pt x="1864" y="2542"/>
                </a:lnTo>
                <a:lnTo>
                  <a:pt x="1875" y="2511"/>
                </a:lnTo>
                <a:lnTo>
                  <a:pt x="1885" y="2485"/>
                </a:lnTo>
                <a:lnTo>
                  <a:pt x="1884" y="2552"/>
                </a:lnTo>
                <a:lnTo>
                  <a:pt x="1884" y="2620"/>
                </a:lnTo>
                <a:lnTo>
                  <a:pt x="1886" y="2686"/>
                </a:lnTo>
                <a:lnTo>
                  <a:pt x="1889" y="2753"/>
                </a:lnTo>
                <a:lnTo>
                  <a:pt x="1894" y="2819"/>
                </a:lnTo>
                <a:lnTo>
                  <a:pt x="1900" y="2883"/>
                </a:lnTo>
                <a:lnTo>
                  <a:pt x="1908" y="2948"/>
                </a:lnTo>
                <a:lnTo>
                  <a:pt x="1917" y="3012"/>
                </a:lnTo>
                <a:lnTo>
                  <a:pt x="1928" y="3075"/>
                </a:lnTo>
                <a:lnTo>
                  <a:pt x="1939" y="3137"/>
                </a:lnTo>
                <a:lnTo>
                  <a:pt x="1952" y="3198"/>
                </a:lnTo>
                <a:lnTo>
                  <a:pt x="1965" y="3258"/>
                </a:lnTo>
                <a:lnTo>
                  <a:pt x="1979" y="3317"/>
                </a:lnTo>
                <a:lnTo>
                  <a:pt x="1993" y="3375"/>
                </a:lnTo>
                <a:lnTo>
                  <a:pt x="2009" y="3432"/>
                </a:lnTo>
                <a:lnTo>
                  <a:pt x="2024" y="3487"/>
                </a:lnTo>
                <a:lnTo>
                  <a:pt x="2041" y="3541"/>
                </a:lnTo>
                <a:lnTo>
                  <a:pt x="2057" y="3594"/>
                </a:lnTo>
                <a:lnTo>
                  <a:pt x="2073" y="3644"/>
                </a:lnTo>
                <a:lnTo>
                  <a:pt x="2091" y="3694"/>
                </a:lnTo>
                <a:lnTo>
                  <a:pt x="2125" y="3787"/>
                </a:lnTo>
                <a:lnTo>
                  <a:pt x="2158" y="3873"/>
                </a:lnTo>
                <a:lnTo>
                  <a:pt x="2190" y="3951"/>
                </a:lnTo>
                <a:lnTo>
                  <a:pt x="2221" y="4021"/>
                </a:lnTo>
                <a:lnTo>
                  <a:pt x="2248" y="4081"/>
                </a:lnTo>
                <a:lnTo>
                  <a:pt x="2272" y="4131"/>
                </a:lnTo>
                <a:lnTo>
                  <a:pt x="2354" y="4169"/>
                </a:lnTo>
                <a:lnTo>
                  <a:pt x="2435" y="4204"/>
                </a:lnTo>
                <a:lnTo>
                  <a:pt x="2512" y="4235"/>
                </a:lnTo>
                <a:lnTo>
                  <a:pt x="2586" y="4264"/>
                </a:lnTo>
                <a:lnTo>
                  <a:pt x="2656" y="4290"/>
                </a:lnTo>
                <a:lnTo>
                  <a:pt x="2721" y="4312"/>
                </a:lnTo>
                <a:lnTo>
                  <a:pt x="2783" y="4332"/>
                </a:lnTo>
                <a:lnTo>
                  <a:pt x="2839" y="4350"/>
                </a:lnTo>
                <a:lnTo>
                  <a:pt x="2890" y="4365"/>
                </a:lnTo>
                <a:lnTo>
                  <a:pt x="2936" y="4378"/>
                </a:lnTo>
                <a:lnTo>
                  <a:pt x="3008" y="4397"/>
                </a:lnTo>
                <a:lnTo>
                  <a:pt x="3054" y="4407"/>
                </a:lnTo>
                <a:lnTo>
                  <a:pt x="3069" y="4410"/>
                </a:lnTo>
                <a:lnTo>
                  <a:pt x="3075" y="4391"/>
                </a:lnTo>
                <a:lnTo>
                  <a:pt x="3091" y="4339"/>
                </a:lnTo>
                <a:lnTo>
                  <a:pt x="3101" y="4300"/>
                </a:lnTo>
                <a:lnTo>
                  <a:pt x="3112" y="4253"/>
                </a:lnTo>
                <a:lnTo>
                  <a:pt x="3123" y="4200"/>
                </a:lnTo>
                <a:lnTo>
                  <a:pt x="3134" y="4139"/>
                </a:lnTo>
                <a:lnTo>
                  <a:pt x="3144" y="4073"/>
                </a:lnTo>
                <a:lnTo>
                  <a:pt x="3154" y="4001"/>
                </a:lnTo>
                <a:lnTo>
                  <a:pt x="3162" y="3923"/>
                </a:lnTo>
                <a:lnTo>
                  <a:pt x="3165" y="3882"/>
                </a:lnTo>
                <a:lnTo>
                  <a:pt x="3168" y="3839"/>
                </a:lnTo>
                <a:lnTo>
                  <a:pt x="3170" y="3796"/>
                </a:lnTo>
                <a:lnTo>
                  <a:pt x="3171" y="3751"/>
                </a:lnTo>
                <a:lnTo>
                  <a:pt x="3171" y="3705"/>
                </a:lnTo>
                <a:lnTo>
                  <a:pt x="3171" y="3659"/>
                </a:lnTo>
                <a:lnTo>
                  <a:pt x="3170" y="3611"/>
                </a:lnTo>
                <a:lnTo>
                  <a:pt x="3168" y="3562"/>
                </a:lnTo>
                <a:lnTo>
                  <a:pt x="3164" y="3512"/>
                </a:lnTo>
                <a:lnTo>
                  <a:pt x="3160" y="3461"/>
                </a:lnTo>
                <a:lnTo>
                  <a:pt x="3154" y="3410"/>
                </a:lnTo>
                <a:lnTo>
                  <a:pt x="3148" y="3359"/>
                </a:lnTo>
                <a:lnTo>
                  <a:pt x="3140" y="3305"/>
                </a:lnTo>
                <a:lnTo>
                  <a:pt x="3131" y="3251"/>
                </a:lnTo>
                <a:lnTo>
                  <a:pt x="3121" y="3198"/>
                </a:lnTo>
                <a:lnTo>
                  <a:pt x="3109" y="3143"/>
                </a:lnTo>
                <a:lnTo>
                  <a:pt x="3095" y="3087"/>
                </a:lnTo>
                <a:lnTo>
                  <a:pt x="3080" y="3032"/>
                </a:lnTo>
                <a:lnTo>
                  <a:pt x="3063" y="2976"/>
                </a:lnTo>
                <a:lnTo>
                  <a:pt x="3045" y="2919"/>
                </a:lnTo>
                <a:lnTo>
                  <a:pt x="3025" y="2863"/>
                </a:lnTo>
                <a:lnTo>
                  <a:pt x="3003" y="2805"/>
                </a:lnTo>
                <a:lnTo>
                  <a:pt x="2979" y="2748"/>
                </a:lnTo>
                <a:lnTo>
                  <a:pt x="2953" y="2692"/>
                </a:lnTo>
                <a:lnTo>
                  <a:pt x="2926" y="2634"/>
                </a:lnTo>
                <a:lnTo>
                  <a:pt x="2895" y="2576"/>
                </a:lnTo>
                <a:lnTo>
                  <a:pt x="2864" y="2519"/>
                </a:lnTo>
                <a:lnTo>
                  <a:pt x="2830" y="2461"/>
                </a:lnTo>
                <a:lnTo>
                  <a:pt x="2793" y="2403"/>
                </a:lnTo>
                <a:lnTo>
                  <a:pt x="2755" y="2346"/>
                </a:lnTo>
                <a:lnTo>
                  <a:pt x="2714" y="2288"/>
                </a:lnTo>
                <a:lnTo>
                  <a:pt x="2670" y="2231"/>
                </a:lnTo>
                <a:lnTo>
                  <a:pt x="2624" y="2174"/>
                </a:lnTo>
                <a:lnTo>
                  <a:pt x="2576" y="2117"/>
                </a:lnTo>
                <a:lnTo>
                  <a:pt x="2525" y="2061"/>
                </a:lnTo>
                <a:lnTo>
                  <a:pt x="2472" y="2006"/>
                </a:lnTo>
                <a:lnTo>
                  <a:pt x="2415" y="1950"/>
                </a:lnTo>
                <a:lnTo>
                  <a:pt x="2356" y="1895"/>
                </a:lnTo>
                <a:lnTo>
                  <a:pt x="2293" y="1842"/>
                </a:lnTo>
                <a:lnTo>
                  <a:pt x="2228" y="1788"/>
                </a:lnTo>
                <a:lnTo>
                  <a:pt x="2160" y="1735"/>
                </a:lnTo>
                <a:lnTo>
                  <a:pt x="2089" y="1682"/>
                </a:lnTo>
                <a:lnTo>
                  <a:pt x="1983" y="1605"/>
                </a:lnTo>
                <a:lnTo>
                  <a:pt x="1881" y="1528"/>
                </a:lnTo>
                <a:lnTo>
                  <a:pt x="1783" y="1451"/>
                </a:lnTo>
                <a:lnTo>
                  <a:pt x="1688" y="1374"/>
                </a:lnTo>
                <a:lnTo>
                  <a:pt x="1598" y="1297"/>
                </a:lnTo>
                <a:lnTo>
                  <a:pt x="1511" y="1222"/>
                </a:lnTo>
                <a:lnTo>
                  <a:pt x="1429" y="1147"/>
                </a:lnTo>
                <a:lnTo>
                  <a:pt x="1349" y="1073"/>
                </a:lnTo>
                <a:lnTo>
                  <a:pt x="1274" y="1000"/>
                </a:lnTo>
                <a:lnTo>
                  <a:pt x="1201" y="928"/>
                </a:lnTo>
                <a:lnTo>
                  <a:pt x="1132" y="858"/>
                </a:lnTo>
                <a:lnTo>
                  <a:pt x="1067" y="789"/>
                </a:lnTo>
                <a:lnTo>
                  <a:pt x="1006" y="722"/>
                </a:lnTo>
                <a:lnTo>
                  <a:pt x="948" y="657"/>
                </a:lnTo>
                <a:lnTo>
                  <a:pt x="893" y="594"/>
                </a:lnTo>
                <a:lnTo>
                  <a:pt x="842" y="533"/>
                </a:lnTo>
                <a:lnTo>
                  <a:pt x="794" y="475"/>
                </a:lnTo>
                <a:lnTo>
                  <a:pt x="749" y="420"/>
                </a:lnTo>
                <a:lnTo>
                  <a:pt x="708" y="366"/>
                </a:lnTo>
                <a:lnTo>
                  <a:pt x="670" y="316"/>
                </a:lnTo>
                <a:lnTo>
                  <a:pt x="634" y="269"/>
                </a:lnTo>
                <a:lnTo>
                  <a:pt x="603" y="225"/>
                </a:lnTo>
                <a:lnTo>
                  <a:pt x="550" y="147"/>
                </a:lnTo>
                <a:lnTo>
                  <a:pt x="508" y="85"/>
                </a:lnTo>
                <a:lnTo>
                  <a:pt x="479" y="39"/>
                </a:lnTo>
                <a:lnTo>
                  <a:pt x="456" y="0"/>
                </a:lnTo>
                <a:close/>
              </a:path>
            </a:pathLst>
          </a:custGeom>
          <a:solidFill>
            <a:srgbClr val="02B3C5"/>
          </a:solidFill>
          <a:ln w="19050" cap="flat" cmpd="sng" algn="ctr">
            <a:gradFill flip="none" rotWithShape="1">
              <a:gsLst>
                <a:gs pos="0">
                  <a:sysClr val="window" lastClr="FFFFFF"/>
                </a:gs>
                <a:gs pos="100000">
                  <a:sysClr val="window" lastClr="FFFFFF">
                    <a:lumMod val="85000"/>
                  </a:sysClr>
                </a:gs>
              </a:gsLst>
              <a:lin ang="2700000" scaled="1"/>
              <a:tileRect/>
            </a:gradFill>
            <a:prstDash val="solid"/>
          </a:ln>
          <a:effectLst>
            <a:outerShdw blurRad="304800" dist="152400" dir="2700000" algn="tl" rotWithShape="0">
              <a:prstClr val="black">
                <a:alpha val="25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8" name="MH_Other_2">
            <a:extLst>
              <a:ext uri="{FF2B5EF4-FFF2-40B4-BE49-F238E27FC236}">
                <a16:creationId xmlns:a16="http://schemas.microsoft.com/office/drawing/2014/main" id="{C50D3CA9-92B4-E3DC-B807-324654F9EEC3}"/>
              </a:ext>
            </a:extLst>
          </p:cNvPr>
          <p:cNvSpPr>
            <a:spLocks/>
          </p:cNvSpPr>
          <p:nvPr userDrawn="1">
            <p:custDataLst>
              <p:tags r:id="rId2"/>
            </p:custDataLst>
          </p:nvPr>
        </p:nvSpPr>
        <p:spPr bwMode="auto">
          <a:xfrm flipH="1">
            <a:off x="10239597" y="3174058"/>
            <a:ext cx="784225" cy="923925"/>
          </a:xfrm>
          <a:custGeom>
            <a:avLst/>
            <a:gdLst>
              <a:gd name="T0" fmla="*/ 894085 w 4268"/>
              <a:gd name="T1" fmla="*/ 1679836 h 5034"/>
              <a:gd name="T2" fmla="*/ 695736 w 4268"/>
              <a:gd name="T3" fmla="*/ 1585986 h 5034"/>
              <a:gd name="T4" fmla="*/ 499280 w 4268"/>
              <a:gd name="T5" fmla="*/ 1455429 h 5034"/>
              <a:gd name="T6" fmla="*/ 311151 w 4268"/>
              <a:gd name="T7" fmla="*/ 1274163 h 5034"/>
              <a:gd name="T8" fmla="*/ 154818 w 4268"/>
              <a:gd name="T9" fmla="*/ 1035375 h 5034"/>
              <a:gd name="T10" fmla="*/ 85169 w 4268"/>
              <a:gd name="T11" fmla="*/ 858272 h 5034"/>
              <a:gd name="T12" fmla="*/ 47316 w 4268"/>
              <a:gd name="T13" fmla="*/ 693656 h 5034"/>
              <a:gd name="T14" fmla="*/ 27633 w 4268"/>
              <a:gd name="T15" fmla="*/ 597914 h 5034"/>
              <a:gd name="T16" fmla="*/ 757 w 4268"/>
              <a:gd name="T17" fmla="*/ 830647 h 5034"/>
              <a:gd name="T18" fmla="*/ 11356 w 4268"/>
              <a:gd name="T19" fmla="*/ 1056567 h 5034"/>
              <a:gd name="T20" fmla="*/ 50723 w 4268"/>
              <a:gd name="T21" fmla="*/ 1251079 h 5034"/>
              <a:gd name="T22" fmla="*/ 127564 w 4268"/>
              <a:gd name="T23" fmla="*/ 1457700 h 5034"/>
              <a:gd name="T24" fmla="*/ 227117 w 4268"/>
              <a:gd name="T25" fmla="*/ 1628749 h 5034"/>
              <a:gd name="T26" fmla="*/ 332348 w 4268"/>
              <a:gd name="T27" fmla="*/ 1749467 h 5034"/>
              <a:gd name="T28" fmla="*/ 444771 w 4268"/>
              <a:gd name="T29" fmla="*/ 1832342 h 5034"/>
              <a:gd name="T30" fmla="*/ 560980 w 4268"/>
              <a:gd name="T31" fmla="*/ 1881538 h 5034"/>
              <a:gd name="T32" fmla="*/ 676431 w 4268"/>
              <a:gd name="T33" fmla="*/ 1903108 h 5034"/>
              <a:gd name="T34" fmla="*/ 843362 w 4268"/>
              <a:gd name="T35" fmla="*/ 1892512 h 5034"/>
              <a:gd name="T36" fmla="*/ 1038683 w 4268"/>
              <a:gd name="T37" fmla="*/ 1858832 h 5034"/>
              <a:gd name="T38" fmla="*/ 1322201 w 4268"/>
              <a:gd name="T39" fmla="*/ 1838775 h 5034"/>
              <a:gd name="T40" fmla="*/ 1516008 w 4268"/>
              <a:gd name="T41" fmla="*/ 1785039 h 5034"/>
              <a:gd name="T42" fmla="*/ 1579979 w 4268"/>
              <a:gd name="T43" fmla="*/ 1750602 h 5034"/>
              <a:gd name="T44" fmla="*/ 1398664 w 4268"/>
              <a:gd name="T45" fmla="*/ 1771037 h 5034"/>
              <a:gd name="T46" fmla="*/ 1156406 w 4268"/>
              <a:gd name="T47" fmla="*/ 1752872 h 5034"/>
              <a:gd name="T48" fmla="*/ 157089 w 4268"/>
              <a:gd name="T49" fmla="*/ 73036 h 5034"/>
              <a:gd name="T50" fmla="*/ 126807 w 4268"/>
              <a:gd name="T51" fmla="*/ 278522 h 5034"/>
              <a:gd name="T52" fmla="*/ 120751 w 4268"/>
              <a:gd name="T53" fmla="*/ 466979 h 5034"/>
              <a:gd name="T54" fmla="*/ 135135 w 4268"/>
              <a:gd name="T55" fmla="*/ 637271 h 5034"/>
              <a:gd name="T56" fmla="*/ 171474 w 4268"/>
              <a:gd name="T57" fmla="*/ 576344 h 5034"/>
              <a:gd name="T58" fmla="*/ 238473 w 4268"/>
              <a:gd name="T59" fmla="*/ 459788 h 5034"/>
              <a:gd name="T60" fmla="*/ 209705 w 4268"/>
              <a:gd name="T61" fmla="*/ 571803 h 5034"/>
              <a:gd name="T62" fmla="*/ 193428 w 4268"/>
              <a:gd name="T63" fmla="*/ 742095 h 5034"/>
              <a:gd name="T64" fmla="*/ 209326 w 4268"/>
              <a:gd name="T65" fmla="*/ 910495 h 5034"/>
              <a:gd name="T66" fmla="*/ 282761 w 4268"/>
              <a:gd name="T67" fmla="*/ 1059973 h 5034"/>
              <a:gd name="T68" fmla="*/ 341812 w 4268"/>
              <a:gd name="T69" fmla="*/ 1099330 h 5034"/>
              <a:gd name="T70" fmla="*/ 369066 w 4268"/>
              <a:gd name="T71" fmla="*/ 912765 h 5034"/>
              <a:gd name="T72" fmla="*/ 420924 w 4268"/>
              <a:gd name="T73" fmla="*/ 767449 h 5034"/>
              <a:gd name="T74" fmla="*/ 430009 w 4268"/>
              <a:gd name="T75" fmla="*/ 818537 h 5034"/>
              <a:gd name="T76" fmla="*/ 428116 w 4268"/>
              <a:gd name="T77" fmla="*/ 1022887 h 5034"/>
              <a:gd name="T78" fmla="*/ 465212 w 4268"/>
              <a:gd name="T79" fmla="*/ 1249565 h 5034"/>
              <a:gd name="T80" fmla="*/ 610567 w 4268"/>
              <a:gd name="T81" fmla="*/ 1416073 h 5034"/>
              <a:gd name="T82" fmla="*/ 668103 w 4268"/>
              <a:gd name="T83" fmla="*/ 1328278 h 5034"/>
              <a:gd name="T84" fmla="*/ 670753 w 4268"/>
              <a:gd name="T85" fmla="*/ 1121657 h 5034"/>
              <a:gd name="T86" fmla="*/ 705578 w 4268"/>
              <a:gd name="T87" fmla="*/ 961961 h 5034"/>
              <a:gd name="T88" fmla="*/ 719205 w 4268"/>
              <a:gd name="T89" fmla="*/ 1091004 h 5034"/>
              <a:gd name="T90" fmla="*/ 760464 w 4268"/>
              <a:gd name="T91" fmla="*/ 1298760 h 5034"/>
              <a:gd name="T92" fmla="*/ 840713 w 4268"/>
              <a:gd name="T93" fmla="*/ 1521654 h 5034"/>
              <a:gd name="T94" fmla="*/ 1029977 w 4268"/>
              <a:gd name="T95" fmla="*/ 1631776 h 5034"/>
              <a:gd name="T96" fmla="*/ 1163976 w 4268"/>
              <a:gd name="T97" fmla="*/ 1661672 h 5034"/>
              <a:gd name="T98" fmla="*/ 1198044 w 4268"/>
              <a:gd name="T99" fmla="*/ 1469052 h 5034"/>
              <a:gd name="T100" fmla="*/ 1196151 w 4268"/>
              <a:gd name="T101" fmla="*/ 1309735 h 5034"/>
              <a:gd name="T102" fmla="*/ 1159434 w 4268"/>
              <a:gd name="T103" fmla="*/ 1126198 h 5034"/>
              <a:gd name="T104" fmla="*/ 1071237 w 4268"/>
              <a:gd name="T105" fmla="*/ 931308 h 5034"/>
              <a:gd name="T106" fmla="*/ 914147 w 4268"/>
              <a:gd name="T107" fmla="*/ 737932 h 5034"/>
              <a:gd name="T108" fmla="*/ 674917 w 4268"/>
              <a:gd name="T109" fmla="*/ 549097 h 5034"/>
              <a:gd name="T110" fmla="*/ 403890 w 4268"/>
              <a:gd name="T111" fmla="*/ 298579 h 5034"/>
              <a:gd name="T112" fmla="*/ 239987 w 4268"/>
              <a:gd name="T113" fmla="*/ 101797 h 5034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4268" h="5034">
                <a:moveTo>
                  <a:pt x="2846" y="4597"/>
                </a:moveTo>
                <a:lnTo>
                  <a:pt x="2846" y="4597"/>
                </a:lnTo>
                <a:lnTo>
                  <a:pt x="2803" y="4585"/>
                </a:lnTo>
                <a:lnTo>
                  <a:pt x="2749" y="4571"/>
                </a:lnTo>
                <a:lnTo>
                  <a:pt x="2687" y="4553"/>
                </a:lnTo>
                <a:lnTo>
                  <a:pt x="2617" y="4531"/>
                </a:lnTo>
                <a:lnTo>
                  <a:pt x="2538" y="4504"/>
                </a:lnTo>
                <a:lnTo>
                  <a:pt x="2454" y="4474"/>
                </a:lnTo>
                <a:lnTo>
                  <a:pt x="2362" y="4439"/>
                </a:lnTo>
                <a:lnTo>
                  <a:pt x="2265" y="4399"/>
                </a:lnTo>
                <a:lnTo>
                  <a:pt x="2215" y="4378"/>
                </a:lnTo>
                <a:lnTo>
                  <a:pt x="2164" y="4355"/>
                </a:lnTo>
                <a:lnTo>
                  <a:pt x="2112" y="4331"/>
                </a:lnTo>
                <a:lnTo>
                  <a:pt x="2059" y="4305"/>
                </a:lnTo>
                <a:lnTo>
                  <a:pt x="2004" y="4279"/>
                </a:lnTo>
                <a:lnTo>
                  <a:pt x="1950" y="4251"/>
                </a:lnTo>
                <a:lnTo>
                  <a:pt x="1894" y="4222"/>
                </a:lnTo>
                <a:lnTo>
                  <a:pt x="1838" y="4191"/>
                </a:lnTo>
                <a:lnTo>
                  <a:pt x="1781" y="4158"/>
                </a:lnTo>
                <a:lnTo>
                  <a:pt x="1724" y="4125"/>
                </a:lnTo>
                <a:lnTo>
                  <a:pt x="1666" y="4089"/>
                </a:lnTo>
                <a:lnTo>
                  <a:pt x="1608" y="4052"/>
                </a:lnTo>
                <a:lnTo>
                  <a:pt x="1550" y="4014"/>
                </a:lnTo>
                <a:lnTo>
                  <a:pt x="1492" y="3974"/>
                </a:lnTo>
                <a:lnTo>
                  <a:pt x="1434" y="3933"/>
                </a:lnTo>
                <a:lnTo>
                  <a:pt x="1376" y="3891"/>
                </a:lnTo>
                <a:lnTo>
                  <a:pt x="1319" y="3846"/>
                </a:lnTo>
                <a:lnTo>
                  <a:pt x="1261" y="3800"/>
                </a:lnTo>
                <a:lnTo>
                  <a:pt x="1204" y="3752"/>
                </a:lnTo>
                <a:lnTo>
                  <a:pt x="1147" y="3702"/>
                </a:lnTo>
                <a:lnTo>
                  <a:pt x="1092" y="3651"/>
                </a:lnTo>
                <a:lnTo>
                  <a:pt x="1036" y="3598"/>
                </a:lnTo>
                <a:lnTo>
                  <a:pt x="981" y="3543"/>
                </a:lnTo>
                <a:lnTo>
                  <a:pt x="927" y="3487"/>
                </a:lnTo>
                <a:lnTo>
                  <a:pt x="874" y="3428"/>
                </a:lnTo>
                <a:lnTo>
                  <a:pt x="822" y="3367"/>
                </a:lnTo>
                <a:lnTo>
                  <a:pt x="770" y="3305"/>
                </a:lnTo>
                <a:lnTo>
                  <a:pt x="720" y="3241"/>
                </a:lnTo>
                <a:lnTo>
                  <a:pt x="671" y="3174"/>
                </a:lnTo>
                <a:lnTo>
                  <a:pt x="624" y="3106"/>
                </a:lnTo>
                <a:lnTo>
                  <a:pt x="577" y="3037"/>
                </a:lnTo>
                <a:lnTo>
                  <a:pt x="533" y="2965"/>
                </a:lnTo>
                <a:lnTo>
                  <a:pt x="489" y="2891"/>
                </a:lnTo>
                <a:lnTo>
                  <a:pt x="448" y="2814"/>
                </a:lnTo>
                <a:lnTo>
                  <a:pt x="409" y="2736"/>
                </a:lnTo>
                <a:lnTo>
                  <a:pt x="371" y="2656"/>
                </a:lnTo>
                <a:lnTo>
                  <a:pt x="334" y="2573"/>
                </a:lnTo>
                <a:lnTo>
                  <a:pt x="318" y="2531"/>
                </a:lnTo>
                <a:lnTo>
                  <a:pt x="301" y="2489"/>
                </a:lnTo>
                <a:lnTo>
                  <a:pt x="284" y="2445"/>
                </a:lnTo>
                <a:lnTo>
                  <a:pt x="268" y="2402"/>
                </a:lnTo>
                <a:lnTo>
                  <a:pt x="253" y="2357"/>
                </a:lnTo>
                <a:lnTo>
                  <a:pt x="238" y="2312"/>
                </a:lnTo>
                <a:lnTo>
                  <a:pt x="225" y="2268"/>
                </a:lnTo>
                <a:lnTo>
                  <a:pt x="212" y="2221"/>
                </a:lnTo>
                <a:lnTo>
                  <a:pt x="198" y="2175"/>
                </a:lnTo>
                <a:lnTo>
                  <a:pt x="186" y="2127"/>
                </a:lnTo>
                <a:lnTo>
                  <a:pt x="174" y="2080"/>
                </a:lnTo>
                <a:lnTo>
                  <a:pt x="163" y="2031"/>
                </a:lnTo>
                <a:lnTo>
                  <a:pt x="152" y="1983"/>
                </a:lnTo>
                <a:lnTo>
                  <a:pt x="142" y="1933"/>
                </a:lnTo>
                <a:lnTo>
                  <a:pt x="134" y="1884"/>
                </a:lnTo>
                <a:lnTo>
                  <a:pt x="125" y="1833"/>
                </a:lnTo>
                <a:lnTo>
                  <a:pt x="117" y="1781"/>
                </a:lnTo>
                <a:lnTo>
                  <a:pt x="110" y="1730"/>
                </a:lnTo>
                <a:lnTo>
                  <a:pt x="103" y="1678"/>
                </a:lnTo>
                <a:lnTo>
                  <a:pt x="98" y="1624"/>
                </a:lnTo>
                <a:lnTo>
                  <a:pt x="92" y="1571"/>
                </a:lnTo>
                <a:lnTo>
                  <a:pt x="88" y="1517"/>
                </a:lnTo>
                <a:lnTo>
                  <a:pt x="84" y="1533"/>
                </a:lnTo>
                <a:lnTo>
                  <a:pt x="73" y="1580"/>
                </a:lnTo>
                <a:lnTo>
                  <a:pt x="59" y="1654"/>
                </a:lnTo>
                <a:lnTo>
                  <a:pt x="50" y="1702"/>
                </a:lnTo>
                <a:lnTo>
                  <a:pt x="41" y="1756"/>
                </a:lnTo>
                <a:lnTo>
                  <a:pt x="33" y="1816"/>
                </a:lnTo>
                <a:lnTo>
                  <a:pt x="24" y="1881"/>
                </a:lnTo>
                <a:lnTo>
                  <a:pt x="18" y="1952"/>
                </a:lnTo>
                <a:lnTo>
                  <a:pt x="11" y="2028"/>
                </a:lnTo>
                <a:lnTo>
                  <a:pt x="5" y="2109"/>
                </a:lnTo>
                <a:lnTo>
                  <a:pt x="2" y="2195"/>
                </a:lnTo>
                <a:lnTo>
                  <a:pt x="0" y="2286"/>
                </a:lnTo>
                <a:lnTo>
                  <a:pt x="1" y="2379"/>
                </a:lnTo>
                <a:lnTo>
                  <a:pt x="3" y="2477"/>
                </a:lnTo>
                <a:lnTo>
                  <a:pt x="6" y="2528"/>
                </a:lnTo>
                <a:lnTo>
                  <a:pt x="9" y="2579"/>
                </a:lnTo>
                <a:lnTo>
                  <a:pt x="13" y="2631"/>
                </a:lnTo>
                <a:lnTo>
                  <a:pt x="18" y="2684"/>
                </a:lnTo>
                <a:lnTo>
                  <a:pt x="23" y="2737"/>
                </a:lnTo>
                <a:lnTo>
                  <a:pt x="30" y="2792"/>
                </a:lnTo>
                <a:lnTo>
                  <a:pt x="38" y="2847"/>
                </a:lnTo>
                <a:lnTo>
                  <a:pt x="45" y="2902"/>
                </a:lnTo>
                <a:lnTo>
                  <a:pt x="54" y="2958"/>
                </a:lnTo>
                <a:lnTo>
                  <a:pt x="65" y="3015"/>
                </a:lnTo>
                <a:lnTo>
                  <a:pt x="77" y="3072"/>
                </a:lnTo>
                <a:lnTo>
                  <a:pt x="89" y="3130"/>
                </a:lnTo>
                <a:lnTo>
                  <a:pt x="102" y="3189"/>
                </a:lnTo>
                <a:lnTo>
                  <a:pt x="117" y="3247"/>
                </a:lnTo>
                <a:lnTo>
                  <a:pt x="134" y="3306"/>
                </a:lnTo>
                <a:lnTo>
                  <a:pt x="150" y="3366"/>
                </a:lnTo>
                <a:lnTo>
                  <a:pt x="169" y="3425"/>
                </a:lnTo>
                <a:lnTo>
                  <a:pt x="188" y="3486"/>
                </a:lnTo>
                <a:lnTo>
                  <a:pt x="209" y="3546"/>
                </a:lnTo>
                <a:lnTo>
                  <a:pt x="232" y="3607"/>
                </a:lnTo>
                <a:lnTo>
                  <a:pt x="256" y="3667"/>
                </a:lnTo>
                <a:lnTo>
                  <a:pt x="282" y="3729"/>
                </a:lnTo>
                <a:lnTo>
                  <a:pt x="309" y="3790"/>
                </a:lnTo>
                <a:lnTo>
                  <a:pt x="337" y="3852"/>
                </a:lnTo>
                <a:lnTo>
                  <a:pt x="367" y="3913"/>
                </a:lnTo>
                <a:lnTo>
                  <a:pt x="399" y="3974"/>
                </a:lnTo>
                <a:lnTo>
                  <a:pt x="431" y="4036"/>
                </a:lnTo>
                <a:lnTo>
                  <a:pt x="467" y="4097"/>
                </a:lnTo>
                <a:lnTo>
                  <a:pt x="504" y="4158"/>
                </a:lnTo>
                <a:lnTo>
                  <a:pt x="542" y="4218"/>
                </a:lnTo>
                <a:lnTo>
                  <a:pt x="571" y="4262"/>
                </a:lnTo>
                <a:lnTo>
                  <a:pt x="600" y="4304"/>
                </a:lnTo>
                <a:lnTo>
                  <a:pt x="629" y="4346"/>
                </a:lnTo>
                <a:lnTo>
                  <a:pt x="659" y="4385"/>
                </a:lnTo>
                <a:lnTo>
                  <a:pt x="689" y="4423"/>
                </a:lnTo>
                <a:lnTo>
                  <a:pt x="720" y="4459"/>
                </a:lnTo>
                <a:lnTo>
                  <a:pt x="750" y="4495"/>
                </a:lnTo>
                <a:lnTo>
                  <a:pt x="782" y="4529"/>
                </a:lnTo>
                <a:lnTo>
                  <a:pt x="814" y="4562"/>
                </a:lnTo>
                <a:lnTo>
                  <a:pt x="845" y="4593"/>
                </a:lnTo>
                <a:lnTo>
                  <a:pt x="878" y="4623"/>
                </a:lnTo>
                <a:lnTo>
                  <a:pt x="910" y="4652"/>
                </a:lnTo>
                <a:lnTo>
                  <a:pt x="942" y="4680"/>
                </a:lnTo>
                <a:lnTo>
                  <a:pt x="976" y="4707"/>
                </a:lnTo>
                <a:lnTo>
                  <a:pt x="1008" y="4732"/>
                </a:lnTo>
                <a:lnTo>
                  <a:pt x="1042" y="4756"/>
                </a:lnTo>
                <a:lnTo>
                  <a:pt x="1075" y="4779"/>
                </a:lnTo>
                <a:lnTo>
                  <a:pt x="1108" y="4801"/>
                </a:lnTo>
                <a:lnTo>
                  <a:pt x="1142" y="4822"/>
                </a:lnTo>
                <a:lnTo>
                  <a:pt x="1175" y="4842"/>
                </a:lnTo>
                <a:lnTo>
                  <a:pt x="1210" y="4860"/>
                </a:lnTo>
                <a:lnTo>
                  <a:pt x="1243" y="4878"/>
                </a:lnTo>
                <a:lnTo>
                  <a:pt x="1277" y="4894"/>
                </a:lnTo>
                <a:lnTo>
                  <a:pt x="1311" y="4910"/>
                </a:lnTo>
                <a:lnTo>
                  <a:pt x="1346" y="4924"/>
                </a:lnTo>
                <a:lnTo>
                  <a:pt x="1380" y="4938"/>
                </a:lnTo>
                <a:lnTo>
                  <a:pt x="1414" y="4950"/>
                </a:lnTo>
                <a:lnTo>
                  <a:pt x="1449" y="4961"/>
                </a:lnTo>
                <a:lnTo>
                  <a:pt x="1482" y="4972"/>
                </a:lnTo>
                <a:lnTo>
                  <a:pt x="1517" y="4981"/>
                </a:lnTo>
                <a:lnTo>
                  <a:pt x="1550" y="4990"/>
                </a:lnTo>
                <a:lnTo>
                  <a:pt x="1585" y="4998"/>
                </a:lnTo>
                <a:lnTo>
                  <a:pt x="1618" y="5006"/>
                </a:lnTo>
                <a:lnTo>
                  <a:pt x="1653" y="5011"/>
                </a:lnTo>
                <a:lnTo>
                  <a:pt x="1686" y="5017"/>
                </a:lnTo>
                <a:lnTo>
                  <a:pt x="1720" y="5022"/>
                </a:lnTo>
                <a:lnTo>
                  <a:pt x="1753" y="5026"/>
                </a:lnTo>
                <a:lnTo>
                  <a:pt x="1787" y="5029"/>
                </a:lnTo>
                <a:lnTo>
                  <a:pt x="1820" y="5032"/>
                </a:lnTo>
                <a:lnTo>
                  <a:pt x="1852" y="5033"/>
                </a:lnTo>
                <a:lnTo>
                  <a:pt x="1886" y="5034"/>
                </a:lnTo>
                <a:lnTo>
                  <a:pt x="1918" y="5034"/>
                </a:lnTo>
                <a:lnTo>
                  <a:pt x="1983" y="5033"/>
                </a:lnTo>
                <a:lnTo>
                  <a:pt x="2047" y="5028"/>
                </a:lnTo>
                <a:lnTo>
                  <a:pt x="2108" y="5022"/>
                </a:lnTo>
                <a:lnTo>
                  <a:pt x="2169" y="5013"/>
                </a:lnTo>
                <a:lnTo>
                  <a:pt x="2228" y="5001"/>
                </a:lnTo>
                <a:lnTo>
                  <a:pt x="2286" y="4989"/>
                </a:lnTo>
                <a:lnTo>
                  <a:pt x="2343" y="4975"/>
                </a:lnTo>
                <a:lnTo>
                  <a:pt x="2397" y="4958"/>
                </a:lnTo>
                <a:lnTo>
                  <a:pt x="2449" y="4940"/>
                </a:lnTo>
                <a:lnTo>
                  <a:pt x="2501" y="4921"/>
                </a:lnTo>
                <a:lnTo>
                  <a:pt x="2549" y="4901"/>
                </a:lnTo>
                <a:lnTo>
                  <a:pt x="2648" y="4908"/>
                </a:lnTo>
                <a:lnTo>
                  <a:pt x="2744" y="4912"/>
                </a:lnTo>
                <a:lnTo>
                  <a:pt x="2839" y="4914"/>
                </a:lnTo>
                <a:lnTo>
                  <a:pt x="2930" y="4914"/>
                </a:lnTo>
                <a:lnTo>
                  <a:pt x="3018" y="4911"/>
                </a:lnTo>
                <a:lnTo>
                  <a:pt x="3104" y="4907"/>
                </a:lnTo>
                <a:lnTo>
                  <a:pt x="3188" y="4900"/>
                </a:lnTo>
                <a:lnTo>
                  <a:pt x="3268" y="4892"/>
                </a:lnTo>
                <a:lnTo>
                  <a:pt x="3346" y="4882"/>
                </a:lnTo>
                <a:lnTo>
                  <a:pt x="3421" y="4871"/>
                </a:lnTo>
                <a:lnTo>
                  <a:pt x="3493" y="4859"/>
                </a:lnTo>
                <a:lnTo>
                  <a:pt x="3563" y="4845"/>
                </a:lnTo>
                <a:lnTo>
                  <a:pt x="3628" y="4831"/>
                </a:lnTo>
                <a:lnTo>
                  <a:pt x="3692" y="4815"/>
                </a:lnTo>
                <a:lnTo>
                  <a:pt x="3752" y="4800"/>
                </a:lnTo>
                <a:lnTo>
                  <a:pt x="3809" y="4784"/>
                </a:lnTo>
                <a:lnTo>
                  <a:pt x="3864" y="4767"/>
                </a:lnTo>
                <a:lnTo>
                  <a:pt x="3914" y="4750"/>
                </a:lnTo>
                <a:lnTo>
                  <a:pt x="3962" y="4734"/>
                </a:lnTo>
                <a:lnTo>
                  <a:pt x="4005" y="4717"/>
                </a:lnTo>
                <a:lnTo>
                  <a:pt x="4047" y="4701"/>
                </a:lnTo>
                <a:lnTo>
                  <a:pt x="4085" y="4686"/>
                </a:lnTo>
                <a:lnTo>
                  <a:pt x="4149" y="4658"/>
                </a:lnTo>
                <a:lnTo>
                  <a:pt x="4201" y="4633"/>
                </a:lnTo>
                <a:lnTo>
                  <a:pt x="4237" y="4613"/>
                </a:lnTo>
                <a:lnTo>
                  <a:pt x="4268" y="4597"/>
                </a:lnTo>
                <a:lnTo>
                  <a:pt x="4222" y="4612"/>
                </a:lnTo>
                <a:lnTo>
                  <a:pt x="4174" y="4626"/>
                </a:lnTo>
                <a:lnTo>
                  <a:pt x="4125" y="4638"/>
                </a:lnTo>
                <a:lnTo>
                  <a:pt x="4073" y="4648"/>
                </a:lnTo>
                <a:lnTo>
                  <a:pt x="4022" y="4657"/>
                </a:lnTo>
                <a:lnTo>
                  <a:pt x="3969" y="4663"/>
                </a:lnTo>
                <a:lnTo>
                  <a:pt x="3915" y="4670"/>
                </a:lnTo>
                <a:lnTo>
                  <a:pt x="3860" y="4675"/>
                </a:lnTo>
                <a:lnTo>
                  <a:pt x="3806" y="4677"/>
                </a:lnTo>
                <a:lnTo>
                  <a:pt x="3751" y="4679"/>
                </a:lnTo>
                <a:lnTo>
                  <a:pt x="3695" y="4680"/>
                </a:lnTo>
                <a:lnTo>
                  <a:pt x="3641" y="4680"/>
                </a:lnTo>
                <a:lnTo>
                  <a:pt x="3586" y="4679"/>
                </a:lnTo>
                <a:lnTo>
                  <a:pt x="3531" y="4678"/>
                </a:lnTo>
                <a:lnTo>
                  <a:pt x="3478" y="4676"/>
                </a:lnTo>
                <a:lnTo>
                  <a:pt x="3425" y="4672"/>
                </a:lnTo>
                <a:lnTo>
                  <a:pt x="3323" y="4663"/>
                </a:lnTo>
                <a:lnTo>
                  <a:pt x="3226" y="4655"/>
                </a:lnTo>
                <a:lnTo>
                  <a:pt x="3136" y="4643"/>
                </a:lnTo>
                <a:lnTo>
                  <a:pt x="3055" y="4632"/>
                </a:lnTo>
                <a:lnTo>
                  <a:pt x="2985" y="4621"/>
                </a:lnTo>
                <a:lnTo>
                  <a:pt x="2924" y="4611"/>
                </a:lnTo>
                <a:lnTo>
                  <a:pt x="2846" y="4597"/>
                </a:lnTo>
                <a:close/>
                <a:moveTo>
                  <a:pt x="456" y="0"/>
                </a:moveTo>
                <a:lnTo>
                  <a:pt x="456" y="0"/>
                </a:lnTo>
                <a:lnTo>
                  <a:pt x="441" y="65"/>
                </a:lnTo>
                <a:lnTo>
                  <a:pt x="428" y="130"/>
                </a:lnTo>
                <a:lnTo>
                  <a:pt x="415" y="193"/>
                </a:lnTo>
                <a:lnTo>
                  <a:pt x="402" y="256"/>
                </a:lnTo>
                <a:lnTo>
                  <a:pt x="391" y="318"/>
                </a:lnTo>
                <a:lnTo>
                  <a:pt x="381" y="379"/>
                </a:lnTo>
                <a:lnTo>
                  <a:pt x="371" y="441"/>
                </a:lnTo>
                <a:lnTo>
                  <a:pt x="362" y="501"/>
                </a:lnTo>
                <a:lnTo>
                  <a:pt x="354" y="561"/>
                </a:lnTo>
                <a:lnTo>
                  <a:pt x="348" y="620"/>
                </a:lnTo>
                <a:lnTo>
                  <a:pt x="341" y="678"/>
                </a:lnTo>
                <a:lnTo>
                  <a:pt x="335" y="736"/>
                </a:lnTo>
                <a:lnTo>
                  <a:pt x="331" y="794"/>
                </a:lnTo>
                <a:lnTo>
                  <a:pt x="326" y="851"/>
                </a:lnTo>
                <a:lnTo>
                  <a:pt x="323" y="907"/>
                </a:lnTo>
                <a:lnTo>
                  <a:pt x="321" y="963"/>
                </a:lnTo>
                <a:lnTo>
                  <a:pt x="319" y="1019"/>
                </a:lnTo>
                <a:lnTo>
                  <a:pt x="318" y="1073"/>
                </a:lnTo>
                <a:lnTo>
                  <a:pt x="318" y="1127"/>
                </a:lnTo>
                <a:lnTo>
                  <a:pt x="318" y="1180"/>
                </a:lnTo>
                <a:lnTo>
                  <a:pt x="319" y="1234"/>
                </a:lnTo>
                <a:lnTo>
                  <a:pt x="320" y="1286"/>
                </a:lnTo>
                <a:lnTo>
                  <a:pt x="322" y="1338"/>
                </a:lnTo>
                <a:lnTo>
                  <a:pt x="325" y="1389"/>
                </a:lnTo>
                <a:lnTo>
                  <a:pt x="329" y="1439"/>
                </a:lnTo>
                <a:lnTo>
                  <a:pt x="333" y="1489"/>
                </a:lnTo>
                <a:lnTo>
                  <a:pt x="339" y="1539"/>
                </a:lnTo>
                <a:lnTo>
                  <a:pt x="344" y="1588"/>
                </a:lnTo>
                <a:lnTo>
                  <a:pt x="350" y="1636"/>
                </a:lnTo>
                <a:lnTo>
                  <a:pt x="357" y="1684"/>
                </a:lnTo>
                <a:lnTo>
                  <a:pt x="364" y="1732"/>
                </a:lnTo>
                <a:lnTo>
                  <a:pt x="372" y="1779"/>
                </a:lnTo>
                <a:lnTo>
                  <a:pt x="381" y="1742"/>
                </a:lnTo>
                <a:lnTo>
                  <a:pt x="390" y="1708"/>
                </a:lnTo>
                <a:lnTo>
                  <a:pt x="400" y="1673"/>
                </a:lnTo>
                <a:lnTo>
                  <a:pt x="410" y="1641"/>
                </a:lnTo>
                <a:lnTo>
                  <a:pt x="431" y="1580"/>
                </a:lnTo>
                <a:lnTo>
                  <a:pt x="453" y="1523"/>
                </a:lnTo>
                <a:lnTo>
                  <a:pt x="475" y="1471"/>
                </a:lnTo>
                <a:lnTo>
                  <a:pt x="497" y="1425"/>
                </a:lnTo>
                <a:lnTo>
                  <a:pt x="519" y="1382"/>
                </a:lnTo>
                <a:lnTo>
                  <a:pt x="540" y="1344"/>
                </a:lnTo>
                <a:lnTo>
                  <a:pt x="560" y="1312"/>
                </a:lnTo>
                <a:lnTo>
                  <a:pt x="579" y="1283"/>
                </a:lnTo>
                <a:lnTo>
                  <a:pt x="595" y="1259"/>
                </a:lnTo>
                <a:lnTo>
                  <a:pt x="610" y="1240"/>
                </a:lnTo>
                <a:lnTo>
                  <a:pt x="630" y="1215"/>
                </a:lnTo>
                <a:lnTo>
                  <a:pt x="638" y="1206"/>
                </a:lnTo>
                <a:lnTo>
                  <a:pt x="622" y="1249"/>
                </a:lnTo>
                <a:lnTo>
                  <a:pt x="608" y="1293"/>
                </a:lnTo>
                <a:lnTo>
                  <a:pt x="595" y="1338"/>
                </a:lnTo>
                <a:lnTo>
                  <a:pt x="583" y="1381"/>
                </a:lnTo>
                <a:lnTo>
                  <a:pt x="572" y="1425"/>
                </a:lnTo>
                <a:lnTo>
                  <a:pt x="562" y="1468"/>
                </a:lnTo>
                <a:lnTo>
                  <a:pt x="554" y="1511"/>
                </a:lnTo>
                <a:lnTo>
                  <a:pt x="546" y="1555"/>
                </a:lnTo>
                <a:lnTo>
                  <a:pt x="538" y="1598"/>
                </a:lnTo>
                <a:lnTo>
                  <a:pt x="533" y="1641"/>
                </a:lnTo>
                <a:lnTo>
                  <a:pt x="527" y="1683"/>
                </a:lnTo>
                <a:lnTo>
                  <a:pt x="523" y="1725"/>
                </a:lnTo>
                <a:lnTo>
                  <a:pt x="519" y="1766"/>
                </a:lnTo>
                <a:lnTo>
                  <a:pt x="516" y="1807"/>
                </a:lnTo>
                <a:lnTo>
                  <a:pt x="513" y="1885"/>
                </a:lnTo>
                <a:lnTo>
                  <a:pt x="511" y="1961"/>
                </a:lnTo>
                <a:lnTo>
                  <a:pt x="511" y="2033"/>
                </a:lnTo>
                <a:lnTo>
                  <a:pt x="513" y="2102"/>
                </a:lnTo>
                <a:lnTo>
                  <a:pt x="516" y="2164"/>
                </a:lnTo>
                <a:lnTo>
                  <a:pt x="521" y="2222"/>
                </a:lnTo>
                <a:lnTo>
                  <a:pt x="525" y="2274"/>
                </a:lnTo>
                <a:lnTo>
                  <a:pt x="530" y="2320"/>
                </a:lnTo>
                <a:lnTo>
                  <a:pt x="535" y="2359"/>
                </a:lnTo>
                <a:lnTo>
                  <a:pt x="553" y="2406"/>
                </a:lnTo>
                <a:lnTo>
                  <a:pt x="572" y="2453"/>
                </a:lnTo>
                <a:lnTo>
                  <a:pt x="592" y="2499"/>
                </a:lnTo>
                <a:lnTo>
                  <a:pt x="613" y="2543"/>
                </a:lnTo>
                <a:lnTo>
                  <a:pt x="633" y="2588"/>
                </a:lnTo>
                <a:lnTo>
                  <a:pt x="656" y="2631"/>
                </a:lnTo>
                <a:lnTo>
                  <a:pt x="678" y="2675"/>
                </a:lnTo>
                <a:lnTo>
                  <a:pt x="700" y="2717"/>
                </a:lnTo>
                <a:lnTo>
                  <a:pt x="724" y="2760"/>
                </a:lnTo>
                <a:lnTo>
                  <a:pt x="747" y="2801"/>
                </a:lnTo>
                <a:lnTo>
                  <a:pt x="772" y="2841"/>
                </a:lnTo>
                <a:lnTo>
                  <a:pt x="796" y="2881"/>
                </a:lnTo>
                <a:lnTo>
                  <a:pt x="822" y="2920"/>
                </a:lnTo>
                <a:lnTo>
                  <a:pt x="847" y="2959"/>
                </a:lnTo>
                <a:lnTo>
                  <a:pt x="873" y="2997"/>
                </a:lnTo>
                <a:lnTo>
                  <a:pt x="900" y="3034"/>
                </a:lnTo>
                <a:lnTo>
                  <a:pt x="901" y="2968"/>
                </a:lnTo>
                <a:lnTo>
                  <a:pt x="903" y="2905"/>
                </a:lnTo>
                <a:lnTo>
                  <a:pt x="907" y="2842"/>
                </a:lnTo>
                <a:lnTo>
                  <a:pt x="912" y="2782"/>
                </a:lnTo>
                <a:lnTo>
                  <a:pt x="918" y="2723"/>
                </a:lnTo>
                <a:lnTo>
                  <a:pt x="926" y="2666"/>
                </a:lnTo>
                <a:lnTo>
                  <a:pt x="933" y="2611"/>
                </a:lnTo>
                <a:lnTo>
                  <a:pt x="942" y="2559"/>
                </a:lnTo>
                <a:lnTo>
                  <a:pt x="953" y="2508"/>
                </a:lnTo>
                <a:lnTo>
                  <a:pt x="963" y="2458"/>
                </a:lnTo>
                <a:lnTo>
                  <a:pt x="975" y="2412"/>
                </a:lnTo>
                <a:lnTo>
                  <a:pt x="987" y="2366"/>
                </a:lnTo>
                <a:lnTo>
                  <a:pt x="999" y="2323"/>
                </a:lnTo>
                <a:lnTo>
                  <a:pt x="1011" y="2282"/>
                </a:lnTo>
                <a:lnTo>
                  <a:pt x="1025" y="2243"/>
                </a:lnTo>
                <a:lnTo>
                  <a:pt x="1038" y="2206"/>
                </a:lnTo>
                <a:lnTo>
                  <a:pt x="1050" y="2171"/>
                </a:lnTo>
                <a:lnTo>
                  <a:pt x="1064" y="2138"/>
                </a:lnTo>
                <a:lnTo>
                  <a:pt x="1088" y="2079"/>
                </a:lnTo>
                <a:lnTo>
                  <a:pt x="1112" y="2028"/>
                </a:lnTo>
                <a:lnTo>
                  <a:pt x="1133" y="1987"/>
                </a:lnTo>
                <a:lnTo>
                  <a:pt x="1151" y="1954"/>
                </a:lnTo>
                <a:lnTo>
                  <a:pt x="1164" y="1930"/>
                </a:lnTo>
                <a:lnTo>
                  <a:pt x="1175" y="1911"/>
                </a:lnTo>
                <a:lnTo>
                  <a:pt x="1163" y="1974"/>
                </a:lnTo>
                <a:lnTo>
                  <a:pt x="1152" y="2037"/>
                </a:lnTo>
                <a:lnTo>
                  <a:pt x="1143" y="2099"/>
                </a:lnTo>
                <a:lnTo>
                  <a:pt x="1136" y="2163"/>
                </a:lnTo>
                <a:lnTo>
                  <a:pt x="1130" y="2225"/>
                </a:lnTo>
                <a:lnTo>
                  <a:pt x="1126" y="2287"/>
                </a:lnTo>
                <a:lnTo>
                  <a:pt x="1123" y="2348"/>
                </a:lnTo>
                <a:lnTo>
                  <a:pt x="1122" y="2409"/>
                </a:lnTo>
                <a:lnTo>
                  <a:pt x="1121" y="2470"/>
                </a:lnTo>
                <a:lnTo>
                  <a:pt x="1122" y="2530"/>
                </a:lnTo>
                <a:lnTo>
                  <a:pt x="1124" y="2588"/>
                </a:lnTo>
                <a:lnTo>
                  <a:pt x="1127" y="2646"/>
                </a:lnTo>
                <a:lnTo>
                  <a:pt x="1131" y="2703"/>
                </a:lnTo>
                <a:lnTo>
                  <a:pt x="1136" y="2758"/>
                </a:lnTo>
                <a:lnTo>
                  <a:pt x="1142" y="2813"/>
                </a:lnTo>
                <a:lnTo>
                  <a:pt x="1147" y="2866"/>
                </a:lnTo>
                <a:lnTo>
                  <a:pt x="1154" y="2917"/>
                </a:lnTo>
                <a:lnTo>
                  <a:pt x="1162" y="2967"/>
                </a:lnTo>
                <a:lnTo>
                  <a:pt x="1178" y="3063"/>
                </a:lnTo>
                <a:lnTo>
                  <a:pt x="1194" y="3151"/>
                </a:lnTo>
                <a:lnTo>
                  <a:pt x="1211" y="3230"/>
                </a:lnTo>
                <a:lnTo>
                  <a:pt x="1229" y="3302"/>
                </a:lnTo>
                <a:lnTo>
                  <a:pt x="1245" y="3364"/>
                </a:lnTo>
                <a:lnTo>
                  <a:pt x="1259" y="3415"/>
                </a:lnTo>
                <a:lnTo>
                  <a:pt x="1270" y="3456"/>
                </a:lnTo>
                <a:lnTo>
                  <a:pt x="1338" y="3518"/>
                </a:lnTo>
                <a:lnTo>
                  <a:pt x="1406" y="3578"/>
                </a:lnTo>
                <a:lnTo>
                  <a:pt x="1474" y="3635"/>
                </a:lnTo>
                <a:lnTo>
                  <a:pt x="1543" y="3690"/>
                </a:lnTo>
                <a:lnTo>
                  <a:pt x="1613" y="3742"/>
                </a:lnTo>
                <a:lnTo>
                  <a:pt x="1683" y="3792"/>
                </a:lnTo>
                <a:lnTo>
                  <a:pt x="1752" y="3839"/>
                </a:lnTo>
                <a:lnTo>
                  <a:pt x="1822" y="3885"/>
                </a:lnTo>
                <a:lnTo>
                  <a:pt x="1807" y="3807"/>
                </a:lnTo>
                <a:lnTo>
                  <a:pt x="1793" y="3730"/>
                </a:lnTo>
                <a:lnTo>
                  <a:pt x="1782" y="3655"/>
                </a:lnTo>
                <a:lnTo>
                  <a:pt x="1773" y="3582"/>
                </a:lnTo>
                <a:lnTo>
                  <a:pt x="1765" y="3510"/>
                </a:lnTo>
                <a:lnTo>
                  <a:pt x="1761" y="3441"/>
                </a:lnTo>
                <a:lnTo>
                  <a:pt x="1758" y="3374"/>
                </a:lnTo>
                <a:lnTo>
                  <a:pt x="1755" y="3309"/>
                </a:lnTo>
                <a:lnTo>
                  <a:pt x="1755" y="3246"/>
                </a:lnTo>
                <a:lnTo>
                  <a:pt x="1757" y="3186"/>
                </a:lnTo>
                <a:lnTo>
                  <a:pt x="1759" y="3127"/>
                </a:lnTo>
                <a:lnTo>
                  <a:pt x="1762" y="3070"/>
                </a:lnTo>
                <a:lnTo>
                  <a:pt x="1767" y="3016"/>
                </a:lnTo>
                <a:lnTo>
                  <a:pt x="1772" y="2964"/>
                </a:lnTo>
                <a:lnTo>
                  <a:pt x="1779" y="2915"/>
                </a:lnTo>
                <a:lnTo>
                  <a:pt x="1786" y="2868"/>
                </a:lnTo>
                <a:lnTo>
                  <a:pt x="1793" y="2823"/>
                </a:lnTo>
                <a:lnTo>
                  <a:pt x="1801" y="2781"/>
                </a:lnTo>
                <a:lnTo>
                  <a:pt x="1809" y="2742"/>
                </a:lnTo>
                <a:lnTo>
                  <a:pt x="1818" y="2705"/>
                </a:lnTo>
                <a:lnTo>
                  <a:pt x="1835" y="2639"/>
                </a:lnTo>
                <a:lnTo>
                  <a:pt x="1850" y="2584"/>
                </a:lnTo>
                <a:lnTo>
                  <a:pt x="1864" y="2542"/>
                </a:lnTo>
                <a:lnTo>
                  <a:pt x="1875" y="2511"/>
                </a:lnTo>
                <a:lnTo>
                  <a:pt x="1885" y="2485"/>
                </a:lnTo>
                <a:lnTo>
                  <a:pt x="1884" y="2552"/>
                </a:lnTo>
                <a:lnTo>
                  <a:pt x="1884" y="2620"/>
                </a:lnTo>
                <a:lnTo>
                  <a:pt x="1886" y="2686"/>
                </a:lnTo>
                <a:lnTo>
                  <a:pt x="1889" y="2753"/>
                </a:lnTo>
                <a:lnTo>
                  <a:pt x="1894" y="2819"/>
                </a:lnTo>
                <a:lnTo>
                  <a:pt x="1900" y="2883"/>
                </a:lnTo>
                <a:lnTo>
                  <a:pt x="1908" y="2948"/>
                </a:lnTo>
                <a:lnTo>
                  <a:pt x="1917" y="3012"/>
                </a:lnTo>
                <a:lnTo>
                  <a:pt x="1928" y="3075"/>
                </a:lnTo>
                <a:lnTo>
                  <a:pt x="1939" y="3137"/>
                </a:lnTo>
                <a:lnTo>
                  <a:pt x="1952" y="3198"/>
                </a:lnTo>
                <a:lnTo>
                  <a:pt x="1965" y="3258"/>
                </a:lnTo>
                <a:lnTo>
                  <a:pt x="1979" y="3317"/>
                </a:lnTo>
                <a:lnTo>
                  <a:pt x="1993" y="3375"/>
                </a:lnTo>
                <a:lnTo>
                  <a:pt x="2009" y="3432"/>
                </a:lnTo>
                <a:lnTo>
                  <a:pt x="2024" y="3487"/>
                </a:lnTo>
                <a:lnTo>
                  <a:pt x="2041" y="3541"/>
                </a:lnTo>
                <a:lnTo>
                  <a:pt x="2057" y="3594"/>
                </a:lnTo>
                <a:lnTo>
                  <a:pt x="2073" y="3644"/>
                </a:lnTo>
                <a:lnTo>
                  <a:pt x="2091" y="3694"/>
                </a:lnTo>
                <a:lnTo>
                  <a:pt x="2125" y="3787"/>
                </a:lnTo>
                <a:lnTo>
                  <a:pt x="2158" y="3873"/>
                </a:lnTo>
                <a:lnTo>
                  <a:pt x="2190" y="3951"/>
                </a:lnTo>
                <a:lnTo>
                  <a:pt x="2221" y="4021"/>
                </a:lnTo>
                <a:lnTo>
                  <a:pt x="2248" y="4081"/>
                </a:lnTo>
                <a:lnTo>
                  <a:pt x="2272" y="4131"/>
                </a:lnTo>
                <a:lnTo>
                  <a:pt x="2354" y="4169"/>
                </a:lnTo>
                <a:lnTo>
                  <a:pt x="2435" y="4204"/>
                </a:lnTo>
                <a:lnTo>
                  <a:pt x="2512" y="4235"/>
                </a:lnTo>
                <a:lnTo>
                  <a:pt x="2586" y="4264"/>
                </a:lnTo>
                <a:lnTo>
                  <a:pt x="2656" y="4290"/>
                </a:lnTo>
                <a:lnTo>
                  <a:pt x="2721" y="4312"/>
                </a:lnTo>
                <a:lnTo>
                  <a:pt x="2783" y="4332"/>
                </a:lnTo>
                <a:lnTo>
                  <a:pt x="2839" y="4350"/>
                </a:lnTo>
                <a:lnTo>
                  <a:pt x="2890" y="4365"/>
                </a:lnTo>
                <a:lnTo>
                  <a:pt x="2936" y="4378"/>
                </a:lnTo>
                <a:lnTo>
                  <a:pt x="3008" y="4397"/>
                </a:lnTo>
                <a:lnTo>
                  <a:pt x="3054" y="4407"/>
                </a:lnTo>
                <a:lnTo>
                  <a:pt x="3069" y="4410"/>
                </a:lnTo>
                <a:lnTo>
                  <a:pt x="3075" y="4391"/>
                </a:lnTo>
                <a:lnTo>
                  <a:pt x="3091" y="4339"/>
                </a:lnTo>
                <a:lnTo>
                  <a:pt x="3101" y="4300"/>
                </a:lnTo>
                <a:lnTo>
                  <a:pt x="3112" y="4253"/>
                </a:lnTo>
                <a:lnTo>
                  <a:pt x="3123" y="4200"/>
                </a:lnTo>
                <a:lnTo>
                  <a:pt x="3134" y="4139"/>
                </a:lnTo>
                <a:lnTo>
                  <a:pt x="3144" y="4073"/>
                </a:lnTo>
                <a:lnTo>
                  <a:pt x="3154" y="4001"/>
                </a:lnTo>
                <a:lnTo>
                  <a:pt x="3162" y="3923"/>
                </a:lnTo>
                <a:lnTo>
                  <a:pt x="3165" y="3882"/>
                </a:lnTo>
                <a:lnTo>
                  <a:pt x="3168" y="3839"/>
                </a:lnTo>
                <a:lnTo>
                  <a:pt x="3170" y="3796"/>
                </a:lnTo>
                <a:lnTo>
                  <a:pt x="3171" y="3751"/>
                </a:lnTo>
                <a:lnTo>
                  <a:pt x="3171" y="3705"/>
                </a:lnTo>
                <a:lnTo>
                  <a:pt x="3171" y="3659"/>
                </a:lnTo>
                <a:lnTo>
                  <a:pt x="3170" y="3611"/>
                </a:lnTo>
                <a:lnTo>
                  <a:pt x="3168" y="3562"/>
                </a:lnTo>
                <a:lnTo>
                  <a:pt x="3164" y="3512"/>
                </a:lnTo>
                <a:lnTo>
                  <a:pt x="3160" y="3461"/>
                </a:lnTo>
                <a:lnTo>
                  <a:pt x="3154" y="3410"/>
                </a:lnTo>
                <a:lnTo>
                  <a:pt x="3148" y="3359"/>
                </a:lnTo>
                <a:lnTo>
                  <a:pt x="3140" y="3305"/>
                </a:lnTo>
                <a:lnTo>
                  <a:pt x="3131" y="3251"/>
                </a:lnTo>
                <a:lnTo>
                  <a:pt x="3121" y="3198"/>
                </a:lnTo>
                <a:lnTo>
                  <a:pt x="3109" y="3143"/>
                </a:lnTo>
                <a:lnTo>
                  <a:pt x="3095" y="3087"/>
                </a:lnTo>
                <a:lnTo>
                  <a:pt x="3080" y="3032"/>
                </a:lnTo>
                <a:lnTo>
                  <a:pt x="3063" y="2976"/>
                </a:lnTo>
                <a:lnTo>
                  <a:pt x="3045" y="2919"/>
                </a:lnTo>
                <a:lnTo>
                  <a:pt x="3025" y="2863"/>
                </a:lnTo>
                <a:lnTo>
                  <a:pt x="3003" y="2805"/>
                </a:lnTo>
                <a:lnTo>
                  <a:pt x="2979" y="2748"/>
                </a:lnTo>
                <a:lnTo>
                  <a:pt x="2953" y="2692"/>
                </a:lnTo>
                <a:lnTo>
                  <a:pt x="2926" y="2634"/>
                </a:lnTo>
                <a:lnTo>
                  <a:pt x="2895" y="2576"/>
                </a:lnTo>
                <a:lnTo>
                  <a:pt x="2864" y="2519"/>
                </a:lnTo>
                <a:lnTo>
                  <a:pt x="2830" y="2461"/>
                </a:lnTo>
                <a:lnTo>
                  <a:pt x="2793" y="2403"/>
                </a:lnTo>
                <a:lnTo>
                  <a:pt x="2755" y="2346"/>
                </a:lnTo>
                <a:lnTo>
                  <a:pt x="2714" y="2288"/>
                </a:lnTo>
                <a:lnTo>
                  <a:pt x="2670" y="2231"/>
                </a:lnTo>
                <a:lnTo>
                  <a:pt x="2624" y="2174"/>
                </a:lnTo>
                <a:lnTo>
                  <a:pt x="2576" y="2117"/>
                </a:lnTo>
                <a:lnTo>
                  <a:pt x="2525" y="2061"/>
                </a:lnTo>
                <a:lnTo>
                  <a:pt x="2472" y="2006"/>
                </a:lnTo>
                <a:lnTo>
                  <a:pt x="2415" y="1950"/>
                </a:lnTo>
                <a:lnTo>
                  <a:pt x="2356" y="1895"/>
                </a:lnTo>
                <a:lnTo>
                  <a:pt x="2293" y="1842"/>
                </a:lnTo>
                <a:lnTo>
                  <a:pt x="2228" y="1788"/>
                </a:lnTo>
                <a:lnTo>
                  <a:pt x="2160" y="1735"/>
                </a:lnTo>
                <a:lnTo>
                  <a:pt x="2089" y="1682"/>
                </a:lnTo>
                <a:lnTo>
                  <a:pt x="1983" y="1605"/>
                </a:lnTo>
                <a:lnTo>
                  <a:pt x="1881" y="1528"/>
                </a:lnTo>
                <a:lnTo>
                  <a:pt x="1783" y="1451"/>
                </a:lnTo>
                <a:lnTo>
                  <a:pt x="1688" y="1374"/>
                </a:lnTo>
                <a:lnTo>
                  <a:pt x="1598" y="1297"/>
                </a:lnTo>
                <a:lnTo>
                  <a:pt x="1511" y="1222"/>
                </a:lnTo>
                <a:lnTo>
                  <a:pt x="1429" y="1147"/>
                </a:lnTo>
                <a:lnTo>
                  <a:pt x="1349" y="1073"/>
                </a:lnTo>
                <a:lnTo>
                  <a:pt x="1274" y="1000"/>
                </a:lnTo>
                <a:lnTo>
                  <a:pt x="1201" y="928"/>
                </a:lnTo>
                <a:lnTo>
                  <a:pt x="1132" y="858"/>
                </a:lnTo>
                <a:lnTo>
                  <a:pt x="1067" y="789"/>
                </a:lnTo>
                <a:lnTo>
                  <a:pt x="1006" y="722"/>
                </a:lnTo>
                <a:lnTo>
                  <a:pt x="948" y="657"/>
                </a:lnTo>
                <a:lnTo>
                  <a:pt x="893" y="594"/>
                </a:lnTo>
                <a:lnTo>
                  <a:pt x="842" y="533"/>
                </a:lnTo>
                <a:lnTo>
                  <a:pt x="794" y="475"/>
                </a:lnTo>
                <a:lnTo>
                  <a:pt x="749" y="420"/>
                </a:lnTo>
                <a:lnTo>
                  <a:pt x="708" y="366"/>
                </a:lnTo>
                <a:lnTo>
                  <a:pt x="670" y="316"/>
                </a:lnTo>
                <a:lnTo>
                  <a:pt x="634" y="269"/>
                </a:lnTo>
                <a:lnTo>
                  <a:pt x="603" y="225"/>
                </a:lnTo>
                <a:lnTo>
                  <a:pt x="550" y="147"/>
                </a:lnTo>
                <a:lnTo>
                  <a:pt x="508" y="85"/>
                </a:lnTo>
                <a:lnTo>
                  <a:pt x="479" y="39"/>
                </a:lnTo>
                <a:lnTo>
                  <a:pt x="456" y="0"/>
                </a:lnTo>
                <a:close/>
              </a:path>
            </a:pathLst>
          </a:custGeom>
          <a:solidFill>
            <a:srgbClr val="FFBF53"/>
          </a:solidFill>
          <a:ln w="19050" cap="flat" cmpd="sng" algn="ctr">
            <a:gradFill flip="none" rotWithShape="1">
              <a:gsLst>
                <a:gs pos="0">
                  <a:sysClr val="window" lastClr="FFFFFF"/>
                </a:gs>
                <a:gs pos="100000">
                  <a:sysClr val="window" lastClr="FFFFFF">
                    <a:lumMod val="85000"/>
                  </a:sysClr>
                </a:gs>
              </a:gsLst>
              <a:lin ang="2700000" scaled="1"/>
              <a:tileRect/>
            </a:gradFill>
            <a:prstDash val="solid"/>
          </a:ln>
          <a:effectLst>
            <a:outerShdw blurRad="304800" dist="152400" dir="2700000" algn="tl" rotWithShape="0">
              <a:prstClr val="black">
                <a:alpha val="25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10" name="MH_Other_3">
            <a:extLst>
              <a:ext uri="{FF2B5EF4-FFF2-40B4-BE49-F238E27FC236}">
                <a16:creationId xmlns:a16="http://schemas.microsoft.com/office/drawing/2014/main" id="{8159C7F1-2E3C-AB50-9BD6-B0D855B61ADC}"/>
              </a:ext>
            </a:extLst>
          </p:cNvPr>
          <p:cNvSpPr>
            <a:spLocks/>
          </p:cNvSpPr>
          <p:nvPr userDrawn="1">
            <p:custDataLst>
              <p:tags r:id="rId3"/>
            </p:custDataLst>
          </p:nvPr>
        </p:nvSpPr>
        <p:spPr bwMode="auto">
          <a:xfrm>
            <a:off x="5346922" y="4666650"/>
            <a:ext cx="782638" cy="923925"/>
          </a:xfrm>
          <a:custGeom>
            <a:avLst/>
            <a:gdLst>
              <a:gd name="T0" fmla="*/ 894085 w 4268"/>
              <a:gd name="T1" fmla="*/ 1679836 h 5034"/>
              <a:gd name="T2" fmla="*/ 695736 w 4268"/>
              <a:gd name="T3" fmla="*/ 1585986 h 5034"/>
              <a:gd name="T4" fmla="*/ 499280 w 4268"/>
              <a:gd name="T5" fmla="*/ 1455429 h 5034"/>
              <a:gd name="T6" fmla="*/ 311151 w 4268"/>
              <a:gd name="T7" fmla="*/ 1274163 h 5034"/>
              <a:gd name="T8" fmla="*/ 154818 w 4268"/>
              <a:gd name="T9" fmla="*/ 1035375 h 5034"/>
              <a:gd name="T10" fmla="*/ 85169 w 4268"/>
              <a:gd name="T11" fmla="*/ 858272 h 5034"/>
              <a:gd name="T12" fmla="*/ 47316 w 4268"/>
              <a:gd name="T13" fmla="*/ 693656 h 5034"/>
              <a:gd name="T14" fmla="*/ 27633 w 4268"/>
              <a:gd name="T15" fmla="*/ 597914 h 5034"/>
              <a:gd name="T16" fmla="*/ 757 w 4268"/>
              <a:gd name="T17" fmla="*/ 830647 h 5034"/>
              <a:gd name="T18" fmla="*/ 11356 w 4268"/>
              <a:gd name="T19" fmla="*/ 1056567 h 5034"/>
              <a:gd name="T20" fmla="*/ 50723 w 4268"/>
              <a:gd name="T21" fmla="*/ 1251079 h 5034"/>
              <a:gd name="T22" fmla="*/ 127564 w 4268"/>
              <a:gd name="T23" fmla="*/ 1457700 h 5034"/>
              <a:gd name="T24" fmla="*/ 227117 w 4268"/>
              <a:gd name="T25" fmla="*/ 1628749 h 5034"/>
              <a:gd name="T26" fmla="*/ 332348 w 4268"/>
              <a:gd name="T27" fmla="*/ 1749467 h 5034"/>
              <a:gd name="T28" fmla="*/ 444771 w 4268"/>
              <a:gd name="T29" fmla="*/ 1832342 h 5034"/>
              <a:gd name="T30" fmla="*/ 560980 w 4268"/>
              <a:gd name="T31" fmla="*/ 1881538 h 5034"/>
              <a:gd name="T32" fmla="*/ 676431 w 4268"/>
              <a:gd name="T33" fmla="*/ 1903108 h 5034"/>
              <a:gd name="T34" fmla="*/ 843362 w 4268"/>
              <a:gd name="T35" fmla="*/ 1892512 h 5034"/>
              <a:gd name="T36" fmla="*/ 1038683 w 4268"/>
              <a:gd name="T37" fmla="*/ 1858832 h 5034"/>
              <a:gd name="T38" fmla="*/ 1322201 w 4268"/>
              <a:gd name="T39" fmla="*/ 1838775 h 5034"/>
              <a:gd name="T40" fmla="*/ 1516008 w 4268"/>
              <a:gd name="T41" fmla="*/ 1785039 h 5034"/>
              <a:gd name="T42" fmla="*/ 1579979 w 4268"/>
              <a:gd name="T43" fmla="*/ 1750602 h 5034"/>
              <a:gd name="T44" fmla="*/ 1398664 w 4268"/>
              <a:gd name="T45" fmla="*/ 1771037 h 5034"/>
              <a:gd name="T46" fmla="*/ 1156406 w 4268"/>
              <a:gd name="T47" fmla="*/ 1752872 h 5034"/>
              <a:gd name="T48" fmla="*/ 157089 w 4268"/>
              <a:gd name="T49" fmla="*/ 73036 h 5034"/>
              <a:gd name="T50" fmla="*/ 126807 w 4268"/>
              <a:gd name="T51" fmla="*/ 278522 h 5034"/>
              <a:gd name="T52" fmla="*/ 120751 w 4268"/>
              <a:gd name="T53" fmla="*/ 466979 h 5034"/>
              <a:gd name="T54" fmla="*/ 135135 w 4268"/>
              <a:gd name="T55" fmla="*/ 637271 h 5034"/>
              <a:gd name="T56" fmla="*/ 171474 w 4268"/>
              <a:gd name="T57" fmla="*/ 576344 h 5034"/>
              <a:gd name="T58" fmla="*/ 238473 w 4268"/>
              <a:gd name="T59" fmla="*/ 459788 h 5034"/>
              <a:gd name="T60" fmla="*/ 209705 w 4268"/>
              <a:gd name="T61" fmla="*/ 571803 h 5034"/>
              <a:gd name="T62" fmla="*/ 193428 w 4268"/>
              <a:gd name="T63" fmla="*/ 742095 h 5034"/>
              <a:gd name="T64" fmla="*/ 209326 w 4268"/>
              <a:gd name="T65" fmla="*/ 910495 h 5034"/>
              <a:gd name="T66" fmla="*/ 282761 w 4268"/>
              <a:gd name="T67" fmla="*/ 1059973 h 5034"/>
              <a:gd name="T68" fmla="*/ 341812 w 4268"/>
              <a:gd name="T69" fmla="*/ 1099330 h 5034"/>
              <a:gd name="T70" fmla="*/ 369066 w 4268"/>
              <a:gd name="T71" fmla="*/ 912765 h 5034"/>
              <a:gd name="T72" fmla="*/ 420924 w 4268"/>
              <a:gd name="T73" fmla="*/ 767449 h 5034"/>
              <a:gd name="T74" fmla="*/ 430009 w 4268"/>
              <a:gd name="T75" fmla="*/ 818537 h 5034"/>
              <a:gd name="T76" fmla="*/ 428116 w 4268"/>
              <a:gd name="T77" fmla="*/ 1022887 h 5034"/>
              <a:gd name="T78" fmla="*/ 465212 w 4268"/>
              <a:gd name="T79" fmla="*/ 1249565 h 5034"/>
              <a:gd name="T80" fmla="*/ 610567 w 4268"/>
              <a:gd name="T81" fmla="*/ 1416073 h 5034"/>
              <a:gd name="T82" fmla="*/ 668103 w 4268"/>
              <a:gd name="T83" fmla="*/ 1328278 h 5034"/>
              <a:gd name="T84" fmla="*/ 670753 w 4268"/>
              <a:gd name="T85" fmla="*/ 1121657 h 5034"/>
              <a:gd name="T86" fmla="*/ 705578 w 4268"/>
              <a:gd name="T87" fmla="*/ 961961 h 5034"/>
              <a:gd name="T88" fmla="*/ 719205 w 4268"/>
              <a:gd name="T89" fmla="*/ 1091004 h 5034"/>
              <a:gd name="T90" fmla="*/ 760464 w 4268"/>
              <a:gd name="T91" fmla="*/ 1298760 h 5034"/>
              <a:gd name="T92" fmla="*/ 840713 w 4268"/>
              <a:gd name="T93" fmla="*/ 1521654 h 5034"/>
              <a:gd name="T94" fmla="*/ 1029977 w 4268"/>
              <a:gd name="T95" fmla="*/ 1631776 h 5034"/>
              <a:gd name="T96" fmla="*/ 1163976 w 4268"/>
              <a:gd name="T97" fmla="*/ 1661672 h 5034"/>
              <a:gd name="T98" fmla="*/ 1198044 w 4268"/>
              <a:gd name="T99" fmla="*/ 1469052 h 5034"/>
              <a:gd name="T100" fmla="*/ 1196151 w 4268"/>
              <a:gd name="T101" fmla="*/ 1309735 h 5034"/>
              <a:gd name="T102" fmla="*/ 1159434 w 4268"/>
              <a:gd name="T103" fmla="*/ 1126198 h 5034"/>
              <a:gd name="T104" fmla="*/ 1071237 w 4268"/>
              <a:gd name="T105" fmla="*/ 931308 h 5034"/>
              <a:gd name="T106" fmla="*/ 914147 w 4268"/>
              <a:gd name="T107" fmla="*/ 737932 h 5034"/>
              <a:gd name="T108" fmla="*/ 674917 w 4268"/>
              <a:gd name="T109" fmla="*/ 549097 h 5034"/>
              <a:gd name="T110" fmla="*/ 403890 w 4268"/>
              <a:gd name="T111" fmla="*/ 298579 h 5034"/>
              <a:gd name="T112" fmla="*/ 239987 w 4268"/>
              <a:gd name="T113" fmla="*/ 101797 h 5034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4268" h="5034">
                <a:moveTo>
                  <a:pt x="2846" y="4597"/>
                </a:moveTo>
                <a:lnTo>
                  <a:pt x="2846" y="4597"/>
                </a:lnTo>
                <a:lnTo>
                  <a:pt x="2803" y="4585"/>
                </a:lnTo>
                <a:lnTo>
                  <a:pt x="2749" y="4571"/>
                </a:lnTo>
                <a:lnTo>
                  <a:pt x="2687" y="4553"/>
                </a:lnTo>
                <a:lnTo>
                  <a:pt x="2617" y="4531"/>
                </a:lnTo>
                <a:lnTo>
                  <a:pt x="2538" y="4504"/>
                </a:lnTo>
                <a:lnTo>
                  <a:pt x="2454" y="4474"/>
                </a:lnTo>
                <a:lnTo>
                  <a:pt x="2362" y="4439"/>
                </a:lnTo>
                <a:lnTo>
                  <a:pt x="2265" y="4399"/>
                </a:lnTo>
                <a:lnTo>
                  <a:pt x="2215" y="4378"/>
                </a:lnTo>
                <a:lnTo>
                  <a:pt x="2164" y="4355"/>
                </a:lnTo>
                <a:lnTo>
                  <a:pt x="2112" y="4331"/>
                </a:lnTo>
                <a:lnTo>
                  <a:pt x="2059" y="4305"/>
                </a:lnTo>
                <a:lnTo>
                  <a:pt x="2004" y="4279"/>
                </a:lnTo>
                <a:lnTo>
                  <a:pt x="1950" y="4251"/>
                </a:lnTo>
                <a:lnTo>
                  <a:pt x="1894" y="4222"/>
                </a:lnTo>
                <a:lnTo>
                  <a:pt x="1838" y="4191"/>
                </a:lnTo>
                <a:lnTo>
                  <a:pt x="1781" y="4158"/>
                </a:lnTo>
                <a:lnTo>
                  <a:pt x="1724" y="4125"/>
                </a:lnTo>
                <a:lnTo>
                  <a:pt x="1666" y="4089"/>
                </a:lnTo>
                <a:lnTo>
                  <a:pt x="1608" y="4052"/>
                </a:lnTo>
                <a:lnTo>
                  <a:pt x="1550" y="4014"/>
                </a:lnTo>
                <a:lnTo>
                  <a:pt x="1492" y="3974"/>
                </a:lnTo>
                <a:lnTo>
                  <a:pt x="1434" y="3933"/>
                </a:lnTo>
                <a:lnTo>
                  <a:pt x="1376" y="3891"/>
                </a:lnTo>
                <a:lnTo>
                  <a:pt x="1319" y="3846"/>
                </a:lnTo>
                <a:lnTo>
                  <a:pt x="1261" y="3800"/>
                </a:lnTo>
                <a:lnTo>
                  <a:pt x="1204" y="3752"/>
                </a:lnTo>
                <a:lnTo>
                  <a:pt x="1147" y="3702"/>
                </a:lnTo>
                <a:lnTo>
                  <a:pt x="1092" y="3651"/>
                </a:lnTo>
                <a:lnTo>
                  <a:pt x="1036" y="3598"/>
                </a:lnTo>
                <a:lnTo>
                  <a:pt x="981" y="3543"/>
                </a:lnTo>
                <a:lnTo>
                  <a:pt x="927" y="3487"/>
                </a:lnTo>
                <a:lnTo>
                  <a:pt x="874" y="3428"/>
                </a:lnTo>
                <a:lnTo>
                  <a:pt x="822" y="3367"/>
                </a:lnTo>
                <a:lnTo>
                  <a:pt x="770" y="3305"/>
                </a:lnTo>
                <a:lnTo>
                  <a:pt x="720" y="3241"/>
                </a:lnTo>
                <a:lnTo>
                  <a:pt x="671" y="3174"/>
                </a:lnTo>
                <a:lnTo>
                  <a:pt x="624" y="3106"/>
                </a:lnTo>
                <a:lnTo>
                  <a:pt x="577" y="3037"/>
                </a:lnTo>
                <a:lnTo>
                  <a:pt x="533" y="2965"/>
                </a:lnTo>
                <a:lnTo>
                  <a:pt x="489" y="2891"/>
                </a:lnTo>
                <a:lnTo>
                  <a:pt x="448" y="2814"/>
                </a:lnTo>
                <a:lnTo>
                  <a:pt x="409" y="2736"/>
                </a:lnTo>
                <a:lnTo>
                  <a:pt x="371" y="2656"/>
                </a:lnTo>
                <a:lnTo>
                  <a:pt x="334" y="2573"/>
                </a:lnTo>
                <a:lnTo>
                  <a:pt x="318" y="2531"/>
                </a:lnTo>
                <a:lnTo>
                  <a:pt x="301" y="2489"/>
                </a:lnTo>
                <a:lnTo>
                  <a:pt x="284" y="2445"/>
                </a:lnTo>
                <a:lnTo>
                  <a:pt x="268" y="2402"/>
                </a:lnTo>
                <a:lnTo>
                  <a:pt x="253" y="2357"/>
                </a:lnTo>
                <a:lnTo>
                  <a:pt x="238" y="2312"/>
                </a:lnTo>
                <a:lnTo>
                  <a:pt x="225" y="2268"/>
                </a:lnTo>
                <a:lnTo>
                  <a:pt x="212" y="2221"/>
                </a:lnTo>
                <a:lnTo>
                  <a:pt x="198" y="2175"/>
                </a:lnTo>
                <a:lnTo>
                  <a:pt x="186" y="2127"/>
                </a:lnTo>
                <a:lnTo>
                  <a:pt x="174" y="2080"/>
                </a:lnTo>
                <a:lnTo>
                  <a:pt x="163" y="2031"/>
                </a:lnTo>
                <a:lnTo>
                  <a:pt x="152" y="1983"/>
                </a:lnTo>
                <a:lnTo>
                  <a:pt x="142" y="1933"/>
                </a:lnTo>
                <a:lnTo>
                  <a:pt x="134" y="1884"/>
                </a:lnTo>
                <a:lnTo>
                  <a:pt x="125" y="1833"/>
                </a:lnTo>
                <a:lnTo>
                  <a:pt x="117" y="1781"/>
                </a:lnTo>
                <a:lnTo>
                  <a:pt x="110" y="1730"/>
                </a:lnTo>
                <a:lnTo>
                  <a:pt x="103" y="1678"/>
                </a:lnTo>
                <a:lnTo>
                  <a:pt x="98" y="1624"/>
                </a:lnTo>
                <a:lnTo>
                  <a:pt x="92" y="1571"/>
                </a:lnTo>
                <a:lnTo>
                  <a:pt x="88" y="1517"/>
                </a:lnTo>
                <a:lnTo>
                  <a:pt x="84" y="1533"/>
                </a:lnTo>
                <a:lnTo>
                  <a:pt x="73" y="1580"/>
                </a:lnTo>
                <a:lnTo>
                  <a:pt x="59" y="1654"/>
                </a:lnTo>
                <a:lnTo>
                  <a:pt x="50" y="1702"/>
                </a:lnTo>
                <a:lnTo>
                  <a:pt x="41" y="1756"/>
                </a:lnTo>
                <a:lnTo>
                  <a:pt x="33" y="1816"/>
                </a:lnTo>
                <a:lnTo>
                  <a:pt x="24" y="1881"/>
                </a:lnTo>
                <a:lnTo>
                  <a:pt x="18" y="1952"/>
                </a:lnTo>
                <a:lnTo>
                  <a:pt x="11" y="2028"/>
                </a:lnTo>
                <a:lnTo>
                  <a:pt x="5" y="2109"/>
                </a:lnTo>
                <a:lnTo>
                  <a:pt x="2" y="2195"/>
                </a:lnTo>
                <a:lnTo>
                  <a:pt x="0" y="2286"/>
                </a:lnTo>
                <a:lnTo>
                  <a:pt x="1" y="2379"/>
                </a:lnTo>
                <a:lnTo>
                  <a:pt x="3" y="2477"/>
                </a:lnTo>
                <a:lnTo>
                  <a:pt x="6" y="2528"/>
                </a:lnTo>
                <a:lnTo>
                  <a:pt x="9" y="2579"/>
                </a:lnTo>
                <a:lnTo>
                  <a:pt x="13" y="2631"/>
                </a:lnTo>
                <a:lnTo>
                  <a:pt x="18" y="2684"/>
                </a:lnTo>
                <a:lnTo>
                  <a:pt x="23" y="2737"/>
                </a:lnTo>
                <a:lnTo>
                  <a:pt x="30" y="2792"/>
                </a:lnTo>
                <a:lnTo>
                  <a:pt x="38" y="2847"/>
                </a:lnTo>
                <a:lnTo>
                  <a:pt x="45" y="2902"/>
                </a:lnTo>
                <a:lnTo>
                  <a:pt x="54" y="2958"/>
                </a:lnTo>
                <a:lnTo>
                  <a:pt x="65" y="3015"/>
                </a:lnTo>
                <a:lnTo>
                  <a:pt x="77" y="3072"/>
                </a:lnTo>
                <a:lnTo>
                  <a:pt x="89" y="3130"/>
                </a:lnTo>
                <a:lnTo>
                  <a:pt x="102" y="3189"/>
                </a:lnTo>
                <a:lnTo>
                  <a:pt x="117" y="3247"/>
                </a:lnTo>
                <a:lnTo>
                  <a:pt x="134" y="3306"/>
                </a:lnTo>
                <a:lnTo>
                  <a:pt x="150" y="3366"/>
                </a:lnTo>
                <a:lnTo>
                  <a:pt x="169" y="3425"/>
                </a:lnTo>
                <a:lnTo>
                  <a:pt x="188" y="3486"/>
                </a:lnTo>
                <a:lnTo>
                  <a:pt x="209" y="3546"/>
                </a:lnTo>
                <a:lnTo>
                  <a:pt x="232" y="3607"/>
                </a:lnTo>
                <a:lnTo>
                  <a:pt x="256" y="3667"/>
                </a:lnTo>
                <a:lnTo>
                  <a:pt x="282" y="3729"/>
                </a:lnTo>
                <a:lnTo>
                  <a:pt x="309" y="3790"/>
                </a:lnTo>
                <a:lnTo>
                  <a:pt x="337" y="3852"/>
                </a:lnTo>
                <a:lnTo>
                  <a:pt x="367" y="3913"/>
                </a:lnTo>
                <a:lnTo>
                  <a:pt x="399" y="3974"/>
                </a:lnTo>
                <a:lnTo>
                  <a:pt x="431" y="4036"/>
                </a:lnTo>
                <a:lnTo>
                  <a:pt x="467" y="4097"/>
                </a:lnTo>
                <a:lnTo>
                  <a:pt x="504" y="4158"/>
                </a:lnTo>
                <a:lnTo>
                  <a:pt x="542" y="4218"/>
                </a:lnTo>
                <a:lnTo>
                  <a:pt x="571" y="4262"/>
                </a:lnTo>
                <a:lnTo>
                  <a:pt x="600" y="4304"/>
                </a:lnTo>
                <a:lnTo>
                  <a:pt x="629" y="4346"/>
                </a:lnTo>
                <a:lnTo>
                  <a:pt x="659" y="4385"/>
                </a:lnTo>
                <a:lnTo>
                  <a:pt x="689" y="4423"/>
                </a:lnTo>
                <a:lnTo>
                  <a:pt x="720" y="4459"/>
                </a:lnTo>
                <a:lnTo>
                  <a:pt x="750" y="4495"/>
                </a:lnTo>
                <a:lnTo>
                  <a:pt x="782" y="4529"/>
                </a:lnTo>
                <a:lnTo>
                  <a:pt x="814" y="4562"/>
                </a:lnTo>
                <a:lnTo>
                  <a:pt x="845" y="4593"/>
                </a:lnTo>
                <a:lnTo>
                  <a:pt x="878" y="4623"/>
                </a:lnTo>
                <a:lnTo>
                  <a:pt x="910" y="4652"/>
                </a:lnTo>
                <a:lnTo>
                  <a:pt x="942" y="4680"/>
                </a:lnTo>
                <a:lnTo>
                  <a:pt x="976" y="4707"/>
                </a:lnTo>
                <a:lnTo>
                  <a:pt x="1008" y="4732"/>
                </a:lnTo>
                <a:lnTo>
                  <a:pt x="1042" y="4756"/>
                </a:lnTo>
                <a:lnTo>
                  <a:pt x="1075" y="4779"/>
                </a:lnTo>
                <a:lnTo>
                  <a:pt x="1108" y="4801"/>
                </a:lnTo>
                <a:lnTo>
                  <a:pt x="1142" y="4822"/>
                </a:lnTo>
                <a:lnTo>
                  <a:pt x="1175" y="4842"/>
                </a:lnTo>
                <a:lnTo>
                  <a:pt x="1210" y="4860"/>
                </a:lnTo>
                <a:lnTo>
                  <a:pt x="1243" y="4878"/>
                </a:lnTo>
                <a:lnTo>
                  <a:pt x="1277" y="4894"/>
                </a:lnTo>
                <a:lnTo>
                  <a:pt x="1311" y="4910"/>
                </a:lnTo>
                <a:lnTo>
                  <a:pt x="1346" y="4924"/>
                </a:lnTo>
                <a:lnTo>
                  <a:pt x="1380" y="4938"/>
                </a:lnTo>
                <a:lnTo>
                  <a:pt x="1414" y="4950"/>
                </a:lnTo>
                <a:lnTo>
                  <a:pt x="1449" y="4961"/>
                </a:lnTo>
                <a:lnTo>
                  <a:pt x="1482" y="4972"/>
                </a:lnTo>
                <a:lnTo>
                  <a:pt x="1517" y="4981"/>
                </a:lnTo>
                <a:lnTo>
                  <a:pt x="1550" y="4990"/>
                </a:lnTo>
                <a:lnTo>
                  <a:pt x="1585" y="4998"/>
                </a:lnTo>
                <a:lnTo>
                  <a:pt x="1618" y="5006"/>
                </a:lnTo>
                <a:lnTo>
                  <a:pt x="1653" y="5011"/>
                </a:lnTo>
                <a:lnTo>
                  <a:pt x="1686" y="5017"/>
                </a:lnTo>
                <a:lnTo>
                  <a:pt x="1720" y="5022"/>
                </a:lnTo>
                <a:lnTo>
                  <a:pt x="1753" y="5026"/>
                </a:lnTo>
                <a:lnTo>
                  <a:pt x="1787" y="5029"/>
                </a:lnTo>
                <a:lnTo>
                  <a:pt x="1820" y="5032"/>
                </a:lnTo>
                <a:lnTo>
                  <a:pt x="1852" y="5033"/>
                </a:lnTo>
                <a:lnTo>
                  <a:pt x="1886" y="5034"/>
                </a:lnTo>
                <a:lnTo>
                  <a:pt x="1918" y="5034"/>
                </a:lnTo>
                <a:lnTo>
                  <a:pt x="1983" y="5033"/>
                </a:lnTo>
                <a:lnTo>
                  <a:pt x="2047" y="5028"/>
                </a:lnTo>
                <a:lnTo>
                  <a:pt x="2108" y="5022"/>
                </a:lnTo>
                <a:lnTo>
                  <a:pt x="2169" y="5013"/>
                </a:lnTo>
                <a:lnTo>
                  <a:pt x="2228" y="5001"/>
                </a:lnTo>
                <a:lnTo>
                  <a:pt x="2286" y="4989"/>
                </a:lnTo>
                <a:lnTo>
                  <a:pt x="2343" y="4975"/>
                </a:lnTo>
                <a:lnTo>
                  <a:pt x="2397" y="4958"/>
                </a:lnTo>
                <a:lnTo>
                  <a:pt x="2449" y="4940"/>
                </a:lnTo>
                <a:lnTo>
                  <a:pt x="2501" y="4921"/>
                </a:lnTo>
                <a:lnTo>
                  <a:pt x="2549" y="4901"/>
                </a:lnTo>
                <a:lnTo>
                  <a:pt x="2648" y="4908"/>
                </a:lnTo>
                <a:lnTo>
                  <a:pt x="2744" y="4912"/>
                </a:lnTo>
                <a:lnTo>
                  <a:pt x="2839" y="4914"/>
                </a:lnTo>
                <a:lnTo>
                  <a:pt x="2930" y="4914"/>
                </a:lnTo>
                <a:lnTo>
                  <a:pt x="3018" y="4911"/>
                </a:lnTo>
                <a:lnTo>
                  <a:pt x="3104" y="4907"/>
                </a:lnTo>
                <a:lnTo>
                  <a:pt x="3188" y="4900"/>
                </a:lnTo>
                <a:lnTo>
                  <a:pt x="3268" y="4892"/>
                </a:lnTo>
                <a:lnTo>
                  <a:pt x="3346" y="4882"/>
                </a:lnTo>
                <a:lnTo>
                  <a:pt x="3421" y="4871"/>
                </a:lnTo>
                <a:lnTo>
                  <a:pt x="3493" y="4859"/>
                </a:lnTo>
                <a:lnTo>
                  <a:pt x="3563" y="4845"/>
                </a:lnTo>
                <a:lnTo>
                  <a:pt x="3628" y="4831"/>
                </a:lnTo>
                <a:lnTo>
                  <a:pt x="3692" y="4815"/>
                </a:lnTo>
                <a:lnTo>
                  <a:pt x="3752" y="4800"/>
                </a:lnTo>
                <a:lnTo>
                  <a:pt x="3809" y="4784"/>
                </a:lnTo>
                <a:lnTo>
                  <a:pt x="3864" y="4767"/>
                </a:lnTo>
                <a:lnTo>
                  <a:pt x="3914" y="4750"/>
                </a:lnTo>
                <a:lnTo>
                  <a:pt x="3962" y="4734"/>
                </a:lnTo>
                <a:lnTo>
                  <a:pt x="4005" y="4717"/>
                </a:lnTo>
                <a:lnTo>
                  <a:pt x="4047" y="4701"/>
                </a:lnTo>
                <a:lnTo>
                  <a:pt x="4085" y="4686"/>
                </a:lnTo>
                <a:lnTo>
                  <a:pt x="4149" y="4658"/>
                </a:lnTo>
                <a:lnTo>
                  <a:pt x="4201" y="4633"/>
                </a:lnTo>
                <a:lnTo>
                  <a:pt x="4237" y="4613"/>
                </a:lnTo>
                <a:lnTo>
                  <a:pt x="4268" y="4597"/>
                </a:lnTo>
                <a:lnTo>
                  <a:pt x="4222" y="4612"/>
                </a:lnTo>
                <a:lnTo>
                  <a:pt x="4174" y="4626"/>
                </a:lnTo>
                <a:lnTo>
                  <a:pt x="4125" y="4638"/>
                </a:lnTo>
                <a:lnTo>
                  <a:pt x="4073" y="4648"/>
                </a:lnTo>
                <a:lnTo>
                  <a:pt x="4022" y="4657"/>
                </a:lnTo>
                <a:lnTo>
                  <a:pt x="3969" y="4663"/>
                </a:lnTo>
                <a:lnTo>
                  <a:pt x="3915" y="4670"/>
                </a:lnTo>
                <a:lnTo>
                  <a:pt x="3860" y="4675"/>
                </a:lnTo>
                <a:lnTo>
                  <a:pt x="3806" y="4677"/>
                </a:lnTo>
                <a:lnTo>
                  <a:pt x="3751" y="4679"/>
                </a:lnTo>
                <a:lnTo>
                  <a:pt x="3695" y="4680"/>
                </a:lnTo>
                <a:lnTo>
                  <a:pt x="3641" y="4680"/>
                </a:lnTo>
                <a:lnTo>
                  <a:pt x="3586" y="4679"/>
                </a:lnTo>
                <a:lnTo>
                  <a:pt x="3531" y="4678"/>
                </a:lnTo>
                <a:lnTo>
                  <a:pt x="3478" y="4676"/>
                </a:lnTo>
                <a:lnTo>
                  <a:pt x="3425" y="4672"/>
                </a:lnTo>
                <a:lnTo>
                  <a:pt x="3323" y="4663"/>
                </a:lnTo>
                <a:lnTo>
                  <a:pt x="3226" y="4655"/>
                </a:lnTo>
                <a:lnTo>
                  <a:pt x="3136" y="4643"/>
                </a:lnTo>
                <a:lnTo>
                  <a:pt x="3055" y="4632"/>
                </a:lnTo>
                <a:lnTo>
                  <a:pt x="2985" y="4621"/>
                </a:lnTo>
                <a:lnTo>
                  <a:pt x="2924" y="4611"/>
                </a:lnTo>
                <a:lnTo>
                  <a:pt x="2846" y="4597"/>
                </a:lnTo>
                <a:close/>
                <a:moveTo>
                  <a:pt x="456" y="0"/>
                </a:moveTo>
                <a:lnTo>
                  <a:pt x="456" y="0"/>
                </a:lnTo>
                <a:lnTo>
                  <a:pt x="441" y="65"/>
                </a:lnTo>
                <a:lnTo>
                  <a:pt x="428" y="130"/>
                </a:lnTo>
                <a:lnTo>
                  <a:pt x="415" y="193"/>
                </a:lnTo>
                <a:lnTo>
                  <a:pt x="402" y="256"/>
                </a:lnTo>
                <a:lnTo>
                  <a:pt x="391" y="318"/>
                </a:lnTo>
                <a:lnTo>
                  <a:pt x="381" y="379"/>
                </a:lnTo>
                <a:lnTo>
                  <a:pt x="371" y="441"/>
                </a:lnTo>
                <a:lnTo>
                  <a:pt x="362" y="501"/>
                </a:lnTo>
                <a:lnTo>
                  <a:pt x="354" y="561"/>
                </a:lnTo>
                <a:lnTo>
                  <a:pt x="348" y="620"/>
                </a:lnTo>
                <a:lnTo>
                  <a:pt x="341" y="678"/>
                </a:lnTo>
                <a:lnTo>
                  <a:pt x="335" y="736"/>
                </a:lnTo>
                <a:lnTo>
                  <a:pt x="331" y="794"/>
                </a:lnTo>
                <a:lnTo>
                  <a:pt x="326" y="851"/>
                </a:lnTo>
                <a:lnTo>
                  <a:pt x="323" y="907"/>
                </a:lnTo>
                <a:lnTo>
                  <a:pt x="321" y="963"/>
                </a:lnTo>
                <a:lnTo>
                  <a:pt x="319" y="1019"/>
                </a:lnTo>
                <a:lnTo>
                  <a:pt x="318" y="1073"/>
                </a:lnTo>
                <a:lnTo>
                  <a:pt x="318" y="1127"/>
                </a:lnTo>
                <a:lnTo>
                  <a:pt x="318" y="1180"/>
                </a:lnTo>
                <a:lnTo>
                  <a:pt x="319" y="1234"/>
                </a:lnTo>
                <a:lnTo>
                  <a:pt x="320" y="1286"/>
                </a:lnTo>
                <a:lnTo>
                  <a:pt x="322" y="1338"/>
                </a:lnTo>
                <a:lnTo>
                  <a:pt x="325" y="1389"/>
                </a:lnTo>
                <a:lnTo>
                  <a:pt x="329" y="1439"/>
                </a:lnTo>
                <a:lnTo>
                  <a:pt x="333" y="1489"/>
                </a:lnTo>
                <a:lnTo>
                  <a:pt x="339" y="1539"/>
                </a:lnTo>
                <a:lnTo>
                  <a:pt x="344" y="1588"/>
                </a:lnTo>
                <a:lnTo>
                  <a:pt x="350" y="1636"/>
                </a:lnTo>
                <a:lnTo>
                  <a:pt x="357" y="1684"/>
                </a:lnTo>
                <a:lnTo>
                  <a:pt x="364" y="1732"/>
                </a:lnTo>
                <a:lnTo>
                  <a:pt x="372" y="1779"/>
                </a:lnTo>
                <a:lnTo>
                  <a:pt x="381" y="1742"/>
                </a:lnTo>
                <a:lnTo>
                  <a:pt x="390" y="1708"/>
                </a:lnTo>
                <a:lnTo>
                  <a:pt x="400" y="1673"/>
                </a:lnTo>
                <a:lnTo>
                  <a:pt x="410" y="1641"/>
                </a:lnTo>
                <a:lnTo>
                  <a:pt x="431" y="1580"/>
                </a:lnTo>
                <a:lnTo>
                  <a:pt x="453" y="1523"/>
                </a:lnTo>
                <a:lnTo>
                  <a:pt x="475" y="1471"/>
                </a:lnTo>
                <a:lnTo>
                  <a:pt x="497" y="1425"/>
                </a:lnTo>
                <a:lnTo>
                  <a:pt x="519" y="1382"/>
                </a:lnTo>
                <a:lnTo>
                  <a:pt x="540" y="1344"/>
                </a:lnTo>
                <a:lnTo>
                  <a:pt x="560" y="1312"/>
                </a:lnTo>
                <a:lnTo>
                  <a:pt x="579" y="1283"/>
                </a:lnTo>
                <a:lnTo>
                  <a:pt x="595" y="1259"/>
                </a:lnTo>
                <a:lnTo>
                  <a:pt x="610" y="1240"/>
                </a:lnTo>
                <a:lnTo>
                  <a:pt x="630" y="1215"/>
                </a:lnTo>
                <a:lnTo>
                  <a:pt x="638" y="1206"/>
                </a:lnTo>
                <a:lnTo>
                  <a:pt x="622" y="1249"/>
                </a:lnTo>
                <a:lnTo>
                  <a:pt x="608" y="1293"/>
                </a:lnTo>
                <a:lnTo>
                  <a:pt x="595" y="1338"/>
                </a:lnTo>
                <a:lnTo>
                  <a:pt x="583" y="1381"/>
                </a:lnTo>
                <a:lnTo>
                  <a:pt x="572" y="1425"/>
                </a:lnTo>
                <a:lnTo>
                  <a:pt x="562" y="1468"/>
                </a:lnTo>
                <a:lnTo>
                  <a:pt x="554" y="1511"/>
                </a:lnTo>
                <a:lnTo>
                  <a:pt x="546" y="1555"/>
                </a:lnTo>
                <a:lnTo>
                  <a:pt x="538" y="1598"/>
                </a:lnTo>
                <a:lnTo>
                  <a:pt x="533" y="1641"/>
                </a:lnTo>
                <a:lnTo>
                  <a:pt x="527" y="1683"/>
                </a:lnTo>
                <a:lnTo>
                  <a:pt x="523" y="1725"/>
                </a:lnTo>
                <a:lnTo>
                  <a:pt x="519" y="1766"/>
                </a:lnTo>
                <a:lnTo>
                  <a:pt x="516" y="1807"/>
                </a:lnTo>
                <a:lnTo>
                  <a:pt x="513" y="1885"/>
                </a:lnTo>
                <a:lnTo>
                  <a:pt x="511" y="1961"/>
                </a:lnTo>
                <a:lnTo>
                  <a:pt x="511" y="2033"/>
                </a:lnTo>
                <a:lnTo>
                  <a:pt x="513" y="2102"/>
                </a:lnTo>
                <a:lnTo>
                  <a:pt x="516" y="2164"/>
                </a:lnTo>
                <a:lnTo>
                  <a:pt x="521" y="2222"/>
                </a:lnTo>
                <a:lnTo>
                  <a:pt x="525" y="2274"/>
                </a:lnTo>
                <a:lnTo>
                  <a:pt x="530" y="2320"/>
                </a:lnTo>
                <a:lnTo>
                  <a:pt x="535" y="2359"/>
                </a:lnTo>
                <a:lnTo>
                  <a:pt x="553" y="2406"/>
                </a:lnTo>
                <a:lnTo>
                  <a:pt x="572" y="2453"/>
                </a:lnTo>
                <a:lnTo>
                  <a:pt x="592" y="2499"/>
                </a:lnTo>
                <a:lnTo>
                  <a:pt x="613" y="2543"/>
                </a:lnTo>
                <a:lnTo>
                  <a:pt x="633" y="2588"/>
                </a:lnTo>
                <a:lnTo>
                  <a:pt x="656" y="2631"/>
                </a:lnTo>
                <a:lnTo>
                  <a:pt x="678" y="2675"/>
                </a:lnTo>
                <a:lnTo>
                  <a:pt x="700" y="2717"/>
                </a:lnTo>
                <a:lnTo>
                  <a:pt x="724" y="2760"/>
                </a:lnTo>
                <a:lnTo>
                  <a:pt x="747" y="2801"/>
                </a:lnTo>
                <a:lnTo>
                  <a:pt x="772" y="2841"/>
                </a:lnTo>
                <a:lnTo>
                  <a:pt x="796" y="2881"/>
                </a:lnTo>
                <a:lnTo>
                  <a:pt x="822" y="2920"/>
                </a:lnTo>
                <a:lnTo>
                  <a:pt x="847" y="2959"/>
                </a:lnTo>
                <a:lnTo>
                  <a:pt x="873" y="2997"/>
                </a:lnTo>
                <a:lnTo>
                  <a:pt x="900" y="3034"/>
                </a:lnTo>
                <a:lnTo>
                  <a:pt x="901" y="2968"/>
                </a:lnTo>
                <a:lnTo>
                  <a:pt x="903" y="2905"/>
                </a:lnTo>
                <a:lnTo>
                  <a:pt x="907" y="2842"/>
                </a:lnTo>
                <a:lnTo>
                  <a:pt x="912" y="2782"/>
                </a:lnTo>
                <a:lnTo>
                  <a:pt x="918" y="2723"/>
                </a:lnTo>
                <a:lnTo>
                  <a:pt x="926" y="2666"/>
                </a:lnTo>
                <a:lnTo>
                  <a:pt x="933" y="2611"/>
                </a:lnTo>
                <a:lnTo>
                  <a:pt x="942" y="2559"/>
                </a:lnTo>
                <a:lnTo>
                  <a:pt x="953" y="2508"/>
                </a:lnTo>
                <a:lnTo>
                  <a:pt x="963" y="2458"/>
                </a:lnTo>
                <a:lnTo>
                  <a:pt x="975" y="2412"/>
                </a:lnTo>
                <a:lnTo>
                  <a:pt x="987" y="2366"/>
                </a:lnTo>
                <a:lnTo>
                  <a:pt x="999" y="2323"/>
                </a:lnTo>
                <a:lnTo>
                  <a:pt x="1011" y="2282"/>
                </a:lnTo>
                <a:lnTo>
                  <a:pt x="1025" y="2243"/>
                </a:lnTo>
                <a:lnTo>
                  <a:pt x="1038" y="2206"/>
                </a:lnTo>
                <a:lnTo>
                  <a:pt x="1050" y="2171"/>
                </a:lnTo>
                <a:lnTo>
                  <a:pt x="1064" y="2138"/>
                </a:lnTo>
                <a:lnTo>
                  <a:pt x="1088" y="2079"/>
                </a:lnTo>
                <a:lnTo>
                  <a:pt x="1112" y="2028"/>
                </a:lnTo>
                <a:lnTo>
                  <a:pt x="1133" y="1987"/>
                </a:lnTo>
                <a:lnTo>
                  <a:pt x="1151" y="1954"/>
                </a:lnTo>
                <a:lnTo>
                  <a:pt x="1164" y="1930"/>
                </a:lnTo>
                <a:lnTo>
                  <a:pt x="1175" y="1911"/>
                </a:lnTo>
                <a:lnTo>
                  <a:pt x="1163" y="1974"/>
                </a:lnTo>
                <a:lnTo>
                  <a:pt x="1152" y="2037"/>
                </a:lnTo>
                <a:lnTo>
                  <a:pt x="1143" y="2099"/>
                </a:lnTo>
                <a:lnTo>
                  <a:pt x="1136" y="2163"/>
                </a:lnTo>
                <a:lnTo>
                  <a:pt x="1130" y="2225"/>
                </a:lnTo>
                <a:lnTo>
                  <a:pt x="1126" y="2287"/>
                </a:lnTo>
                <a:lnTo>
                  <a:pt x="1123" y="2348"/>
                </a:lnTo>
                <a:lnTo>
                  <a:pt x="1122" y="2409"/>
                </a:lnTo>
                <a:lnTo>
                  <a:pt x="1121" y="2470"/>
                </a:lnTo>
                <a:lnTo>
                  <a:pt x="1122" y="2530"/>
                </a:lnTo>
                <a:lnTo>
                  <a:pt x="1124" y="2588"/>
                </a:lnTo>
                <a:lnTo>
                  <a:pt x="1127" y="2646"/>
                </a:lnTo>
                <a:lnTo>
                  <a:pt x="1131" y="2703"/>
                </a:lnTo>
                <a:lnTo>
                  <a:pt x="1136" y="2758"/>
                </a:lnTo>
                <a:lnTo>
                  <a:pt x="1142" y="2813"/>
                </a:lnTo>
                <a:lnTo>
                  <a:pt x="1147" y="2866"/>
                </a:lnTo>
                <a:lnTo>
                  <a:pt x="1154" y="2917"/>
                </a:lnTo>
                <a:lnTo>
                  <a:pt x="1162" y="2967"/>
                </a:lnTo>
                <a:lnTo>
                  <a:pt x="1178" y="3063"/>
                </a:lnTo>
                <a:lnTo>
                  <a:pt x="1194" y="3151"/>
                </a:lnTo>
                <a:lnTo>
                  <a:pt x="1211" y="3230"/>
                </a:lnTo>
                <a:lnTo>
                  <a:pt x="1229" y="3302"/>
                </a:lnTo>
                <a:lnTo>
                  <a:pt x="1245" y="3364"/>
                </a:lnTo>
                <a:lnTo>
                  <a:pt x="1259" y="3415"/>
                </a:lnTo>
                <a:lnTo>
                  <a:pt x="1270" y="3456"/>
                </a:lnTo>
                <a:lnTo>
                  <a:pt x="1338" y="3518"/>
                </a:lnTo>
                <a:lnTo>
                  <a:pt x="1406" y="3578"/>
                </a:lnTo>
                <a:lnTo>
                  <a:pt x="1474" y="3635"/>
                </a:lnTo>
                <a:lnTo>
                  <a:pt x="1543" y="3690"/>
                </a:lnTo>
                <a:lnTo>
                  <a:pt x="1613" y="3742"/>
                </a:lnTo>
                <a:lnTo>
                  <a:pt x="1683" y="3792"/>
                </a:lnTo>
                <a:lnTo>
                  <a:pt x="1752" y="3839"/>
                </a:lnTo>
                <a:lnTo>
                  <a:pt x="1822" y="3885"/>
                </a:lnTo>
                <a:lnTo>
                  <a:pt x="1807" y="3807"/>
                </a:lnTo>
                <a:lnTo>
                  <a:pt x="1793" y="3730"/>
                </a:lnTo>
                <a:lnTo>
                  <a:pt x="1782" y="3655"/>
                </a:lnTo>
                <a:lnTo>
                  <a:pt x="1773" y="3582"/>
                </a:lnTo>
                <a:lnTo>
                  <a:pt x="1765" y="3510"/>
                </a:lnTo>
                <a:lnTo>
                  <a:pt x="1761" y="3441"/>
                </a:lnTo>
                <a:lnTo>
                  <a:pt x="1758" y="3374"/>
                </a:lnTo>
                <a:lnTo>
                  <a:pt x="1755" y="3309"/>
                </a:lnTo>
                <a:lnTo>
                  <a:pt x="1755" y="3246"/>
                </a:lnTo>
                <a:lnTo>
                  <a:pt x="1757" y="3186"/>
                </a:lnTo>
                <a:lnTo>
                  <a:pt x="1759" y="3127"/>
                </a:lnTo>
                <a:lnTo>
                  <a:pt x="1762" y="3070"/>
                </a:lnTo>
                <a:lnTo>
                  <a:pt x="1767" y="3016"/>
                </a:lnTo>
                <a:lnTo>
                  <a:pt x="1772" y="2964"/>
                </a:lnTo>
                <a:lnTo>
                  <a:pt x="1779" y="2915"/>
                </a:lnTo>
                <a:lnTo>
                  <a:pt x="1786" y="2868"/>
                </a:lnTo>
                <a:lnTo>
                  <a:pt x="1793" y="2823"/>
                </a:lnTo>
                <a:lnTo>
                  <a:pt x="1801" y="2781"/>
                </a:lnTo>
                <a:lnTo>
                  <a:pt x="1809" y="2742"/>
                </a:lnTo>
                <a:lnTo>
                  <a:pt x="1818" y="2705"/>
                </a:lnTo>
                <a:lnTo>
                  <a:pt x="1835" y="2639"/>
                </a:lnTo>
                <a:lnTo>
                  <a:pt x="1850" y="2584"/>
                </a:lnTo>
                <a:lnTo>
                  <a:pt x="1864" y="2542"/>
                </a:lnTo>
                <a:lnTo>
                  <a:pt x="1875" y="2511"/>
                </a:lnTo>
                <a:lnTo>
                  <a:pt x="1885" y="2485"/>
                </a:lnTo>
                <a:lnTo>
                  <a:pt x="1884" y="2552"/>
                </a:lnTo>
                <a:lnTo>
                  <a:pt x="1884" y="2620"/>
                </a:lnTo>
                <a:lnTo>
                  <a:pt x="1886" y="2686"/>
                </a:lnTo>
                <a:lnTo>
                  <a:pt x="1889" y="2753"/>
                </a:lnTo>
                <a:lnTo>
                  <a:pt x="1894" y="2819"/>
                </a:lnTo>
                <a:lnTo>
                  <a:pt x="1900" y="2883"/>
                </a:lnTo>
                <a:lnTo>
                  <a:pt x="1908" y="2948"/>
                </a:lnTo>
                <a:lnTo>
                  <a:pt x="1917" y="3012"/>
                </a:lnTo>
                <a:lnTo>
                  <a:pt x="1928" y="3075"/>
                </a:lnTo>
                <a:lnTo>
                  <a:pt x="1939" y="3137"/>
                </a:lnTo>
                <a:lnTo>
                  <a:pt x="1952" y="3198"/>
                </a:lnTo>
                <a:lnTo>
                  <a:pt x="1965" y="3258"/>
                </a:lnTo>
                <a:lnTo>
                  <a:pt x="1979" y="3317"/>
                </a:lnTo>
                <a:lnTo>
                  <a:pt x="1993" y="3375"/>
                </a:lnTo>
                <a:lnTo>
                  <a:pt x="2009" y="3432"/>
                </a:lnTo>
                <a:lnTo>
                  <a:pt x="2024" y="3487"/>
                </a:lnTo>
                <a:lnTo>
                  <a:pt x="2041" y="3541"/>
                </a:lnTo>
                <a:lnTo>
                  <a:pt x="2057" y="3594"/>
                </a:lnTo>
                <a:lnTo>
                  <a:pt x="2073" y="3644"/>
                </a:lnTo>
                <a:lnTo>
                  <a:pt x="2091" y="3694"/>
                </a:lnTo>
                <a:lnTo>
                  <a:pt x="2125" y="3787"/>
                </a:lnTo>
                <a:lnTo>
                  <a:pt x="2158" y="3873"/>
                </a:lnTo>
                <a:lnTo>
                  <a:pt x="2190" y="3951"/>
                </a:lnTo>
                <a:lnTo>
                  <a:pt x="2221" y="4021"/>
                </a:lnTo>
                <a:lnTo>
                  <a:pt x="2248" y="4081"/>
                </a:lnTo>
                <a:lnTo>
                  <a:pt x="2272" y="4131"/>
                </a:lnTo>
                <a:lnTo>
                  <a:pt x="2354" y="4169"/>
                </a:lnTo>
                <a:lnTo>
                  <a:pt x="2435" y="4204"/>
                </a:lnTo>
                <a:lnTo>
                  <a:pt x="2512" y="4235"/>
                </a:lnTo>
                <a:lnTo>
                  <a:pt x="2586" y="4264"/>
                </a:lnTo>
                <a:lnTo>
                  <a:pt x="2656" y="4290"/>
                </a:lnTo>
                <a:lnTo>
                  <a:pt x="2721" y="4312"/>
                </a:lnTo>
                <a:lnTo>
                  <a:pt x="2783" y="4332"/>
                </a:lnTo>
                <a:lnTo>
                  <a:pt x="2839" y="4350"/>
                </a:lnTo>
                <a:lnTo>
                  <a:pt x="2890" y="4365"/>
                </a:lnTo>
                <a:lnTo>
                  <a:pt x="2936" y="4378"/>
                </a:lnTo>
                <a:lnTo>
                  <a:pt x="3008" y="4397"/>
                </a:lnTo>
                <a:lnTo>
                  <a:pt x="3054" y="4407"/>
                </a:lnTo>
                <a:lnTo>
                  <a:pt x="3069" y="4410"/>
                </a:lnTo>
                <a:lnTo>
                  <a:pt x="3075" y="4391"/>
                </a:lnTo>
                <a:lnTo>
                  <a:pt x="3091" y="4339"/>
                </a:lnTo>
                <a:lnTo>
                  <a:pt x="3101" y="4300"/>
                </a:lnTo>
                <a:lnTo>
                  <a:pt x="3112" y="4253"/>
                </a:lnTo>
                <a:lnTo>
                  <a:pt x="3123" y="4200"/>
                </a:lnTo>
                <a:lnTo>
                  <a:pt x="3134" y="4139"/>
                </a:lnTo>
                <a:lnTo>
                  <a:pt x="3144" y="4073"/>
                </a:lnTo>
                <a:lnTo>
                  <a:pt x="3154" y="4001"/>
                </a:lnTo>
                <a:lnTo>
                  <a:pt x="3162" y="3923"/>
                </a:lnTo>
                <a:lnTo>
                  <a:pt x="3165" y="3882"/>
                </a:lnTo>
                <a:lnTo>
                  <a:pt x="3168" y="3839"/>
                </a:lnTo>
                <a:lnTo>
                  <a:pt x="3170" y="3796"/>
                </a:lnTo>
                <a:lnTo>
                  <a:pt x="3171" y="3751"/>
                </a:lnTo>
                <a:lnTo>
                  <a:pt x="3171" y="3705"/>
                </a:lnTo>
                <a:lnTo>
                  <a:pt x="3171" y="3659"/>
                </a:lnTo>
                <a:lnTo>
                  <a:pt x="3170" y="3611"/>
                </a:lnTo>
                <a:lnTo>
                  <a:pt x="3168" y="3562"/>
                </a:lnTo>
                <a:lnTo>
                  <a:pt x="3164" y="3512"/>
                </a:lnTo>
                <a:lnTo>
                  <a:pt x="3160" y="3461"/>
                </a:lnTo>
                <a:lnTo>
                  <a:pt x="3154" y="3410"/>
                </a:lnTo>
                <a:lnTo>
                  <a:pt x="3148" y="3359"/>
                </a:lnTo>
                <a:lnTo>
                  <a:pt x="3140" y="3305"/>
                </a:lnTo>
                <a:lnTo>
                  <a:pt x="3131" y="3251"/>
                </a:lnTo>
                <a:lnTo>
                  <a:pt x="3121" y="3198"/>
                </a:lnTo>
                <a:lnTo>
                  <a:pt x="3109" y="3143"/>
                </a:lnTo>
                <a:lnTo>
                  <a:pt x="3095" y="3087"/>
                </a:lnTo>
                <a:lnTo>
                  <a:pt x="3080" y="3032"/>
                </a:lnTo>
                <a:lnTo>
                  <a:pt x="3063" y="2976"/>
                </a:lnTo>
                <a:lnTo>
                  <a:pt x="3045" y="2919"/>
                </a:lnTo>
                <a:lnTo>
                  <a:pt x="3025" y="2863"/>
                </a:lnTo>
                <a:lnTo>
                  <a:pt x="3003" y="2805"/>
                </a:lnTo>
                <a:lnTo>
                  <a:pt x="2979" y="2748"/>
                </a:lnTo>
                <a:lnTo>
                  <a:pt x="2953" y="2692"/>
                </a:lnTo>
                <a:lnTo>
                  <a:pt x="2926" y="2634"/>
                </a:lnTo>
                <a:lnTo>
                  <a:pt x="2895" y="2576"/>
                </a:lnTo>
                <a:lnTo>
                  <a:pt x="2864" y="2519"/>
                </a:lnTo>
                <a:lnTo>
                  <a:pt x="2830" y="2461"/>
                </a:lnTo>
                <a:lnTo>
                  <a:pt x="2793" y="2403"/>
                </a:lnTo>
                <a:lnTo>
                  <a:pt x="2755" y="2346"/>
                </a:lnTo>
                <a:lnTo>
                  <a:pt x="2714" y="2288"/>
                </a:lnTo>
                <a:lnTo>
                  <a:pt x="2670" y="2231"/>
                </a:lnTo>
                <a:lnTo>
                  <a:pt x="2624" y="2174"/>
                </a:lnTo>
                <a:lnTo>
                  <a:pt x="2576" y="2117"/>
                </a:lnTo>
                <a:lnTo>
                  <a:pt x="2525" y="2061"/>
                </a:lnTo>
                <a:lnTo>
                  <a:pt x="2472" y="2006"/>
                </a:lnTo>
                <a:lnTo>
                  <a:pt x="2415" y="1950"/>
                </a:lnTo>
                <a:lnTo>
                  <a:pt x="2356" y="1895"/>
                </a:lnTo>
                <a:lnTo>
                  <a:pt x="2293" y="1842"/>
                </a:lnTo>
                <a:lnTo>
                  <a:pt x="2228" y="1788"/>
                </a:lnTo>
                <a:lnTo>
                  <a:pt x="2160" y="1735"/>
                </a:lnTo>
                <a:lnTo>
                  <a:pt x="2089" y="1682"/>
                </a:lnTo>
                <a:lnTo>
                  <a:pt x="1983" y="1605"/>
                </a:lnTo>
                <a:lnTo>
                  <a:pt x="1881" y="1528"/>
                </a:lnTo>
                <a:lnTo>
                  <a:pt x="1783" y="1451"/>
                </a:lnTo>
                <a:lnTo>
                  <a:pt x="1688" y="1374"/>
                </a:lnTo>
                <a:lnTo>
                  <a:pt x="1598" y="1297"/>
                </a:lnTo>
                <a:lnTo>
                  <a:pt x="1511" y="1222"/>
                </a:lnTo>
                <a:lnTo>
                  <a:pt x="1429" y="1147"/>
                </a:lnTo>
                <a:lnTo>
                  <a:pt x="1349" y="1073"/>
                </a:lnTo>
                <a:lnTo>
                  <a:pt x="1274" y="1000"/>
                </a:lnTo>
                <a:lnTo>
                  <a:pt x="1201" y="928"/>
                </a:lnTo>
                <a:lnTo>
                  <a:pt x="1132" y="858"/>
                </a:lnTo>
                <a:lnTo>
                  <a:pt x="1067" y="789"/>
                </a:lnTo>
                <a:lnTo>
                  <a:pt x="1006" y="722"/>
                </a:lnTo>
                <a:lnTo>
                  <a:pt x="948" y="657"/>
                </a:lnTo>
                <a:lnTo>
                  <a:pt x="893" y="594"/>
                </a:lnTo>
                <a:lnTo>
                  <a:pt x="842" y="533"/>
                </a:lnTo>
                <a:lnTo>
                  <a:pt x="794" y="475"/>
                </a:lnTo>
                <a:lnTo>
                  <a:pt x="749" y="420"/>
                </a:lnTo>
                <a:lnTo>
                  <a:pt x="708" y="366"/>
                </a:lnTo>
                <a:lnTo>
                  <a:pt x="670" y="316"/>
                </a:lnTo>
                <a:lnTo>
                  <a:pt x="634" y="269"/>
                </a:lnTo>
                <a:lnTo>
                  <a:pt x="603" y="225"/>
                </a:lnTo>
                <a:lnTo>
                  <a:pt x="550" y="147"/>
                </a:lnTo>
                <a:lnTo>
                  <a:pt x="508" y="85"/>
                </a:lnTo>
                <a:lnTo>
                  <a:pt x="479" y="39"/>
                </a:lnTo>
                <a:lnTo>
                  <a:pt x="456" y="0"/>
                </a:lnTo>
                <a:close/>
              </a:path>
            </a:pathLst>
          </a:custGeom>
          <a:solidFill>
            <a:srgbClr val="BECE37"/>
          </a:solidFill>
          <a:ln w="19050" cap="flat" cmpd="sng" algn="ctr">
            <a:gradFill flip="none" rotWithShape="1">
              <a:gsLst>
                <a:gs pos="0">
                  <a:sysClr val="window" lastClr="FFFFFF"/>
                </a:gs>
                <a:gs pos="100000">
                  <a:sysClr val="window" lastClr="FFFFFF">
                    <a:lumMod val="85000"/>
                  </a:sysClr>
                </a:gs>
              </a:gsLst>
              <a:lin ang="2700000" scaled="1"/>
              <a:tileRect/>
            </a:gradFill>
            <a:prstDash val="solid"/>
          </a:ln>
          <a:effectLst>
            <a:outerShdw blurRad="304800" dist="152400" dir="2700000" algn="tl" rotWithShape="0">
              <a:prstClr val="black">
                <a:alpha val="25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2E8A31F-BA6B-7353-B936-FAF064BD80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2747" y="1857764"/>
            <a:ext cx="4006850" cy="933450"/>
          </a:xfrm>
        </p:spPr>
        <p:txBody>
          <a:bodyPr/>
          <a:lstStyle>
            <a:lvl1pPr marL="0" indent="0">
              <a:lnSpc>
                <a:spcPct val="120000"/>
              </a:lnSpc>
              <a:buNone/>
              <a:defRPr>
                <a:solidFill>
                  <a:srgbClr val="02B3C5"/>
                </a:solidFill>
              </a:defRPr>
            </a:lvl1pPr>
          </a:lstStyle>
          <a:p>
            <a:pPr marL="0" lvl="0">
              <a:lnSpc>
                <a:spcPct val="12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3C9910C7-CF87-0344-FDB4-A71EA296DDF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2747" y="3476553"/>
            <a:ext cx="4006850" cy="93345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dirty="0">
                <a:solidFill>
                  <a:srgbClr val="FFBF5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>
              <a:lnSpc>
                <a:spcPct val="12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09343932-4324-1032-EA27-84DB192D09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2747" y="5031862"/>
            <a:ext cx="4006850" cy="933450"/>
          </a:xfrm>
        </p:spPr>
        <p:txBody>
          <a:bodyPr/>
          <a:lstStyle>
            <a:lvl1pPr marL="0" indent="0">
              <a:lnSpc>
                <a:spcPct val="120000"/>
              </a:lnSpc>
              <a:buNone/>
              <a:defRPr>
                <a:solidFill>
                  <a:srgbClr val="BECE37"/>
                </a:solidFill>
              </a:defRPr>
            </a:lvl1pPr>
          </a:lstStyle>
          <a:p>
            <a:pPr marL="0" lvl="0">
              <a:lnSpc>
                <a:spcPct val="12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935A05C5-A934-2C75-9746-442367AA7C8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746" y="-116226"/>
            <a:ext cx="7938927" cy="2031216"/>
          </a:xfrm>
          <a:prstGeom prst="rect">
            <a:avLst/>
          </a:prstGeom>
        </p:spPr>
      </p:pic>
      <p:pic>
        <p:nvPicPr>
          <p:cNvPr id="16" name="Picture 15" descr="A cartoon of a robot&#10;&#10;Description automatically generated">
            <a:extLst>
              <a:ext uri="{FF2B5EF4-FFF2-40B4-BE49-F238E27FC236}">
                <a16:creationId xmlns:a16="http://schemas.microsoft.com/office/drawing/2014/main" id="{963221CB-BE8F-8556-6DF1-5495D22CA56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761" y="977973"/>
            <a:ext cx="1420077" cy="1881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15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8" grpId="0" build="p">
        <p:tmplLst>
          <p:tmpl lvl="1">
            <p:tnLst>
              <p:par>
                <p:cTn presetID="6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in)">
                      <p:cBhvr>
                        <p:cTn dur="20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6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in)">
                      <p:cBhvr>
                        <p:cTn dur="20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6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in)">
                      <p:cBhvr>
                        <p:cTn dur="20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E25358-D635-DB0D-E6A5-9E231909D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7E6ED-7669-47B6-B355-8D8481A6B442}" type="datetime1">
              <a:rPr lang="vi-VN" smtClean="0"/>
              <a:t>12/02/2025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D0594F-EC86-4F3E-1C47-A41A3D9B7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7B94D7-A8F4-4B4A-13FA-56255AD8A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92023" y="6356350"/>
            <a:ext cx="1932283" cy="286163"/>
          </a:xfrm>
        </p:spPr>
        <p:txBody>
          <a:bodyPr/>
          <a:lstStyle>
            <a:lvl1pPr>
              <a:defRPr sz="2000"/>
            </a:lvl1pPr>
          </a:lstStyle>
          <a:p>
            <a:fld id="{CED1AD1B-201A-4EFC-8B98-E6BC70A7F17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AA773363-5424-DB1E-F20E-98EFABB019F8}"/>
              </a:ext>
            </a:extLst>
          </p:cNvPr>
          <p:cNvSpPr/>
          <p:nvPr userDrawn="1"/>
        </p:nvSpPr>
        <p:spPr>
          <a:xfrm rot="288391">
            <a:off x="1380415" y="2003238"/>
            <a:ext cx="2879287" cy="3272953"/>
          </a:xfrm>
          <a:custGeom>
            <a:avLst/>
            <a:gdLst/>
            <a:ahLst/>
            <a:cxnLst/>
            <a:rect l="l" t="t" r="r" b="b"/>
            <a:pathLst>
              <a:path w="5830712" h="6475543">
                <a:moveTo>
                  <a:pt x="0" y="0"/>
                </a:moveTo>
                <a:lnTo>
                  <a:pt x="5830712" y="0"/>
                </a:lnTo>
                <a:lnTo>
                  <a:pt x="5830712" y="6475543"/>
                </a:lnTo>
                <a:lnTo>
                  <a:pt x="0" y="64755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11" t="-9206" r="-15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CC2C074C-6BDE-B521-F3BA-63BD1C52489E}"/>
              </a:ext>
            </a:extLst>
          </p:cNvPr>
          <p:cNvSpPr/>
          <p:nvPr/>
        </p:nvSpPr>
        <p:spPr>
          <a:xfrm>
            <a:off x="6052873" y="1451670"/>
            <a:ext cx="5427406" cy="1487055"/>
          </a:xfrm>
          <a:custGeom>
            <a:avLst/>
            <a:gdLst/>
            <a:ahLst/>
            <a:cxnLst/>
            <a:rect l="l" t="t" r="r" b="b"/>
            <a:pathLst>
              <a:path w="10273483" h="2529845">
                <a:moveTo>
                  <a:pt x="0" y="0"/>
                </a:moveTo>
                <a:lnTo>
                  <a:pt x="10273483" y="0"/>
                </a:lnTo>
                <a:lnTo>
                  <a:pt x="10273483" y="2529845"/>
                </a:lnTo>
                <a:lnTo>
                  <a:pt x="0" y="25298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000"/>
          </a:p>
        </p:txBody>
      </p:sp>
      <p:sp>
        <p:nvSpPr>
          <p:cNvPr id="15" name="Freeform 12">
            <a:extLst>
              <a:ext uri="{FF2B5EF4-FFF2-40B4-BE49-F238E27FC236}">
                <a16:creationId xmlns:a16="http://schemas.microsoft.com/office/drawing/2014/main" id="{7A271B6D-8E43-25FD-EB50-371B052D0A5B}"/>
              </a:ext>
            </a:extLst>
          </p:cNvPr>
          <p:cNvSpPr/>
          <p:nvPr/>
        </p:nvSpPr>
        <p:spPr>
          <a:xfrm>
            <a:off x="4928396" y="3049604"/>
            <a:ext cx="5427406" cy="1487055"/>
          </a:xfrm>
          <a:custGeom>
            <a:avLst/>
            <a:gdLst/>
            <a:ahLst/>
            <a:cxnLst/>
            <a:rect l="l" t="t" r="r" b="b"/>
            <a:pathLst>
              <a:path w="10273483" h="2529845">
                <a:moveTo>
                  <a:pt x="0" y="0"/>
                </a:moveTo>
                <a:lnTo>
                  <a:pt x="10273483" y="0"/>
                </a:lnTo>
                <a:lnTo>
                  <a:pt x="10273483" y="2529845"/>
                </a:lnTo>
                <a:lnTo>
                  <a:pt x="0" y="25298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 sz="2000"/>
          </a:p>
        </p:txBody>
      </p:sp>
      <p:sp>
        <p:nvSpPr>
          <p:cNvPr id="18" name="Freeform 15">
            <a:extLst>
              <a:ext uri="{FF2B5EF4-FFF2-40B4-BE49-F238E27FC236}">
                <a16:creationId xmlns:a16="http://schemas.microsoft.com/office/drawing/2014/main" id="{99904C92-8617-129A-26B3-E7FE1DA5A077}"/>
              </a:ext>
            </a:extLst>
          </p:cNvPr>
          <p:cNvSpPr/>
          <p:nvPr/>
        </p:nvSpPr>
        <p:spPr>
          <a:xfrm>
            <a:off x="3812098" y="4647538"/>
            <a:ext cx="5427406" cy="1487055"/>
          </a:xfrm>
          <a:custGeom>
            <a:avLst/>
            <a:gdLst/>
            <a:ahLst/>
            <a:cxnLst/>
            <a:rect l="l" t="t" r="r" b="b"/>
            <a:pathLst>
              <a:path w="10273483" h="2529845">
                <a:moveTo>
                  <a:pt x="0" y="0"/>
                </a:moveTo>
                <a:lnTo>
                  <a:pt x="10273483" y="0"/>
                </a:lnTo>
                <a:lnTo>
                  <a:pt x="10273483" y="2529845"/>
                </a:lnTo>
                <a:lnTo>
                  <a:pt x="0" y="25298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 sz="200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B62F9C90-C9B2-A00F-12FB-853504B24E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79613" y="271528"/>
            <a:ext cx="7259891" cy="824467"/>
          </a:xfrm>
        </p:spPr>
        <p:txBody>
          <a:bodyPr>
            <a:normAutofit/>
          </a:bodyPr>
          <a:lstStyle>
            <a:lvl1pPr marL="0" indent="0">
              <a:buNone/>
              <a:defRPr sz="4400" b="1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3E3123C1-4855-EFC2-7910-D5F08E313FD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05763" y="1757464"/>
            <a:ext cx="5007879" cy="824467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42EC7BC8-B776-393E-1D92-3A13F09F69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38159" y="3343738"/>
            <a:ext cx="5007879" cy="824467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25" name="Text Placeholder 21">
            <a:extLst>
              <a:ext uri="{FF2B5EF4-FFF2-40B4-BE49-F238E27FC236}">
                <a16:creationId xmlns:a16="http://schemas.microsoft.com/office/drawing/2014/main" id="{D1ED4CA5-9915-334A-ED87-4310059EC0F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38600" y="4947488"/>
            <a:ext cx="5007879" cy="824467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094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859300-941C-CA53-AAB9-DB8314D02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07F0C-8507-49D1-A8AF-6AD0D8CEB77A}" type="datetime1">
              <a:rPr lang="vi-VN" smtClean="0"/>
              <a:t>12/02/2025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500CA6-DB03-866E-4205-76B30A701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0F5494-8E0C-322C-D17F-4B22C7BC8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cxnSp>
        <p:nvCxnSpPr>
          <p:cNvPr id="44" name="直接连接符 2">
            <a:extLst>
              <a:ext uri="{FF2B5EF4-FFF2-40B4-BE49-F238E27FC236}">
                <a16:creationId xmlns:a16="http://schemas.microsoft.com/office/drawing/2014/main" id="{8F10E5AE-CD40-164C-1DE2-DA6575165D9E}"/>
              </a:ext>
            </a:extLst>
          </p:cNvPr>
          <p:cNvCxnSpPr>
            <a:cxnSpLocks/>
          </p:cNvCxnSpPr>
          <p:nvPr userDrawn="1"/>
        </p:nvCxnSpPr>
        <p:spPr>
          <a:xfrm>
            <a:off x="6068622" y="1348204"/>
            <a:ext cx="0" cy="4371678"/>
          </a:xfrm>
          <a:prstGeom prst="line">
            <a:avLst/>
          </a:prstGeom>
          <a:noFill/>
          <a:ln w="28575" cap="flat" cmpd="sng" algn="ctr">
            <a:solidFill>
              <a:srgbClr val="3F404B"/>
            </a:solidFill>
            <a:prstDash val="sysDot"/>
            <a:miter lim="800000"/>
          </a:ln>
          <a:effectLst/>
        </p:spPr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24F7A2B8-60CE-822A-23D3-7F66E5DC56DB}"/>
              </a:ext>
            </a:extLst>
          </p:cNvPr>
          <p:cNvGrpSpPr/>
          <p:nvPr userDrawn="1"/>
        </p:nvGrpSpPr>
        <p:grpSpPr>
          <a:xfrm>
            <a:off x="2314436" y="1488922"/>
            <a:ext cx="4338475" cy="1729435"/>
            <a:chOff x="2314436" y="1488922"/>
            <a:chExt cx="4338475" cy="1729435"/>
          </a:xfrm>
        </p:grpSpPr>
        <p:pic>
          <p:nvPicPr>
            <p:cNvPr id="46" name="图片 4">
              <a:extLst>
                <a:ext uri="{FF2B5EF4-FFF2-40B4-BE49-F238E27FC236}">
                  <a16:creationId xmlns:a16="http://schemas.microsoft.com/office/drawing/2014/main" id="{9AAE83A1-967C-6482-7C55-B91A19754C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38147" y="1508976"/>
              <a:ext cx="3280165" cy="1709381"/>
            </a:xfrm>
            <a:prstGeom prst="rect">
              <a:avLst/>
            </a:prstGeom>
          </p:spPr>
        </p:pic>
        <p:grpSp>
          <p:nvGrpSpPr>
            <p:cNvPr id="47" name="组合 5">
              <a:extLst>
                <a:ext uri="{FF2B5EF4-FFF2-40B4-BE49-F238E27FC236}">
                  <a16:creationId xmlns:a16="http://schemas.microsoft.com/office/drawing/2014/main" id="{94B54D31-345A-C7B8-4390-6DDA2E324D2D}"/>
                </a:ext>
              </a:extLst>
            </p:cNvPr>
            <p:cNvGrpSpPr/>
            <p:nvPr/>
          </p:nvGrpSpPr>
          <p:grpSpPr>
            <a:xfrm flipH="1">
              <a:off x="2314436" y="1488922"/>
              <a:ext cx="4338475" cy="1221231"/>
              <a:chOff x="7995986" y="760883"/>
              <a:chExt cx="3436053" cy="540840"/>
            </a:xfrm>
          </p:grpSpPr>
          <p:sp>
            <p:nvSpPr>
              <p:cNvPr id="48" name="Freeform 56">
                <a:extLst>
                  <a:ext uri="{FF2B5EF4-FFF2-40B4-BE49-F238E27FC236}">
                    <a16:creationId xmlns:a16="http://schemas.microsoft.com/office/drawing/2014/main" id="{22EEA318-2864-44E8-006E-600F4F7138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85" y="760883"/>
                <a:ext cx="2422254" cy="430899"/>
              </a:xfrm>
              <a:custGeom>
                <a:avLst/>
                <a:gdLst>
                  <a:gd name="T0" fmla="*/ 2353 w 2385"/>
                  <a:gd name="T1" fmla="*/ 0 h 425"/>
                  <a:gd name="T2" fmla="*/ 0 w 2385"/>
                  <a:gd name="T3" fmla="*/ 0 h 425"/>
                  <a:gd name="T4" fmla="*/ 0 w 2385"/>
                  <a:gd name="T5" fmla="*/ 425 h 425"/>
                  <a:gd name="T6" fmla="*/ 2353 w 2385"/>
                  <a:gd name="T7" fmla="*/ 425 h 425"/>
                  <a:gd name="T8" fmla="*/ 2385 w 2385"/>
                  <a:gd name="T9" fmla="*/ 393 h 425"/>
                  <a:gd name="T10" fmla="*/ 2385 w 2385"/>
                  <a:gd name="T11" fmla="*/ 32 h 425"/>
                  <a:gd name="T12" fmla="*/ 2353 w 2385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5" h="425">
                    <a:moveTo>
                      <a:pt x="23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2353" y="425"/>
                      <a:pt x="2353" y="425"/>
                      <a:pt x="2353" y="425"/>
                    </a:cubicBezTo>
                    <a:cubicBezTo>
                      <a:pt x="2370" y="425"/>
                      <a:pt x="2385" y="411"/>
                      <a:pt x="2385" y="393"/>
                    </a:cubicBezTo>
                    <a:cubicBezTo>
                      <a:pt x="2385" y="32"/>
                      <a:pt x="2385" y="32"/>
                      <a:pt x="2385" y="32"/>
                    </a:cubicBezTo>
                    <a:cubicBezTo>
                      <a:pt x="2385" y="15"/>
                      <a:pt x="2370" y="0"/>
                      <a:pt x="2353" y="0"/>
                    </a:cubicBezTo>
                    <a:close/>
                  </a:path>
                </a:pathLst>
              </a:custGeom>
              <a:solidFill>
                <a:srgbClr val="F0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49" name="Freeform 57">
                <a:extLst>
                  <a:ext uri="{FF2B5EF4-FFF2-40B4-BE49-F238E27FC236}">
                    <a16:creationId xmlns:a16="http://schemas.microsoft.com/office/drawing/2014/main" id="{C26E2D04-AA9D-AF2A-CE92-A682523D74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5986" y="760883"/>
                <a:ext cx="1013801" cy="430899"/>
              </a:xfrm>
              <a:custGeom>
                <a:avLst/>
                <a:gdLst>
                  <a:gd name="T0" fmla="*/ 32 w 734"/>
                  <a:gd name="T1" fmla="*/ 0 h 425"/>
                  <a:gd name="T2" fmla="*/ 0 w 734"/>
                  <a:gd name="T3" fmla="*/ 32 h 425"/>
                  <a:gd name="T4" fmla="*/ 0 w 734"/>
                  <a:gd name="T5" fmla="*/ 393 h 425"/>
                  <a:gd name="T6" fmla="*/ 32 w 734"/>
                  <a:gd name="T7" fmla="*/ 425 h 425"/>
                  <a:gd name="T8" fmla="*/ 734 w 734"/>
                  <a:gd name="T9" fmla="*/ 425 h 425"/>
                  <a:gd name="T10" fmla="*/ 734 w 734"/>
                  <a:gd name="T11" fmla="*/ 0 h 425"/>
                  <a:gd name="T12" fmla="*/ 32 w 734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34" h="425">
                    <a:moveTo>
                      <a:pt x="32" y="0"/>
                    </a:moveTo>
                    <a:cubicBezTo>
                      <a:pt x="14" y="0"/>
                      <a:pt x="0" y="15"/>
                      <a:pt x="0" y="32"/>
                    </a:cubicBezTo>
                    <a:cubicBezTo>
                      <a:pt x="0" y="393"/>
                      <a:pt x="0" y="393"/>
                      <a:pt x="0" y="393"/>
                    </a:cubicBezTo>
                    <a:cubicBezTo>
                      <a:pt x="0" y="411"/>
                      <a:pt x="14" y="425"/>
                      <a:pt x="32" y="425"/>
                    </a:cubicBezTo>
                    <a:cubicBezTo>
                      <a:pt x="734" y="425"/>
                      <a:pt x="734" y="425"/>
                      <a:pt x="734" y="425"/>
                    </a:cubicBezTo>
                    <a:cubicBezTo>
                      <a:pt x="734" y="0"/>
                      <a:pt x="734" y="0"/>
                      <a:pt x="734" y="0"/>
                    </a:cubicBez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FFFF">
                  <a:lumMod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50" name="Freeform 58">
                <a:extLst>
                  <a:ext uri="{FF2B5EF4-FFF2-40B4-BE49-F238E27FC236}">
                    <a16:creationId xmlns:a16="http://schemas.microsoft.com/office/drawing/2014/main" id="{967C9642-4EBD-391B-D398-ECB4EC2353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37616" y="1044602"/>
                <a:ext cx="255347" cy="257121"/>
              </a:xfrm>
              <a:custGeom>
                <a:avLst/>
                <a:gdLst>
                  <a:gd name="T0" fmla="*/ 72 w 144"/>
                  <a:gd name="T1" fmla="*/ 145 h 145"/>
                  <a:gd name="T2" fmla="*/ 0 w 144"/>
                  <a:gd name="T3" fmla="*/ 73 h 145"/>
                  <a:gd name="T4" fmla="*/ 72 w 144"/>
                  <a:gd name="T5" fmla="*/ 0 h 145"/>
                  <a:gd name="T6" fmla="*/ 144 w 144"/>
                  <a:gd name="T7" fmla="*/ 73 h 145"/>
                  <a:gd name="T8" fmla="*/ 72 w 144"/>
                  <a:gd name="T9" fmla="*/ 145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145">
                    <a:moveTo>
                      <a:pt x="72" y="145"/>
                    </a:moveTo>
                    <a:lnTo>
                      <a:pt x="0" y="73"/>
                    </a:lnTo>
                    <a:lnTo>
                      <a:pt x="72" y="0"/>
                    </a:lnTo>
                    <a:lnTo>
                      <a:pt x="144" y="73"/>
                    </a:lnTo>
                    <a:lnTo>
                      <a:pt x="72" y="145"/>
                    </a:lnTo>
                    <a:close/>
                  </a:path>
                </a:pathLst>
              </a:custGeom>
              <a:solidFill>
                <a:srgbClr val="FFFFFF">
                  <a:lumMod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51" name="文本框 36">
              <a:extLst>
                <a:ext uri="{FF2B5EF4-FFF2-40B4-BE49-F238E27FC236}">
                  <a16:creationId xmlns:a16="http://schemas.microsoft.com/office/drawing/2014/main" id="{17909BAA-C98B-797D-77B1-50BAF8FBB515}"/>
                </a:ext>
              </a:extLst>
            </p:cNvPr>
            <p:cNvSpPr txBox="1"/>
            <p:nvPr userDrawn="1"/>
          </p:nvSpPr>
          <p:spPr>
            <a:xfrm>
              <a:off x="5333056" y="1754198"/>
              <a:ext cx="12831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3200" b="1" kern="0" dirty="0">
                  <a:solidFill>
                    <a:srgbClr val="673B77"/>
                  </a:solidFill>
                  <a:latin typeface="微软雅黑"/>
                  <a:ea typeface="微软雅黑"/>
                  <a:cs typeface="+mn-ea"/>
                  <a:sym typeface="+mn-lt"/>
                </a:rPr>
                <a:t>01</a:t>
              </a:r>
              <a:endParaRPr lang="zh-CN" altLang="en-US" sz="3200" b="1" kern="0" dirty="0">
                <a:solidFill>
                  <a:srgbClr val="673B77"/>
                </a:solidFill>
                <a:latin typeface="微软雅黑"/>
                <a:ea typeface="微软雅黑"/>
                <a:cs typeface="+mn-ea"/>
                <a:sym typeface="+mn-lt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15BE1EA-95D1-41F0-784C-21CBD5E18606}"/>
              </a:ext>
            </a:extLst>
          </p:cNvPr>
          <p:cNvGrpSpPr/>
          <p:nvPr userDrawn="1"/>
        </p:nvGrpSpPr>
        <p:grpSpPr>
          <a:xfrm>
            <a:off x="2327648" y="4233444"/>
            <a:ext cx="4359787" cy="1729435"/>
            <a:chOff x="2327648" y="4233444"/>
            <a:chExt cx="4359787" cy="1729435"/>
          </a:xfrm>
        </p:grpSpPr>
        <p:pic>
          <p:nvPicPr>
            <p:cNvPr id="53" name="图片 11">
              <a:extLst>
                <a:ext uri="{FF2B5EF4-FFF2-40B4-BE49-F238E27FC236}">
                  <a16:creationId xmlns:a16="http://schemas.microsoft.com/office/drawing/2014/main" id="{E9397F4F-F4CF-1277-8CC0-4D0C5226E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51359" y="4253498"/>
              <a:ext cx="3280165" cy="1709381"/>
            </a:xfrm>
            <a:prstGeom prst="rect">
              <a:avLst/>
            </a:prstGeom>
          </p:spPr>
        </p:pic>
        <p:grpSp>
          <p:nvGrpSpPr>
            <p:cNvPr id="54" name="组合 12">
              <a:extLst>
                <a:ext uri="{FF2B5EF4-FFF2-40B4-BE49-F238E27FC236}">
                  <a16:creationId xmlns:a16="http://schemas.microsoft.com/office/drawing/2014/main" id="{B0F73070-9978-16AE-8985-78E91E752929}"/>
                </a:ext>
              </a:extLst>
            </p:cNvPr>
            <p:cNvGrpSpPr/>
            <p:nvPr/>
          </p:nvGrpSpPr>
          <p:grpSpPr>
            <a:xfrm flipH="1">
              <a:off x="2327648" y="4233444"/>
              <a:ext cx="4338475" cy="1221231"/>
              <a:chOff x="7995986" y="760883"/>
              <a:chExt cx="3436053" cy="540840"/>
            </a:xfrm>
          </p:grpSpPr>
          <p:sp>
            <p:nvSpPr>
              <p:cNvPr id="55" name="Freeform 56">
                <a:extLst>
                  <a:ext uri="{FF2B5EF4-FFF2-40B4-BE49-F238E27FC236}">
                    <a16:creationId xmlns:a16="http://schemas.microsoft.com/office/drawing/2014/main" id="{F8B4D4FF-1CCC-46A8-F7D3-51F90C69B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85" y="760883"/>
                <a:ext cx="2422254" cy="430899"/>
              </a:xfrm>
              <a:custGeom>
                <a:avLst/>
                <a:gdLst>
                  <a:gd name="T0" fmla="*/ 2353 w 2385"/>
                  <a:gd name="T1" fmla="*/ 0 h 425"/>
                  <a:gd name="T2" fmla="*/ 0 w 2385"/>
                  <a:gd name="T3" fmla="*/ 0 h 425"/>
                  <a:gd name="T4" fmla="*/ 0 w 2385"/>
                  <a:gd name="T5" fmla="*/ 425 h 425"/>
                  <a:gd name="T6" fmla="*/ 2353 w 2385"/>
                  <a:gd name="T7" fmla="*/ 425 h 425"/>
                  <a:gd name="T8" fmla="*/ 2385 w 2385"/>
                  <a:gd name="T9" fmla="*/ 393 h 425"/>
                  <a:gd name="T10" fmla="*/ 2385 w 2385"/>
                  <a:gd name="T11" fmla="*/ 32 h 425"/>
                  <a:gd name="T12" fmla="*/ 2353 w 2385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5" h="425">
                    <a:moveTo>
                      <a:pt x="23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2353" y="425"/>
                      <a:pt x="2353" y="425"/>
                      <a:pt x="2353" y="425"/>
                    </a:cubicBezTo>
                    <a:cubicBezTo>
                      <a:pt x="2370" y="425"/>
                      <a:pt x="2385" y="411"/>
                      <a:pt x="2385" y="393"/>
                    </a:cubicBezTo>
                    <a:cubicBezTo>
                      <a:pt x="2385" y="32"/>
                      <a:pt x="2385" y="32"/>
                      <a:pt x="2385" y="32"/>
                    </a:cubicBezTo>
                    <a:cubicBezTo>
                      <a:pt x="2385" y="15"/>
                      <a:pt x="2370" y="0"/>
                      <a:pt x="2353" y="0"/>
                    </a:cubicBezTo>
                    <a:close/>
                  </a:path>
                </a:pathLst>
              </a:custGeom>
              <a:solidFill>
                <a:srgbClr val="BECE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56" name="Freeform 57">
                <a:extLst>
                  <a:ext uri="{FF2B5EF4-FFF2-40B4-BE49-F238E27FC236}">
                    <a16:creationId xmlns:a16="http://schemas.microsoft.com/office/drawing/2014/main" id="{2088590D-8763-AB43-76CD-C16B463A17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5986" y="760883"/>
                <a:ext cx="1013801" cy="430899"/>
              </a:xfrm>
              <a:custGeom>
                <a:avLst/>
                <a:gdLst>
                  <a:gd name="T0" fmla="*/ 32 w 734"/>
                  <a:gd name="T1" fmla="*/ 0 h 425"/>
                  <a:gd name="T2" fmla="*/ 0 w 734"/>
                  <a:gd name="T3" fmla="*/ 32 h 425"/>
                  <a:gd name="T4" fmla="*/ 0 w 734"/>
                  <a:gd name="T5" fmla="*/ 393 h 425"/>
                  <a:gd name="T6" fmla="*/ 32 w 734"/>
                  <a:gd name="T7" fmla="*/ 425 h 425"/>
                  <a:gd name="T8" fmla="*/ 734 w 734"/>
                  <a:gd name="T9" fmla="*/ 425 h 425"/>
                  <a:gd name="T10" fmla="*/ 734 w 734"/>
                  <a:gd name="T11" fmla="*/ 0 h 425"/>
                  <a:gd name="T12" fmla="*/ 32 w 734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34" h="425">
                    <a:moveTo>
                      <a:pt x="32" y="0"/>
                    </a:moveTo>
                    <a:cubicBezTo>
                      <a:pt x="14" y="0"/>
                      <a:pt x="0" y="15"/>
                      <a:pt x="0" y="32"/>
                    </a:cubicBezTo>
                    <a:cubicBezTo>
                      <a:pt x="0" y="393"/>
                      <a:pt x="0" y="393"/>
                      <a:pt x="0" y="393"/>
                    </a:cubicBezTo>
                    <a:cubicBezTo>
                      <a:pt x="0" y="411"/>
                      <a:pt x="14" y="425"/>
                      <a:pt x="32" y="425"/>
                    </a:cubicBezTo>
                    <a:cubicBezTo>
                      <a:pt x="734" y="425"/>
                      <a:pt x="734" y="425"/>
                      <a:pt x="734" y="425"/>
                    </a:cubicBezTo>
                    <a:cubicBezTo>
                      <a:pt x="734" y="0"/>
                      <a:pt x="734" y="0"/>
                      <a:pt x="734" y="0"/>
                    </a:cubicBez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FFFF">
                  <a:lumMod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57" name="Freeform 58">
                <a:extLst>
                  <a:ext uri="{FF2B5EF4-FFF2-40B4-BE49-F238E27FC236}">
                    <a16:creationId xmlns:a16="http://schemas.microsoft.com/office/drawing/2014/main" id="{2B7FB884-2F5B-17A3-B8DC-B7E62B11F6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37616" y="1044602"/>
                <a:ext cx="255347" cy="257121"/>
              </a:xfrm>
              <a:custGeom>
                <a:avLst/>
                <a:gdLst>
                  <a:gd name="T0" fmla="*/ 72 w 144"/>
                  <a:gd name="T1" fmla="*/ 145 h 145"/>
                  <a:gd name="T2" fmla="*/ 0 w 144"/>
                  <a:gd name="T3" fmla="*/ 73 h 145"/>
                  <a:gd name="T4" fmla="*/ 72 w 144"/>
                  <a:gd name="T5" fmla="*/ 0 h 145"/>
                  <a:gd name="T6" fmla="*/ 144 w 144"/>
                  <a:gd name="T7" fmla="*/ 73 h 145"/>
                  <a:gd name="T8" fmla="*/ 72 w 144"/>
                  <a:gd name="T9" fmla="*/ 145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145">
                    <a:moveTo>
                      <a:pt x="72" y="145"/>
                    </a:moveTo>
                    <a:lnTo>
                      <a:pt x="0" y="73"/>
                    </a:lnTo>
                    <a:lnTo>
                      <a:pt x="72" y="0"/>
                    </a:lnTo>
                    <a:lnTo>
                      <a:pt x="144" y="73"/>
                    </a:lnTo>
                    <a:lnTo>
                      <a:pt x="72" y="145"/>
                    </a:lnTo>
                    <a:close/>
                  </a:path>
                </a:pathLst>
              </a:custGeom>
              <a:solidFill>
                <a:srgbClr val="FFFFFF">
                  <a:lumMod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58" name="文本框 43">
              <a:extLst>
                <a:ext uri="{FF2B5EF4-FFF2-40B4-BE49-F238E27FC236}">
                  <a16:creationId xmlns:a16="http://schemas.microsoft.com/office/drawing/2014/main" id="{902F2B16-59F0-02B3-FDD1-D0E9F4CFB4A6}"/>
                </a:ext>
              </a:extLst>
            </p:cNvPr>
            <p:cNvSpPr txBox="1"/>
            <p:nvPr userDrawn="1"/>
          </p:nvSpPr>
          <p:spPr>
            <a:xfrm>
              <a:off x="5404306" y="4432621"/>
              <a:ext cx="12831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3200" b="1" kern="0" dirty="0">
                  <a:solidFill>
                    <a:srgbClr val="673B77"/>
                  </a:solidFill>
                  <a:latin typeface="微软雅黑"/>
                  <a:ea typeface="微软雅黑"/>
                  <a:cs typeface="+mn-ea"/>
                  <a:sym typeface="+mn-lt"/>
                </a:rPr>
                <a:t>03</a:t>
              </a:r>
              <a:endParaRPr lang="zh-CN" altLang="en-US" sz="3200" b="1" kern="0" dirty="0">
                <a:solidFill>
                  <a:srgbClr val="673B77"/>
                </a:solidFill>
                <a:latin typeface="微软雅黑"/>
                <a:ea typeface="微软雅黑"/>
                <a:cs typeface="+mn-ea"/>
                <a:sym typeface="+mn-lt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130C315-6BB8-590D-F7A0-C221CDCE0611}"/>
              </a:ext>
            </a:extLst>
          </p:cNvPr>
          <p:cNvGrpSpPr/>
          <p:nvPr userDrawn="1"/>
        </p:nvGrpSpPr>
        <p:grpSpPr>
          <a:xfrm>
            <a:off x="5418752" y="2905717"/>
            <a:ext cx="4404057" cy="1729435"/>
            <a:chOff x="6716065" y="2208677"/>
            <a:chExt cx="4404057" cy="1729435"/>
          </a:xfrm>
        </p:grpSpPr>
        <p:pic>
          <p:nvPicPr>
            <p:cNvPr id="60" name="图片 18">
              <a:extLst>
                <a:ext uri="{FF2B5EF4-FFF2-40B4-BE49-F238E27FC236}">
                  <a16:creationId xmlns:a16="http://schemas.microsoft.com/office/drawing/2014/main" id="{031C1BD0-12B2-89D8-1A3F-2B64798E5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6246" y="2228731"/>
              <a:ext cx="3280165" cy="1709381"/>
            </a:xfrm>
            <a:prstGeom prst="rect">
              <a:avLst/>
            </a:prstGeom>
          </p:spPr>
        </p:pic>
        <p:grpSp>
          <p:nvGrpSpPr>
            <p:cNvPr id="61" name="组合 19">
              <a:extLst>
                <a:ext uri="{FF2B5EF4-FFF2-40B4-BE49-F238E27FC236}">
                  <a16:creationId xmlns:a16="http://schemas.microsoft.com/office/drawing/2014/main" id="{E476DA8B-29AC-635F-A788-D397B1530B1C}"/>
                </a:ext>
              </a:extLst>
            </p:cNvPr>
            <p:cNvGrpSpPr/>
            <p:nvPr/>
          </p:nvGrpSpPr>
          <p:grpSpPr>
            <a:xfrm>
              <a:off x="6781647" y="2208677"/>
              <a:ext cx="4338475" cy="1221231"/>
              <a:chOff x="7995986" y="760883"/>
              <a:chExt cx="3436053" cy="540840"/>
            </a:xfrm>
          </p:grpSpPr>
          <p:sp>
            <p:nvSpPr>
              <p:cNvPr id="62" name="Freeform 56">
                <a:extLst>
                  <a:ext uri="{FF2B5EF4-FFF2-40B4-BE49-F238E27FC236}">
                    <a16:creationId xmlns:a16="http://schemas.microsoft.com/office/drawing/2014/main" id="{7123FF69-EA71-1653-48C9-49759FF549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85" y="760883"/>
                <a:ext cx="2422254" cy="430899"/>
              </a:xfrm>
              <a:custGeom>
                <a:avLst/>
                <a:gdLst>
                  <a:gd name="T0" fmla="*/ 2353 w 2385"/>
                  <a:gd name="T1" fmla="*/ 0 h 425"/>
                  <a:gd name="T2" fmla="*/ 0 w 2385"/>
                  <a:gd name="T3" fmla="*/ 0 h 425"/>
                  <a:gd name="T4" fmla="*/ 0 w 2385"/>
                  <a:gd name="T5" fmla="*/ 425 h 425"/>
                  <a:gd name="T6" fmla="*/ 2353 w 2385"/>
                  <a:gd name="T7" fmla="*/ 425 h 425"/>
                  <a:gd name="T8" fmla="*/ 2385 w 2385"/>
                  <a:gd name="T9" fmla="*/ 393 h 425"/>
                  <a:gd name="T10" fmla="*/ 2385 w 2385"/>
                  <a:gd name="T11" fmla="*/ 32 h 425"/>
                  <a:gd name="T12" fmla="*/ 2353 w 2385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5" h="425">
                    <a:moveTo>
                      <a:pt x="23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2353" y="425"/>
                      <a:pt x="2353" y="425"/>
                      <a:pt x="2353" y="425"/>
                    </a:cubicBezTo>
                    <a:cubicBezTo>
                      <a:pt x="2370" y="425"/>
                      <a:pt x="2385" y="411"/>
                      <a:pt x="2385" y="393"/>
                    </a:cubicBezTo>
                    <a:cubicBezTo>
                      <a:pt x="2385" y="32"/>
                      <a:pt x="2385" y="32"/>
                      <a:pt x="2385" y="32"/>
                    </a:cubicBezTo>
                    <a:cubicBezTo>
                      <a:pt x="2385" y="15"/>
                      <a:pt x="2370" y="0"/>
                      <a:pt x="2353" y="0"/>
                    </a:cubicBezTo>
                    <a:close/>
                  </a:path>
                </a:pathLst>
              </a:custGeom>
              <a:solidFill>
                <a:srgbClr val="FFBF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3" name="Freeform 57">
                <a:extLst>
                  <a:ext uri="{FF2B5EF4-FFF2-40B4-BE49-F238E27FC236}">
                    <a16:creationId xmlns:a16="http://schemas.microsoft.com/office/drawing/2014/main" id="{6EBAE34B-C8DB-7561-2074-7EC554E232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5986" y="760883"/>
                <a:ext cx="1013801" cy="430899"/>
              </a:xfrm>
              <a:custGeom>
                <a:avLst/>
                <a:gdLst>
                  <a:gd name="T0" fmla="*/ 32 w 734"/>
                  <a:gd name="T1" fmla="*/ 0 h 425"/>
                  <a:gd name="T2" fmla="*/ 0 w 734"/>
                  <a:gd name="T3" fmla="*/ 32 h 425"/>
                  <a:gd name="T4" fmla="*/ 0 w 734"/>
                  <a:gd name="T5" fmla="*/ 393 h 425"/>
                  <a:gd name="T6" fmla="*/ 32 w 734"/>
                  <a:gd name="T7" fmla="*/ 425 h 425"/>
                  <a:gd name="T8" fmla="*/ 734 w 734"/>
                  <a:gd name="T9" fmla="*/ 425 h 425"/>
                  <a:gd name="T10" fmla="*/ 734 w 734"/>
                  <a:gd name="T11" fmla="*/ 0 h 425"/>
                  <a:gd name="T12" fmla="*/ 32 w 734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34" h="425">
                    <a:moveTo>
                      <a:pt x="32" y="0"/>
                    </a:moveTo>
                    <a:cubicBezTo>
                      <a:pt x="14" y="0"/>
                      <a:pt x="0" y="15"/>
                      <a:pt x="0" y="32"/>
                    </a:cubicBezTo>
                    <a:cubicBezTo>
                      <a:pt x="0" y="393"/>
                      <a:pt x="0" y="393"/>
                      <a:pt x="0" y="393"/>
                    </a:cubicBezTo>
                    <a:cubicBezTo>
                      <a:pt x="0" y="411"/>
                      <a:pt x="14" y="425"/>
                      <a:pt x="32" y="425"/>
                    </a:cubicBezTo>
                    <a:cubicBezTo>
                      <a:pt x="734" y="425"/>
                      <a:pt x="734" y="425"/>
                      <a:pt x="734" y="425"/>
                    </a:cubicBezTo>
                    <a:cubicBezTo>
                      <a:pt x="734" y="0"/>
                      <a:pt x="734" y="0"/>
                      <a:pt x="734" y="0"/>
                    </a:cubicBez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FFFF">
                  <a:lumMod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4" name="Freeform 58">
                <a:extLst>
                  <a:ext uri="{FF2B5EF4-FFF2-40B4-BE49-F238E27FC236}">
                    <a16:creationId xmlns:a16="http://schemas.microsoft.com/office/drawing/2014/main" id="{259AADBA-73A6-4A85-A05E-4CAF90BAE8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37616" y="1044602"/>
                <a:ext cx="255347" cy="257121"/>
              </a:xfrm>
              <a:custGeom>
                <a:avLst/>
                <a:gdLst>
                  <a:gd name="T0" fmla="*/ 72 w 144"/>
                  <a:gd name="T1" fmla="*/ 145 h 145"/>
                  <a:gd name="T2" fmla="*/ 0 w 144"/>
                  <a:gd name="T3" fmla="*/ 73 h 145"/>
                  <a:gd name="T4" fmla="*/ 72 w 144"/>
                  <a:gd name="T5" fmla="*/ 0 h 145"/>
                  <a:gd name="T6" fmla="*/ 144 w 144"/>
                  <a:gd name="T7" fmla="*/ 73 h 145"/>
                  <a:gd name="T8" fmla="*/ 72 w 144"/>
                  <a:gd name="T9" fmla="*/ 145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145">
                    <a:moveTo>
                      <a:pt x="72" y="145"/>
                    </a:moveTo>
                    <a:lnTo>
                      <a:pt x="0" y="73"/>
                    </a:lnTo>
                    <a:lnTo>
                      <a:pt x="72" y="0"/>
                    </a:lnTo>
                    <a:lnTo>
                      <a:pt x="144" y="73"/>
                    </a:lnTo>
                    <a:lnTo>
                      <a:pt x="72" y="145"/>
                    </a:lnTo>
                    <a:close/>
                  </a:path>
                </a:pathLst>
              </a:custGeom>
              <a:solidFill>
                <a:srgbClr val="FFFFFF">
                  <a:lumMod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65" name="文本框 50">
              <a:extLst>
                <a:ext uri="{FF2B5EF4-FFF2-40B4-BE49-F238E27FC236}">
                  <a16:creationId xmlns:a16="http://schemas.microsoft.com/office/drawing/2014/main" id="{2177ED0D-01DB-C9DB-B8E7-A7BA1E272B6A}"/>
                </a:ext>
              </a:extLst>
            </p:cNvPr>
            <p:cNvSpPr txBox="1"/>
            <p:nvPr userDrawn="1"/>
          </p:nvSpPr>
          <p:spPr>
            <a:xfrm>
              <a:off x="6716065" y="2420207"/>
              <a:ext cx="12831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3200" b="1" kern="0" dirty="0">
                  <a:solidFill>
                    <a:srgbClr val="673B77"/>
                  </a:solidFill>
                  <a:latin typeface="微软雅黑"/>
                  <a:ea typeface="微软雅黑"/>
                  <a:cs typeface="+mn-ea"/>
                  <a:sym typeface="+mn-lt"/>
                </a:rPr>
                <a:t>02</a:t>
              </a:r>
              <a:endParaRPr lang="zh-CN" altLang="en-US" sz="3200" b="1" kern="0" dirty="0">
                <a:solidFill>
                  <a:srgbClr val="673B77"/>
                </a:solidFill>
                <a:latin typeface="微软雅黑"/>
                <a:ea typeface="微软雅黑"/>
                <a:cs typeface="+mn-ea"/>
                <a:sym typeface="+mn-lt"/>
              </a:endParaRPr>
            </a:p>
          </p:txBody>
        </p:sp>
      </p:grpSp>
      <p:sp>
        <p:nvSpPr>
          <p:cNvPr id="83" name="Text Placeholder 21">
            <a:extLst>
              <a:ext uri="{FF2B5EF4-FFF2-40B4-BE49-F238E27FC236}">
                <a16:creationId xmlns:a16="http://schemas.microsoft.com/office/drawing/2014/main" id="{05D21439-6EF9-D252-9A83-6A0B4E9CE31F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1802992" y="419109"/>
            <a:ext cx="8343256" cy="824467"/>
          </a:xfrm>
        </p:spPr>
        <p:txBody>
          <a:bodyPr>
            <a:normAutofit/>
          </a:bodyPr>
          <a:lstStyle>
            <a:lvl1pPr marL="0" indent="0" algn="ctr">
              <a:buNone/>
              <a:defRPr sz="4400" b="1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4400" b="1" dirty="0" err="1">
                <a:solidFill>
                  <a:srgbClr val="F07474"/>
                </a:solidFill>
                <a:latin typeface="Arial" panose="020B0604020202020204" pitchFamily="34" charset="0"/>
                <a:ea typeface="华康海报体W12" pitchFamily="81" charset="-122"/>
                <a:cs typeface="Arial" panose="020B0604020202020204" pitchFamily="34" charset="0"/>
              </a:rPr>
              <a:t>Nhập</a:t>
            </a:r>
            <a:r>
              <a:rPr lang="en-US" sz="4400" b="1" dirty="0">
                <a:solidFill>
                  <a:srgbClr val="F07474"/>
                </a:solidFill>
                <a:latin typeface="Arial" panose="020B0604020202020204" pitchFamily="34" charset="0"/>
                <a:ea typeface="华康海报体W12" pitchFamily="81" charset="-122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07474"/>
                </a:solidFill>
                <a:latin typeface="Arial" panose="020B0604020202020204" pitchFamily="34" charset="0"/>
                <a:ea typeface="华康海报体W12" pitchFamily="81" charset="-122"/>
                <a:cs typeface="Arial" panose="020B0604020202020204" pitchFamily="34" charset="0"/>
              </a:rPr>
              <a:t>nội</a:t>
            </a:r>
            <a:r>
              <a:rPr lang="en-US" sz="4400" b="1" dirty="0">
                <a:solidFill>
                  <a:srgbClr val="F07474"/>
                </a:solidFill>
                <a:latin typeface="Arial" panose="020B0604020202020204" pitchFamily="34" charset="0"/>
                <a:ea typeface="华康海报体W12" pitchFamily="81" charset="-122"/>
                <a:cs typeface="Arial" panose="020B0604020202020204" pitchFamily="34" charset="0"/>
              </a:rPr>
              <a:t> dung </a:t>
            </a:r>
            <a:r>
              <a:rPr lang="en-US" sz="4400" b="1" dirty="0" err="1">
                <a:solidFill>
                  <a:srgbClr val="F07474"/>
                </a:solidFill>
                <a:latin typeface="Arial" panose="020B0604020202020204" pitchFamily="34" charset="0"/>
                <a:ea typeface="华康海报体W12" pitchFamily="81" charset="-122"/>
                <a:cs typeface="Arial" panose="020B0604020202020204" pitchFamily="34" charset="0"/>
              </a:rPr>
              <a:t>vào</a:t>
            </a:r>
            <a:r>
              <a:rPr lang="en-US" sz="4400" b="1" dirty="0">
                <a:solidFill>
                  <a:srgbClr val="F07474"/>
                </a:solidFill>
                <a:latin typeface="Arial" panose="020B0604020202020204" pitchFamily="34" charset="0"/>
                <a:ea typeface="华康海报体W12" pitchFamily="81" charset="-122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07474"/>
                </a:solidFill>
                <a:latin typeface="Arial" panose="020B0604020202020204" pitchFamily="34" charset="0"/>
                <a:ea typeface="华康海报体W12" pitchFamily="81" charset="-122"/>
                <a:cs typeface="Arial" panose="020B0604020202020204" pitchFamily="34" charset="0"/>
              </a:rPr>
              <a:t>đây</a:t>
            </a:r>
            <a:endParaRPr lang="en-US" dirty="0"/>
          </a:p>
        </p:txBody>
      </p:sp>
      <p:sp>
        <p:nvSpPr>
          <p:cNvPr id="84" name="Text Placeholder 21">
            <a:extLst>
              <a:ext uri="{FF2B5EF4-FFF2-40B4-BE49-F238E27FC236}">
                <a16:creationId xmlns:a16="http://schemas.microsoft.com/office/drawing/2014/main" id="{4F55A73F-59CB-F5C0-EE63-B0A856FF341F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2451477" y="1549137"/>
            <a:ext cx="3050114" cy="943010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rgbClr val="2F689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85" name="Text Placeholder 21">
            <a:extLst>
              <a:ext uri="{FF2B5EF4-FFF2-40B4-BE49-F238E27FC236}">
                <a16:creationId xmlns:a16="http://schemas.microsoft.com/office/drawing/2014/main" id="{81BD3B4C-0E5B-B955-740F-0356FDC102AF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6781647" y="2913805"/>
            <a:ext cx="3050114" cy="943010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86" name="Text Placeholder 21">
            <a:extLst>
              <a:ext uri="{FF2B5EF4-FFF2-40B4-BE49-F238E27FC236}">
                <a16:creationId xmlns:a16="http://schemas.microsoft.com/office/drawing/2014/main" id="{B72FD284-8BD3-9DD9-08AA-0D7BCFFB336D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2264746" y="4233444"/>
            <a:ext cx="3050114" cy="943010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93" name="Text Placeholder 21">
            <a:extLst>
              <a:ext uri="{FF2B5EF4-FFF2-40B4-BE49-F238E27FC236}">
                <a16:creationId xmlns:a16="http://schemas.microsoft.com/office/drawing/2014/main" id="{12CECB6C-524D-71B8-6FCA-86C8F438A619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2314436" y="2601890"/>
            <a:ext cx="3050114" cy="943010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94" name="Text Placeholder 21">
            <a:extLst>
              <a:ext uri="{FF2B5EF4-FFF2-40B4-BE49-F238E27FC236}">
                <a16:creationId xmlns:a16="http://schemas.microsoft.com/office/drawing/2014/main" id="{74A95B58-9496-21D8-1A6B-A5B1588A62F5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6772695" y="3952143"/>
            <a:ext cx="3050114" cy="943010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95" name="Text Placeholder 21">
            <a:extLst>
              <a:ext uri="{FF2B5EF4-FFF2-40B4-BE49-F238E27FC236}">
                <a16:creationId xmlns:a16="http://schemas.microsoft.com/office/drawing/2014/main" id="{A82964FA-9F27-F07C-50E6-82B417F5A469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2342324" y="5280765"/>
            <a:ext cx="3050114" cy="943010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183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6" grpId="0" build="p"/>
      <p:bldP spid="9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image" Target="../media/image1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image" Target="../media/image2.png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721786-E75D-E27D-65D3-F7DC341F0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3CEF6A-82C8-8E59-43B6-BEE694FABE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33D8E8-2F0E-77F3-EE73-AD9748489A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F5BB94C-8090-43EE-A44F-F62DBE62CAB3}" type="datetime1">
              <a:rPr lang="vi-VN" smtClean="0"/>
              <a:t>12/02/2025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3AFF7D-47FB-844F-2342-700BB7ACC1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Hành trang công dân số lớp 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662DFB-B640-A09C-F7D0-2FD80E79FD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blue and white logo&#10;&#10;Description automatically generated">
            <a:extLst>
              <a:ext uri="{FF2B5EF4-FFF2-40B4-BE49-F238E27FC236}">
                <a16:creationId xmlns:a16="http://schemas.microsoft.com/office/drawing/2014/main" id="{DF375C5A-42E7-0B24-501C-20E85F16EFB5}"/>
              </a:ext>
            </a:extLst>
          </p:cNvPr>
          <p:cNvPicPr>
            <a:picLocks noChangeAspect="1"/>
          </p:cNvPicPr>
          <p:nvPr userDrawn="1"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7" y="43332"/>
            <a:ext cx="389988" cy="389988"/>
          </a:xfrm>
          <a:prstGeom prst="rect">
            <a:avLst/>
          </a:prstGeom>
        </p:spPr>
      </p:pic>
      <p:pic>
        <p:nvPicPr>
          <p:cNvPr id="11" name="Picture 10" descr="A blue and black text&#10;&#10;Description automatically generated">
            <a:extLst>
              <a:ext uri="{FF2B5EF4-FFF2-40B4-BE49-F238E27FC236}">
                <a16:creationId xmlns:a16="http://schemas.microsoft.com/office/drawing/2014/main" id="{A4D63B6A-8F13-75C6-2421-F80909396912}"/>
              </a:ext>
            </a:extLst>
          </p:cNvPr>
          <p:cNvPicPr>
            <a:picLocks noChangeAspect="1"/>
          </p:cNvPicPr>
          <p:nvPr userDrawn="1"/>
        </p:nvPicPr>
        <p:blipFill>
          <a:blip r:embed="rId5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63" y="92129"/>
            <a:ext cx="1247775" cy="314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259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805" r:id="rId2"/>
    <p:sldLayoutId id="2147483662" r:id="rId3"/>
    <p:sldLayoutId id="2147483704" r:id="rId4"/>
    <p:sldLayoutId id="2147483705" r:id="rId5"/>
    <p:sldLayoutId id="2147483706" r:id="rId6"/>
    <p:sldLayoutId id="2147483703" r:id="rId7"/>
    <p:sldLayoutId id="2147483667" r:id="rId8"/>
    <p:sldLayoutId id="2147483660" r:id="rId9"/>
    <p:sldLayoutId id="2147483804" r:id="rId10"/>
    <p:sldLayoutId id="2147483664" r:id="rId11"/>
    <p:sldLayoutId id="2147483712" r:id="rId12"/>
    <p:sldLayoutId id="2147483803" r:id="rId13"/>
    <p:sldLayoutId id="2147483801" r:id="rId14"/>
    <p:sldLayoutId id="2147483802" r:id="rId15"/>
    <p:sldLayoutId id="2147483666" r:id="rId16"/>
    <p:sldLayoutId id="2147483668" r:id="rId17"/>
    <p:sldLayoutId id="2147483673" r:id="rId18"/>
    <p:sldLayoutId id="2147483676" r:id="rId19"/>
    <p:sldLayoutId id="2147483790" r:id="rId20"/>
    <p:sldLayoutId id="2147483678" r:id="rId21"/>
    <p:sldLayoutId id="2147483679" r:id="rId22"/>
    <p:sldLayoutId id="2147483680" r:id="rId23"/>
    <p:sldLayoutId id="2147483681" r:id="rId24"/>
    <p:sldLayoutId id="2147483682" r:id="rId25"/>
    <p:sldLayoutId id="2147483677" r:id="rId26"/>
    <p:sldLayoutId id="2147483709" r:id="rId27"/>
    <p:sldLayoutId id="2147483791" r:id="rId28"/>
    <p:sldLayoutId id="2147483792" r:id="rId29"/>
    <p:sldLayoutId id="2147483794" r:id="rId30"/>
    <p:sldLayoutId id="2147483663" r:id="rId31"/>
    <p:sldLayoutId id="2147483796" r:id="rId32"/>
    <p:sldLayoutId id="2147483795" r:id="rId33"/>
    <p:sldLayoutId id="2147483797" r:id="rId34"/>
    <p:sldLayoutId id="2147483806" r:id="rId35"/>
    <p:sldLayoutId id="2147483807" r:id="rId36"/>
    <p:sldLayoutId id="2147483808" r:id="rId37"/>
    <p:sldLayoutId id="2147483809" r:id="rId38"/>
    <p:sldLayoutId id="2147483671" r:id="rId39"/>
    <p:sldLayoutId id="2147483696" r:id="rId40"/>
    <p:sldLayoutId id="2147483650" r:id="rId41"/>
    <p:sldLayoutId id="2147483651" r:id="rId42"/>
    <p:sldLayoutId id="2147483652" r:id="rId43"/>
    <p:sldLayoutId id="2147483653" r:id="rId44"/>
    <p:sldLayoutId id="2147483654" r:id="rId45"/>
    <p:sldLayoutId id="2147483656" r:id="rId46"/>
    <p:sldLayoutId id="2147483657" r:id="rId47"/>
    <p:sldLayoutId id="2147483658" r:id="rId48"/>
    <p:sldLayoutId id="2147483659" r:id="rId49"/>
    <p:sldLayoutId id="2147483810" r:id="rId50"/>
    <p:sldLayoutId id="2147483813" r:id="rId51"/>
    <p:sldLayoutId id="2147483814" r:id="rId52"/>
    <p:sldLayoutId id="2147483815" r:id="rId5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D6130B-9711-1CB2-1E9C-24E551A8F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0C6C19-B3D1-38DA-94BA-B08070046D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04C63D-3E45-139D-DD49-5E46062B41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5B82F65-5EEA-41DF-92E2-55B07C5864F4}" type="datetime1">
              <a:rPr lang="vi-VN" smtClean="0"/>
              <a:t>12/02/2025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BEA79-3B54-8433-4888-47B21A01BC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Hành trang công dân số lớp 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B30207-2DEE-8E41-6B94-A17C4CD262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42D0B38-6744-4573-8FBD-85EBCDA5D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255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5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5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83.png"/><Relationship Id="rId5" Type="http://schemas.openxmlformats.org/officeDocument/2006/relationships/image" Target="../media/image78.png"/><Relationship Id="rId4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83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88.png"/><Relationship Id="rId5" Type="http://schemas.openxmlformats.org/officeDocument/2006/relationships/image" Target="../media/image78.png"/><Relationship Id="rId4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13" Type="http://schemas.openxmlformats.org/officeDocument/2006/relationships/image" Target="../media/image93.gif"/><Relationship Id="rId18" Type="http://schemas.openxmlformats.org/officeDocument/2006/relationships/image" Target="../media/image97.png"/><Relationship Id="rId3" Type="http://schemas.openxmlformats.org/officeDocument/2006/relationships/audio" Target="../media/audio1.wav"/><Relationship Id="rId21" Type="http://schemas.openxmlformats.org/officeDocument/2006/relationships/image" Target="../media/image98.png"/><Relationship Id="rId7" Type="http://schemas.openxmlformats.org/officeDocument/2006/relationships/image" Target="../media/image90.gif"/><Relationship Id="rId12" Type="http://schemas.openxmlformats.org/officeDocument/2006/relationships/slide" Target="slide20.xml"/><Relationship Id="rId17" Type="http://schemas.openxmlformats.org/officeDocument/2006/relationships/image" Target="../media/image96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95.gif"/><Relationship Id="rId20" Type="http://schemas.openxmlformats.org/officeDocument/2006/relationships/slide" Target="slide2.xml"/><Relationship Id="rId1" Type="http://schemas.openxmlformats.org/officeDocument/2006/relationships/slideLayout" Target="../slideLayouts/slideLayout50.xml"/><Relationship Id="rId6" Type="http://schemas.openxmlformats.org/officeDocument/2006/relationships/slide" Target="slide23.xml"/><Relationship Id="rId11" Type="http://schemas.openxmlformats.org/officeDocument/2006/relationships/image" Target="../media/image92.gif"/><Relationship Id="rId5" Type="http://schemas.openxmlformats.org/officeDocument/2006/relationships/image" Target="../media/image89.gif"/><Relationship Id="rId15" Type="http://schemas.openxmlformats.org/officeDocument/2006/relationships/image" Target="../media/image94.gif"/><Relationship Id="rId23" Type="http://schemas.openxmlformats.org/officeDocument/2006/relationships/image" Target="../media/image78.png"/><Relationship Id="rId10" Type="http://schemas.openxmlformats.org/officeDocument/2006/relationships/slide" Target="slide19.xml"/><Relationship Id="rId19" Type="http://schemas.openxmlformats.org/officeDocument/2006/relationships/slide" Target="slide18.xml"/><Relationship Id="rId4" Type="http://schemas.openxmlformats.org/officeDocument/2006/relationships/slide" Target="slide22.xml"/><Relationship Id="rId9" Type="http://schemas.openxmlformats.org/officeDocument/2006/relationships/image" Target="../media/image91.gif"/><Relationship Id="rId14" Type="http://schemas.openxmlformats.org/officeDocument/2006/relationships/slide" Target="slide21.xml"/><Relationship Id="rId22" Type="http://schemas.openxmlformats.org/officeDocument/2006/relationships/image" Target="../media/image9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audio" Target="../media/audio2.wav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00.png"/><Relationship Id="rId5" Type="http://schemas.openxmlformats.org/officeDocument/2006/relationships/audio" Target="../media/audio4.wav"/><Relationship Id="rId10" Type="http://schemas.openxmlformats.org/officeDocument/2006/relationships/image" Target="../media/image78.png"/><Relationship Id="rId4" Type="http://schemas.openxmlformats.org/officeDocument/2006/relationships/audio" Target="../media/audio3.wav"/><Relationship Id="rId9" Type="http://schemas.openxmlformats.org/officeDocument/2006/relationships/image" Target="../media/image102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audio" Target="../media/audio2.wav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00.png"/><Relationship Id="rId5" Type="http://schemas.openxmlformats.org/officeDocument/2006/relationships/audio" Target="../media/audio4.wav"/><Relationship Id="rId10" Type="http://schemas.openxmlformats.org/officeDocument/2006/relationships/image" Target="../media/image78.png"/><Relationship Id="rId4" Type="http://schemas.openxmlformats.org/officeDocument/2006/relationships/audio" Target="../media/audio3.wav"/><Relationship Id="rId9" Type="http://schemas.openxmlformats.org/officeDocument/2006/relationships/image" Target="../media/image103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78.png"/><Relationship Id="rId4" Type="http://schemas.openxmlformats.org/officeDocument/2006/relationships/image" Target="../media/image102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audio" Target="../media/audio2.wav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00.png"/><Relationship Id="rId5" Type="http://schemas.openxmlformats.org/officeDocument/2006/relationships/audio" Target="../media/audio4.wav"/><Relationship Id="rId10" Type="http://schemas.openxmlformats.org/officeDocument/2006/relationships/image" Target="../media/image78.png"/><Relationship Id="rId4" Type="http://schemas.openxmlformats.org/officeDocument/2006/relationships/audio" Target="../media/audio3.wav"/><Relationship Id="rId9" Type="http://schemas.openxmlformats.org/officeDocument/2006/relationships/image" Target="../media/image104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78.png"/><Relationship Id="rId4" Type="http://schemas.openxmlformats.org/officeDocument/2006/relationships/image" Target="../media/image102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78.png"/><Relationship Id="rId4" Type="http://schemas.openxmlformats.org/officeDocument/2006/relationships/image" Target="../media/image102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78.png"/><Relationship Id="rId4" Type="http://schemas.openxmlformats.org/officeDocument/2006/relationships/image" Target="../media/image102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tmp"/><Relationship Id="rId3" Type="http://schemas.openxmlformats.org/officeDocument/2006/relationships/image" Target="../media/image106.svg"/><Relationship Id="rId7" Type="http://schemas.openxmlformats.org/officeDocument/2006/relationships/image" Target="../media/image110.sv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09.png"/><Relationship Id="rId5" Type="http://schemas.openxmlformats.org/officeDocument/2006/relationships/image" Target="../media/image108.svg"/><Relationship Id="rId10" Type="http://schemas.openxmlformats.org/officeDocument/2006/relationships/image" Target="../media/image78.png"/><Relationship Id="rId4" Type="http://schemas.openxmlformats.org/officeDocument/2006/relationships/image" Target="../media/image107.png"/><Relationship Id="rId9" Type="http://schemas.openxmlformats.org/officeDocument/2006/relationships/image" Target="../media/image1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sv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slideLayout" Target="../slideLayouts/slideLayout50.xml"/><Relationship Id="rId7" Type="http://schemas.openxmlformats.org/officeDocument/2006/relationships/image" Target="../media/image82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78.png"/><Relationship Id="rId5" Type="http://schemas.openxmlformats.org/officeDocument/2006/relationships/image" Target="../media/image80.svg"/><Relationship Id="rId4" Type="http://schemas.openxmlformats.org/officeDocument/2006/relationships/image" Target="../media/image7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16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slideLayout" Target="../slideLayouts/slideLayout50.xml"/><Relationship Id="rId7" Type="http://schemas.openxmlformats.org/officeDocument/2006/relationships/image" Target="../media/image8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8.png"/><Relationship Id="rId5" Type="http://schemas.openxmlformats.org/officeDocument/2006/relationships/image" Target="../media/image80.svg"/><Relationship Id="rId4" Type="http://schemas.openxmlformats.org/officeDocument/2006/relationships/image" Target="../media/image7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slideLayout" Target="../slideLayouts/slideLayout50.xml"/><Relationship Id="rId7" Type="http://schemas.openxmlformats.org/officeDocument/2006/relationships/image" Target="../media/image8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8.png"/><Relationship Id="rId5" Type="http://schemas.openxmlformats.org/officeDocument/2006/relationships/image" Target="../media/image80.svg"/><Relationship Id="rId4" Type="http://schemas.openxmlformats.org/officeDocument/2006/relationships/image" Target="../media/image7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slideLayout" Target="../slideLayouts/slideLayout50.xml"/><Relationship Id="rId7" Type="http://schemas.openxmlformats.org/officeDocument/2006/relationships/image" Target="../media/image8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78.png"/><Relationship Id="rId5" Type="http://schemas.openxmlformats.org/officeDocument/2006/relationships/image" Target="../media/image80.svg"/><Relationship Id="rId4" Type="http://schemas.openxmlformats.org/officeDocument/2006/relationships/image" Target="../media/image7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0631A0E-1121-F163-9B69-91075DF93D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91342" y="1299548"/>
            <a:ext cx="9209315" cy="962025"/>
          </a:xfrm>
        </p:spPr>
        <p:txBody>
          <a:bodyPr>
            <a:normAutofit fontScale="25000" lnSpcReduction="20000"/>
          </a:bodyPr>
          <a:lstStyle/>
          <a:p>
            <a:pPr algn="ctr"/>
            <a:r>
              <a:rPr lang="en-US" sz="19200"/>
              <a:t>Chào mừng Thầy cô về dự giờ</a:t>
            </a:r>
          </a:p>
          <a:p>
            <a:pPr algn="ctr"/>
            <a:r>
              <a:rPr lang="en-US" sz="19200"/>
              <a:t> môn Tin học</a:t>
            </a:r>
            <a:endParaRPr lang="vi-VN" sz="19200" dirty="0"/>
          </a:p>
          <a:p>
            <a:endParaRPr lang="en-US" dirty="0"/>
          </a:p>
        </p:txBody>
      </p:sp>
      <p:pic>
        <p:nvPicPr>
          <p:cNvPr id="9" name="Picture 8" descr="A blue and white logo&#10;&#10;Description automatically generated">
            <a:extLst>
              <a:ext uri="{FF2B5EF4-FFF2-40B4-BE49-F238E27FC236}">
                <a16:creationId xmlns:a16="http://schemas.microsoft.com/office/drawing/2014/main" id="{9D8E02DF-0CD0-BB7E-877C-96767EF855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947" y="4428779"/>
            <a:ext cx="365863" cy="3658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588810-5912-86E8-0415-C5D2A8CBB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750423" cy="4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4815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0957" y="1181671"/>
            <a:ext cx="6422081" cy="3892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58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, trong khung bên trái của cửa sổ </a:t>
            </a:r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PC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, em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nháy chuột vào ……………………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8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Quan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58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, muốn tìm tệp </a:t>
            </a:r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Anh.jpg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em làm thế nào?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………………………..................................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9239" y="645212"/>
            <a:ext cx="3302758" cy="553998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</a:t>
            </a:r>
            <a:endParaRPr lang="vi-VN" sz="3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383C9C-F3B8-2C8A-B6C7-8A657D6ED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1226" y="688755"/>
            <a:ext cx="4609817" cy="58426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147B7A-3306-914A-5C51-AB3B64A131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" cy="52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722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AB9F56-60B2-CBC6-AD67-61EA50508A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F75D3A-5CB7-94F7-6629-EE8502BD8626}"/>
              </a:ext>
            </a:extLst>
          </p:cNvPr>
          <p:cNvSpPr txBox="1"/>
          <p:nvPr/>
        </p:nvSpPr>
        <p:spPr>
          <a:xfrm>
            <a:off x="220958" y="1181671"/>
            <a:ext cx="6963614" cy="3246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58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, trong khung bên trái của cửa sổ </a:t>
            </a:r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PC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, em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chuột vào ……………………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8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Quan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58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, muốn tìm tệp </a:t>
            </a:r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Anh.jpg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em làm thế nào?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49B445-4A92-E338-2898-9C2A15675500}"/>
              </a:ext>
            </a:extLst>
          </p:cNvPr>
          <p:cNvSpPr txBox="1"/>
          <p:nvPr/>
        </p:nvSpPr>
        <p:spPr>
          <a:xfrm>
            <a:off x="220958" y="615110"/>
            <a:ext cx="3302758" cy="553998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</a:t>
            </a:r>
            <a:endParaRPr lang="vi-VN" sz="3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A23F37-3A99-B0F2-C008-1D7B9697E0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2183" y="617798"/>
            <a:ext cx="4609817" cy="58426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E841E6-9DD8-FF05-2618-5D8B9B1F73A0}"/>
              </a:ext>
            </a:extLst>
          </p:cNvPr>
          <p:cNvSpPr txBox="1"/>
          <p:nvPr/>
        </p:nvSpPr>
        <p:spPr>
          <a:xfrm>
            <a:off x="2679096" y="2543326"/>
            <a:ext cx="46098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 đĩa D: ở khung bên trái.</a:t>
            </a:r>
            <a:endParaRPr lang="vi-VN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FE95F2-0895-A1F8-7BAD-64506B27DE9A}"/>
              </a:ext>
            </a:extLst>
          </p:cNvPr>
          <p:cNvSpPr txBox="1"/>
          <p:nvPr/>
        </p:nvSpPr>
        <p:spPr>
          <a:xfrm>
            <a:off x="116617" y="4373619"/>
            <a:ext cx="6963614" cy="2086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thư mục </a:t>
            </a:r>
            <a:r>
              <a:rPr lang="en-US" sz="3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Truyen tranh </a:t>
            </a:r>
            <a:r>
              <a:rPr 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khung bên phải, nháy đúp chuột vào thư mục </a:t>
            </a:r>
            <a:r>
              <a:rPr lang="en-US" sz="3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Truyen tranh </a:t>
            </a:r>
            <a:r>
              <a:rPr 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mở, ta sẽ thấy tệp </a:t>
            </a:r>
            <a:r>
              <a:rPr lang="en-US" sz="3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Anh.jpg</a:t>
            </a:r>
            <a:r>
              <a:rPr 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3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23CEDA-9D29-5C96-5F7A-BF74AD214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52600" cy="52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85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D26CA49-88F2-23D0-A411-5BBEEB591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63486" cy="56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6900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5"/>
          <p:cNvGrpSpPr/>
          <p:nvPr/>
        </p:nvGrpSpPr>
        <p:grpSpPr>
          <a:xfrm>
            <a:off x="294613" y="973667"/>
            <a:ext cx="195385" cy="195385"/>
            <a:chOff x="0" y="0"/>
            <a:chExt cx="6350000" cy="6350000"/>
          </a:xfrm>
        </p:grpSpPr>
        <p:sp>
          <p:nvSpPr>
            <p:cNvPr id="5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9F5F3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Rounded Rectangle 8"/>
          <p:cNvSpPr/>
          <p:nvPr/>
        </p:nvSpPr>
        <p:spPr>
          <a:xfrm>
            <a:off x="4441371" y="1527803"/>
            <a:ext cx="4669972" cy="558800"/>
          </a:xfrm>
          <a:prstGeom prst="roundRect">
            <a:avLst/>
          </a:prstGeom>
          <a:solidFill>
            <a:srgbClr val="FF3399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9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 SACH CUA EM</a:t>
            </a:r>
            <a:endParaRPr lang="en-US" sz="2933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332278" y="2527829"/>
            <a:ext cx="2438400" cy="651529"/>
          </a:xfrm>
          <a:prstGeom prst="roundRect">
            <a:avLst/>
          </a:prstGeom>
          <a:solidFill>
            <a:srgbClr val="FF3399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Truyen tho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882743" y="2527829"/>
            <a:ext cx="2155168" cy="651529"/>
          </a:xfrm>
          <a:prstGeom prst="roundRect">
            <a:avLst/>
          </a:prstGeom>
          <a:solidFill>
            <a:srgbClr val="FF3399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Sach vo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63706" y="3856440"/>
            <a:ext cx="1980764" cy="651529"/>
          </a:xfrm>
          <a:prstGeom prst="roundRect">
            <a:avLst/>
          </a:prstGeom>
          <a:solidFill>
            <a:srgbClr val="FF3399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 hoc tro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332282" y="3871680"/>
            <a:ext cx="2438396" cy="651529"/>
          </a:xfrm>
          <a:prstGeom prst="roundRect">
            <a:avLst/>
          </a:prstGeom>
          <a:solidFill>
            <a:srgbClr val="FF3399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Truyen co tich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958490" y="3871680"/>
            <a:ext cx="2213777" cy="651529"/>
          </a:xfrm>
          <a:prstGeom prst="roundRect">
            <a:avLst/>
          </a:prstGeom>
          <a:solidFill>
            <a:srgbClr val="FF3399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Truyen tranh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Elbow Connector 14"/>
          <p:cNvCxnSpPr>
            <a:cxnSpLocks/>
            <a:stCxn id="9" idx="2"/>
            <a:endCxn id="10" idx="0"/>
          </p:cNvCxnSpPr>
          <p:nvPr/>
        </p:nvCxnSpPr>
        <p:spPr>
          <a:xfrm rot="5400000">
            <a:off x="4943305" y="694777"/>
            <a:ext cx="441226" cy="3224879"/>
          </a:xfrm>
          <a:prstGeom prst="bentConnector3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15"/>
          <p:cNvCxnSpPr>
            <a:cxnSpLocks/>
            <a:stCxn id="9" idx="2"/>
            <a:endCxn id="11" idx="0"/>
          </p:cNvCxnSpPr>
          <p:nvPr/>
        </p:nvCxnSpPr>
        <p:spPr>
          <a:xfrm rot="16200000" flipH="1">
            <a:off x="8147729" y="715231"/>
            <a:ext cx="441226" cy="3183970"/>
          </a:xfrm>
          <a:prstGeom prst="bentConnector3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/>
          <p:cNvCxnSpPr>
            <a:stCxn id="10" idx="2"/>
            <a:endCxn id="12" idx="0"/>
          </p:cNvCxnSpPr>
          <p:nvPr/>
        </p:nvCxnSpPr>
        <p:spPr>
          <a:xfrm rot="5400000">
            <a:off x="2014242" y="2319204"/>
            <a:ext cx="677082" cy="2397390"/>
          </a:xfrm>
          <a:prstGeom prst="bentConnector3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0" idx="2"/>
          </p:cNvCxnSpPr>
          <p:nvPr/>
        </p:nvCxnSpPr>
        <p:spPr>
          <a:xfrm>
            <a:off x="3551478" y="3179357"/>
            <a:ext cx="0" cy="667952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18"/>
          <p:cNvCxnSpPr>
            <a:cxnSpLocks/>
            <a:stCxn id="10" idx="2"/>
            <a:endCxn id="14" idx="0"/>
          </p:cNvCxnSpPr>
          <p:nvPr/>
        </p:nvCxnSpPr>
        <p:spPr>
          <a:xfrm rot="16200000" flipH="1">
            <a:off x="4462267" y="2268568"/>
            <a:ext cx="692322" cy="2513901"/>
          </a:xfrm>
          <a:prstGeom prst="bentConnector3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FCC16AEC-8DC4-2407-A8EC-BBA1BFE959EE}"/>
              </a:ext>
            </a:extLst>
          </p:cNvPr>
          <p:cNvSpPr/>
          <p:nvPr/>
        </p:nvSpPr>
        <p:spPr>
          <a:xfrm>
            <a:off x="7421324" y="3874577"/>
            <a:ext cx="2438394" cy="651529"/>
          </a:xfrm>
          <a:prstGeom prst="roundRect">
            <a:avLst/>
          </a:prstGeom>
          <a:solidFill>
            <a:srgbClr val="FF3399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Sach giao khoa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ounded Rectangle 13">
            <a:extLst>
              <a:ext uri="{FF2B5EF4-FFF2-40B4-BE49-F238E27FC236}">
                <a16:creationId xmlns:a16="http://schemas.microsoft.com/office/drawing/2014/main" id="{0DCF2F96-AC5F-8326-84D7-9767CF833A6F}"/>
              </a:ext>
            </a:extLst>
          </p:cNvPr>
          <p:cNvSpPr/>
          <p:nvPr/>
        </p:nvSpPr>
        <p:spPr>
          <a:xfrm>
            <a:off x="10001071" y="3850131"/>
            <a:ext cx="2073679" cy="651529"/>
          </a:xfrm>
          <a:prstGeom prst="roundRect">
            <a:avLst/>
          </a:prstGeom>
          <a:solidFill>
            <a:srgbClr val="FF3399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 viet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0" name="Elbow Connector 16">
            <a:extLst>
              <a:ext uri="{FF2B5EF4-FFF2-40B4-BE49-F238E27FC236}">
                <a16:creationId xmlns:a16="http://schemas.microsoft.com/office/drawing/2014/main" id="{00FD4430-D522-0A81-246B-BC087B7CC1AF}"/>
              </a:ext>
            </a:extLst>
          </p:cNvPr>
          <p:cNvCxnSpPr>
            <a:cxnSpLocks/>
          </p:cNvCxnSpPr>
          <p:nvPr/>
        </p:nvCxnSpPr>
        <p:spPr>
          <a:xfrm rot="5400000">
            <a:off x="8847786" y="2743899"/>
            <a:ext cx="677082" cy="1548000"/>
          </a:xfrm>
          <a:prstGeom prst="bentConnector3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Elbow Connector 18">
            <a:extLst>
              <a:ext uri="{FF2B5EF4-FFF2-40B4-BE49-F238E27FC236}">
                <a16:creationId xmlns:a16="http://schemas.microsoft.com/office/drawing/2014/main" id="{680C14C8-2645-0918-BE4D-54442E8C2E8A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176327" y="2971680"/>
            <a:ext cx="684000" cy="1116000"/>
          </a:xfrm>
          <a:prstGeom prst="bentConnector3">
            <a:avLst>
              <a:gd name="adj1" fmla="val 48428"/>
            </a:avLst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9785FAB3-1000-E10B-757C-E74AD00617F2}"/>
              </a:ext>
            </a:extLst>
          </p:cNvPr>
          <p:cNvSpPr txBox="1"/>
          <p:nvPr/>
        </p:nvSpPr>
        <p:spPr>
          <a:xfrm>
            <a:off x="680357" y="5008881"/>
            <a:ext cx="12191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Truyen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tich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Truyen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thieu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viet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539BE2-C32E-8ED4-8B1F-19352AD83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700"/>
            <a:ext cx="1981200" cy="523810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30BD0F55-D3AB-D5CA-C8EF-C84DC05091D2}"/>
              </a:ext>
            </a:extLst>
          </p:cNvPr>
          <p:cNvSpPr txBox="1"/>
          <p:nvPr/>
        </p:nvSpPr>
        <p:spPr>
          <a:xfrm>
            <a:off x="1" y="357856"/>
            <a:ext cx="12191999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 defTabSz="609630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350778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44" grpId="0" animBg="1"/>
      <p:bldP spid="45" grpId="0" animBg="1"/>
      <p:bldP spid="61" grpId="0"/>
      <p:bldP spid="5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3313C7-09A0-F65A-D1C6-868D962903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EF6192B-2817-419E-1AB1-B7B35E1D1DB1}"/>
              </a:ext>
            </a:extLst>
          </p:cNvPr>
          <p:cNvSpPr txBox="1"/>
          <p:nvPr/>
        </p:nvSpPr>
        <p:spPr>
          <a:xfrm>
            <a:off x="304800" y="1621853"/>
            <a:ext cx="10978243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 defTabSz="609630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</a:t>
            </a:r>
            <a:r>
              <a:rPr 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Em hãy tìm một tệp nằm trong thư mục ở ổ đĩa C: hoặc ổ đĩa D: của máy tính em đang thực hành.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5CF8B7-E1C0-9334-F532-DC257F0EE4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78000" cy="52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068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8" name="Google Shape;3688;p33"/>
          <p:cNvSpPr txBox="1">
            <a:spLocks noGrp="1"/>
          </p:cNvSpPr>
          <p:nvPr>
            <p:ph type="ctrTitle"/>
          </p:nvPr>
        </p:nvSpPr>
        <p:spPr>
          <a:xfrm>
            <a:off x="1269527" y="1391000"/>
            <a:ext cx="6100800" cy="3488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BABY THREE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TÂY DU KÝ</a:t>
            </a:r>
            <a:br>
              <a:rPr lang="en-US" dirty="0">
                <a:solidFill>
                  <a:schemeClr val="accent2"/>
                </a:solidFill>
              </a:rPr>
            </a:br>
            <a:endParaRPr dirty="0">
              <a:solidFill>
                <a:schemeClr val="accent2"/>
              </a:solidFill>
            </a:endParaRPr>
          </a:p>
        </p:txBody>
      </p:sp>
      <p:sp>
        <p:nvSpPr>
          <p:cNvPr id="3774" name="Google Shape;3774;p33"/>
          <p:cNvSpPr/>
          <p:nvPr/>
        </p:nvSpPr>
        <p:spPr>
          <a:xfrm flipH="1">
            <a:off x="7051775" y="2000167"/>
            <a:ext cx="318552" cy="302176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75" name="Google Shape;3775;p33"/>
          <p:cNvSpPr/>
          <p:nvPr/>
        </p:nvSpPr>
        <p:spPr>
          <a:xfrm flipH="1">
            <a:off x="2386092" y="768317"/>
            <a:ext cx="318552" cy="302176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76" name="Google Shape;3776;p33"/>
          <p:cNvSpPr/>
          <p:nvPr/>
        </p:nvSpPr>
        <p:spPr>
          <a:xfrm flipH="1">
            <a:off x="2496292" y="5888684"/>
            <a:ext cx="318552" cy="302176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77" name="Google Shape;3777;p33"/>
          <p:cNvSpPr/>
          <p:nvPr/>
        </p:nvSpPr>
        <p:spPr>
          <a:xfrm flipH="1">
            <a:off x="6572523" y="6144767"/>
            <a:ext cx="224343" cy="212748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78" name="Google Shape;3778;p33"/>
          <p:cNvSpPr/>
          <p:nvPr/>
        </p:nvSpPr>
        <p:spPr>
          <a:xfrm flipH="1">
            <a:off x="7750206" y="3776151"/>
            <a:ext cx="224343" cy="212748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3779" name="Google Shape;3779;p33"/>
          <p:cNvGrpSpPr/>
          <p:nvPr/>
        </p:nvGrpSpPr>
        <p:grpSpPr>
          <a:xfrm>
            <a:off x="5053755" y="711836"/>
            <a:ext cx="1027351" cy="1065965"/>
            <a:chOff x="1843825" y="3806950"/>
            <a:chExt cx="1608250" cy="1668700"/>
          </a:xfrm>
        </p:grpSpPr>
        <p:sp>
          <p:nvSpPr>
            <p:cNvPr id="3780" name="Google Shape;3780;p33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81" name="Google Shape;3781;p33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82" name="Google Shape;3782;p33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83" name="Google Shape;3783;p33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84" name="Google Shape;3784;p33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85" name="Google Shape;3785;p33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86" name="Google Shape;3786;p33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87" name="Google Shape;3787;p33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88" name="Google Shape;3788;p33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89" name="Google Shape;3789;p33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90" name="Google Shape;3790;p33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91" name="Google Shape;3791;p33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92" name="Google Shape;3792;p33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93" name="Google Shape;3793;p33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94" name="Google Shape;3794;p33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95" name="Google Shape;3795;p33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96" name="Google Shape;3796;p33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97" name="Google Shape;3797;p33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98" name="Google Shape;3798;p33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99" name="Google Shape;3799;p33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00" name="Google Shape;3800;p33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01" name="Google Shape;3801;p33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02" name="Google Shape;3802;p33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03" name="Google Shape;3803;p33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04" name="Google Shape;3804;p33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05" name="Google Shape;3805;p33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06" name="Google Shape;3806;p33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07" name="Google Shape;3807;p33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08" name="Google Shape;3808;p33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09" name="Google Shape;3809;p33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10" name="Google Shape;3810;p33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11" name="Google Shape;3811;p33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12" name="Google Shape;3812;p33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13" name="Google Shape;3813;p33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14" name="Google Shape;3814;p33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15" name="Google Shape;3815;p33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16" name="Google Shape;3816;p33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17" name="Google Shape;3817;p33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18" name="Google Shape;3818;p33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19" name="Google Shape;3819;p33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20" name="Google Shape;3820;p33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21" name="Google Shape;3821;p33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22" name="Google Shape;3822;p33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23" name="Google Shape;3823;p33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24" name="Google Shape;3824;p33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25" name="Google Shape;3825;p33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26" name="Google Shape;3826;p33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27" name="Google Shape;3827;p33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28" name="Google Shape;3828;p33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29" name="Google Shape;3829;p33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30" name="Google Shape;3830;p33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31" name="Google Shape;3831;p33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32" name="Google Shape;3832;p33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33" name="Google Shape;3833;p33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34" name="Google Shape;3834;p33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35" name="Google Shape;3835;p33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36" name="Google Shape;3836;p33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37" name="Google Shape;3837;p33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38" name="Google Shape;3838;p33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39" name="Google Shape;3839;p33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40" name="Google Shape;3840;p33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41" name="Google Shape;3841;p33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42" name="Google Shape;3842;p33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43" name="Google Shape;3843;p33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44" name="Google Shape;3844;p33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45" name="Google Shape;3845;p33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46" name="Google Shape;3846;p33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47" name="Google Shape;3847;p33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848" name="Google Shape;3848;p33"/>
          <p:cNvGrpSpPr/>
          <p:nvPr/>
        </p:nvGrpSpPr>
        <p:grpSpPr>
          <a:xfrm>
            <a:off x="11073555" y="3988903"/>
            <a:ext cx="1027351" cy="1065965"/>
            <a:chOff x="1843825" y="3806950"/>
            <a:chExt cx="1608250" cy="1668700"/>
          </a:xfrm>
        </p:grpSpPr>
        <p:sp>
          <p:nvSpPr>
            <p:cNvPr id="3849" name="Google Shape;3849;p33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50" name="Google Shape;3850;p33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51" name="Google Shape;3851;p33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52" name="Google Shape;3852;p33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53" name="Google Shape;3853;p33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54" name="Google Shape;3854;p33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55" name="Google Shape;3855;p33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56" name="Google Shape;3856;p33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57" name="Google Shape;3857;p33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58" name="Google Shape;3858;p33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59" name="Google Shape;3859;p33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60" name="Google Shape;3860;p33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61" name="Google Shape;3861;p33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62" name="Google Shape;3862;p33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63" name="Google Shape;3863;p33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64" name="Google Shape;3864;p33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65" name="Google Shape;3865;p33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66" name="Google Shape;3866;p33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67" name="Google Shape;3867;p33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68" name="Google Shape;3868;p33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69" name="Google Shape;3869;p33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70" name="Google Shape;3870;p33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71" name="Google Shape;3871;p33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72" name="Google Shape;3872;p33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73" name="Google Shape;3873;p33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74" name="Google Shape;3874;p33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75" name="Google Shape;3875;p33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76" name="Google Shape;3876;p33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77" name="Google Shape;3877;p33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78" name="Google Shape;3878;p33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79" name="Google Shape;3879;p33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80" name="Google Shape;3880;p33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81" name="Google Shape;3881;p33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82" name="Google Shape;3882;p33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83" name="Google Shape;3883;p33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84" name="Google Shape;3884;p33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85" name="Google Shape;3885;p33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86" name="Google Shape;3886;p33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87" name="Google Shape;3887;p33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88" name="Google Shape;3888;p33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89" name="Google Shape;3889;p33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90" name="Google Shape;3890;p33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91" name="Google Shape;3891;p33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92" name="Google Shape;3892;p33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93" name="Google Shape;3893;p33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94" name="Google Shape;3894;p33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95" name="Google Shape;3895;p33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96" name="Google Shape;3896;p33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97" name="Google Shape;3897;p33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98" name="Google Shape;3898;p33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99" name="Google Shape;3899;p33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00" name="Google Shape;3900;p33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01" name="Google Shape;3901;p33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02" name="Google Shape;3902;p33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03" name="Google Shape;3903;p33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04" name="Google Shape;3904;p33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05" name="Google Shape;3905;p33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06" name="Google Shape;3906;p33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07" name="Google Shape;3907;p33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08" name="Google Shape;3908;p33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09" name="Google Shape;3909;p33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10" name="Google Shape;3910;p33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11" name="Google Shape;3911;p33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12" name="Google Shape;3912;p33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13" name="Google Shape;3913;p33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14" name="Google Shape;3914;p33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15" name="Google Shape;3915;p33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16" name="Google Shape;3916;p33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917" name="Google Shape;3917;p33"/>
          <p:cNvGrpSpPr/>
          <p:nvPr/>
        </p:nvGrpSpPr>
        <p:grpSpPr>
          <a:xfrm>
            <a:off x="7051746" y="5136578"/>
            <a:ext cx="724785" cy="752028"/>
            <a:chOff x="1843825" y="3806950"/>
            <a:chExt cx="1608250" cy="1668700"/>
          </a:xfrm>
        </p:grpSpPr>
        <p:sp>
          <p:nvSpPr>
            <p:cNvPr id="3918" name="Google Shape;3918;p33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19" name="Google Shape;3919;p33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20" name="Google Shape;3920;p33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21" name="Google Shape;3921;p33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22" name="Google Shape;3922;p33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23" name="Google Shape;3923;p33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24" name="Google Shape;3924;p33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25" name="Google Shape;3925;p33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26" name="Google Shape;3926;p33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27" name="Google Shape;3927;p33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28" name="Google Shape;3928;p33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29" name="Google Shape;3929;p33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30" name="Google Shape;3930;p33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31" name="Google Shape;3931;p33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32" name="Google Shape;3932;p33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33" name="Google Shape;3933;p33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34" name="Google Shape;3934;p33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35" name="Google Shape;3935;p33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36" name="Google Shape;3936;p33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37" name="Google Shape;3937;p33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38" name="Google Shape;3938;p33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39" name="Google Shape;3939;p33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40" name="Google Shape;3940;p33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41" name="Google Shape;3941;p33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42" name="Google Shape;3942;p33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43" name="Google Shape;3943;p33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44" name="Google Shape;3944;p33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45" name="Google Shape;3945;p33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46" name="Google Shape;3946;p33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47" name="Google Shape;3947;p33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48" name="Google Shape;3948;p33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49" name="Google Shape;3949;p33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50" name="Google Shape;3950;p33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51" name="Google Shape;3951;p33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52" name="Google Shape;3952;p33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53" name="Google Shape;3953;p33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54" name="Google Shape;3954;p33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55" name="Google Shape;3955;p33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56" name="Google Shape;3956;p33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57" name="Google Shape;3957;p33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58" name="Google Shape;3958;p33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59" name="Google Shape;3959;p33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60" name="Google Shape;3960;p33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61" name="Google Shape;3961;p33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62" name="Google Shape;3962;p33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63" name="Google Shape;3963;p33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64" name="Google Shape;3964;p33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65" name="Google Shape;3965;p33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66" name="Google Shape;3966;p33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67" name="Google Shape;3967;p33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68" name="Google Shape;3968;p33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69" name="Google Shape;3969;p33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70" name="Google Shape;3970;p33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71" name="Google Shape;3971;p33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72" name="Google Shape;3972;p33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73" name="Google Shape;3973;p33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74" name="Google Shape;3974;p33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75" name="Google Shape;3975;p33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76" name="Google Shape;3976;p33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77" name="Google Shape;3977;p33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78" name="Google Shape;3978;p33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79" name="Google Shape;3979;p33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80" name="Google Shape;3980;p33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81" name="Google Shape;3981;p33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82" name="Google Shape;3982;p33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83" name="Google Shape;3983;p33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84" name="Google Shape;3984;p33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85" name="Google Shape;3985;p33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986" name="Google Shape;3986;p33"/>
          <p:cNvGrpSpPr/>
          <p:nvPr/>
        </p:nvGrpSpPr>
        <p:grpSpPr>
          <a:xfrm>
            <a:off x="4460945" y="5768762"/>
            <a:ext cx="724784" cy="752028"/>
            <a:chOff x="1843825" y="3806950"/>
            <a:chExt cx="1608250" cy="1668700"/>
          </a:xfrm>
        </p:grpSpPr>
        <p:sp>
          <p:nvSpPr>
            <p:cNvPr id="3987" name="Google Shape;3987;p33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88" name="Google Shape;3988;p33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89" name="Google Shape;3989;p33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90" name="Google Shape;3990;p33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91" name="Google Shape;3991;p33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92" name="Google Shape;3992;p33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93" name="Google Shape;3993;p33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94" name="Google Shape;3994;p33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95" name="Google Shape;3995;p33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96" name="Google Shape;3996;p33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97" name="Google Shape;3997;p33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98" name="Google Shape;3998;p33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99" name="Google Shape;3999;p33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00" name="Google Shape;4000;p33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01" name="Google Shape;4001;p33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02" name="Google Shape;4002;p33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03" name="Google Shape;4003;p33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04" name="Google Shape;4004;p33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05" name="Google Shape;4005;p33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06" name="Google Shape;4006;p33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07" name="Google Shape;4007;p33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08" name="Google Shape;4008;p33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09" name="Google Shape;4009;p33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10" name="Google Shape;4010;p33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11" name="Google Shape;4011;p33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12" name="Google Shape;4012;p33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13" name="Google Shape;4013;p33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14" name="Google Shape;4014;p33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15" name="Google Shape;4015;p33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16" name="Google Shape;4016;p33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17" name="Google Shape;4017;p33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18" name="Google Shape;4018;p33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19" name="Google Shape;4019;p33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20" name="Google Shape;4020;p33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21" name="Google Shape;4021;p33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22" name="Google Shape;4022;p33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23" name="Google Shape;4023;p33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24" name="Google Shape;4024;p33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25" name="Google Shape;4025;p33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26" name="Google Shape;4026;p33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27" name="Google Shape;4027;p33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28" name="Google Shape;4028;p33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29" name="Google Shape;4029;p33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30" name="Google Shape;4030;p33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31" name="Google Shape;4031;p33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32" name="Google Shape;4032;p33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33" name="Google Shape;4033;p33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34" name="Google Shape;4034;p33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35" name="Google Shape;4035;p33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36" name="Google Shape;4036;p33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37" name="Google Shape;4037;p33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38" name="Google Shape;4038;p33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39" name="Google Shape;4039;p33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40" name="Google Shape;4040;p33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41" name="Google Shape;4041;p33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42" name="Google Shape;4042;p33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43" name="Google Shape;4043;p33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44" name="Google Shape;4044;p33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45" name="Google Shape;4045;p33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46" name="Google Shape;4046;p33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47" name="Google Shape;4047;p33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48" name="Google Shape;4048;p33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49" name="Google Shape;4049;p33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50" name="Google Shape;4050;p33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51" name="Google Shape;4051;p33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52" name="Google Shape;4052;p33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53" name="Google Shape;4053;p33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54" name="Google Shape;4054;p33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055" name="Google Shape;4055;p33"/>
          <p:cNvGrpSpPr/>
          <p:nvPr/>
        </p:nvGrpSpPr>
        <p:grpSpPr>
          <a:xfrm>
            <a:off x="1281428" y="872893"/>
            <a:ext cx="724785" cy="752028"/>
            <a:chOff x="1874544" y="3895543"/>
            <a:chExt cx="1608250" cy="1668700"/>
          </a:xfrm>
        </p:grpSpPr>
        <p:sp>
          <p:nvSpPr>
            <p:cNvPr id="4056" name="Google Shape;4056;p33"/>
            <p:cNvSpPr/>
            <p:nvPr/>
          </p:nvSpPr>
          <p:spPr>
            <a:xfrm>
              <a:off x="1874544" y="3895543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57" name="Google Shape;4057;p33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58" name="Google Shape;4058;p33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59" name="Google Shape;4059;p33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60" name="Google Shape;4060;p33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61" name="Google Shape;4061;p33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62" name="Google Shape;4062;p33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63" name="Google Shape;4063;p33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64" name="Google Shape;4064;p33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65" name="Google Shape;4065;p33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66" name="Google Shape;4066;p33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67" name="Google Shape;4067;p33"/>
            <p:cNvSpPr/>
            <p:nvPr/>
          </p:nvSpPr>
          <p:spPr>
            <a:xfrm>
              <a:off x="2916755" y="4844197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68" name="Google Shape;4068;p33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69" name="Google Shape;4069;p33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70" name="Google Shape;4070;p33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71" name="Google Shape;4071;p33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72" name="Google Shape;4072;p33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73" name="Google Shape;4073;p33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74" name="Google Shape;4074;p33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75" name="Google Shape;4075;p33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76" name="Google Shape;4076;p33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77" name="Google Shape;4077;p33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78" name="Google Shape;4078;p33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79" name="Google Shape;4079;p33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80" name="Google Shape;4080;p33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81" name="Google Shape;4081;p33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82" name="Google Shape;4082;p33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83" name="Google Shape;4083;p33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84" name="Google Shape;4084;p33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85" name="Google Shape;4085;p33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86" name="Google Shape;4086;p33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87" name="Google Shape;4087;p33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88" name="Google Shape;4088;p33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89" name="Google Shape;4089;p33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90" name="Google Shape;4090;p33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91" name="Google Shape;4091;p33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92" name="Google Shape;4092;p33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93" name="Google Shape;4093;p33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94" name="Google Shape;4094;p33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95" name="Google Shape;4095;p33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96" name="Google Shape;4096;p33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97" name="Google Shape;4097;p33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98" name="Google Shape;4098;p33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99" name="Google Shape;4099;p33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00" name="Google Shape;4100;p33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01" name="Google Shape;4101;p33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02" name="Google Shape;4102;p33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03" name="Google Shape;4103;p33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04" name="Google Shape;4104;p33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05" name="Google Shape;4105;p33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06" name="Google Shape;4106;p33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07" name="Google Shape;4107;p33"/>
            <p:cNvSpPr/>
            <p:nvPr/>
          </p:nvSpPr>
          <p:spPr>
            <a:xfrm>
              <a:off x="2482106" y="4360647"/>
              <a:ext cx="635201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08" name="Google Shape;4108;p33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09" name="Google Shape;4109;p33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10" name="Google Shape;4110;p33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11" name="Google Shape;4111;p33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12" name="Google Shape;4112;p33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13" name="Google Shape;4113;p33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14" name="Google Shape;4114;p33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15" name="Google Shape;4115;p33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16" name="Google Shape;4116;p33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17" name="Google Shape;4117;p33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18" name="Google Shape;4118;p33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19" name="Google Shape;4119;p33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20" name="Google Shape;4120;p33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21" name="Google Shape;4121;p33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22" name="Google Shape;4122;p33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23" name="Google Shape;4123;p33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ADC4E77-A63C-2792-8BB2-90EABF3B53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41500" cy="482600"/>
          </a:xfrm>
          <a:prstGeom prst="rect">
            <a:avLst/>
          </a:prstGeom>
        </p:spPr>
      </p:pic>
      <p:pic>
        <p:nvPicPr>
          <p:cNvPr id="3" name="6">
            <a:hlinkClick r:id="" action="ppaction://media"/>
            <a:extLst>
              <a:ext uri="{FF2B5EF4-FFF2-40B4-BE49-F238E27FC236}">
                <a16:creationId xmlns:a16="http://schemas.microsoft.com/office/drawing/2014/main" id="{DB1E79D1-2BEC-7F3F-A681-334AB9C652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11051" y="768317"/>
            <a:ext cx="3439092" cy="428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204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7">
          <a:extLst>
            <a:ext uri="{FF2B5EF4-FFF2-40B4-BE49-F238E27FC236}">
              <a16:creationId xmlns:a16="http://schemas.microsoft.com/office/drawing/2014/main" id="{8A5E9615-6763-C3E1-A48C-4D0CC02E3C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4" name="Google Shape;3774;p33">
            <a:extLst>
              <a:ext uri="{FF2B5EF4-FFF2-40B4-BE49-F238E27FC236}">
                <a16:creationId xmlns:a16="http://schemas.microsoft.com/office/drawing/2014/main" id="{76A19039-5095-F917-6DC4-95F63279EDFF}"/>
              </a:ext>
            </a:extLst>
          </p:cNvPr>
          <p:cNvSpPr/>
          <p:nvPr/>
        </p:nvSpPr>
        <p:spPr>
          <a:xfrm flipH="1">
            <a:off x="7051775" y="2000167"/>
            <a:ext cx="318552" cy="302176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75" name="Google Shape;3775;p33">
            <a:extLst>
              <a:ext uri="{FF2B5EF4-FFF2-40B4-BE49-F238E27FC236}">
                <a16:creationId xmlns:a16="http://schemas.microsoft.com/office/drawing/2014/main" id="{0504ED91-0581-DC08-42F5-6AE5495F469D}"/>
              </a:ext>
            </a:extLst>
          </p:cNvPr>
          <p:cNvSpPr/>
          <p:nvPr/>
        </p:nvSpPr>
        <p:spPr>
          <a:xfrm flipH="1">
            <a:off x="2386092" y="768317"/>
            <a:ext cx="318552" cy="302176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76" name="Google Shape;3776;p33">
            <a:extLst>
              <a:ext uri="{FF2B5EF4-FFF2-40B4-BE49-F238E27FC236}">
                <a16:creationId xmlns:a16="http://schemas.microsoft.com/office/drawing/2014/main" id="{6626AC1B-BB5B-B9D0-3A8A-57C87895D4CC}"/>
              </a:ext>
            </a:extLst>
          </p:cNvPr>
          <p:cNvSpPr/>
          <p:nvPr/>
        </p:nvSpPr>
        <p:spPr>
          <a:xfrm flipH="1">
            <a:off x="2496292" y="5888684"/>
            <a:ext cx="318552" cy="302176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77" name="Google Shape;3777;p33">
            <a:extLst>
              <a:ext uri="{FF2B5EF4-FFF2-40B4-BE49-F238E27FC236}">
                <a16:creationId xmlns:a16="http://schemas.microsoft.com/office/drawing/2014/main" id="{B1A1B175-5333-478B-A8C8-76859A939C80}"/>
              </a:ext>
            </a:extLst>
          </p:cNvPr>
          <p:cNvSpPr/>
          <p:nvPr/>
        </p:nvSpPr>
        <p:spPr>
          <a:xfrm flipH="1">
            <a:off x="6572523" y="6144767"/>
            <a:ext cx="224343" cy="212748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78" name="Google Shape;3778;p33">
            <a:extLst>
              <a:ext uri="{FF2B5EF4-FFF2-40B4-BE49-F238E27FC236}">
                <a16:creationId xmlns:a16="http://schemas.microsoft.com/office/drawing/2014/main" id="{67C84133-1B4B-6257-2DD9-A36B99EF571B}"/>
              </a:ext>
            </a:extLst>
          </p:cNvPr>
          <p:cNvSpPr/>
          <p:nvPr/>
        </p:nvSpPr>
        <p:spPr>
          <a:xfrm flipH="1">
            <a:off x="7750206" y="3776151"/>
            <a:ext cx="224343" cy="212748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3917" name="Google Shape;3917;p33">
            <a:extLst>
              <a:ext uri="{FF2B5EF4-FFF2-40B4-BE49-F238E27FC236}">
                <a16:creationId xmlns:a16="http://schemas.microsoft.com/office/drawing/2014/main" id="{0EBB3F26-4704-4548-CC9B-FC24ACEE2CA6}"/>
              </a:ext>
            </a:extLst>
          </p:cNvPr>
          <p:cNvGrpSpPr/>
          <p:nvPr/>
        </p:nvGrpSpPr>
        <p:grpSpPr>
          <a:xfrm>
            <a:off x="7051746" y="5136578"/>
            <a:ext cx="724785" cy="752028"/>
            <a:chOff x="1843825" y="3806950"/>
            <a:chExt cx="1608250" cy="1668700"/>
          </a:xfrm>
        </p:grpSpPr>
        <p:sp>
          <p:nvSpPr>
            <p:cNvPr id="3918" name="Google Shape;3918;p33">
              <a:extLst>
                <a:ext uri="{FF2B5EF4-FFF2-40B4-BE49-F238E27FC236}">
                  <a16:creationId xmlns:a16="http://schemas.microsoft.com/office/drawing/2014/main" id="{C0D0E71E-DCC5-DAC7-DB12-731772E66901}"/>
                </a:ext>
              </a:extLst>
            </p:cNvPr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19" name="Google Shape;3919;p33">
              <a:extLst>
                <a:ext uri="{FF2B5EF4-FFF2-40B4-BE49-F238E27FC236}">
                  <a16:creationId xmlns:a16="http://schemas.microsoft.com/office/drawing/2014/main" id="{74F1E85F-2D95-5767-3DFE-EA616B79D7B4}"/>
                </a:ext>
              </a:extLst>
            </p:cNvPr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20" name="Google Shape;3920;p33">
              <a:extLst>
                <a:ext uri="{FF2B5EF4-FFF2-40B4-BE49-F238E27FC236}">
                  <a16:creationId xmlns:a16="http://schemas.microsoft.com/office/drawing/2014/main" id="{B405CC3F-B84F-94C3-F70E-6D28DC67700D}"/>
                </a:ext>
              </a:extLst>
            </p:cNvPr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21" name="Google Shape;3921;p33">
              <a:extLst>
                <a:ext uri="{FF2B5EF4-FFF2-40B4-BE49-F238E27FC236}">
                  <a16:creationId xmlns:a16="http://schemas.microsoft.com/office/drawing/2014/main" id="{0EB26908-9998-E1E1-5580-FDED05B5EE21}"/>
                </a:ext>
              </a:extLst>
            </p:cNvPr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22" name="Google Shape;3922;p33">
              <a:extLst>
                <a:ext uri="{FF2B5EF4-FFF2-40B4-BE49-F238E27FC236}">
                  <a16:creationId xmlns:a16="http://schemas.microsoft.com/office/drawing/2014/main" id="{E1265526-0171-14BE-2EEF-555F4CB1B6D9}"/>
                </a:ext>
              </a:extLst>
            </p:cNvPr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23" name="Google Shape;3923;p33">
              <a:extLst>
                <a:ext uri="{FF2B5EF4-FFF2-40B4-BE49-F238E27FC236}">
                  <a16:creationId xmlns:a16="http://schemas.microsoft.com/office/drawing/2014/main" id="{25754B56-BD4B-8689-9462-3AEBD4C0E704}"/>
                </a:ext>
              </a:extLst>
            </p:cNvPr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24" name="Google Shape;3924;p33">
              <a:extLst>
                <a:ext uri="{FF2B5EF4-FFF2-40B4-BE49-F238E27FC236}">
                  <a16:creationId xmlns:a16="http://schemas.microsoft.com/office/drawing/2014/main" id="{15B1A837-08A4-4AD7-6F50-F4637E2DD93D}"/>
                </a:ext>
              </a:extLst>
            </p:cNvPr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25" name="Google Shape;3925;p33">
              <a:extLst>
                <a:ext uri="{FF2B5EF4-FFF2-40B4-BE49-F238E27FC236}">
                  <a16:creationId xmlns:a16="http://schemas.microsoft.com/office/drawing/2014/main" id="{7BBF9183-9293-66B0-0C4F-BC54EFD114FE}"/>
                </a:ext>
              </a:extLst>
            </p:cNvPr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26" name="Google Shape;3926;p33">
              <a:extLst>
                <a:ext uri="{FF2B5EF4-FFF2-40B4-BE49-F238E27FC236}">
                  <a16:creationId xmlns:a16="http://schemas.microsoft.com/office/drawing/2014/main" id="{DCBDC9B8-6181-1C1F-A026-4FCCCB6DF685}"/>
                </a:ext>
              </a:extLst>
            </p:cNvPr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27" name="Google Shape;3927;p33">
              <a:extLst>
                <a:ext uri="{FF2B5EF4-FFF2-40B4-BE49-F238E27FC236}">
                  <a16:creationId xmlns:a16="http://schemas.microsoft.com/office/drawing/2014/main" id="{8D707A49-2B40-0CEA-44DA-CAB88F6258AA}"/>
                </a:ext>
              </a:extLst>
            </p:cNvPr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28" name="Google Shape;3928;p33">
              <a:extLst>
                <a:ext uri="{FF2B5EF4-FFF2-40B4-BE49-F238E27FC236}">
                  <a16:creationId xmlns:a16="http://schemas.microsoft.com/office/drawing/2014/main" id="{DF69CFAD-048E-4352-BB85-49D93B3C57EC}"/>
                </a:ext>
              </a:extLst>
            </p:cNvPr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29" name="Google Shape;3929;p33">
              <a:extLst>
                <a:ext uri="{FF2B5EF4-FFF2-40B4-BE49-F238E27FC236}">
                  <a16:creationId xmlns:a16="http://schemas.microsoft.com/office/drawing/2014/main" id="{6B9BB3A1-3E9E-EE4A-6AFB-8646F54E6D96}"/>
                </a:ext>
              </a:extLst>
            </p:cNvPr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30" name="Google Shape;3930;p33">
              <a:extLst>
                <a:ext uri="{FF2B5EF4-FFF2-40B4-BE49-F238E27FC236}">
                  <a16:creationId xmlns:a16="http://schemas.microsoft.com/office/drawing/2014/main" id="{2415B197-2C6A-B3C7-354A-4773A43020B0}"/>
                </a:ext>
              </a:extLst>
            </p:cNvPr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31" name="Google Shape;3931;p33">
              <a:extLst>
                <a:ext uri="{FF2B5EF4-FFF2-40B4-BE49-F238E27FC236}">
                  <a16:creationId xmlns:a16="http://schemas.microsoft.com/office/drawing/2014/main" id="{0F3F8575-1D96-C218-22D7-6C00CF4BEB04}"/>
                </a:ext>
              </a:extLst>
            </p:cNvPr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32" name="Google Shape;3932;p33">
              <a:extLst>
                <a:ext uri="{FF2B5EF4-FFF2-40B4-BE49-F238E27FC236}">
                  <a16:creationId xmlns:a16="http://schemas.microsoft.com/office/drawing/2014/main" id="{3885D359-16C2-AA7B-7507-5C9478B49579}"/>
                </a:ext>
              </a:extLst>
            </p:cNvPr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33" name="Google Shape;3933;p33">
              <a:extLst>
                <a:ext uri="{FF2B5EF4-FFF2-40B4-BE49-F238E27FC236}">
                  <a16:creationId xmlns:a16="http://schemas.microsoft.com/office/drawing/2014/main" id="{2E8D27C1-5F8A-80DF-182C-244E7C81B809}"/>
                </a:ext>
              </a:extLst>
            </p:cNvPr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34" name="Google Shape;3934;p33">
              <a:extLst>
                <a:ext uri="{FF2B5EF4-FFF2-40B4-BE49-F238E27FC236}">
                  <a16:creationId xmlns:a16="http://schemas.microsoft.com/office/drawing/2014/main" id="{ABBD6C45-A121-07F2-A9C3-5EF05B277D03}"/>
                </a:ext>
              </a:extLst>
            </p:cNvPr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35" name="Google Shape;3935;p33">
              <a:extLst>
                <a:ext uri="{FF2B5EF4-FFF2-40B4-BE49-F238E27FC236}">
                  <a16:creationId xmlns:a16="http://schemas.microsoft.com/office/drawing/2014/main" id="{74772936-7319-6A03-22F5-0895C1A6EC44}"/>
                </a:ext>
              </a:extLst>
            </p:cNvPr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36" name="Google Shape;3936;p33">
              <a:extLst>
                <a:ext uri="{FF2B5EF4-FFF2-40B4-BE49-F238E27FC236}">
                  <a16:creationId xmlns:a16="http://schemas.microsoft.com/office/drawing/2014/main" id="{6B42ABB8-5ADB-89FF-FF49-E5E0BB138BE4}"/>
                </a:ext>
              </a:extLst>
            </p:cNvPr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37" name="Google Shape;3937;p33">
              <a:extLst>
                <a:ext uri="{FF2B5EF4-FFF2-40B4-BE49-F238E27FC236}">
                  <a16:creationId xmlns:a16="http://schemas.microsoft.com/office/drawing/2014/main" id="{A2B81DF6-6556-60AB-C638-9F22610E0C49}"/>
                </a:ext>
              </a:extLst>
            </p:cNvPr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38" name="Google Shape;3938;p33">
              <a:extLst>
                <a:ext uri="{FF2B5EF4-FFF2-40B4-BE49-F238E27FC236}">
                  <a16:creationId xmlns:a16="http://schemas.microsoft.com/office/drawing/2014/main" id="{FF355C90-F86C-DB66-2A3E-E9C0AA95E6AD}"/>
                </a:ext>
              </a:extLst>
            </p:cNvPr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39" name="Google Shape;3939;p33">
              <a:extLst>
                <a:ext uri="{FF2B5EF4-FFF2-40B4-BE49-F238E27FC236}">
                  <a16:creationId xmlns:a16="http://schemas.microsoft.com/office/drawing/2014/main" id="{8A43C88B-8219-8947-3EE4-55166B862462}"/>
                </a:ext>
              </a:extLst>
            </p:cNvPr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40" name="Google Shape;3940;p33">
              <a:extLst>
                <a:ext uri="{FF2B5EF4-FFF2-40B4-BE49-F238E27FC236}">
                  <a16:creationId xmlns:a16="http://schemas.microsoft.com/office/drawing/2014/main" id="{E3733953-912C-2E08-A1EC-C84F4902D92D}"/>
                </a:ext>
              </a:extLst>
            </p:cNvPr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41" name="Google Shape;3941;p33">
              <a:extLst>
                <a:ext uri="{FF2B5EF4-FFF2-40B4-BE49-F238E27FC236}">
                  <a16:creationId xmlns:a16="http://schemas.microsoft.com/office/drawing/2014/main" id="{DE37F177-BF9D-97F5-0FC6-23C7ECF61392}"/>
                </a:ext>
              </a:extLst>
            </p:cNvPr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42" name="Google Shape;3942;p33">
              <a:extLst>
                <a:ext uri="{FF2B5EF4-FFF2-40B4-BE49-F238E27FC236}">
                  <a16:creationId xmlns:a16="http://schemas.microsoft.com/office/drawing/2014/main" id="{EDC294CA-E067-77E5-AE71-39348BE3C0B7}"/>
                </a:ext>
              </a:extLst>
            </p:cNvPr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43" name="Google Shape;3943;p33">
              <a:extLst>
                <a:ext uri="{FF2B5EF4-FFF2-40B4-BE49-F238E27FC236}">
                  <a16:creationId xmlns:a16="http://schemas.microsoft.com/office/drawing/2014/main" id="{502E70FC-2689-2725-D63C-E59D179603C3}"/>
                </a:ext>
              </a:extLst>
            </p:cNvPr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44" name="Google Shape;3944;p33">
              <a:extLst>
                <a:ext uri="{FF2B5EF4-FFF2-40B4-BE49-F238E27FC236}">
                  <a16:creationId xmlns:a16="http://schemas.microsoft.com/office/drawing/2014/main" id="{1F2E3A8C-FDFE-8CEC-F4BB-DC1280E35F68}"/>
                </a:ext>
              </a:extLst>
            </p:cNvPr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45" name="Google Shape;3945;p33">
              <a:extLst>
                <a:ext uri="{FF2B5EF4-FFF2-40B4-BE49-F238E27FC236}">
                  <a16:creationId xmlns:a16="http://schemas.microsoft.com/office/drawing/2014/main" id="{690A26E8-FBCA-0575-6D90-A68186B8B5DA}"/>
                </a:ext>
              </a:extLst>
            </p:cNvPr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46" name="Google Shape;3946;p33">
              <a:extLst>
                <a:ext uri="{FF2B5EF4-FFF2-40B4-BE49-F238E27FC236}">
                  <a16:creationId xmlns:a16="http://schemas.microsoft.com/office/drawing/2014/main" id="{C12B02AD-F412-9B9B-0FC1-35180A4D20B0}"/>
                </a:ext>
              </a:extLst>
            </p:cNvPr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47" name="Google Shape;3947;p33">
              <a:extLst>
                <a:ext uri="{FF2B5EF4-FFF2-40B4-BE49-F238E27FC236}">
                  <a16:creationId xmlns:a16="http://schemas.microsoft.com/office/drawing/2014/main" id="{D987AC52-D2EB-5B01-88E3-B192B63FDF74}"/>
                </a:ext>
              </a:extLst>
            </p:cNvPr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48" name="Google Shape;3948;p33">
              <a:extLst>
                <a:ext uri="{FF2B5EF4-FFF2-40B4-BE49-F238E27FC236}">
                  <a16:creationId xmlns:a16="http://schemas.microsoft.com/office/drawing/2014/main" id="{C9DF3482-DE47-0325-F10D-F57D1BB0BFE4}"/>
                </a:ext>
              </a:extLst>
            </p:cNvPr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49" name="Google Shape;3949;p33">
              <a:extLst>
                <a:ext uri="{FF2B5EF4-FFF2-40B4-BE49-F238E27FC236}">
                  <a16:creationId xmlns:a16="http://schemas.microsoft.com/office/drawing/2014/main" id="{0E11FBF5-D8AD-E9B5-666F-3BAF67BB846B}"/>
                </a:ext>
              </a:extLst>
            </p:cNvPr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50" name="Google Shape;3950;p33">
              <a:extLst>
                <a:ext uri="{FF2B5EF4-FFF2-40B4-BE49-F238E27FC236}">
                  <a16:creationId xmlns:a16="http://schemas.microsoft.com/office/drawing/2014/main" id="{4B8E1C3B-13C0-2257-6751-684C6CF493A2}"/>
                </a:ext>
              </a:extLst>
            </p:cNvPr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51" name="Google Shape;3951;p33">
              <a:extLst>
                <a:ext uri="{FF2B5EF4-FFF2-40B4-BE49-F238E27FC236}">
                  <a16:creationId xmlns:a16="http://schemas.microsoft.com/office/drawing/2014/main" id="{28858B6A-2712-C3F3-12C4-E9EEADCE9AFE}"/>
                </a:ext>
              </a:extLst>
            </p:cNvPr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52" name="Google Shape;3952;p33">
              <a:extLst>
                <a:ext uri="{FF2B5EF4-FFF2-40B4-BE49-F238E27FC236}">
                  <a16:creationId xmlns:a16="http://schemas.microsoft.com/office/drawing/2014/main" id="{8D650C7E-6D16-D6D8-632C-27B3337FE2D9}"/>
                </a:ext>
              </a:extLst>
            </p:cNvPr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53" name="Google Shape;3953;p33">
              <a:extLst>
                <a:ext uri="{FF2B5EF4-FFF2-40B4-BE49-F238E27FC236}">
                  <a16:creationId xmlns:a16="http://schemas.microsoft.com/office/drawing/2014/main" id="{0057223C-0224-3A22-707A-ED49C2AACFD0}"/>
                </a:ext>
              </a:extLst>
            </p:cNvPr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54" name="Google Shape;3954;p33">
              <a:extLst>
                <a:ext uri="{FF2B5EF4-FFF2-40B4-BE49-F238E27FC236}">
                  <a16:creationId xmlns:a16="http://schemas.microsoft.com/office/drawing/2014/main" id="{0D58B38D-2108-166A-9470-DEC274B0116C}"/>
                </a:ext>
              </a:extLst>
            </p:cNvPr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55" name="Google Shape;3955;p33">
              <a:extLst>
                <a:ext uri="{FF2B5EF4-FFF2-40B4-BE49-F238E27FC236}">
                  <a16:creationId xmlns:a16="http://schemas.microsoft.com/office/drawing/2014/main" id="{740A0F22-4386-C1EE-8132-4D00DB7D8B28}"/>
                </a:ext>
              </a:extLst>
            </p:cNvPr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56" name="Google Shape;3956;p33">
              <a:extLst>
                <a:ext uri="{FF2B5EF4-FFF2-40B4-BE49-F238E27FC236}">
                  <a16:creationId xmlns:a16="http://schemas.microsoft.com/office/drawing/2014/main" id="{EC7176DD-39A1-696C-0833-F4EE3F9D4006}"/>
                </a:ext>
              </a:extLst>
            </p:cNvPr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57" name="Google Shape;3957;p33">
              <a:extLst>
                <a:ext uri="{FF2B5EF4-FFF2-40B4-BE49-F238E27FC236}">
                  <a16:creationId xmlns:a16="http://schemas.microsoft.com/office/drawing/2014/main" id="{4B8CC999-D1E2-7FD3-CA1D-118A1E735CF5}"/>
                </a:ext>
              </a:extLst>
            </p:cNvPr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58" name="Google Shape;3958;p33">
              <a:extLst>
                <a:ext uri="{FF2B5EF4-FFF2-40B4-BE49-F238E27FC236}">
                  <a16:creationId xmlns:a16="http://schemas.microsoft.com/office/drawing/2014/main" id="{D0967211-DF02-6EF0-BC35-6E84521D5E96}"/>
                </a:ext>
              </a:extLst>
            </p:cNvPr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59" name="Google Shape;3959;p33">
              <a:extLst>
                <a:ext uri="{FF2B5EF4-FFF2-40B4-BE49-F238E27FC236}">
                  <a16:creationId xmlns:a16="http://schemas.microsoft.com/office/drawing/2014/main" id="{9F1BC97F-49FB-8E22-E182-BEB348AD3696}"/>
                </a:ext>
              </a:extLst>
            </p:cNvPr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60" name="Google Shape;3960;p33">
              <a:extLst>
                <a:ext uri="{FF2B5EF4-FFF2-40B4-BE49-F238E27FC236}">
                  <a16:creationId xmlns:a16="http://schemas.microsoft.com/office/drawing/2014/main" id="{727CA472-6F54-6576-B78A-FAA9D49A0155}"/>
                </a:ext>
              </a:extLst>
            </p:cNvPr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61" name="Google Shape;3961;p33">
              <a:extLst>
                <a:ext uri="{FF2B5EF4-FFF2-40B4-BE49-F238E27FC236}">
                  <a16:creationId xmlns:a16="http://schemas.microsoft.com/office/drawing/2014/main" id="{91089B42-4BA3-1C5B-3562-71E1F8C10EF3}"/>
                </a:ext>
              </a:extLst>
            </p:cNvPr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62" name="Google Shape;3962;p33">
              <a:extLst>
                <a:ext uri="{FF2B5EF4-FFF2-40B4-BE49-F238E27FC236}">
                  <a16:creationId xmlns:a16="http://schemas.microsoft.com/office/drawing/2014/main" id="{0A5EFFE9-389C-FDBE-E763-44D788187BE7}"/>
                </a:ext>
              </a:extLst>
            </p:cNvPr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63" name="Google Shape;3963;p33">
              <a:extLst>
                <a:ext uri="{FF2B5EF4-FFF2-40B4-BE49-F238E27FC236}">
                  <a16:creationId xmlns:a16="http://schemas.microsoft.com/office/drawing/2014/main" id="{15BF959C-74D1-B7E5-EEA8-CC34087AF2F4}"/>
                </a:ext>
              </a:extLst>
            </p:cNvPr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64" name="Google Shape;3964;p33">
              <a:extLst>
                <a:ext uri="{FF2B5EF4-FFF2-40B4-BE49-F238E27FC236}">
                  <a16:creationId xmlns:a16="http://schemas.microsoft.com/office/drawing/2014/main" id="{38AE9BC6-3FB3-7B9D-CE16-B94C080D24AB}"/>
                </a:ext>
              </a:extLst>
            </p:cNvPr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65" name="Google Shape;3965;p33">
              <a:extLst>
                <a:ext uri="{FF2B5EF4-FFF2-40B4-BE49-F238E27FC236}">
                  <a16:creationId xmlns:a16="http://schemas.microsoft.com/office/drawing/2014/main" id="{ECBCBD41-D5D2-2CCD-30E4-877BD3D78995}"/>
                </a:ext>
              </a:extLst>
            </p:cNvPr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66" name="Google Shape;3966;p33">
              <a:extLst>
                <a:ext uri="{FF2B5EF4-FFF2-40B4-BE49-F238E27FC236}">
                  <a16:creationId xmlns:a16="http://schemas.microsoft.com/office/drawing/2014/main" id="{5CF79E1E-5FCA-C587-D660-4AB3E1C792FF}"/>
                </a:ext>
              </a:extLst>
            </p:cNvPr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67" name="Google Shape;3967;p33">
              <a:extLst>
                <a:ext uri="{FF2B5EF4-FFF2-40B4-BE49-F238E27FC236}">
                  <a16:creationId xmlns:a16="http://schemas.microsoft.com/office/drawing/2014/main" id="{0742E30B-A4D9-3ABF-82CF-F4D9F1DFE345}"/>
                </a:ext>
              </a:extLst>
            </p:cNvPr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68" name="Google Shape;3968;p33">
              <a:extLst>
                <a:ext uri="{FF2B5EF4-FFF2-40B4-BE49-F238E27FC236}">
                  <a16:creationId xmlns:a16="http://schemas.microsoft.com/office/drawing/2014/main" id="{7F1A7A15-2555-F66E-9AD9-5858C8B72F79}"/>
                </a:ext>
              </a:extLst>
            </p:cNvPr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69" name="Google Shape;3969;p33">
              <a:extLst>
                <a:ext uri="{FF2B5EF4-FFF2-40B4-BE49-F238E27FC236}">
                  <a16:creationId xmlns:a16="http://schemas.microsoft.com/office/drawing/2014/main" id="{CFB75FAA-16B8-B0C1-9934-C9F39897CFB7}"/>
                </a:ext>
              </a:extLst>
            </p:cNvPr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70" name="Google Shape;3970;p33">
              <a:extLst>
                <a:ext uri="{FF2B5EF4-FFF2-40B4-BE49-F238E27FC236}">
                  <a16:creationId xmlns:a16="http://schemas.microsoft.com/office/drawing/2014/main" id="{96FB002D-9C7F-D930-6BB8-F805D349348E}"/>
                </a:ext>
              </a:extLst>
            </p:cNvPr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71" name="Google Shape;3971;p33">
              <a:extLst>
                <a:ext uri="{FF2B5EF4-FFF2-40B4-BE49-F238E27FC236}">
                  <a16:creationId xmlns:a16="http://schemas.microsoft.com/office/drawing/2014/main" id="{1DA253CF-0972-2D18-894E-D64E7CA8AF41}"/>
                </a:ext>
              </a:extLst>
            </p:cNvPr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72" name="Google Shape;3972;p33">
              <a:extLst>
                <a:ext uri="{FF2B5EF4-FFF2-40B4-BE49-F238E27FC236}">
                  <a16:creationId xmlns:a16="http://schemas.microsoft.com/office/drawing/2014/main" id="{15C7F679-EC60-AAE6-E246-7E715AD8DBB0}"/>
                </a:ext>
              </a:extLst>
            </p:cNvPr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73" name="Google Shape;3973;p33">
              <a:extLst>
                <a:ext uri="{FF2B5EF4-FFF2-40B4-BE49-F238E27FC236}">
                  <a16:creationId xmlns:a16="http://schemas.microsoft.com/office/drawing/2014/main" id="{EFF080DF-D5D7-E46A-940C-6DF528FA39AE}"/>
                </a:ext>
              </a:extLst>
            </p:cNvPr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74" name="Google Shape;3974;p33">
              <a:extLst>
                <a:ext uri="{FF2B5EF4-FFF2-40B4-BE49-F238E27FC236}">
                  <a16:creationId xmlns:a16="http://schemas.microsoft.com/office/drawing/2014/main" id="{EED7A221-9E59-2D84-ABEA-346E569B7DEB}"/>
                </a:ext>
              </a:extLst>
            </p:cNvPr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75" name="Google Shape;3975;p33">
              <a:extLst>
                <a:ext uri="{FF2B5EF4-FFF2-40B4-BE49-F238E27FC236}">
                  <a16:creationId xmlns:a16="http://schemas.microsoft.com/office/drawing/2014/main" id="{8A12528B-A308-8639-A0C8-3D1ED917E147}"/>
                </a:ext>
              </a:extLst>
            </p:cNvPr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76" name="Google Shape;3976;p33">
              <a:extLst>
                <a:ext uri="{FF2B5EF4-FFF2-40B4-BE49-F238E27FC236}">
                  <a16:creationId xmlns:a16="http://schemas.microsoft.com/office/drawing/2014/main" id="{5E74370A-F746-08EC-94FA-1F07A9E91449}"/>
                </a:ext>
              </a:extLst>
            </p:cNvPr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77" name="Google Shape;3977;p33">
              <a:extLst>
                <a:ext uri="{FF2B5EF4-FFF2-40B4-BE49-F238E27FC236}">
                  <a16:creationId xmlns:a16="http://schemas.microsoft.com/office/drawing/2014/main" id="{5297C970-76F5-5B3E-A46A-37218FB014BC}"/>
                </a:ext>
              </a:extLst>
            </p:cNvPr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78" name="Google Shape;3978;p33">
              <a:extLst>
                <a:ext uri="{FF2B5EF4-FFF2-40B4-BE49-F238E27FC236}">
                  <a16:creationId xmlns:a16="http://schemas.microsoft.com/office/drawing/2014/main" id="{4638A335-0894-4E87-C36B-A894606ADDA8}"/>
                </a:ext>
              </a:extLst>
            </p:cNvPr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79" name="Google Shape;3979;p33">
              <a:extLst>
                <a:ext uri="{FF2B5EF4-FFF2-40B4-BE49-F238E27FC236}">
                  <a16:creationId xmlns:a16="http://schemas.microsoft.com/office/drawing/2014/main" id="{23071728-E953-8CEB-7646-86BBE55AD9EF}"/>
                </a:ext>
              </a:extLst>
            </p:cNvPr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80" name="Google Shape;3980;p33">
              <a:extLst>
                <a:ext uri="{FF2B5EF4-FFF2-40B4-BE49-F238E27FC236}">
                  <a16:creationId xmlns:a16="http://schemas.microsoft.com/office/drawing/2014/main" id="{5759B9B2-125A-2856-5801-8791B7BB0829}"/>
                </a:ext>
              </a:extLst>
            </p:cNvPr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81" name="Google Shape;3981;p33">
              <a:extLst>
                <a:ext uri="{FF2B5EF4-FFF2-40B4-BE49-F238E27FC236}">
                  <a16:creationId xmlns:a16="http://schemas.microsoft.com/office/drawing/2014/main" id="{59E75CFD-19BF-ED5F-E6D5-7EBB94A84A13}"/>
                </a:ext>
              </a:extLst>
            </p:cNvPr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82" name="Google Shape;3982;p33">
              <a:extLst>
                <a:ext uri="{FF2B5EF4-FFF2-40B4-BE49-F238E27FC236}">
                  <a16:creationId xmlns:a16="http://schemas.microsoft.com/office/drawing/2014/main" id="{033CAECF-8BEE-1F24-EF06-3D0F8E8A1266}"/>
                </a:ext>
              </a:extLst>
            </p:cNvPr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83" name="Google Shape;3983;p33">
              <a:extLst>
                <a:ext uri="{FF2B5EF4-FFF2-40B4-BE49-F238E27FC236}">
                  <a16:creationId xmlns:a16="http://schemas.microsoft.com/office/drawing/2014/main" id="{15D4C4FF-AE74-3AE3-CA48-9CEE37ED61E9}"/>
                </a:ext>
              </a:extLst>
            </p:cNvPr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84" name="Google Shape;3984;p33">
              <a:extLst>
                <a:ext uri="{FF2B5EF4-FFF2-40B4-BE49-F238E27FC236}">
                  <a16:creationId xmlns:a16="http://schemas.microsoft.com/office/drawing/2014/main" id="{4F1D2860-B6D8-B00A-0432-3A91D7639754}"/>
                </a:ext>
              </a:extLst>
            </p:cNvPr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85" name="Google Shape;3985;p33">
              <a:extLst>
                <a:ext uri="{FF2B5EF4-FFF2-40B4-BE49-F238E27FC236}">
                  <a16:creationId xmlns:a16="http://schemas.microsoft.com/office/drawing/2014/main" id="{AF331A07-7CE7-41F3-EC5E-1C82EC7FD064}"/>
                </a:ext>
              </a:extLst>
            </p:cNvPr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EFB4B4C-11AC-96B6-B282-190545A099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41500" cy="4826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FCEC70B-8F8C-4561-160C-FA8A934ACC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41500" y="161881"/>
            <a:ext cx="3776692" cy="1212872"/>
          </a:xfrm>
        </p:spPr>
        <p:txBody>
          <a:bodyPr/>
          <a:lstStyle/>
          <a:p>
            <a:r>
              <a:rPr lang="en-US" dirty="0" err="1"/>
              <a:t>Luật</a:t>
            </a:r>
            <a:r>
              <a:rPr lang="en-US" dirty="0"/>
              <a:t> </a:t>
            </a:r>
            <a:r>
              <a:rPr lang="en-US" dirty="0" err="1"/>
              <a:t>chơi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DD03EE-0C9C-2E29-6436-27B8175458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116" y="1530299"/>
            <a:ext cx="7864263" cy="4410745"/>
          </a:xfrm>
          <a:prstGeom prst="rect">
            <a:avLst/>
          </a:prstGeom>
        </p:spPr>
      </p:pic>
      <p:grpSp>
        <p:nvGrpSpPr>
          <p:cNvPr id="4055" name="Google Shape;4055;p33">
            <a:extLst>
              <a:ext uri="{FF2B5EF4-FFF2-40B4-BE49-F238E27FC236}">
                <a16:creationId xmlns:a16="http://schemas.microsoft.com/office/drawing/2014/main" id="{43F2F520-1768-2922-9F39-1027DD6F413F}"/>
              </a:ext>
            </a:extLst>
          </p:cNvPr>
          <p:cNvGrpSpPr/>
          <p:nvPr/>
        </p:nvGrpSpPr>
        <p:grpSpPr>
          <a:xfrm>
            <a:off x="1281428" y="872893"/>
            <a:ext cx="724785" cy="752028"/>
            <a:chOff x="1874544" y="3895543"/>
            <a:chExt cx="1608250" cy="1668700"/>
          </a:xfrm>
        </p:grpSpPr>
        <p:sp>
          <p:nvSpPr>
            <p:cNvPr id="4056" name="Google Shape;4056;p33">
              <a:extLst>
                <a:ext uri="{FF2B5EF4-FFF2-40B4-BE49-F238E27FC236}">
                  <a16:creationId xmlns:a16="http://schemas.microsoft.com/office/drawing/2014/main" id="{A98D5048-6A62-C825-C9A7-3066F969C576}"/>
                </a:ext>
              </a:extLst>
            </p:cNvPr>
            <p:cNvSpPr/>
            <p:nvPr/>
          </p:nvSpPr>
          <p:spPr>
            <a:xfrm>
              <a:off x="1874544" y="3895543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57" name="Google Shape;4057;p33">
              <a:extLst>
                <a:ext uri="{FF2B5EF4-FFF2-40B4-BE49-F238E27FC236}">
                  <a16:creationId xmlns:a16="http://schemas.microsoft.com/office/drawing/2014/main" id="{A5316ACF-7E69-814E-42F6-2AD4701176DB}"/>
                </a:ext>
              </a:extLst>
            </p:cNvPr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58" name="Google Shape;4058;p33">
              <a:extLst>
                <a:ext uri="{FF2B5EF4-FFF2-40B4-BE49-F238E27FC236}">
                  <a16:creationId xmlns:a16="http://schemas.microsoft.com/office/drawing/2014/main" id="{E6B7F9DB-CA30-D864-187B-F9F4088710D5}"/>
                </a:ext>
              </a:extLst>
            </p:cNvPr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59" name="Google Shape;4059;p33">
              <a:extLst>
                <a:ext uri="{FF2B5EF4-FFF2-40B4-BE49-F238E27FC236}">
                  <a16:creationId xmlns:a16="http://schemas.microsoft.com/office/drawing/2014/main" id="{76FAD5C8-0FFF-8686-DFB5-311F833E2525}"/>
                </a:ext>
              </a:extLst>
            </p:cNvPr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60" name="Google Shape;4060;p33">
              <a:extLst>
                <a:ext uri="{FF2B5EF4-FFF2-40B4-BE49-F238E27FC236}">
                  <a16:creationId xmlns:a16="http://schemas.microsoft.com/office/drawing/2014/main" id="{200FFBB2-36A5-5221-C210-0AC6189AEA1E}"/>
                </a:ext>
              </a:extLst>
            </p:cNvPr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61" name="Google Shape;4061;p33">
              <a:extLst>
                <a:ext uri="{FF2B5EF4-FFF2-40B4-BE49-F238E27FC236}">
                  <a16:creationId xmlns:a16="http://schemas.microsoft.com/office/drawing/2014/main" id="{85CCCBC1-9806-9742-3C2E-70A16506A321}"/>
                </a:ext>
              </a:extLst>
            </p:cNvPr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62" name="Google Shape;4062;p33">
              <a:extLst>
                <a:ext uri="{FF2B5EF4-FFF2-40B4-BE49-F238E27FC236}">
                  <a16:creationId xmlns:a16="http://schemas.microsoft.com/office/drawing/2014/main" id="{EBB1374F-50EA-41CD-B13E-046B92E2D7B6}"/>
                </a:ext>
              </a:extLst>
            </p:cNvPr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63" name="Google Shape;4063;p33">
              <a:extLst>
                <a:ext uri="{FF2B5EF4-FFF2-40B4-BE49-F238E27FC236}">
                  <a16:creationId xmlns:a16="http://schemas.microsoft.com/office/drawing/2014/main" id="{5835BA39-78ED-5CA5-149E-D5E801FDF445}"/>
                </a:ext>
              </a:extLst>
            </p:cNvPr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64" name="Google Shape;4064;p33">
              <a:extLst>
                <a:ext uri="{FF2B5EF4-FFF2-40B4-BE49-F238E27FC236}">
                  <a16:creationId xmlns:a16="http://schemas.microsoft.com/office/drawing/2014/main" id="{BA725D82-9EA4-F9A0-E7CA-09D18954D445}"/>
                </a:ext>
              </a:extLst>
            </p:cNvPr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65" name="Google Shape;4065;p33">
              <a:extLst>
                <a:ext uri="{FF2B5EF4-FFF2-40B4-BE49-F238E27FC236}">
                  <a16:creationId xmlns:a16="http://schemas.microsoft.com/office/drawing/2014/main" id="{56D889EA-457D-57DE-9431-8A374482439D}"/>
                </a:ext>
              </a:extLst>
            </p:cNvPr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66" name="Google Shape;4066;p33">
              <a:extLst>
                <a:ext uri="{FF2B5EF4-FFF2-40B4-BE49-F238E27FC236}">
                  <a16:creationId xmlns:a16="http://schemas.microsoft.com/office/drawing/2014/main" id="{8FDACCAF-D463-93E4-C65D-7F527709B11B}"/>
                </a:ext>
              </a:extLst>
            </p:cNvPr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67" name="Google Shape;4067;p33">
              <a:extLst>
                <a:ext uri="{FF2B5EF4-FFF2-40B4-BE49-F238E27FC236}">
                  <a16:creationId xmlns:a16="http://schemas.microsoft.com/office/drawing/2014/main" id="{7CD9ACC9-3997-7736-2576-FFBBF5CF3933}"/>
                </a:ext>
              </a:extLst>
            </p:cNvPr>
            <p:cNvSpPr/>
            <p:nvPr/>
          </p:nvSpPr>
          <p:spPr>
            <a:xfrm>
              <a:off x="2916755" y="4844197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68" name="Google Shape;4068;p33">
              <a:extLst>
                <a:ext uri="{FF2B5EF4-FFF2-40B4-BE49-F238E27FC236}">
                  <a16:creationId xmlns:a16="http://schemas.microsoft.com/office/drawing/2014/main" id="{481D99C0-A939-0E52-C9E7-C77C2319007D}"/>
                </a:ext>
              </a:extLst>
            </p:cNvPr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69" name="Google Shape;4069;p33">
              <a:extLst>
                <a:ext uri="{FF2B5EF4-FFF2-40B4-BE49-F238E27FC236}">
                  <a16:creationId xmlns:a16="http://schemas.microsoft.com/office/drawing/2014/main" id="{F694BA77-BE5D-7A1D-0D5E-56FD6C46A593}"/>
                </a:ext>
              </a:extLst>
            </p:cNvPr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70" name="Google Shape;4070;p33">
              <a:extLst>
                <a:ext uri="{FF2B5EF4-FFF2-40B4-BE49-F238E27FC236}">
                  <a16:creationId xmlns:a16="http://schemas.microsoft.com/office/drawing/2014/main" id="{5E70BBB9-2589-B78B-A27B-CB826C402363}"/>
                </a:ext>
              </a:extLst>
            </p:cNvPr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71" name="Google Shape;4071;p33">
              <a:extLst>
                <a:ext uri="{FF2B5EF4-FFF2-40B4-BE49-F238E27FC236}">
                  <a16:creationId xmlns:a16="http://schemas.microsoft.com/office/drawing/2014/main" id="{164A12C8-D5B7-A659-80F1-4EA99E2B61F8}"/>
                </a:ext>
              </a:extLst>
            </p:cNvPr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72" name="Google Shape;4072;p33">
              <a:extLst>
                <a:ext uri="{FF2B5EF4-FFF2-40B4-BE49-F238E27FC236}">
                  <a16:creationId xmlns:a16="http://schemas.microsoft.com/office/drawing/2014/main" id="{FFCF7125-AC81-15F0-8CA1-F8281E4B8527}"/>
                </a:ext>
              </a:extLst>
            </p:cNvPr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73" name="Google Shape;4073;p33">
              <a:extLst>
                <a:ext uri="{FF2B5EF4-FFF2-40B4-BE49-F238E27FC236}">
                  <a16:creationId xmlns:a16="http://schemas.microsoft.com/office/drawing/2014/main" id="{F4F2FB3B-4AFB-A30D-657A-F935FB1427F5}"/>
                </a:ext>
              </a:extLst>
            </p:cNvPr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74" name="Google Shape;4074;p33">
              <a:extLst>
                <a:ext uri="{FF2B5EF4-FFF2-40B4-BE49-F238E27FC236}">
                  <a16:creationId xmlns:a16="http://schemas.microsoft.com/office/drawing/2014/main" id="{B358D669-E790-61D5-B3B7-74E08A85139C}"/>
                </a:ext>
              </a:extLst>
            </p:cNvPr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75" name="Google Shape;4075;p33">
              <a:extLst>
                <a:ext uri="{FF2B5EF4-FFF2-40B4-BE49-F238E27FC236}">
                  <a16:creationId xmlns:a16="http://schemas.microsoft.com/office/drawing/2014/main" id="{57B565FD-E693-69EF-EC91-A77C4EC718DA}"/>
                </a:ext>
              </a:extLst>
            </p:cNvPr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76" name="Google Shape;4076;p33">
              <a:extLst>
                <a:ext uri="{FF2B5EF4-FFF2-40B4-BE49-F238E27FC236}">
                  <a16:creationId xmlns:a16="http://schemas.microsoft.com/office/drawing/2014/main" id="{C501F851-B5EE-E8ED-3176-2616A816183D}"/>
                </a:ext>
              </a:extLst>
            </p:cNvPr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77" name="Google Shape;4077;p33">
              <a:extLst>
                <a:ext uri="{FF2B5EF4-FFF2-40B4-BE49-F238E27FC236}">
                  <a16:creationId xmlns:a16="http://schemas.microsoft.com/office/drawing/2014/main" id="{F1735D46-3A57-C23D-4A1E-841D3F31DD26}"/>
                </a:ext>
              </a:extLst>
            </p:cNvPr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78" name="Google Shape;4078;p33">
              <a:extLst>
                <a:ext uri="{FF2B5EF4-FFF2-40B4-BE49-F238E27FC236}">
                  <a16:creationId xmlns:a16="http://schemas.microsoft.com/office/drawing/2014/main" id="{69249983-E79A-AF56-1293-DD339FE46851}"/>
                </a:ext>
              </a:extLst>
            </p:cNvPr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79" name="Google Shape;4079;p33">
              <a:extLst>
                <a:ext uri="{FF2B5EF4-FFF2-40B4-BE49-F238E27FC236}">
                  <a16:creationId xmlns:a16="http://schemas.microsoft.com/office/drawing/2014/main" id="{AC031875-8BC0-C12C-B177-9ED10BE189EE}"/>
                </a:ext>
              </a:extLst>
            </p:cNvPr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80" name="Google Shape;4080;p33">
              <a:extLst>
                <a:ext uri="{FF2B5EF4-FFF2-40B4-BE49-F238E27FC236}">
                  <a16:creationId xmlns:a16="http://schemas.microsoft.com/office/drawing/2014/main" id="{EE712EAE-C2D4-EBCF-E5B0-1793915F6052}"/>
                </a:ext>
              </a:extLst>
            </p:cNvPr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81" name="Google Shape;4081;p33">
              <a:extLst>
                <a:ext uri="{FF2B5EF4-FFF2-40B4-BE49-F238E27FC236}">
                  <a16:creationId xmlns:a16="http://schemas.microsoft.com/office/drawing/2014/main" id="{F6D0A776-E570-3867-B8A7-6A303E7DA35A}"/>
                </a:ext>
              </a:extLst>
            </p:cNvPr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82" name="Google Shape;4082;p33">
              <a:extLst>
                <a:ext uri="{FF2B5EF4-FFF2-40B4-BE49-F238E27FC236}">
                  <a16:creationId xmlns:a16="http://schemas.microsoft.com/office/drawing/2014/main" id="{6A69B19E-CD4C-C2BD-B673-E591D8C3539E}"/>
                </a:ext>
              </a:extLst>
            </p:cNvPr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83" name="Google Shape;4083;p33">
              <a:extLst>
                <a:ext uri="{FF2B5EF4-FFF2-40B4-BE49-F238E27FC236}">
                  <a16:creationId xmlns:a16="http://schemas.microsoft.com/office/drawing/2014/main" id="{721AD593-DD33-AC58-6089-2DFA5250F00B}"/>
                </a:ext>
              </a:extLst>
            </p:cNvPr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84" name="Google Shape;4084;p33">
              <a:extLst>
                <a:ext uri="{FF2B5EF4-FFF2-40B4-BE49-F238E27FC236}">
                  <a16:creationId xmlns:a16="http://schemas.microsoft.com/office/drawing/2014/main" id="{A1B68D76-579D-893B-CB85-2BBB498C541A}"/>
                </a:ext>
              </a:extLst>
            </p:cNvPr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85" name="Google Shape;4085;p33">
              <a:extLst>
                <a:ext uri="{FF2B5EF4-FFF2-40B4-BE49-F238E27FC236}">
                  <a16:creationId xmlns:a16="http://schemas.microsoft.com/office/drawing/2014/main" id="{9D116067-A4E8-5C4C-B318-428F0FB9EE16}"/>
                </a:ext>
              </a:extLst>
            </p:cNvPr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86" name="Google Shape;4086;p33">
              <a:extLst>
                <a:ext uri="{FF2B5EF4-FFF2-40B4-BE49-F238E27FC236}">
                  <a16:creationId xmlns:a16="http://schemas.microsoft.com/office/drawing/2014/main" id="{DD7485D3-DB82-D046-7594-F83E805D8B5F}"/>
                </a:ext>
              </a:extLst>
            </p:cNvPr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87" name="Google Shape;4087;p33">
              <a:extLst>
                <a:ext uri="{FF2B5EF4-FFF2-40B4-BE49-F238E27FC236}">
                  <a16:creationId xmlns:a16="http://schemas.microsoft.com/office/drawing/2014/main" id="{A23425C0-F666-79B3-AAD0-18F349FFB19F}"/>
                </a:ext>
              </a:extLst>
            </p:cNvPr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88" name="Google Shape;4088;p33">
              <a:extLst>
                <a:ext uri="{FF2B5EF4-FFF2-40B4-BE49-F238E27FC236}">
                  <a16:creationId xmlns:a16="http://schemas.microsoft.com/office/drawing/2014/main" id="{78DFE1AD-172D-3FC3-BCFC-3FE1661119E8}"/>
                </a:ext>
              </a:extLst>
            </p:cNvPr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89" name="Google Shape;4089;p33">
              <a:extLst>
                <a:ext uri="{FF2B5EF4-FFF2-40B4-BE49-F238E27FC236}">
                  <a16:creationId xmlns:a16="http://schemas.microsoft.com/office/drawing/2014/main" id="{068D44DA-C665-901C-E7D1-4FA058D4E77E}"/>
                </a:ext>
              </a:extLst>
            </p:cNvPr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90" name="Google Shape;4090;p33">
              <a:extLst>
                <a:ext uri="{FF2B5EF4-FFF2-40B4-BE49-F238E27FC236}">
                  <a16:creationId xmlns:a16="http://schemas.microsoft.com/office/drawing/2014/main" id="{1865CE61-7EF2-DD36-C0E0-6CD9FE27628C}"/>
                </a:ext>
              </a:extLst>
            </p:cNvPr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91" name="Google Shape;4091;p33">
              <a:extLst>
                <a:ext uri="{FF2B5EF4-FFF2-40B4-BE49-F238E27FC236}">
                  <a16:creationId xmlns:a16="http://schemas.microsoft.com/office/drawing/2014/main" id="{CC319D17-FFC4-4C01-60CF-DFC18DAD68C8}"/>
                </a:ext>
              </a:extLst>
            </p:cNvPr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92" name="Google Shape;4092;p33">
              <a:extLst>
                <a:ext uri="{FF2B5EF4-FFF2-40B4-BE49-F238E27FC236}">
                  <a16:creationId xmlns:a16="http://schemas.microsoft.com/office/drawing/2014/main" id="{D5FF7807-A7E9-84F7-66BA-0592B4ABFB75}"/>
                </a:ext>
              </a:extLst>
            </p:cNvPr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93" name="Google Shape;4093;p33">
              <a:extLst>
                <a:ext uri="{FF2B5EF4-FFF2-40B4-BE49-F238E27FC236}">
                  <a16:creationId xmlns:a16="http://schemas.microsoft.com/office/drawing/2014/main" id="{D5B63D1C-4074-2FB7-7656-9DEBDDCF2BB7}"/>
                </a:ext>
              </a:extLst>
            </p:cNvPr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94" name="Google Shape;4094;p33">
              <a:extLst>
                <a:ext uri="{FF2B5EF4-FFF2-40B4-BE49-F238E27FC236}">
                  <a16:creationId xmlns:a16="http://schemas.microsoft.com/office/drawing/2014/main" id="{FF30D27D-6670-C94D-F726-274E78A2B823}"/>
                </a:ext>
              </a:extLst>
            </p:cNvPr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95" name="Google Shape;4095;p33">
              <a:extLst>
                <a:ext uri="{FF2B5EF4-FFF2-40B4-BE49-F238E27FC236}">
                  <a16:creationId xmlns:a16="http://schemas.microsoft.com/office/drawing/2014/main" id="{69432FD2-0063-91C5-D2EE-2CD8F95D0FA6}"/>
                </a:ext>
              </a:extLst>
            </p:cNvPr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96" name="Google Shape;4096;p33">
              <a:extLst>
                <a:ext uri="{FF2B5EF4-FFF2-40B4-BE49-F238E27FC236}">
                  <a16:creationId xmlns:a16="http://schemas.microsoft.com/office/drawing/2014/main" id="{1291C198-BA0C-1E7E-B8A1-FE21567070E3}"/>
                </a:ext>
              </a:extLst>
            </p:cNvPr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97" name="Google Shape;4097;p33">
              <a:extLst>
                <a:ext uri="{FF2B5EF4-FFF2-40B4-BE49-F238E27FC236}">
                  <a16:creationId xmlns:a16="http://schemas.microsoft.com/office/drawing/2014/main" id="{C89EFB1F-13C6-3936-621A-DFDD451627EE}"/>
                </a:ext>
              </a:extLst>
            </p:cNvPr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98" name="Google Shape;4098;p33">
              <a:extLst>
                <a:ext uri="{FF2B5EF4-FFF2-40B4-BE49-F238E27FC236}">
                  <a16:creationId xmlns:a16="http://schemas.microsoft.com/office/drawing/2014/main" id="{46BD6E18-AFCF-21CE-7903-8676A8412610}"/>
                </a:ext>
              </a:extLst>
            </p:cNvPr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99" name="Google Shape;4099;p33">
              <a:extLst>
                <a:ext uri="{FF2B5EF4-FFF2-40B4-BE49-F238E27FC236}">
                  <a16:creationId xmlns:a16="http://schemas.microsoft.com/office/drawing/2014/main" id="{958927AA-C209-4374-D4E5-38279053BDC5}"/>
                </a:ext>
              </a:extLst>
            </p:cNvPr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00" name="Google Shape;4100;p33">
              <a:extLst>
                <a:ext uri="{FF2B5EF4-FFF2-40B4-BE49-F238E27FC236}">
                  <a16:creationId xmlns:a16="http://schemas.microsoft.com/office/drawing/2014/main" id="{C4CEA744-755C-077E-5CF8-CD05F88FC439}"/>
                </a:ext>
              </a:extLst>
            </p:cNvPr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01" name="Google Shape;4101;p33">
              <a:extLst>
                <a:ext uri="{FF2B5EF4-FFF2-40B4-BE49-F238E27FC236}">
                  <a16:creationId xmlns:a16="http://schemas.microsoft.com/office/drawing/2014/main" id="{2C54CF6E-3E63-6AD9-DDA9-A19DC2BB9F4B}"/>
                </a:ext>
              </a:extLst>
            </p:cNvPr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02" name="Google Shape;4102;p33">
              <a:extLst>
                <a:ext uri="{FF2B5EF4-FFF2-40B4-BE49-F238E27FC236}">
                  <a16:creationId xmlns:a16="http://schemas.microsoft.com/office/drawing/2014/main" id="{F0FBFE2C-DFF3-D475-E9D4-ACF325FB9523}"/>
                </a:ext>
              </a:extLst>
            </p:cNvPr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03" name="Google Shape;4103;p33">
              <a:extLst>
                <a:ext uri="{FF2B5EF4-FFF2-40B4-BE49-F238E27FC236}">
                  <a16:creationId xmlns:a16="http://schemas.microsoft.com/office/drawing/2014/main" id="{53603852-BE0E-34D1-A17F-732EFAD03198}"/>
                </a:ext>
              </a:extLst>
            </p:cNvPr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04" name="Google Shape;4104;p33">
              <a:extLst>
                <a:ext uri="{FF2B5EF4-FFF2-40B4-BE49-F238E27FC236}">
                  <a16:creationId xmlns:a16="http://schemas.microsoft.com/office/drawing/2014/main" id="{76BD280B-C7BA-CFDE-834D-09BE600141F0}"/>
                </a:ext>
              </a:extLst>
            </p:cNvPr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05" name="Google Shape;4105;p33">
              <a:extLst>
                <a:ext uri="{FF2B5EF4-FFF2-40B4-BE49-F238E27FC236}">
                  <a16:creationId xmlns:a16="http://schemas.microsoft.com/office/drawing/2014/main" id="{77198476-956A-3465-7714-E1FD899F1A46}"/>
                </a:ext>
              </a:extLst>
            </p:cNvPr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06" name="Google Shape;4106;p33">
              <a:extLst>
                <a:ext uri="{FF2B5EF4-FFF2-40B4-BE49-F238E27FC236}">
                  <a16:creationId xmlns:a16="http://schemas.microsoft.com/office/drawing/2014/main" id="{6855A12F-969A-A980-6224-1E572CFDC085}"/>
                </a:ext>
              </a:extLst>
            </p:cNvPr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07" name="Google Shape;4107;p33">
              <a:extLst>
                <a:ext uri="{FF2B5EF4-FFF2-40B4-BE49-F238E27FC236}">
                  <a16:creationId xmlns:a16="http://schemas.microsoft.com/office/drawing/2014/main" id="{21A029E3-B46A-C01C-AA83-C909D2E25F65}"/>
                </a:ext>
              </a:extLst>
            </p:cNvPr>
            <p:cNvSpPr/>
            <p:nvPr/>
          </p:nvSpPr>
          <p:spPr>
            <a:xfrm>
              <a:off x="2482106" y="4360647"/>
              <a:ext cx="635201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08" name="Google Shape;4108;p33">
              <a:extLst>
                <a:ext uri="{FF2B5EF4-FFF2-40B4-BE49-F238E27FC236}">
                  <a16:creationId xmlns:a16="http://schemas.microsoft.com/office/drawing/2014/main" id="{575DC5D9-DCEE-0198-E8CD-6AC08E42E13D}"/>
                </a:ext>
              </a:extLst>
            </p:cNvPr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09" name="Google Shape;4109;p33">
              <a:extLst>
                <a:ext uri="{FF2B5EF4-FFF2-40B4-BE49-F238E27FC236}">
                  <a16:creationId xmlns:a16="http://schemas.microsoft.com/office/drawing/2014/main" id="{5C05A46E-A2CE-5A2B-C1B3-2BC42E272236}"/>
                </a:ext>
              </a:extLst>
            </p:cNvPr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10" name="Google Shape;4110;p33">
              <a:extLst>
                <a:ext uri="{FF2B5EF4-FFF2-40B4-BE49-F238E27FC236}">
                  <a16:creationId xmlns:a16="http://schemas.microsoft.com/office/drawing/2014/main" id="{41D019C6-8707-E0E9-01BE-A9ECF672093E}"/>
                </a:ext>
              </a:extLst>
            </p:cNvPr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11" name="Google Shape;4111;p33">
              <a:extLst>
                <a:ext uri="{FF2B5EF4-FFF2-40B4-BE49-F238E27FC236}">
                  <a16:creationId xmlns:a16="http://schemas.microsoft.com/office/drawing/2014/main" id="{B3A0C296-081E-F5F4-AF3D-CF8A4548B719}"/>
                </a:ext>
              </a:extLst>
            </p:cNvPr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12" name="Google Shape;4112;p33">
              <a:extLst>
                <a:ext uri="{FF2B5EF4-FFF2-40B4-BE49-F238E27FC236}">
                  <a16:creationId xmlns:a16="http://schemas.microsoft.com/office/drawing/2014/main" id="{E5794355-7CD2-8F71-8DB6-2F086DC853C8}"/>
                </a:ext>
              </a:extLst>
            </p:cNvPr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13" name="Google Shape;4113;p33">
              <a:extLst>
                <a:ext uri="{FF2B5EF4-FFF2-40B4-BE49-F238E27FC236}">
                  <a16:creationId xmlns:a16="http://schemas.microsoft.com/office/drawing/2014/main" id="{A71F949A-5A0D-B2AB-3D20-C5FADF290FC1}"/>
                </a:ext>
              </a:extLst>
            </p:cNvPr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14" name="Google Shape;4114;p33">
              <a:extLst>
                <a:ext uri="{FF2B5EF4-FFF2-40B4-BE49-F238E27FC236}">
                  <a16:creationId xmlns:a16="http://schemas.microsoft.com/office/drawing/2014/main" id="{33B1B3D1-03ED-FCDA-444B-8E6125DAA0DF}"/>
                </a:ext>
              </a:extLst>
            </p:cNvPr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15" name="Google Shape;4115;p33">
              <a:extLst>
                <a:ext uri="{FF2B5EF4-FFF2-40B4-BE49-F238E27FC236}">
                  <a16:creationId xmlns:a16="http://schemas.microsoft.com/office/drawing/2014/main" id="{1DFFB3F1-CBEB-0590-996C-2DAAD3B8648A}"/>
                </a:ext>
              </a:extLst>
            </p:cNvPr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16" name="Google Shape;4116;p33">
              <a:extLst>
                <a:ext uri="{FF2B5EF4-FFF2-40B4-BE49-F238E27FC236}">
                  <a16:creationId xmlns:a16="http://schemas.microsoft.com/office/drawing/2014/main" id="{7E1CDA1A-4181-E922-7B7E-4F7CC6CFF327}"/>
                </a:ext>
              </a:extLst>
            </p:cNvPr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17" name="Google Shape;4117;p33">
              <a:extLst>
                <a:ext uri="{FF2B5EF4-FFF2-40B4-BE49-F238E27FC236}">
                  <a16:creationId xmlns:a16="http://schemas.microsoft.com/office/drawing/2014/main" id="{3D2FDC12-A382-3C7C-3BB5-5F04B8C8EF36}"/>
                </a:ext>
              </a:extLst>
            </p:cNvPr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18" name="Google Shape;4118;p33">
              <a:extLst>
                <a:ext uri="{FF2B5EF4-FFF2-40B4-BE49-F238E27FC236}">
                  <a16:creationId xmlns:a16="http://schemas.microsoft.com/office/drawing/2014/main" id="{ADE5EE4A-14A5-581F-D45B-8D6319C2BE76}"/>
                </a:ext>
              </a:extLst>
            </p:cNvPr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19" name="Google Shape;4119;p33">
              <a:extLst>
                <a:ext uri="{FF2B5EF4-FFF2-40B4-BE49-F238E27FC236}">
                  <a16:creationId xmlns:a16="http://schemas.microsoft.com/office/drawing/2014/main" id="{E58E9938-22EB-FA4C-D419-221B90C8FB25}"/>
                </a:ext>
              </a:extLst>
            </p:cNvPr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20" name="Google Shape;4120;p33">
              <a:extLst>
                <a:ext uri="{FF2B5EF4-FFF2-40B4-BE49-F238E27FC236}">
                  <a16:creationId xmlns:a16="http://schemas.microsoft.com/office/drawing/2014/main" id="{E418359E-71F1-38E1-5E97-FF1DFC26B043}"/>
                </a:ext>
              </a:extLst>
            </p:cNvPr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21" name="Google Shape;4121;p33">
              <a:extLst>
                <a:ext uri="{FF2B5EF4-FFF2-40B4-BE49-F238E27FC236}">
                  <a16:creationId xmlns:a16="http://schemas.microsoft.com/office/drawing/2014/main" id="{18099AE1-D618-4BAB-4F45-95771B34F022}"/>
                </a:ext>
              </a:extLst>
            </p:cNvPr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22" name="Google Shape;4122;p33">
              <a:extLst>
                <a:ext uri="{FF2B5EF4-FFF2-40B4-BE49-F238E27FC236}">
                  <a16:creationId xmlns:a16="http://schemas.microsoft.com/office/drawing/2014/main" id="{DEF71008-4BB7-4713-716D-46814D9E2C76}"/>
                </a:ext>
              </a:extLst>
            </p:cNvPr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23" name="Google Shape;4123;p33">
              <a:extLst>
                <a:ext uri="{FF2B5EF4-FFF2-40B4-BE49-F238E27FC236}">
                  <a16:creationId xmlns:a16="http://schemas.microsoft.com/office/drawing/2014/main" id="{4F627B07-FF21-D3EC-857E-6F793C5C622A}"/>
                </a:ext>
              </a:extLst>
            </p:cNvPr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779" name="Google Shape;3779;p33">
            <a:extLst>
              <a:ext uri="{FF2B5EF4-FFF2-40B4-BE49-F238E27FC236}">
                <a16:creationId xmlns:a16="http://schemas.microsoft.com/office/drawing/2014/main" id="{3F9C07A7-DB0F-3D77-8953-024358331CCC}"/>
              </a:ext>
            </a:extLst>
          </p:cNvPr>
          <p:cNvGrpSpPr/>
          <p:nvPr/>
        </p:nvGrpSpPr>
        <p:grpSpPr>
          <a:xfrm>
            <a:off x="5053755" y="711836"/>
            <a:ext cx="1027351" cy="1065965"/>
            <a:chOff x="1843825" y="3806950"/>
            <a:chExt cx="1608250" cy="1668700"/>
          </a:xfrm>
        </p:grpSpPr>
        <p:sp>
          <p:nvSpPr>
            <p:cNvPr id="3780" name="Google Shape;3780;p33">
              <a:extLst>
                <a:ext uri="{FF2B5EF4-FFF2-40B4-BE49-F238E27FC236}">
                  <a16:creationId xmlns:a16="http://schemas.microsoft.com/office/drawing/2014/main" id="{DED18684-95C6-D32F-9415-2BC6B3471020}"/>
                </a:ext>
              </a:extLst>
            </p:cNvPr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81" name="Google Shape;3781;p33">
              <a:extLst>
                <a:ext uri="{FF2B5EF4-FFF2-40B4-BE49-F238E27FC236}">
                  <a16:creationId xmlns:a16="http://schemas.microsoft.com/office/drawing/2014/main" id="{4777D7B3-1341-B67E-EF62-FBDEA1FA66D2}"/>
                </a:ext>
              </a:extLst>
            </p:cNvPr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82" name="Google Shape;3782;p33">
              <a:extLst>
                <a:ext uri="{FF2B5EF4-FFF2-40B4-BE49-F238E27FC236}">
                  <a16:creationId xmlns:a16="http://schemas.microsoft.com/office/drawing/2014/main" id="{A4031C27-66C8-1E1D-1A9B-13DF6E8797B5}"/>
                </a:ext>
              </a:extLst>
            </p:cNvPr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83" name="Google Shape;3783;p33">
              <a:extLst>
                <a:ext uri="{FF2B5EF4-FFF2-40B4-BE49-F238E27FC236}">
                  <a16:creationId xmlns:a16="http://schemas.microsoft.com/office/drawing/2014/main" id="{9AD74951-0BFA-09BD-0425-6574FEFBD123}"/>
                </a:ext>
              </a:extLst>
            </p:cNvPr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84" name="Google Shape;3784;p33">
              <a:extLst>
                <a:ext uri="{FF2B5EF4-FFF2-40B4-BE49-F238E27FC236}">
                  <a16:creationId xmlns:a16="http://schemas.microsoft.com/office/drawing/2014/main" id="{9909C2FA-268F-B047-1C1C-4A94E9D586F1}"/>
                </a:ext>
              </a:extLst>
            </p:cNvPr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85" name="Google Shape;3785;p33">
              <a:extLst>
                <a:ext uri="{FF2B5EF4-FFF2-40B4-BE49-F238E27FC236}">
                  <a16:creationId xmlns:a16="http://schemas.microsoft.com/office/drawing/2014/main" id="{1AF1DE2D-2F79-6C0F-D905-F7144CA7A413}"/>
                </a:ext>
              </a:extLst>
            </p:cNvPr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86" name="Google Shape;3786;p33">
              <a:extLst>
                <a:ext uri="{FF2B5EF4-FFF2-40B4-BE49-F238E27FC236}">
                  <a16:creationId xmlns:a16="http://schemas.microsoft.com/office/drawing/2014/main" id="{BA9C04A1-C088-1EEA-2599-4559208529AE}"/>
                </a:ext>
              </a:extLst>
            </p:cNvPr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87" name="Google Shape;3787;p33">
              <a:extLst>
                <a:ext uri="{FF2B5EF4-FFF2-40B4-BE49-F238E27FC236}">
                  <a16:creationId xmlns:a16="http://schemas.microsoft.com/office/drawing/2014/main" id="{AF7DC20A-B7C4-FBC4-20F6-E6336111BB61}"/>
                </a:ext>
              </a:extLst>
            </p:cNvPr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88" name="Google Shape;3788;p33">
              <a:extLst>
                <a:ext uri="{FF2B5EF4-FFF2-40B4-BE49-F238E27FC236}">
                  <a16:creationId xmlns:a16="http://schemas.microsoft.com/office/drawing/2014/main" id="{DAF2B73F-02EC-D7B6-92FA-B646900D1A5F}"/>
                </a:ext>
              </a:extLst>
            </p:cNvPr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89" name="Google Shape;3789;p33">
              <a:extLst>
                <a:ext uri="{FF2B5EF4-FFF2-40B4-BE49-F238E27FC236}">
                  <a16:creationId xmlns:a16="http://schemas.microsoft.com/office/drawing/2014/main" id="{453F57C4-1DAB-767E-7E54-5B7E0EA967A2}"/>
                </a:ext>
              </a:extLst>
            </p:cNvPr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90" name="Google Shape;3790;p33">
              <a:extLst>
                <a:ext uri="{FF2B5EF4-FFF2-40B4-BE49-F238E27FC236}">
                  <a16:creationId xmlns:a16="http://schemas.microsoft.com/office/drawing/2014/main" id="{0427D952-9E4A-1FD8-6BFC-9AD47C40CAAC}"/>
                </a:ext>
              </a:extLst>
            </p:cNvPr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91" name="Google Shape;3791;p33">
              <a:extLst>
                <a:ext uri="{FF2B5EF4-FFF2-40B4-BE49-F238E27FC236}">
                  <a16:creationId xmlns:a16="http://schemas.microsoft.com/office/drawing/2014/main" id="{B292954C-51E0-1E3D-2D01-59DA78CDD21B}"/>
                </a:ext>
              </a:extLst>
            </p:cNvPr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92" name="Google Shape;3792;p33">
              <a:extLst>
                <a:ext uri="{FF2B5EF4-FFF2-40B4-BE49-F238E27FC236}">
                  <a16:creationId xmlns:a16="http://schemas.microsoft.com/office/drawing/2014/main" id="{451E65CA-C6B3-4520-B862-FBA1CCD90125}"/>
                </a:ext>
              </a:extLst>
            </p:cNvPr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93" name="Google Shape;3793;p33">
              <a:extLst>
                <a:ext uri="{FF2B5EF4-FFF2-40B4-BE49-F238E27FC236}">
                  <a16:creationId xmlns:a16="http://schemas.microsoft.com/office/drawing/2014/main" id="{832FAEA7-3D3E-E909-D233-B64E07D3BD33}"/>
                </a:ext>
              </a:extLst>
            </p:cNvPr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94" name="Google Shape;3794;p33">
              <a:extLst>
                <a:ext uri="{FF2B5EF4-FFF2-40B4-BE49-F238E27FC236}">
                  <a16:creationId xmlns:a16="http://schemas.microsoft.com/office/drawing/2014/main" id="{C5879926-10CA-5915-C94A-D2742D924493}"/>
                </a:ext>
              </a:extLst>
            </p:cNvPr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95" name="Google Shape;3795;p33">
              <a:extLst>
                <a:ext uri="{FF2B5EF4-FFF2-40B4-BE49-F238E27FC236}">
                  <a16:creationId xmlns:a16="http://schemas.microsoft.com/office/drawing/2014/main" id="{C61BC6B9-048B-9D4C-468C-E2E266870681}"/>
                </a:ext>
              </a:extLst>
            </p:cNvPr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96" name="Google Shape;3796;p33">
              <a:extLst>
                <a:ext uri="{FF2B5EF4-FFF2-40B4-BE49-F238E27FC236}">
                  <a16:creationId xmlns:a16="http://schemas.microsoft.com/office/drawing/2014/main" id="{C62C8CFF-BBDC-DBC4-17CB-6AC6F258F111}"/>
                </a:ext>
              </a:extLst>
            </p:cNvPr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97" name="Google Shape;3797;p33">
              <a:extLst>
                <a:ext uri="{FF2B5EF4-FFF2-40B4-BE49-F238E27FC236}">
                  <a16:creationId xmlns:a16="http://schemas.microsoft.com/office/drawing/2014/main" id="{03548BD5-0BC8-4E2F-273C-A3AAD1A0FCF6}"/>
                </a:ext>
              </a:extLst>
            </p:cNvPr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98" name="Google Shape;3798;p33">
              <a:extLst>
                <a:ext uri="{FF2B5EF4-FFF2-40B4-BE49-F238E27FC236}">
                  <a16:creationId xmlns:a16="http://schemas.microsoft.com/office/drawing/2014/main" id="{EFAAEDDC-B08D-1810-77BE-C7E5EF47691E}"/>
                </a:ext>
              </a:extLst>
            </p:cNvPr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99" name="Google Shape;3799;p33">
              <a:extLst>
                <a:ext uri="{FF2B5EF4-FFF2-40B4-BE49-F238E27FC236}">
                  <a16:creationId xmlns:a16="http://schemas.microsoft.com/office/drawing/2014/main" id="{9E00B367-3E46-E036-42B3-95B1C6F349AE}"/>
                </a:ext>
              </a:extLst>
            </p:cNvPr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00" name="Google Shape;3800;p33">
              <a:extLst>
                <a:ext uri="{FF2B5EF4-FFF2-40B4-BE49-F238E27FC236}">
                  <a16:creationId xmlns:a16="http://schemas.microsoft.com/office/drawing/2014/main" id="{0C7E8315-A6C5-665C-C582-64F6D98551E6}"/>
                </a:ext>
              </a:extLst>
            </p:cNvPr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01" name="Google Shape;3801;p33">
              <a:extLst>
                <a:ext uri="{FF2B5EF4-FFF2-40B4-BE49-F238E27FC236}">
                  <a16:creationId xmlns:a16="http://schemas.microsoft.com/office/drawing/2014/main" id="{775A52B3-AC2D-8534-4C7A-9ACDEA66229C}"/>
                </a:ext>
              </a:extLst>
            </p:cNvPr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02" name="Google Shape;3802;p33">
              <a:extLst>
                <a:ext uri="{FF2B5EF4-FFF2-40B4-BE49-F238E27FC236}">
                  <a16:creationId xmlns:a16="http://schemas.microsoft.com/office/drawing/2014/main" id="{3C98210D-A8DD-F0D6-2D24-E4B5A1B56EC0}"/>
                </a:ext>
              </a:extLst>
            </p:cNvPr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03" name="Google Shape;3803;p33">
              <a:extLst>
                <a:ext uri="{FF2B5EF4-FFF2-40B4-BE49-F238E27FC236}">
                  <a16:creationId xmlns:a16="http://schemas.microsoft.com/office/drawing/2014/main" id="{111EBDE7-63FE-90C7-52FE-5FA20EAB1720}"/>
                </a:ext>
              </a:extLst>
            </p:cNvPr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04" name="Google Shape;3804;p33">
              <a:extLst>
                <a:ext uri="{FF2B5EF4-FFF2-40B4-BE49-F238E27FC236}">
                  <a16:creationId xmlns:a16="http://schemas.microsoft.com/office/drawing/2014/main" id="{9FF977F9-FF76-F5AE-07D2-6532020AB024}"/>
                </a:ext>
              </a:extLst>
            </p:cNvPr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05" name="Google Shape;3805;p33">
              <a:extLst>
                <a:ext uri="{FF2B5EF4-FFF2-40B4-BE49-F238E27FC236}">
                  <a16:creationId xmlns:a16="http://schemas.microsoft.com/office/drawing/2014/main" id="{1FF31A94-AA62-E5A2-722E-78BD867437A2}"/>
                </a:ext>
              </a:extLst>
            </p:cNvPr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06" name="Google Shape;3806;p33">
              <a:extLst>
                <a:ext uri="{FF2B5EF4-FFF2-40B4-BE49-F238E27FC236}">
                  <a16:creationId xmlns:a16="http://schemas.microsoft.com/office/drawing/2014/main" id="{55A0F414-E9F3-E96F-338A-46886CD6A8D3}"/>
                </a:ext>
              </a:extLst>
            </p:cNvPr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07" name="Google Shape;3807;p33">
              <a:extLst>
                <a:ext uri="{FF2B5EF4-FFF2-40B4-BE49-F238E27FC236}">
                  <a16:creationId xmlns:a16="http://schemas.microsoft.com/office/drawing/2014/main" id="{CBFBB0D3-CF28-4139-F2AA-8B98FEC0E319}"/>
                </a:ext>
              </a:extLst>
            </p:cNvPr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08" name="Google Shape;3808;p33">
              <a:extLst>
                <a:ext uri="{FF2B5EF4-FFF2-40B4-BE49-F238E27FC236}">
                  <a16:creationId xmlns:a16="http://schemas.microsoft.com/office/drawing/2014/main" id="{FEB1BEE0-EF20-CB44-5C53-E7CF01609C06}"/>
                </a:ext>
              </a:extLst>
            </p:cNvPr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09" name="Google Shape;3809;p33">
              <a:extLst>
                <a:ext uri="{FF2B5EF4-FFF2-40B4-BE49-F238E27FC236}">
                  <a16:creationId xmlns:a16="http://schemas.microsoft.com/office/drawing/2014/main" id="{F98C0969-22E3-9AF0-BB09-91E43C0B079B}"/>
                </a:ext>
              </a:extLst>
            </p:cNvPr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10" name="Google Shape;3810;p33">
              <a:extLst>
                <a:ext uri="{FF2B5EF4-FFF2-40B4-BE49-F238E27FC236}">
                  <a16:creationId xmlns:a16="http://schemas.microsoft.com/office/drawing/2014/main" id="{EA4CCE2C-0055-A7CE-E282-E8FBCD9A1EAB}"/>
                </a:ext>
              </a:extLst>
            </p:cNvPr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11" name="Google Shape;3811;p33">
              <a:extLst>
                <a:ext uri="{FF2B5EF4-FFF2-40B4-BE49-F238E27FC236}">
                  <a16:creationId xmlns:a16="http://schemas.microsoft.com/office/drawing/2014/main" id="{3E8A7304-93E5-1F53-8E50-C42A09D3F020}"/>
                </a:ext>
              </a:extLst>
            </p:cNvPr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12" name="Google Shape;3812;p33">
              <a:extLst>
                <a:ext uri="{FF2B5EF4-FFF2-40B4-BE49-F238E27FC236}">
                  <a16:creationId xmlns:a16="http://schemas.microsoft.com/office/drawing/2014/main" id="{38C4C17F-773C-33B8-5D8E-AE74BFFE9DEA}"/>
                </a:ext>
              </a:extLst>
            </p:cNvPr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13" name="Google Shape;3813;p33">
              <a:extLst>
                <a:ext uri="{FF2B5EF4-FFF2-40B4-BE49-F238E27FC236}">
                  <a16:creationId xmlns:a16="http://schemas.microsoft.com/office/drawing/2014/main" id="{9C009A57-44EB-2A2F-C381-EFCBF50CB412}"/>
                </a:ext>
              </a:extLst>
            </p:cNvPr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14" name="Google Shape;3814;p33">
              <a:extLst>
                <a:ext uri="{FF2B5EF4-FFF2-40B4-BE49-F238E27FC236}">
                  <a16:creationId xmlns:a16="http://schemas.microsoft.com/office/drawing/2014/main" id="{E6AAC064-9BEB-401E-DCF9-201E54E0942E}"/>
                </a:ext>
              </a:extLst>
            </p:cNvPr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15" name="Google Shape;3815;p33">
              <a:extLst>
                <a:ext uri="{FF2B5EF4-FFF2-40B4-BE49-F238E27FC236}">
                  <a16:creationId xmlns:a16="http://schemas.microsoft.com/office/drawing/2014/main" id="{BC440462-28BB-88B6-1E02-9F597C1721E6}"/>
                </a:ext>
              </a:extLst>
            </p:cNvPr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16" name="Google Shape;3816;p33">
              <a:extLst>
                <a:ext uri="{FF2B5EF4-FFF2-40B4-BE49-F238E27FC236}">
                  <a16:creationId xmlns:a16="http://schemas.microsoft.com/office/drawing/2014/main" id="{15E29788-DB33-5A03-77D9-4DB4C02A9091}"/>
                </a:ext>
              </a:extLst>
            </p:cNvPr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17" name="Google Shape;3817;p33">
              <a:extLst>
                <a:ext uri="{FF2B5EF4-FFF2-40B4-BE49-F238E27FC236}">
                  <a16:creationId xmlns:a16="http://schemas.microsoft.com/office/drawing/2014/main" id="{432F8A0C-2A6E-36F9-96A7-48EF534962EC}"/>
                </a:ext>
              </a:extLst>
            </p:cNvPr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18" name="Google Shape;3818;p33">
              <a:extLst>
                <a:ext uri="{FF2B5EF4-FFF2-40B4-BE49-F238E27FC236}">
                  <a16:creationId xmlns:a16="http://schemas.microsoft.com/office/drawing/2014/main" id="{BC970E3B-D1F3-63A8-9D59-F29FF70FC01E}"/>
                </a:ext>
              </a:extLst>
            </p:cNvPr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19" name="Google Shape;3819;p33">
              <a:extLst>
                <a:ext uri="{FF2B5EF4-FFF2-40B4-BE49-F238E27FC236}">
                  <a16:creationId xmlns:a16="http://schemas.microsoft.com/office/drawing/2014/main" id="{CAD70E96-1768-FF5F-9A18-5F466B30A6B7}"/>
                </a:ext>
              </a:extLst>
            </p:cNvPr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20" name="Google Shape;3820;p33">
              <a:extLst>
                <a:ext uri="{FF2B5EF4-FFF2-40B4-BE49-F238E27FC236}">
                  <a16:creationId xmlns:a16="http://schemas.microsoft.com/office/drawing/2014/main" id="{9715AF19-AD6A-D9B3-5C94-A98292E61A61}"/>
                </a:ext>
              </a:extLst>
            </p:cNvPr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21" name="Google Shape;3821;p33">
              <a:extLst>
                <a:ext uri="{FF2B5EF4-FFF2-40B4-BE49-F238E27FC236}">
                  <a16:creationId xmlns:a16="http://schemas.microsoft.com/office/drawing/2014/main" id="{6E54879E-93F9-656A-9E3B-9B63787301C1}"/>
                </a:ext>
              </a:extLst>
            </p:cNvPr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22" name="Google Shape;3822;p33">
              <a:extLst>
                <a:ext uri="{FF2B5EF4-FFF2-40B4-BE49-F238E27FC236}">
                  <a16:creationId xmlns:a16="http://schemas.microsoft.com/office/drawing/2014/main" id="{A4117187-6CFE-731A-E64C-1AA36739596F}"/>
                </a:ext>
              </a:extLst>
            </p:cNvPr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23" name="Google Shape;3823;p33">
              <a:extLst>
                <a:ext uri="{FF2B5EF4-FFF2-40B4-BE49-F238E27FC236}">
                  <a16:creationId xmlns:a16="http://schemas.microsoft.com/office/drawing/2014/main" id="{8EE252C2-EDA6-E842-125D-821C4395DCCE}"/>
                </a:ext>
              </a:extLst>
            </p:cNvPr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24" name="Google Shape;3824;p33">
              <a:extLst>
                <a:ext uri="{FF2B5EF4-FFF2-40B4-BE49-F238E27FC236}">
                  <a16:creationId xmlns:a16="http://schemas.microsoft.com/office/drawing/2014/main" id="{2CF5618C-8366-0433-3E2F-288C8DF64331}"/>
                </a:ext>
              </a:extLst>
            </p:cNvPr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25" name="Google Shape;3825;p33">
              <a:extLst>
                <a:ext uri="{FF2B5EF4-FFF2-40B4-BE49-F238E27FC236}">
                  <a16:creationId xmlns:a16="http://schemas.microsoft.com/office/drawing/2014/main" id="{1630EDFD-C110-BA1D-1C0D-32BE9E2FBD9A}"/>
                </a:ext>
              </a:extLst>
            </p:cNvPr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26" name="Google Shape;3826;p33">
              <a:extLst>
                <a:ext uri="{FF2B5EF4-FFF2-40B4-BE49-F238E27FC236}">
                  <a16:creationId xmlns:a16="http://schemas.microsoft.com/office/drawing/2014/main" id="{FC706752-89AC-DFD9-9D1E-548320CB9130}"/>
                </a:ext>
              </a:extLst>
            </p:cNvPr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27" name="Google Shape;3827;p33">
              <a:extLst>
                <a:ext uri="{FF2B5EF4-FFF2-40B4-BE49-F238E27FC236}">
                  <a16:creationId xmlns:a16="http://schemas.microsoft.com/office/drawing/2014/main" id="{FC32B609-46C6-B19E-27A5-29AAEBFC21B3}"/>
                </a:ext>
              </a:extLst>
            </p:cNvPr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28" name="Google Shape;3828;p33">
              <a:extLst>
                <a:ext uri="{FF2B5EF4-FFF2-40B4-BE49-F238E27FC236}">
                  <a16:creationId xmlns:a16="http://schemas.microsoft.com/office/drawing/2014/main" id="{8C700FDD-22A8-72F4-6477-708416E4C63B}"/>
                </a:ext>
              </a:extLst>
            </p:cNvPr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29" name="Google Shape;3829;p33">
              <a:extLst>
                <a:ext uri="{FF2B5EF4-FFF2-40B4-BE49-F238E27FC236}">
                  <a16:creationId xmlns:a16="http://schemas.microsoft.com/office/drawing/2014/main" id="{4BEAF21A-9A1E-DC8F-E854-55E2535F81FF}"/>
                </a:ext>
              </a:extLst>
            </p:cNvPr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30" name="Google Shape;3830;p33">
              <a:extLst>
                <a:ext uri="{FF2B5EF4-FFF2-40B4-BE49-F238E27FC236}">
                  <a16:creationId xmlns:a16="http://schemas.microsoft.com/office/drawing/2014/main" id="{C803B990-281B-674B-ABF6-2BED818F7052}"/>
                </a:ext>
              </a:extLst>
            </p:cNvPr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31" name="Google Shape;3831;p33">
              <a:extLst>
                <a:ext uri="{FF2B5EF4-FFF2-40B4-BE49-F238E27FC236}">
                  <a16:creationId xmlns:a16="http://schemas.microsoft.com/office/drawing/2014/main" id="{76E0E349-69B6-8AC1-3B3B-9447321EA8B2}"/>
                </a:ext>
              </a:extLst>
            </p:cNvPr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32" name="Google Shape;3832;p33">
              <a:extLst>
                <a:ext uri="{FF2B5EF4-FFF2-40B4-BE49-F238E27FC236}">
                  <a16:creationId xmlns:a16="http://schemas.microsoft.com/office/drawing/2014/main" id="{587847F1-4486-9F83-617C-2AC37989E167}"/>
                </a:ext>
              </a:extLst>
            </p:cNvPr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33" name="Google Shape;3833;p33">
              <a:extLst>
                <a:ext uri="{FF2B5EF4-FFF2-40B4-BE49-F238E27FC236}">
                  <a16:creationId xmlns:a16="http://schemas.microsoft.com/office/drawing/2014/main" id="{8307FA35-4970-6F43-0F3D-94AA327B7955}"/>
                </a:ext>
              </a:extLst>
            </p:cNvPr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34" name="Google Shape;3834;p33">
              <a:extLst>
                <a:ext uri="{FF2B5EF4-FFF2-40B4-BE49-F238E27FC236}">
                  <a16:creationId xmlns:a16="http://schemas.microsoft.com/office/drawing/2014/main" id="{50562CAE-5033-4B57-BB61-37ACC96F2C90}"/>
                </a:ext>
              </a:extLst>
            </p:cNvPr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35" name="Google Shape;3835;p33">
              <a:extLst>
                <a:ext uri="{FF2B5EF4-FFF2-40B4-BE49-F238E27FC236}">
                  <a16:creationId xmlns:a16="http://schemas.microsoft.com/office/drawing/2014/main" id="{246B6DB1-E97D-2D68-32FA-7055B759CDAF}"/>
                </a:ext>
              </a:extLst>
            </p:cNvPr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36" name="Google Shape;3836;p33">
              <a:extLst>
                <a:ext uri="{FF2B5EF4-FFF2-40B4-BE49-F238E27FC236}">
                  <a16:creationId xmlns:a16="http://schemas.microsoft.com/office/drawing/2014/main" id="{8BEF8188-D3C6-D410-DD76-99638B6F61F0}"/>
                </a:ext>
              </a:extLst>
            </p:cNvPr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37" name="Google Shape;3837;p33">
              <a:extLst>
                <a:ext uri="{FF2B5EF4-FFF2-40B4-BE49-F238E27FC236}">
                  <a16:creationId xmlns:a16="http://schemas.microsoft.com/office/drawing/2014/main" id="{6A3434DA-2A76-43E2-9A15-CC81A225C573}"/>
                </a:ext>
              </a:extLst>
            </p:cNvPr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38" name="Google Shape;3838;p33">
              <a:extLst>
                <a:ext uri="{FF2B5EF4-FFF2-40B4-BE49-F238E27FC236}">
                  <a16:creationId xmlns:a16="http://schemas.microsoft.com/office/drawing/2014/main" id="{479F23FD-F06A-C5B3-E713-5DB68CD256F1}"/>
                </a:ext>
              </a:extLst>
            </p:cNvPr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39" name="Google Shape;3839;p33">
              <a:extLst>
                <a:ext uri="{FF2B5EF4-FFF2-40B4-BE49-F238E27FC236}">
                  <a16:creationId xmlns:a16="http://schemas.microsoft.com/office/drawing/2014/main" id="{EEB15F36-3244-07E6-D860-08B215610095}"/>
                </a:ext>
              </a:extLst>
            </p:cNvPr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40" name="Google Shape;3840;p33">
              <a:extLst>
                <a:ext uri="{FF2B5EF4-FFF2-40B4-BE49-F238E27FC236}">
                  <a16:creationId xmlns:a16="http://schemas.microsoft.com/office/drawing/2014/main" id="{C7F3B65F-6339-DC10-D31C-FD78A05F9E9F}"/>
                </a:ext>
              </a:extLst>
            </p:cNvPr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41" name="Google Shape;3841;p33">
              <a:extLst>
                <a:ext uri="{FF2B5EF4-FFF2-40B4-BE49-F238E27FC236}">
                  <a16:creationId xmlns:a16="http://schemas.microsoft.com/office/drawing/2014/main" id="{99D17F67-78CB-9E62-C57D-40CE11C580B5}"/>
                </a:ext>
              </a:extLst>
            </p:cNvPr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42" name="Google Shape;3842;p33">
              <a:extLst>
                <a:ext uri="{FF2B5EF4-FFF2-40B4-BE49-F238E27FC236}">
                  <a16:creationId xmlns:a16="http://schemas.microsoft.com/office/drawing/2014/main" id="{16D66D08-3C98-0F7C-14D2-0268F3189A9F}"/>
                </a:ext>
              </a:extLst>
            </p:cNvPr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43" name="Google Shape;3843;p33">
              <a:extLst>
                <a:ext uri="{FF2B5EF4-FFF2-40B4-BE49-F238E27FC236}">
                  <a16:creationId xmlns:a16="http://schemas.microsoft.com/office/drawing/2014/main" id="{CEAD6E54-3C88-E495-18D4-132616B33CE8}"/>
                </a:ext>
              </a:extLst>
            </p:cNvPr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44" name="Google Shape;3844;p33">
              <a:extLst>
                <a:ext uri="{FF2B5EF4-FFF2-40B4-BE49-F238E27FC236}">
                  <a16:creationId xmlns:a16="http://schemas.microsoft.com/office/drawing/2014/main" id="{79C9DCBB-9E8F-5DA9-6A12-8A900BB1C1F3}"/>
                </a:ext>
              </a:extLst>
            </p:cNvPr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45" name="Google Shape;3845;p33">
              <a:extLst>
                <a:ext uri="{FF2B5EF4-FFF2-40B4-BE49-F238E27FC236}">
                  <a16:creationId xmlns:a16="http://schemas.microsoft.com/office/drawing/2014/main" id="{C99DB167-8059-8D71-D3BD-2D145F573EDB}"/>
                </a:ext>
              </a:extLst>
            </p:cNvPr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46" name="Google Shape;3846;p33">
              <a:extLst>
                <a:ext uri="{FF2B5EF4-FFF2-40B4-BE49-F238E27FC236}">
                  <a16:creationId xmlns:a16="http://schemas.microsoft.com/office/drawing/2014/main" id="{A487DD4B-4CF7-AE49-6AE6-E2DC21C5E2EE}"/>
                </a:ext>
              </a:extLst>
            </p:cNvPr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47" name="Google Shape;3847;p33">
              <a:extLst>
                <a:ext uri="{FF2B5EF4-FFF2-40B4-BE49-F238E27FC236}">
                  <a16:creationId xmlns:a16="http://schemas.microsoft.com/office/drawing/2014/main" id="{4D49BD67-79C2-1955-ED2D-DBD6240AE4A7}"/>
                </a:ext>
              </a:extLst>
            </p:cNvPr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986" name="Google Shape;3986;p33">
            <a:extLst>
              <a:ext uri="{FF2B5EF4-FFF2-40B4-BE49-F238E27FC236}">
                <a16:creationId xmlns:a16="http://schemas.microsoft.com/office/drawing/2014/main" id="{538916F6-1C41-ADCE-8903-EAD36B38CFC3}"/>
              </a:ext>
            </a:extLst>
          </p:cNvPr>
          <p:cNvGrpSpPr/>
          <p:nvPr/>
        </p:nvGrpSpPr>
        <p:grpSpPr>
          <a:xfrm>
            <a:off x="4460945" y="5768762"/>
            <a:ext cx="724784" cy="752028"/>
            <a:chOff x="1843825" y="3806950"/>
            <a:chExt cx="1608250" cy="1668700"/>
          </a:xfrm>
        </p:grpSpPr>
        <p:sp>
          <p:nvSpPr>
            <p:cNvPr id="3987" name="Google Shape;3987;p33">
              <a:extLst>
                <a:ext uri="{FF2B5EF4-FFF2-40B4-BE49-F238E27FC236}">
                  <a16:creationId xmlns:a16="http://schemas.microsoft.com/office/drawing/2014/main" id="{D2A78952-1104-836A-61EE-9400E4B41772}"/>
                </a:ext>
              </a:extLst>
            </p:cNvPr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88" name="Google Shape;3988;p33">
              <a:extLst>
                <a:ext uri="{FF2B5EF4-FFF2-40B4-BE49-F238E27FC236}">
                  <a16:creationId xmlns:a16="http://schemas.microsoft.com/office/drawing/2014/main" id="{8A7DE5FB-1443-F9C2-4C3C-6008FC4BA5CA}"/>
                </a:ext>
              </a:extLst>
            </p:cNvPr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89" name="Google Shape;3989;p33">
              <a:extLst>
                <a:ext uri="{FF2B5EF4-FFF2-40B4-BE49-F238E27FC236}">
                  <a16:creationId xmlns:a16="http://schemas.microsoft.com/office/drawing/2014/main" id="{E201192F-8ECB-E081-615C-30D25199F514}"/>
                </a:ext>
              </a:extLst>
            </p:cNvPr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90" name="Google Shape;3990;p33">
              <a:extLst>
                <a:ext uri="{FF2B5EF4-FFF2-40B4-BE49-F238E27FC236}">
                  <a16:creationId xmlns:a16="http://schemas.microsoft.com/office/drawing/2014/main" id="{93512A8E-BB92-63FD-0367-126749B06519}"/>
                </a:ext>
              </a:extLst>
            </p:cNvPr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91" name="Google Shape;3991;p33">
              <a:extLst>
                <a:ext uri="{FF2B5EF4-FFF2-40B4-BE49-F238E27FC236}">
                  <a16:creationId xmlns:a16="http://schemas.microsoft.com/office/drawing/2014/main" id="{E7149198-8326-690F-8FCB-5C9236F48CF3}"/>
                </a:ext>
              </a:extLst>
            </p:cNvPr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92" name="Google Shape;3992;p33">
              <a:extLst>
                <a:ext uri="{FF2B5EF4-FFF2-40B4-BE49-F238E27FC236}">
                  <a16:creationId xmlns:a16="http://schemas.microsoft.com/office/drawing/2014/main" id="{7C503C7D-4BF6-BD98-EB91-6B1054F6C545}"/>
                </a:ext>
              </a:extLst>
            </p:cNvPr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93" name="Google Shape;3993;p33">
              <a:extLst>
                <a:ext uri="{FF2B5EF4-FFF2-40B4-BE49-F238E27FC236}">
                  <a16:creationId xmlns:a16="http://schemas.microsoft.com/office/drawing/2014/main" id="{10670754-D882-F3F1-E458-B1AD61F14A0F}"/>
                </a:ext>
              </a:extLst>
            </p:cNvPr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94" name="Google Shape;3994;p33">
              <a:extLst>
                <a:ext uri="{FF2B5EF4-FFF2-40B4-BE49-F238E27FC236}">
                  <a16:creationId xmlns:a16="http://schemas.microsoft.com/office/drawing/2014/main" id="{14E97DFD-8A63-1389-C4F5-3E9308349863}"/>
                </a:ext>
              </a:extLst>
            </p:cNvPr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95" name="Google Shape;3995;p33">
              <a:extLst>
                <a:ext uri="{FF2B5EF4-FFF2-40B4-BE49-F238E27FC236}">
                  <a16:creationId xmlns:a16="http://schemas.microsoft.com/office/drawing/2014/main" id="{1EBD4010-6B99-6C66-771E-C6F0AD56DC58}"/>
                </a:ext>
              </a:extLst>
            </p:cNvPr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96" name="Google Shape;3996;p33">
              <a:extLst>
                <a:ext uri="{FF2B5EF4-FFF2-40B4-BE49-F238E27FC236}">
                  <a16:creationId xmlns:a16="http://schemas.microsoft.com/office/drawing/2014/main" id="{DAF1960C-EED6-F72F-F9BB-0D8473732040}"/>
                </a:ext>
              </a:extLst>
            </p:cNvPr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97" name="Google Shape;3997;p33">
              <a:extLst>
                <a:ext uri="{FF2B5EF4-FFF2-40B4-BE49-F238E27FC236}">
                  <a16:creationId xmlns:a16="http://schemas.microsoft.com/office/drawing/2014/main" id="{CD699AA6-8947-B4BB-B811-BA1E11F67ADC}"/>
                </a:ext>
              </a:extLst>
            </p:cNvPr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98" name="Google Shape;3998;p33">
              <a:extLst>
                <a:ext uri="{FF2B5EF4-FFF2-40B4-BE49-F238E27FC236}">
                  <a16:creationId xmlns:a16="http://schemas.microsoft.com/office/drawing/2014/main" id="{41F68DFC-55AF-9D37-8306-40E517C5AA0A}"/>
                </a:ext>
              </a:extLst>
            </p:cNvPr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99" name="Google Shape;3999;p33">
              <a:extLst>
                <a:ext uri="{FF2B5EF4-FFF2-40B4-BE49-F238E27FC236}">
                  <a16:creationId xmlns:a16="http://schemas.microsoft.com/office/drawing/2014/main" id="{91FCF1CE-E93C-F78F-6F55-814650C1BBF8}"/>
                </a:ext>
              </a:extLst>
            </p:cNvPr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00" name="Google Shape;4000;p33">
              <a:extLst>
                <a:ext uri="{FF2B5EF4-FFF2-40B4-BE49-F238E27FC236}">
                  <a16:creationId xmlns:a16="http://schemas.microsoft.com/office/drawing/2014/main" id="{D4D12D73-3E80-0D4B-FE56-DBBDC1EDB8AD}"/>
                </a:ext>
              </a:extLst>
            </p:cNvPr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01" name="Google Shape;4001;p33">
              <a:extLst>
                <a:ext uri="{FF2B5EF4-FFF2-40B4-BE49-F238E27FC236}">
                  <a16:creationId xmlns:a16="http://schemas.microsoft.com/office/drawing/2014/main" id="{22280005-2BA4-F116-9270-2E886112B1BC}"/>
                </a:ext>
              </a:extLst>
            </p:cNvPr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02" name="Google Shape;4002;p33">
              <a:extLst>
                <a:ext uri="{FF2B5EF4-FFF2-40B4-BE49-F238E27FC236}">
                  <a16:creationId xmlns:a16="http://schemas.microsoft.com/office/drawing/2014/main" id="{E0CA0FD6-D1D6-8B9D-BDD6-68C69B46D422}"/>
                </a:ext>
              </a:extLst>
            </p:cNvPr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03" name="Google Shape;4003;p33">
              <a:extLst>
                <a:ext uri="{FF2B5EF4-FFF2-40B4-BE49-F238E27FC236}">
                  <a16:creationId xmlns:a16="http://schemas.microsoft.com/office/drawing/2014/main" id="{0B6A5C21-69FA-E305-467F-63AD24C27ADF}"/>
                </a:ext>
              </a:extLst>
            </p:cNvPr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04" name="Google Shape;4004;p33">
              <a:extLst>
                <a:ext uri="{FF2B5EF4-FFF2-40B4-BE49-F238E27FC236}">
                  <a16:creationId xmlns:a16="http://schemas.microsoft.com/office/drawing/2014/main" id="{7F4B7015-F24B-1649-073A-A3CEF4AAA1F4}"/>
                </a:ext>
              </a:extLst>
            </p:cNvPr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05" name="Google Shape;4005;p33">
              <a:extLst>
                <a:ext uri="{FF2B5EF4-FFF2-40B4-BE49-F238E27FC236}">
                  <a16:creationId xmlns:a16="http://schemas.microsoft.com/office/drawing/2014/main" id="{3C9CC073-DD3A-01D6-4C01-EC3F3FFC504F}"/>
                </a:ext>
              </a:extLst>
            </p:cNvPr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06" name="Google Shape;4006;p33">
              <a:extLst>
                <a:ext uri="{FF2B5EF4-FFF2-40B4-BE49-F238E27FC236}">
                  <a16:creationId xmlns:a16="http://schemas.microsoft.com/office/drawing/2014/main" id="{4ABD08AF-BF51-9840-9C68-C9CDB45F3F90}"/>
                </a:ext>
              </a:extLst>
            </p:cNvPr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07" name="Google Shape;4007;p33">
              <a:extLst>
                <a:ext uri="{FF2B5EF4-FFF2-40B4-BE49-F238E27FC236}">
                  <a16:creationId xmlns:a16="http://schemas.microsoft.com/office/drawing/2014/main" id="{38455409-C73E-5DFB-D8D7-CEADD8D4D56E}"/>
                </a:ext>
              </a:extLst>
            </p:cNvPr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08" name="Google Shape;4008;p33">
              <a:extLst>
                <a:ext uri="{FF2B5EF4-FFF2-40B4-BE49-F238E27FC236}">
                  <a16:creationId xmlns:a16="http://schemas.microsoft.com/office/drawing/2014/main" id="{502E4E37-4500-431E-A6AF-13CF41D40592}"/>
                </a:ext>
              </a:extLst>
            </p:cNvPr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09" name="Google Shape;4009;p33">
              <a:extLst>
                <a:ext uri="{FF2B5EF4-FFF2-40B4-BE49-F238E27FC236}">
                  <a16:creationId xmlns:a16="http://schemas.microsoft.com/office/drawing/2014/main" id="{BD85D46C-5210-7E74-C6CE-336AACBE9E7A}"/>
                </a:ext>
              </a:extLst>
            </p:cNvPr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10" name="Google Shape;4010;p33">
              <a:extLst>
                <a:ext uri="{FF2B5EF4-FFF2-40B4-BE49-F238E27FC236}">
                  <a16:creationId xmlns:a16="http://schemas.microsoft.com/office/drawing/2014/main" id="{F5031048-922E-B70B-4F91-99B0FDDFD81B}"/>
                </a:ext>
              </a:extLst>
            </p:cNvPr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11" name="Google Shape;4011;p33">
              <a:extLst>
                <a:ext uri="{FF2B5EF4-FFF2-40B4-BE49-F238E27FC236}">
                  <a16:creationId xmlns:a16="http://schemas.microsoft.com/office/drawing/2014/main" id="{65361596-FD55-8B5C-2ECD-4CC253A10953}"/>
                </a:ext>
              </a:extLst>
            </p:cNvPr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12" name="Google Shape;4012;p33">
              <a:extLst>
                <a:ext uri="{FF2B5EF4-FFF2-40B4-BE49-F238E27FC236}">
                  <a16:creationId xmlns:a16="http://schemas.microsoft.com/office/drawing/2014/main" id="{E1FC2F9E-6106-16AF-6635-E51568DD1CB0}"/>
                </a:ext>
              </a:extLst>
            </p:cNvPr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13" name="Google Shape;4013;p33">
              <a:extLst>
                <a:ext uri="{FF2B5EF4-FFF2-40B4-BE49-F238E27FC236}">
                  <a16:creationId xmlns:a16="http://schemas.microsoft.com/office/drawing/2014/main" id="{1FF5D792-8CE4-AB86-AF1B-563BC8E92C84}"/>
                </a:ext>
              </a:extLst>
            </p:cNvPr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14" name="Google Shape;4014;p33">
              <a:extLst>
                <a:ext uri="{FF2B5EF4-FFF2-40B4-BE49-F238E27FC236}">
                  <a16:creationId xmlns:a16="http://schemas.microsoft.com/office/drawing/2014/main" id="{5EA9CA79-96E2-41A8-859E-E38360043C34}"/>
                </a:ext>
              </a:extLst>
            </p:cNvPr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15" name="Google Shape;4015;p33">
              <a:extLst>
                <a:ext uri="{FF2B5EF4-FFF2-40B4-BE49-F238E27FC236}">
                  <a16:creationId xmlns:a16="http://schemas.microsoft.com/office/drawing/2014/main" id="{6F098799-9BF4-5015-C008-9E93A365FBD4}"/>
                </a:ext>
              </a:extLst>
            </p:cNvPr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16" name="Google Shape;4016;p33">
              <a:extLst>
                <a:ext uri="{FF2B5EF4-FFF2-40B4-BE49-F238E27FC236}">
                  <a16:creationId xmlns:a16="http://schemas.microsoft.com/office/drawing/2014/main" id="{29AE9CA4-8F0F-88A2-2703-3CD1E63B0A26}"/>
                </a:ext>
              </a:extLst>
            </p:cNvPr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17" name="Google Shape;4017;p33">
              <a:extLst>
                <a:ext uri="{FF2B5EF4-FFF2-40B4-BE49-F238E27FC236}">
                  <a16:creationId xmlns:a16="http://schemas.microsoft.com/office/drawing/2014/main" id="{63DB4983-91E9-9555-9E91-899F71F8C02D}"/>
                </a:ext>
              </a:extLst>
            </p:cNvPr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18" name="Google Shape;4018;p33">
              <a:extLst>
                <a:ext uri="{FF2B5EF4-FFF2-40B4-BE49-F238E27FC236}">
                  <a16:creationId xmlns:a16="http://schemas.microsoft.com/office/drawing/2014/main" id="{670D9AFB-DE50-6B43-48C9-E6BCE2C83F5A}"/>
                </a:ext>
              </a:extLst>
            </p:cNvPr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19" name="Google Shape;4019;p33">
              <a:extLst>
                <a:ext uri="{FF2B5EF4-FFF2-40B4-BE49-F238E27FC236}">
                  <a16:creationId xmlns:a16="http://schemas.microsoft.com/office/drawing/2014/main" id="{AF00087B-BA7E-0E08-6603-7A83F32E6B19}"/>
                </a:ext>
              </a:extLst>
            </p:cNvPr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20" name="Google Shape;4020;p33">
              <a:extLst>
                <a:ext uri="{FF2B5EF4-FFF2-40B4-BE49-F238E27FC236}">
                  <a16:creationId xmlns:a16="http://schemas.microsoft.com/office/drawing/2014/main" id="{E5BAC073-2C80-0F9D-6A48-5F553BF4D8D5}"/>
                </a:ext>
              </a:extLst>
            </p:cNvPr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21" name="Google Shape;4021;p33">
              <a:extLst>
                <a:ext uri="{FF2B5EF4-FFF2-40B4-BE49-F238E27FC236}">
                  <a16:creationId xmlns:a16="http://schemas.microsoft.com/office/drawing/2014/main" id="{11ACF540-F3A2-A5C3-67C4-6AF28CC660A0}"/>
                </a:ext>
              </a:extLst>
            </p:cNvPr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22" name="Google Shape;4022;p33">
              <a:extLst>
                <a:ext uri="{FF2B5EF4-FFF2-40B4-BE49-F238E27FC236}">
                  <a16:creationId xmlns:a16="http://schemas.microsoft.com/office/drawing/2014/main" id="{FE367B65-49DA-8453-3F9C-1239565784D6}"/>
                </a:ext>
              </a:extLst>
            </p:cNvPr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23" name="Google Shape;4023;p33">
              <a:extLst>
                <a:ext uri="{FF2B5EF4-FFF2-40B4-BE49-F238E27FC236}">
                  <a16:creationId xmlns:a16="http://schemas.microsoft.com/office/drawing/2014/main" id="{CD2973AF-4497-655A-0F22-0059831F06B7}"/>
                </a:ext>
              </a:extLst>
            </p:cNvPr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24" name="Google Shape;4024;p33">
              <a:extLst>
                <a:ext uri="{FF2B5EF4-FFF2-40B4-BE49-F238E27FC236}">
                  <a16:creationId xmlns:a16="http://schemas.microsoft.com/office/drawing/2014/main" id="{60E0B5CF-D6FD-5D04-D2B8-8588E3836773}"/>
                </a:ext>
              </a:extLst>
            </p:cNvPr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25" name="Google Shape;4025;p33">
              <a:extLst>
                <a:ext uri="{FF2B5EF4-FFF2-40B4-BE49-F238E27FC236}">
                  <a16:creationId xmlns:a16="http://schemas.microsoft.com/office/drawing/2014/main" id="{013A269E-C4E4-1609-8156-E07538530468}"/>
                </a:ext>
              </a:extLst>
            </p:cNvPr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26" name="Google Shape;4026;p33">
              <a:extLst>
                <a:ext uri="{FF2B5EF4-FFF2-40B4-BE49-F238E27FC236}">
                  <a16:creationId xmlns:a16="http://schemas.microsoft.com/office/drawing/2014/main" id="{BAF20B90-40BE-3B37-06E4-AB00CEF165B0}"/>
                </a:ext>
              </a:extLst>
            </p:cNvPr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27" name="Google Shape;4027;p33">
              <a:extLst>
                <a:ext uri="{FF2B5EF4-FFF2-40B4-BE49-F238E27FC236}">
                  <a16:creationId xmlns:a16="http://schemas.microsoft.com/office/drawing/2014/main" id="{9BC4CE82-C4DA-6733-0CD1-31D8248CEFA3}"/>
                </a:ext>
              </a:extLst>
            </p:cNvPr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28" name="Google Shape;4028;p33">
              <a:extLst>
                <a:ext uri="{FF2B5EF4-FFF2-40B4-BE49-F238E27FC236}">
                  <a16:creationId xmlns:a16="http://schemas.microsoft.com/office/drawing/2014/main" id="{65572A5C-6529-B697-B9E6-AB5C632DEE19}"/>
                </a:ext>
              </a:extLst>
            </p:cNvPr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29" name="Google Shape;4029;p33">
              <a:extLst>
                <a:ext uri="{FF2B5EF4-FFF2-40B4-BE49-F238E27FC236}">
                  <a16:creationId xmlns:a16="http://schemas.microsoft.com/office/drawing/2014/main" id="{62455757-9C48-1A52-75C2-53B4F7FD9FE0}"/>
                </a:ext>
              </a:extLst>
            </p:cNvPr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30" name="Google Shape;4030;p33">
              <a:extLst>
                <a:ext uri="{FF2B5EF4-FFF2-40B4-BE49-F238E27FC236}">
                  <a16:creationId xmlns:a16="http://schemas.microsoft.com/office/drawing/2014/main" id="{E46DFF51-6869-ADAA-3658-D4C60DD8712A}"/>
                </a:ext>
              </a:extLst>
            </p:cNvPr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31" name="Google Shape;4031;p33">
              <a:extLst>
                <a:ext uri="{FF2B5EF4-FFF2-40B4-BE49-F238E27FC236}">
                  <a16:creationId xmlns:a16="http://schemas.microsoft.com/office/drawing/2014/main" id="{0918B5E9-0D50-E66B-8666-1506E3E2F3EA}"/>
                </a:ext>
              </a:extLst>
            </p:cNvPr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32" name="Google Shape;4032;p33">
              <a:extLst>
                <a:ext uri="{FF2B5EF4-FFF2-40B4-BE49-F238E27FC236}">
                  <a16:creationId xmlns:a16="http://schemas.microsoft.com/office/drawing/2014/main" id="{274CD4BF-01EB-2508-E4AB-AB2F9D07FE39}"/>
                </a:ext>
              </a:extLst>
            </p:cNvPr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33" name="Google Shape;4033;p33">
              <a:extLst>
                <a:ext uri="{FF2B5EF4-FFF2-40B4-BE49-F238E27FC236}">
                  <a16:creationId xmlns:a16="http://schemas.microsoft.com/office/drawing/2014/main" id="{984F05EE-2161-C361-A06E-1C6B8E47D8F3}"/>
                </a:ext>
              </a:extLst>
            </p:cNvPr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34" name="Google Shape;4034;p33">
              <a:extLst>
                <a:ext uri="{FF2B5EF4-FFF2-40B4-BE49-F238E27FC236}">
                  <a16:creationId xmlns:a16="http://schemas.microsoft.com/office/drawing/2014/main" id="{EC3F961D-73F9-1E48-9783-1D2CF592FF0B}"/>
                </a:ext>
              </a:extLst>
            </p:cNvPr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35" name="Google Shape;4035;p33">
              <a:extLst>
                <a:ext uri="{FF2B5EF4-FFF2-40B4-BE49-F238E27FC236}">
                  <a16:creationId xmlns:a16="http://schemas.microsoft.com/office/drawing/2014/main" id="{F4A8C904-85D6-8492-38EF-1009E806955A}"/>
                </a:ext>
              </a:extLst>
            </p:cNvPr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36" name="Google Shape;4036;p33">
              <a:extLst>
                <a:ext uri="{FF2B5EF4-FFF2-40B4-BE49-F238E27FC236}">
                  <a16:creationId xmlns:a16="http://schemas.microsoft.com/office/drawing/2014/main" id="{3FFFACB8-3E51-51F8-7DC3-5D7FF6551864}"/>
                </a:ext>
              </a:extLst>
            </p:cNvPr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37" name="Google Shape;4037;p33">
              <a:extLst>
                <a:ext uri="{FF2B5EF4-FFF2-40B4-BE49-F238E27FC236}">
                  <a16:creationId xmlns:a16="http://schemas.microsoft.com/office/drawing/2014/main" id="{C2872701-2A7C-819B-93BC-16A5345957B4}"/>
                </a:ext>
              </a:extLst>
            </p:cNvPr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38" name="Google Shape;4038;p33">
              <a:extLst>
                <a:ext uri="{FF2B5EF4-FFF2-40B4-BE49-F238E27FC236}">
                  <a16:creationId xmlns:a16="http://schemas.microsoft.com/office/drawing/2014/main" id="{8A0C3314-AFB5-686E-7259-038BAE3CD43C}"/>
                </a:ext>
              </a:extLst>
            </p:cNvPr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39" name="Google Shape;4039;p33">
              <a:extLst>
                <a:ext uri="{FF2B5EF4-FFF2-40B4-BE49-F238E27FC236}">
                  <a16:creationId xmlns:a16="http://schemas.microsoft.com/office/drawing/2014/main" id="{EB235422-3260-E4EF-12C7-0ACD3B877770}"/>
                </a:ext>
              </a:extLst>
            </p:cNvPr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40" name="Google Shape;4040;p33">
              <a:extLst>
                <a:ext uri="{FF2B5EF4-FFF2-40B4-BE49-F238E27FC236}">
                  <a16:creationId xmlns:a16="http://schemas.microsoft.com/office/drawing/2014/main" id="{04B813B6-5C39-C43D-3FDE-B34A34A1FC71}"/>
                </a:ext>
              </a:extLst>
            </p:cNvPr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41" name="Google Shape;4041;p33">
              <a:extLst>
                <a:ext uri="{FF2B5EF4-FFF2-40B4-BE49-F238E27FC236}">
                  <a16:creationId xmlns:a16="http://schemas.microsoft.com/office/drawing/2014/main" id="{927479DB-EBBE-0F11-808B-11C56DD2D1B0}"/>
                </a:ext>
              </a:extLst>
            </p:cNvPr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42" name="Google Shape;4042;p33">
              <a:extLst>
                <a:ext uri="{FF2B5EF4-FFF2-40B4-BE49-F238E27FC236}">
                  <a16:creationId xmlns:a16="http://schemas.microsoft.com/office/drawing/2014/main" id="{C2F7363E-DFF2-B982-AF2B-B62A4F8CE99B}"/>
                </a:ext>
              </a:extLst>
            </p:cNvPr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43" name="Google Shape;4043;p33">
              <a:extLst>
                <a:ext uri="{FF2B5EF4-FFF2-40B4-BE49-F238E27FC236}">
                  <a16:creationId xmlns:a16="http://schemas.microsoft.com/office/drawing/2014/main" id="{830759F0-2B3F-992A-0C17-521D8AF31F12}"/>
                </a:ext>
              </a:extLst>
            </p:cNvPr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44" name="Google Shape;4044;p33">
              <a:extLst>
                <a:ext uri="{FF2B5EF4-FFF2-40B4-BE49-F238E27FC236}">
                  <a16:creationId xmlns:a16="http://schemas.microsoft.com/office/drawing/2014/main" id="{15A85E51-B783-B8B2-02E5-AB1C90BDC8D2}"/>
                </a:ext>
              </a:extLst>
            </p:cNvPr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45" name="Google Shape;4045;p33">
              <a:extLst>
                <a:ext uri="{FF2B5EF4-FFF2-40B4-BE49-F238E27FC236}">
                  <a16:creationId xmlns:a16="http://schemas.microsoft.com/office/drawing/2014/main" id="{EA0475F4-1DE8-CA09-A11D-B8CAEF66E110}"/>
                </a:ext>
              </a:extLst>
            </p:cNvPr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46" name="Google Shape;4046;p33">
              <a:extLst>
                <a:ext uri="{FF2B5EF4-FFF2-40B4-BE49-F238E27FC236}">
                  <a16:creationId xmlns:a16="http://schemas.microsoft.com/office/drawing/2014/main" id="{65F347B0-8028-565B-4F49-DAE6FF5F4DB9}"/>
                </a:ext>
              </a:extLst>
            </p:cNvPr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47" name="Google Shape;4047;p33">
              <a:extLst>
                <a:ext uri="{FF2B5EF4-FFF2-40B4-BE49-F238E27FC236}">
                  <a16:creationId xmlns:a16="http://schemas.microsoft.com/office/drawing/2014/main" id="{EF72F6CD-9DD3-70F8-F5E6-AF718CCE74B3}"/>
                </a:ext>
              </a:extLst>
            </p:cNvPr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48" name="Google Shape;4048;p33">
              <a:extLst>
                <a:ext uri="{FF2B5EF4-FFF2-40B4-BE49-F238E27FC236}">
                  <a16:creationId xmlns:a16="http://schemas.microsoft.com/office/drawing/2014/main" id="{9D8B9B4A-1BFB-1A31-D329-E353A91D9235}"/>
                </a:ext>
              </a:extLst>
            </p:cNvPr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49" name="Google Shape;4049;p33">
              <a:extLst>
                <a:ext uri="{FF2B5EF4-FFF2-40B4-BE49-F238E27FC236}">
                  <a16:creationId xmlns:a16="http://schemas.microsoft.com/office/drawing/2014/main" id="{7B06221C-E118-F881-16D0-68C97DDD7C1A}"/>
                </a:ext>
              </a:extLst>
            </p:cNvPr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50" name="Google Shape;4050;p33">
              <a:extLst>
                <a:ext uri="{FF2B5EF4-FFF2-40B4-BE49-F238E27FC236}">
                  <a16:creationId xmlns:a16="http://schemas.microsoft.com/office/drawing/2014/main" id="{6CCFB2DE-8BAF-BD26-91EE-E202266AA23D}"/>
                </a:ext>
              </a:extLst>
            </p:cNvPr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51" name="Google Shape;4051;p33">
              <a:extLst>
                <a:ext uri="{FF2B5EF4-FFF2-40B4-BE49-F238E27FC236}">
                  <a16:creationId xmlns:a16="http://schemas.microsoft.com/office/drawing/2014/main" id="{EDA0EB98-B96C-B3C2-5DBF-EF64BE39E1B5}"/>
                </a:ext>
              </a:extLst>
            </p:cNvPr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52" name="Google Shape;4052;p33">
              <a:extLst>
                <a:ext uri="{FF2B5EF4-FFF2-40B4-BE49-F238E27FC236}">
                  <a16:creationId xmlns:a16="http://schemas.microsoft.com/office/drawing/2014/main" id="{48BC9D17-07CA-2DE8-157F-7A41E8968DAC}"/>
                </a:ext>
              </a:extLst>
            </p:cNvPr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53" name="Google Shape;4053;p33">
              <a:extLst>
                <a:ext uri="{FF2B5EF4-FFF2-40B4-BE49-F238E27FC236}">
                  <a16:creationId xmlns:a16="http://schemas.microsoft.com/office/drawing/2014/main" id="{71A2C5B8-20F1-F83B-D645-D8584995D6B2}"/>
                </a:ext>
              </a:extLst>
            </p:cNvPr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54" name="Google Shape;4054;p33">
              <a:extLst>
                <a:ext uri="{FF2B5EF4-FFF2-40B4-BE49-F238E27FC236}">
                  <a16:creationId xmlns:a16="http://schemas.microsoft.com/office/drawing/2014/main" id="{5D0519C2-A3BA-8EA4-98E4-756D76AE78DA}"/>
                </a:ext>
              </a:extLst>
            </p:cNvPr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7" name="7">
            <a:hlinkClick r:id="" action="ppaction://media"/>
            <a:extLst>
              <a:ext uri="{FF2B5EF4-FFF2-40B4-BE49-F238E27FC236}">
                <a16:creationId xmlns:a16="http://schemas.microsoft.com/office/drawing/2014/main" id="{5F2A0ED0-D134-02F4-DD40-77049639E5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92840" y="1699004"/>
            <a:ext cx="2869102" cy="4073333"/>
          </a:xfrm>
          <a:prstGeom prst="rect">
            <a:avLst/>
          </a:prstGeom>
        </p:spPr>
      </p:pic>
      <p:grpSp>
        <p:nvGrpSpPr>
          <p:cNvPr id="3848" name="Google Shape;3848;p33">
            <a:extLst>
              <a:ext uri="{FF2B5EF4-FFF2-40B4-BE49-F238E27FC236}">
                <a16:creationId xmlns:a16="http://schemas.microsoft.com/office/drawing/2014/main" id="{D7580B4E-2BF0-0917-73C9-3692891E0FB7}"/>
              </a:ext>
            </a:extLst>
          </p:cNvPr>
          <p:cNvGrpSpPr/>
          <p:nvPr/>
        </p:nvGrpSpPr>
        <p:grpSpPr>
          <a:xfrm>
            <a:off x="11073555" y="3988903"/>
            <a:ext cx="1027351" cy="1065965"/>
            <a:chOff x="1843825" y="3806950"/>
            <a:chExt cx="1608250" cy="1668700"/>
          </a:xfrm>
        </p:grpSpPr>
        <p:sp>
          <p:nvSpPr>
            <p:cNvPr id="3849" name="Google Shape;3849;p33">
              <a:extLst>
                <a:ext uri="{FF2B5EF4-FFF2-40B4-BE49-F238E27FC236}">
                  <a16:creationId xmlns:a16="http://schemas.microsoft.com/office/drawing/2014/main" id="{9FFFCB5E-F57B-06A6-4983-13F6078886C5}"/>
                </a:ext>
              </a:extLst>
            </p:cNvPr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50" name="Google Shape;3850;p33">
              <a:extLst>
                <a:ext uri="{FF2B5EF4-FFF2-40B4-BE49-F238E27FC236}">
                  <a16:creationId xmlns:a16="http://schemas.microsoft.com/office/drawing/2014/main" id="{F220BB15-7227-E497-4790-728CC7AFCE58}"/>
                </a:ext>
              </a:extLst>
            </p:cNvPr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51" name="Google Shape;3851;p33">
              <a:extLst>
                <a:ext uri="{FF2B5EF4-FFF2-40B4-BE49-F238E27FC236}">
                  <a16:creationId xmlns:a16="http://schemas.microsoft.com/office/drawing/2014/main" id="{339A11BA-9758-5D61-3968-E20E1DAD41DA}"/>
                </a:ext>
              </a:extLst>
            </p:cNvPr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52" name="Google Shape;3852;p33">
              <a:extLst>
                <a:ext uri="{FF2B5EF4-FFF2-40B4-BE49-F238E27FC236}">
                  <a16:creationId xmlns:a16="http://schemas.microsoft.com/office/drawing/2014/main" id="{C955B5CF-2340-83BE-EF1A-F733E001E0A5}"/>
                </a:ext>
              </a:extLst>
            </p:cNvPr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53" name="Google Shape;3853;p33">
              <a:extLst>
                <a:ext uri="{FF2B5EF4-FFF2-40B4-BE49-F238E27FC236}">
                  <a16:creationId xmlns:a16="http://schemas.microsoft.com/office/drawing/2014/main" id="{AA54BA47-3B7D-477C-94AF-4B0C882C759E}"/>
                </a:ext>
              </a:extLst>
            </p:cNvPr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54" name="Google Shape;3854;p33">
              <a:extLst>
                <a:ext uri="{FF2B5EF4-FFF2-40B4-BE49-F238E27FC236}">
                  <a16:creationId xmlns:a16="http://schemas.microsoft.com/office/drawing/2014/main" id="{51E92177-3E04-71E2-A8B3-717B0A4E095E}"/>
                </a:ext>
              </a:extLst>
            </p:cNvPr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55" name="Google Shape;3855;p33">
              <a:extLst>
                <a:ext uri="{FF2B5EF4-FFF2-40B4-BE49-F238E27FC236}">
                  <a16:creationId xmlns:a16="http://schemas.microsoft.com/office/drawing/2014/main" id="{B9C4C8AB-9A48-1143-21D9-CA9E04470B5D}"/>
                </a:ext>
              </a:extLst>
            </p:cNvPr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56" name="Google Shape;3856;p33">
              <a:extLst>
                <a:ext uri="{FF2B5EF4-FFF2-40B4-BE49-F238E27FC236}">
                  <a16:creationId xmlns:a16="http://schemas.microsoft.com/office/drawing/2014/main" id="{52A90735-15B0-0A52-CA52-F72F221D3135}"/>
                </a:ext>
              </a:extLst>
            </p:cNvPr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57" name="Google Shape;3857;p33">
              <a:extLst>
                <a:ext uri="{FF2B5EF4-FFF2-40B4-BE49-F238E27FC236}">
                  <a16:creationId xmlns:a16="http://schemas.microsoft.com/office/drawing/2014/main" id="{73EFD28F-BEE1-54B2-A83C-8B82CA5D1087}"/>
                </a:ext>
              </a:extLst>
            </p:cNvPr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58" name="Google Shape;3858;p33">
              <a:extLst>
                <a:ext uri="{FF2B5EF4-FFF2-40B4-BE49-F238E27FC236}">
                  <a16:creationId xmlns:a16="http://schemas.microsoft.com/office/drawing/2014/main" id="{C6AA4DA4-AD3A-637F-FB0E-B49E9340B163}"/>
                </a:ext>
              </a:extLst>
            </p:cNvPr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59" name="Google Shape;3859;p33">
              <a:extLst>
                <a:ext uri="{FF2B5EF4-FFF2-40B4-BE49-F238E27FC236}">
                  <a16:creationId xmlns:a16="http://schemas.microsoft.com/office/drawing/2014/main" id="{9F3853DC-1002-F165-30A9-50EC20070D41}"/>
                </a:ext>
              </a:extLst>
            </p:cNvPr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60" name="Google Shape;3860;p33">
              <a:extLst>
                <a:ext uri="{FF2B5EF4-FFF2-40B4-BE49-F238E27FC236}">
                  <a16:creationId xmlns:a16="http://schemas.microsoft.com/office/drawing/2014/main" id="{6F193357-800F-C34D-0C83-86EA42129D75}"/>
                </a:ext>
              </a:extLst>
            </p:cNvPr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61" name="Google Shape;3861;p33">
              <a:extLst>
                <a:ext uri="{FF2B5EF4-FFF2-40B4-BE49-F238E27FC236}">
                  <a16:creationId xmlns:a16="http://schemas.microsoft.com/office/drawing/2014/main" id="{EB89DBAF-0BCF-F587-2EA4-267B5E55BF45}"/>
                </a:ext>
              </a:extLst>
            </p:cNvPr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62" name="Google Shape;3862;p33">
              <a:extLst>
                <a:ext uri="{FF2B5EF4-FFF2-40B4-BE49-F238E27FC236}">
                  <a16:creationId xmlns:a16="http://schemas.microsoft.com/office/drawing/2014/main" id="{D07B2D90-5834-C996-F2A1-17041B24F360}"/>
                </a:ext>
              </a:extLst>
            </p:cNvPr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63" name="Google Shape;3863;p33">
              <a:extLst>
                <a:ext uri="{FF2B5EF4-FFF2-40B4-BE49-F238E27FC236}">
                  <a16:creationId xmlns:a16="http://schemas.microsoft.com/office/drawing/2014/main" id="{D71B2F91-CD28-D879-8B11-B9633A878C77}"/>
                </a:ext>
              </a:extLst>
            </p:cNvPr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64" name="Google Shape;3864;p33">
              <a:extLst>
                <a:ext uri="{FF2B5EF4-FFF2-40B4-BE49-F238E27FC236}">
                  <a16:creationId xmlns:a16="http://schemas.microsoft.com/office/drawing/2014/main" id="{7F92CB10-9749-C9D4-0C9C-F9435A915C25}"/>
                </a:ext>
              </a:extLst>
            </p:cNvPr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65" name="Google Shape;3865;p33">
              <a:extLst>
                <a:ext uri="{FF2B5EF4-FFF2-40B4-BE49-F238E27FC236}">
                  <a16:creationId xmlns:a16="http://schemas.microsoft.com/office/drawing/2014/main" id="{6CA90472-DE40-448B-96CF-F5A3E361FE85}"/>
                </a:ext>
              </a:extLst>
            </p:cNvPr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66" name="Google Shape;3866;p33">
              <a:extLst>
                <a:ext uri="{FF2B5EF4-FFF2-40B4-BE49-F238E27FC236}">
                  <a16:creationId xmlns:a16="http://schemas.microsoft.com/office/drawing/2014/main" id="{AE560A4E-5A10-88C5-9BAA-4EE2A8C21F02}"/>
                </a:ext>
              </a:extLst>
            </p:cNvPr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67" name="Google Shape;3867;p33">
              <a:extLst>
                <a:ext uri="{FF2B5EF4-FFF2-40B4-BE49-F238E27FC236}">
                  <a16:creationId xmlns:a16="http://schemas.microsoft.com/office/drawing/2014/main" id="{D0226B44-BA8B-1072-6241-5E77951E0B08}"/>
                </a:ext>
              </a:extLst>
            </p:cNvPr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68" name="Google Shape;3868;p33">
              <a:extLst>
                <a:ext uri="{FF2B5EF4-FFF2-40B4-BE49-F238E27FC236}">
                  <a16:creationId xmlns:a16="http://schemas.microsoft.com/office/drawing/2014/main" id="{D30EBBE9-D917-BB3B-0A64-7B4D4D3BB60F}"/>
                </a:ext>
              </a:extLst>
            </p:cNvPr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69" name="Google Shape;3869;p33">
              <a:extLst>
                <a:ext uri="{FF2B5EF4-FFF2-40B4-BE49-F238E27FC236}">
                  <a16:creationId xmlns:a16="http://schemas.microsoft.com/office/drawing/2014/main" id="{0EF22239-3DEA-EFC7-FBA9-BF135894A682}"/>
                </a:ext>
              </a:extLst>
            </p:cNvPr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70" name="Google Shape;3870;p33">
              <a:extLst>
                <a:ext uri="{FF2B5EF4-FFF2-40B4-BE49-F238E27FC236}">
                  <a16:creationId xmlns:a16="http://schemas.microsoft.com/office/drawing/2014/main" id="{0713B03E-3ADE-DC0A-4F7F-A9EC91567F14}"/>
                </a:ext>
              </a:extLst>
            </p:cNvPr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71" name="Google Shape;3871;p33">
              <a:extLst>
                <a:ext uri="{FF2B5EF4-FFF2-40B4-BE49-F238E27FC236}">
                  <a16:creationId xmlns:a16="http://schemas.microsoft.com/office/drawing/2014/main" id="{1B642A05-202E-C4B5-250C-98448453D436}"/>
                </a:ext>
              </a:extLst>
            </p:cNvPr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72" name="Google Shape;3872;p33">
              <a:extLst>
                <a:ext uri="{FF2B5EF4-FFF2-40B4-BE49-F238E27FC236}">
                  <a16:creationId xmlns:a16="http://schemas.microsoft.com/office/drawing/2014/main" id="{9B0232DE-E8D4-50DE-816F-6D0017F7E0DA}"/>
                </a:ext>
              </a:extLst>
            </p:cNvPr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73" name="Google Shape;3873;p33">
              <a:extLst>
                <a:ext uri="{FF2B5EF4-FFF2-40B4-BE49-F238E27FC236}">
                  <a16:creationId xmlns:a16="http://schemas.microsoft.com/office/drawing/2014/main" id="{B9D99BDE-AF71-23A2-2C30-F1451BD3E602}"/>
                </a:ext>
              </a:extLst>
            </p:cNvPr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74" name="Google Shape;3874;p33">
              <a:extLst>
                <a:ext uri="{FF2B5EF4-FFF2-40B4-BE49-F238E27FC236}">
                  <a16:creationId xmlns:a16="http://schemas.microsoft.com/office/drawing/2014/main" id="{D4185A0F-8F55-EDAF-4EA4-8B20E640A82E}"/>
                </a:ext>
              </a:extLst>
            </p:cNvPr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75" name="Google Shape;3875;p33">
              <a:extLst>
                <a:ext uri="{FF2B5EF4-FFF2-40B4-BE49-F238E27FC236}">
                  <a16:creationId xmlns:a16="http://schemas.microsoft.com/office/drawing/2014/main" id="{F874F722-DAB8-A381-E091-D31DB6AB17E5}"/>
                </a:ext>
              </a:extLst>
            </p:cNvPr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76" name="Google Shape;3876;p33">
              <a:extLst>
                <a:ext uri="{FF2B5EF4-FFF2-40B4-BE49-F238E27FC236}">
                  <a16:creationId xmlns:a16="http://schemas.microsoft.com/office/drawing/2014/main" id="{004615BB-1FC2-D18B-D10E-B3ED5EDEB0D4}"/>
                </a:ext>
              </a:extLst>
            </p:cNvPr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77" name="Google Shape;3877;p33">
              <a:extLst>
                <a:ext uri="{FF2B5EF4-FFF2-40B4-BE49-F238E27FC236}">
                  <a16:creationId xmlns:a16="http://schemas.microsoft.com/office/drawing/2014/main" id="{80C756E3-D466-04DB-4EC1-41D9CB18AF2F}"/>
                </a:ext>
              </a:extLst>
            </p:cNvPr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78" name="Google Shape;3878;p33">
              <a:extLst>
                <a:ext uri="{FF2B5EF4-FFF2-40B4-BE49-F238E27FC236}">
                  <a16:creationId xmlns:a16="http://schemas.microsoft.com/office/drawing/2014/main" id="{EF1597AF-E08B-1A2B-1CE7-B10A58B19AC9}"/>
                </a:ext>
              </a:extLst>
            </p:cNvPr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79" name="Google Shape;3879;p33">
              <a:extLst>
                <a:ext uri="{FF2B5EF4-FFF2-40B4-BE49-F238E27FC236}">
                  <a16:creationId xmlns:a16="http://schemas.microsoft.com/office/drawing/2014/main" id="{CFD6784A-EBD5-A1BD-5CA1-398A7E9509B0}"/>
                </a:ext>
              </a:extLst>
            </p:cNvPr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80" name="Google Shape;3880;p33">
              <a:extLst>
                <a:ext uri="{FF2B5EF4-FFF2-40B4-BE49-F238E27FC236}">
                  <a16:creationId xmlns:a16="http://schemas.microsoft.com/office/drawing/2014/main" id="{57CDDE17-B7AA-B405-A5D9-89C744B0B204}"/>
                </a:ext>
              </a:extLst>
            </p:cNvPr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81" name="Google Shape;3881;p33">
              <a:extLst>
                <a:ext uri="{FF2B5EF4-FFF2-40B4-BE49-F238E27FC236}">
                  <a16:creationId xmlns:a16="http://schemas.microsoft.com/office/drawing/2014/main" id="{49EE4356-2662-BEBB-CA08-C71136CA5CF3}"/>
                </a:ext>
              </a:extLst>
            </p:cNvPr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82" name="Google Shape;3882;p33">
              <a:extLst>
                <a:ext uri="{FF2B5EF4-FFF2-40B4-BE49-F238E27FC236}">
                  <a16:creationId xmlns:a16="http://schemas.microsoft.com/office/drawing/2014/main" id="{899D1D09-A404-AF49-DC36-586EA0C7D821}"/>
                </a:ext>
              </a:extLst>
            </p:cNvPr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83" name="Google Shape;3883;p33">
              <a:extLst>
                <a:ext uri="{FF2B5EF4-FFF2-40B4-BE49-F238E27FC236}">
                  <a16:creationId xmlns:a16="http://schemas.microsoft.com/office/drawing/2014/main" id="{E662CBBC-C2EA-7720-306B-A7CA144ADAF5}"/>
                </a:ext>
              </a:extLst>
            </p:cNvPr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84" name="Google Shape;3884;p33">
              <a:extLst>
                <a:ext uri="{FF2B5EF4-FFF2-40B4-BE49-F238E27FC236}">
                  <a16:creationId xmlns:a16="http://schemas.microsoft.com/office/drawing/2014/main" id="{20C819E7-BC4F-300B-3A22-3F704C0AF409}"/>
                </a:ext>
              </a:extLst>
            </p:cNvPr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85" name="Google Shape;3885;p33">
              <a:extLst>
                <a:ext uri="{FF2B5EF4-FFF2-40B4-BE49-F238E27FC236}">
                  <a16:creationId xmlns:a16="http://schemas.microsoft.com/office/drawing/2014/main" id="{E69CD3F4-3850-72BB-A77D-5853C702F07D}"/>
                </a:ext>
              </a:extLst>
            </p:cNvPr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86" name="Google Shape;3886;p33">
              <a:extLst>
                <a:ext uri="{FF2B5EF4-FFF2-40B4-BE49-F238E27FC236}">
                  <a16:creationId xmlns:a16="http://schemas.microsoft.com/office/drawing/2014/main" id="{10859025-BA06-1839-921F-C6D089AC11B1}"/>
                </a:ext>
              </a:extLst>
            </p:cNvPr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87" name="Google Shape;3887;p33">
              <a:extLst>
                <a:ext uri="{FF2B5EF4-FFF2-40B4-BE49-F238E27FC236}">
                  <a16:creationId xmlns:a16="http://schemas.microsoft.com/office/drawing/2014/main" id="{F3B0C12F-F4BA-F466-DE9C-B9A36879DBA5}"/>
                </a:ext>
              </a:extLst>
            </p:cNvPr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88" name="Google Shape;3888;p33">
              <a:extLst>
                <a:ext uri="{FF2B5EF4-FFF2-40B4-BE49-F238E27FC236}">
                  <a16:creationId xmlns:a16="http://schemas.microsoft.com/office/drawing/2014/main" id="{A3891A6E-56B8-ABA6-F8C4-829A96BBEAA1}"/>
                </a:ext>
              </a:extLst>
            </p:cNvPr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89" name="Google Shape;3889;p33">
              <a:extLst>
                <a:ext uri="{FF2B5EF4-FFF2-40B4-BE49-F238E27FC236}">
                  <a16:creationId xmlns:a16="http://schemas.microsoft.com/office/drawing/2014/main" id="{5708C946-1AF4-2673-3082-B197C2FE7BCC}"/>
                </a:ext>
              </a:extLst>
            </p:cNvPr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90" name="Google Shape;3890;p33">
              <a:extLst>
                <a:ext uri="{FF2B5EF4-FFF2-40B4-BE49-F238E27FC236}">
                  <a16:creationId xmlns:a16="http://schemas.microsoft.com/office/drawing/2014/main" id="{56DA2033-143B-B6F9-A289-A48E53A9C723}"/>
                </a:ext>
              </a:extLst>
            </p:cNvPr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91" name="Google Shape;3891;p33">
              <a:extLst>
                <a:ext uri="{FF2B5EF4-FFF2-40B4-BE49-F238E27FC236}">
                  <a16:creationId xmlns:a16="http://schemas.microsoft.com/office/drawing/2014/main" id="{F7CD4BE2-DACF-B4DB-704B-B8E3624A358B}"/>
                </a:ext>
              </a:extLst>
            </p:cNvPr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92" name="Google Shape;3892;p33">
              <a:extLst>
                <a:ext uri="{FF2B5EF4-FFF2-40B4-BE49-F238E27FC236}">
                  <a16:creationId xmlns:a16="http://schemas.microsoft.com/office/drawing/2014/main" id="{A6EAF1C4-1396-C515-FF12-E1260D36B6A9}"/>
                </a:ext>
              </a:extLst>
            </p:cNvPr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93" name="Google Shape;3893;p33">
              <a:extLst>
                <a:ext uri="{FF2B5EF4-FFF2-40B4-BE49-F238E27FC236}">
                  <a16:creationId xmlns:a16="http://schemas.microsoft.com/office/drawing/2014/main" id="{6DC9C1A5-F69E-1138-96C5-F92BBA0A7BB1}"/>
                </a:ext>
              </a:extLst>
            </p:cNvPr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94" name="Google Shape;3894;p33">
              <a:extLst>
                <a:ext uri="{FF2B5EF4-FFF2-40B4-BE49-F238E27FC236}">
                  <a16:creationId xmlns:a16="http://schemas.microsoft.com/office/drawing/2014/main" id="{33A05187-5BF4-46B2-2525-4C87FDCF0B30}"/>
                </a:ext>
              </a:extLst>
            </p:cNvPr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95" name="Google Shape;3895;p33">
              <a:extLst>
                <a:ext uri="{FF2B5EF4-FFF2-40B4-BE49-F238E27FC236}">
                  <a16:creationId xmlns:a16="http://schemas.microsoft.com/office/drawing/2014/main" id="{59A9092B-6BD3-74F5-7091-C3CC3EFB09AC}"/>
                </a:ext>
              </a:extLst>
            </p:cNvPr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96" name="Google Shape;3896;p33">
              <a:extLst>
                <a:ext uri="{FF2B5EF4-FFF2-40B4-BE49-F238E27FC236}">
                  <a16:creationId xmlns:a16="http://schemas.microsoft.com/office/drawing/2014/main" id="{38142916-4B96-6F38-1247-6295BFEB9E6C}"/>
                </a:ext>
              </a:extLst>
            </p:cNvPr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97" name="Google Shape;3897;p33">
              <a:extLst>
                <a:ext uri="{FF2B5EF4-FFF2-40B4-BE49-F238E27FC236}">
                  <a16:creationId xmlns:a16="http://schemas.microsoft.com/office/drawing/2014/main" id="{09F5D613-6FE1-6CB2-3BE7-3C90BD04E776}"/>
                </a:ext>
              </a:extLst>
            </p:cNvPr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98" name="Google Shape;3898;p33">
              <a:extLst>
                <a:ext uri="{FF2B5EF4-FFF2-40B4-BE49-F238E27FC236}">
                  <a16:creationId xmlns:a16="http://schemas.microsoft.com/office/drawing/2014/main" id="{AF49E81B-DA68-C22C-3EBB-4145D8F8524A}"/>
                </a:ext>
              </a:extLst>
            </p:cNvPr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99" name="Google Shape;3899;p33">
              <a:extLst>
                <a:ext uri="{FF2B5EF4-FFF2-40B4-BE49-F238E27FC236}">
                  <a16:creationId xmlns:a16="http://schemas.microsoft.com/office/drawing/2014/main" id="{CFD89E37-BE70-4AA0-D704-B8235DA8D43C}"/>
                </a:ext>
              </a:extLst>
            </p:cNvPr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00" name="Google Shape;3900;p33">
              <a:extLst>
                <a:ext uri="{FF2B5EF4-FFF2-40B4-BE49-F238E27FC236}">
                  <a16:creationId xmlns:a16="http://schemas.microsoft.com/office/drawing/2014/main" id="{5F445166-D8CA-7CB2-0D82-E528930E78C0}"/>
                </a:ext>
              </a:extLst>
            </p:cNvPr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01" name="Google Shape;3901;p33">
              <a:extLst>
                <a:ext uri="{FF2B5EF4-FFF2-40B4-BE49-F238E27FC236}">
                  <a16:creationId xmlns:a16="http://schemas.microsoft.com/office/drawing/2014/main" id="{065DEA15-6CFB-EFC1-35F0-D2E1A511D6FF}"/>
                </a:ext>
              </a:extLst>
            </p:cNvPr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02" name="Google Shape;3902;p33">
              <a:extLst>
                <a:ext uri="{FF2B5EF4-FFF2-40B4-BE49-F238E27FC236}">
                  <a16:creationId xmlns:a16="http://schemas.microsoft.com/office/drawing/2014/main" id="{6E64C157-2D29-705F-625D-BE7F233381C4}"/>
                </a:ext>
              </a:extLst>
            </p:cNvPr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03" name="Google Shape;3903;p33">
              <a:extLst>
                <a:ext uri="{FF2B5EF4-FFF2-40B4-BE49-F238E27FC236}">
                  <a16:creationId xmlns:a16="http://schemas.microsoft.com/office/drawing/2014/main" id="{22FB94B8-6B26-EEFE-0EED-3A3740564784}"/>
                </a:ext>
              </a:extLst>
            </p:cNvPr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04" name="Google Shape;3904;p33">
              <a:extLst>
                <a:ext uri="{FF2B5EF4-FFF2-40B4-BE49-F238E27FC236}">
                  <a16:creationId xmlns:a16="http://schemas.microsoft.com/office/drawing/2014/main" id="{DB7BA43C-EB7E-84EE-7C30-311971443774}"/>
                </a:ext>
              </a:extLst>
            </p:cNvPr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05" name="Google Shape;3905;p33">
              <a:extLst>
                <a:ext uri="{FF2B5EF4-FFF2-40B4-BE49-F238E27FC236}">
                  <a16:creationId xmlns:a16="http://schemas.microsoft.com/office/drawing/2014/main" id="{AFEF6823-BAED-9A57-974E-9763552C2F29}"/>
                </a:ext>
              </a:extLst>
            </p:cNvPr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06" name="Google Shape;3906;p33">
              <a:extLst>
                <a:ext uri="{FF2B5EF4-FFF2-40B4-BE49-F238E27FC236}">
                  <a16:creationId xmlns:a16="http://schemas.microsoft.com/office/drawing/2014/main" id="{2BF36302-D91C-7167-5BB6-60739E0BA06A}"/>
                </a:ext>
              </a:extLst>
            </p:cNvPr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07" name="Google Shape;3907;p33">
              <a:extLst>
                <a:ext uri="{FF2B5EF4-FFF2-40B4-BE49-F238E27FC236}">
                  <a16:creationId xmlns:a16="http://schemas.microsoft.com/office/drawing/2014/main" id="{19D04A2C-A81B-77E8-9F6C-73DB6512532C}"/>
                </a:ext>
              </a:extLst>
            </p:cNvPr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08" name="Google Shape;3908;p33">
              <a:extLst>
                <a:ext uri="{FF2B5EF4-FFF2-40B4-BE49-F238E27FC236}">
                  <a16:creationId xmlns:a16="http://schemas.microsoft.com/office/drawing/2014/main" id="{E5C90419-3C2C-4695-C91C-48A4FEAA3E21}"/>
                </a:ext>
              </a:extLst>
            </p:cNvPr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09" name="Google Shape;3909;p33">
              <a:extLst>
                <a:ext uri="{FF2B5EF4-FFF2-40B4-BE49-F238E27FC236}">
                  <a16:creationId xmlns:a16="http://schemas.microsoft.com/office/drawing/2014/main" id="{6E0BAE7E-B24D-8DD0-0761-2A158ACC652E}"/>
                </a:ext>
              </a:extLst>
            </p:cNvPr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10" name="Google Shape;3910;p33">
              <a:extLst>
                <a:ext uri="{FF2B5EF4-FFF2-40B4-BE49-F238E27FC236}">
                  <a16:creationId xmlns:a16="http://schemas.microsoft.com/office/drawing/2014/main" id="{0A0CA927-D577-72A2-C2EC-7D4E4E2A74D3}"/>
                </a:ext>
              </a:extLst>
            </p:cNvPr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11" name="Google Shape;3911;p33">
              <a:extLst>
                <a:ext uri="{FF2B5EF4-FFF2-40B4-BE49-F238E27FC236}">
                  <a16:creationId xmlns:a16="http://schemas.microsoft.com/office/drawing/2014/main" id="{CC9E7C83-00CF-E5D9-F297-6C41B6E5A00A}"/>
                </a:ext>
              </a:extLst>
            </p:cNvPr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12" name="Google Shape;3912;p33">
              <a:extLst>
                <a:ext uri="{FF2B5EF4-FFF2-40B4-BE49-F238E27FC236}">
                  <a16:creationId xmlns:a16="http://schemas.microsoft.com/office/drawing/2014/main" id="{442221C2-C22A-2C7B-5DD5-CDC6E906D918}"/>
                </a:ext>
              </a:extLst>
            </p:cNvPr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13" name="Google Shape;3913;p33">
              <a:extLst>
                <a:ext uri="{FF2B5EF4-FFF2-40B4-BE49-F238E27FC236}">
                  <a16:creationId xmlns:a16="http://schemas.microsoft.com/office/drawing/2014/main" id="{8F40962F-1A94-69DF-763C-D72003DE5ED4}"/>
                </a:ext>
              </a:extLst>
            </p:cNvPr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14" name="Google Shape;3914;p33">
              <a:extLst>
                <a:ext uri="{FF2B5EF4-FFF2-40B4-BE49-F238E27FC236}">
                  <a16:creationId xmlns:a16="http://schemas.microsoft.com/office/drawing/2014/main" id="{23F6DC25-115B-3909-39B4-65AB5D069CDE}"/>
                </a:ext>
              </a:extLst>
            </p:cNvPr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15" name="Google Shape;3915;p33">
              <a:extLst>
                <a:ext uri="{FF2B5EF4-FFF2-40B4-BE49-F238E27FC236}">
                  <a16:creationId xmlns:a16="http://schemas.microsoft.com/office/drawing/2014/main" id="{9B51F0BC-7285-3F3C-B235-04F00ADB9209}"/>
                </a:ext>
              </a:extLst>
            </p:cNvPr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16" name="Google Shape;3916;p33">
              <a:extLst>
                <a:ext uri="{FF2B5EF4-FFF2-40B4-BE49-F238E27FC236}">
                  <a16:creationId xmlns:a16="http://schemas.microsoft.com/office/drawing/2014/main" id="{F72DD07F-387B-81D4-6A33-278BF3EF82D8}"/>
                </a:ext>
              </a:extLst>
            </p:cNvPr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0050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Picture 330">
            <a:hlinkClick r:id="rId4" action="ppaction://hlinksldjump"/>
            <a:extLst>
              <a:ext uri="{FF2B5EF4-FFF2-40B4-BE49-F238E27FC236}">
                <a16:creationId xmlns:a16="http://schemas.microsoft.com/office/drawing/2014/main" id="{122B17BB-3AA8-3A89-F38F-BC18A9B4917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8399" r="18399"/>
          <a:stretch/>
        </p:blipFill>
        <p:spPr>
          <a:xfrm flipH="1">
            <a:off x="3090936" y="2979546"/>
            <a:ext cx="1029825" cy="162942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hlinkClick r:id="rId6" action="ppaction://hlinksldjump"/>
            <a:extLst>
              <a:ext uri="{FF2B5EF4-FFF2-40B4-BE49-F238E27FC236}">
                <a16:creationId xmlns:a16="http://schemas.microsoft.com/office/drawing/2014/main" id="{81594628-CA45-1E0A-863E-B385BD1728F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5372752" y="5087152"/>
            <a:ext cx="1528877" cy="1528877"/>
          </a:xfrm>
          <a:prstGeom prst="rect">
            <a:avLst/>
          </a:prstGeom>
        </p:spPr>
      </p:pic>
      <p:pic>
        <p:nvPicPr>
          <p:cNvPr id="18" name="Picture 17">
            <a:hlinkClick r:id="rId8" action="ppaction://hlinksldjump"/>
            <a:extLst>
              <a:ext uri="{FF2B5EF4-FFF2-40B4-BE49-F238E27FC236}">
                <a16:creationId xmlns:a16="http://schemas.microsoft.com/office/drawing/2014/main" id="{64978CC2-8790-C939-8657-D7CA69E76B7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8241989" y="3215024"/>
            <a:ext cx="1520039" cy="1528877"/>
          </a:xfrm>
          <a:prstGeom prst="rect">
            <a:avLst/>
          </a:prstGeom>
        </p:spPr>
      </p:pic>
      <p:pic>
        <p:nvPicPr>
          <p:cNvPr id="15" name="Picture 14">
            <a:hlinkClick r:id="rId10" action="ppaction://hlinksldjump"/>
            <a:extLst>
              <a:ext uri="{FF2B5EF4-FFF2-40B4-BE49-F238E27FC236}">
                <a16:creationId xmlns:a16="http://schemas.microsoft.com/office/drawing/2014/main" id="{F06318BE-F6DD-0112-CEBC-83F5D425AE37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5446592" y="1286604"/>
            <a:ext cx="1572757" cy="1572757"/>
          </a:xfrm>
          <a:prstGeom prst="rect">
            <a:avLst/>
          </a:prstGeom>
        </p:spPr>
      </p:pic>
      <p:pic>
        <p:nvPicPr>
          <p:cNvPr id="10" name="Picture 9">
            <a:hlinkClick r:id="rId12" action="ppaction://hlinksldjump"/>
            <a:extLst>
              <a:ext uri="{FF2B5EF4-FFF2-40B4-BE49-F238E27FC236}">
                <a16:creationId xmlns:a16="http://schemas.microsoft.com/office/drawing/2014/main" id="{5F048263-A87D-F72A-F86C-16BECB00DA91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8175718" y="1330177"/>
            <a:ext cx="1525185" cy="1525185"/>
          </a:xfrm>
          <a:prstGeom prst="rect">
            <a:avLst/>
          </a:prstGeom>
        </p:spPr>
      </p:pic>
      <p:pic>
        <p:nvPicPr>
          <p:cNvPr id="7" name="Picture 6">
            <a:hlinkClick r:id="rId14" action="ppaction://hlinksldjump"/>
            <a:extLst>
              <a:ext uri="{FF2B5EF4-FFF2-40B4-BE49-F238E27FC236}">
                <a16:creationId xmlns:a16="http://schemas.microsoft.com/office/drawing/2014/main" id="{7C3A3D5A-813C-1332-2567-225E7B18CB86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5595247" y="3108968"/>
            <a:ext cx="1100000" cy="150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095800-15D0-4C02-9AC8-08FA57853D0F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2801369" y="1137343"/>
            <a:ext cx="1604851" cy="1604851"/>
          </a:xfrm>
          <a:prstGeom prst="rect">
            <a:avLst/>
          </a:prstGeom>
        </p:spPr>
      </p:pic>
      <p:pic>
        <p:nvPicPr>
          <p:cNvPr id="308" name="Google Shape;308;p4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4628048" y="-461700"/>
            <a:ext cx="2668403" cy="101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4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1011865" y="3166414"/>
            <a:ext cx="1716779" cy="1543429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4">
            <a:hlinkClick r:id="rId19" action="ppaction://hlinksldjump"/>
          </p:cNvPr>
          <p:cNvSpPr/>
          <p:nvPr/>
        </p:nvSpPr>
        <p:spPr>
          <a:xfrm>
            <a:off x="2228809" y="2052635"/>
            <a:ext cx="557864" cy="557864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2400" b="1" dirty="0">
                <a:solidFill>
                  <a:schemeClr val="dk1"/>
                </a:solidFill>
                <a:latin typeface="Times New Roman" panose="02020603050405020304" pitchFamily="18" charset="0"/>
                <a:ea typeface="Oi"/>
                <a:cs typeface="Times New Roman" panose="02020603050405020304" pitchFamily="18" charset="0"/>
                <a:sym typeface="Oi"/>
              </a:rPr>
              <a:t>1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6" name="Google Shape;336;p4">
            <a:hlinkClick r:id="rId19" action="ppaction://hlinksldjump"/>
          </p:cNvPr>
          <p:cNvSpPr/>
          <p:nvPr/>
        </p:nvSpPr>
        <p:spPr>
          <a:xfrm>
            <a:off x="2228809" y="3824839"/>
            <a:ext cx="557864" cy="557864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2000" b="1" dirty="0">
                <a:solidFill>
                  <a:schemeClr val="dk1"/>
                </a:solidFill>
                <a:latin typeface="Times New Roman" panose="02020603050405020304" pitchFamily="18" charset="0"/>
                <a:ea typeface="Oi"/>
                <a:cs typeface="Times New Roman" panose="02020603050405020304" pitchFamily="18" charset="0"/>
                <a:sym typeface="Oi"/>
              </a:rPr>
              <a:t>4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7" name="Google Shape;337;p4">
            <a:hlinkClick r:id="rId20" action="ppaction://hlinksldjump"/>
          </p:cNvPr>
          <p:cNvSpPr/>
          <p:nvPr/>
        </p:nvSpPr>
        <p:spPr>
          <a:xfrm>
            <a:off x="4845580" y="5953131"/>
            <a:ext cx="557864" cy="557864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8" name="Google Shape;338;p4">
            <a:hlinkClick r:id="rId10" action="ppaction://hlinksldjump"/>
          </p:cNvPr>
          <p:cNvSpPr/>
          <p:nvPr/>
        </p:nvSpPr>
        <p:spPr>
          <a:xfrm>
            <a:off x="4880015" y="2052635"/>
            <a:ext cx="557864" cy="557864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2000" b="1" dirty="0">
                <a:solidFill>
                  <a:schemeClr val="dk1"/>
                </a:solidFill>
                <a:latin typeface="Times New Roman" panose="02020603050405020304" pitchFamily="18" charset="0"/>
                <a:ea typeface="Oi"/>
                <a:cs typeface="Times New Roman" panose="02020603050405020304" pitchFamily="18" charset="0"/>
                <a:sym typeface="Oi"/>
              </a:rPr>
              <a:t>2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9" name="Google Shape;339;p4">
            <a:hlinkClick r:id="rId10" action="ppaction://hlinksldjump"/>
          </p:cNvPr>
          <p:cNvSpPr/>
          <p:nvPr/>
        </p:nvSpPr>
        <p:spPr>
          <a:xfrm>
            <a:off x="4880015" y="3824839"/>
            <a:ext cx="557864" cy="557864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20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Oi"/>
              </a:rPr>
              <a:t>5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1" name="Google Shape;341;p4">
            <a:hlinkClick r:id="rId14" action="ppaction://hlinksldjump"/>
          </p:cNvPr>
          <p:cNvSpPr/>
          <p:nvPr/>
        </p:nvSpPr>
        <p:spPr>
          <a:xfrm>
            <a:off x="7438500" y="2052635"/>
            <a:ext cx="557864" cy="557864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2000" b="1" dirty="0">
                <a:solidFill>
                  <a:schemeClr val="dk1"/>
                </a:solidFill>
                <a:latin typeface="Times New Roman" panose="02020603050405020304" pitchFamily="18" charset="0"/>
                <a:ea typeface="Oi"/>
                <a:cs typeface="Times New Roman" panose="02020603050405020304" pitchFamily="18" charset="0"/>
                <a:sym typeface="Oi"/>
              </a:rPr>
              <a:t>3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2" name="Google Shape;342;p4">
            <a:hlinkClick r:id="rId14" action="ppaction://hlinksldjump"/>
          </p:cNvPr>
          <p:cNvSpPr/>
          <p:nvPr/>
        </p:nvSpPr>
        <p:spPr>
          <a:xfrm>
            <a:off x="7461360" y="3918560"/>
            <a:ext cx="557864" cy="557864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44" name="Google Shape;344;p4"/>
          <p:cNvGrpSpPr/>
          <p:nvPr/>
        </p:nvGrpSpPr>
        <p:grpSpPr>
          <a:xfrm>
            <a:off x="11400004" y="6129104"/>
            <a:ext cx="590877" cy="581173"/>
            <a:chOff x="7377456" y="3577591"/>
            <a:chExt cx="1064577" cy="1047094"/>
          </a:xfrm>
        </p:grpSpPr>
        <p:sp>
          <p:nvSpPr>
            <p:cNvPr id="345" name="Google Shape;345;p4">
              <a:hlinkClick r:id="" action="ppaction://noaction"/>
            </p:cNvPr>
            <p:cNvSpPr/>
            <p:nvPr/>
          </p:nvSpPr>
          <p:spPr>
            <a:xfrm>
              <a:off x="7377456" y="3577591"/>
              <a:ext cx="1064577" cy="1047094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rgbClr val="FCD458"/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>
                <a:buSzPts val="2667"/>
              </a:pPr>
              <a:endParaRPr sz="2667">
                <a:solidFill>
                  <a:srgbClr val="FF6B6B"/>
                </a:solidFill>
                <a:latin typeface="Fredoka"/>
                <a:ea typeface="Fredoka"/>
                <a:cs typeface="Fredoka"/>
                <a:sym typeface="Fredoka"/>
              </a:endParaRPr>
            </a:p>
            <a:p>
              <a:pPr algn="ctr">
                <a:buSzPts val="2667"/>
              </a:pPr>
              <a:endParaRPr sz="2667">
                <a:solidFill>
                  <a:srgbClr val="FF6B6B"/>
                </a:solidFill>
                <a:latin typeface="Fredoka"/>
                <a:ea typeface="Fredoka"/>
                <a:cs typeface="Fredoka"/>
                <a:sym typeface="Fredoka"/>
              </a:endParaRPr>
            </a:p>
            <a:p>
              <a:pPr algn="ctr">
                <a:buSzPts val="3333"/>
              </a:pPr>
              <a:endParaRPr sz="3333"/>
            </a:p>
          </p:txBody>
        </p:sp>
        <p:sp>
          <p:nvSpPr>
            <p:cNvPr id="346" name="Google Shape;346;p4">
              <a:hlinkClick r:id="" action="ppaction://noaction"/>
            </p:cNvPr>
            <p:cNvSpPr/>
            <p:nvPr/>
          </p:nvSpPr>
          <p:spPr>
            <a:xfrm>
              <a:off x="7574818" y="3863941"/>
              <a:ext cx="669851" cy="478465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SzPts val="1867"/>
              </a:pPr>
              <a:endParaRPr sz="2400">
                <a:solidFill>
                  <a:srgbClr val="F76767"/>
                </a:solidFill>
              </a:endParaRPr>
            </a:p>
          </p:txBody>
        </p:sp>
      </p:grpSp>
      <p:sp>
        <p:nvSpPr>
          <p:cNvPr id="347" name="Google Shape;347;p4"/>
          <p:cNvSpPr txBox="1"/>
          <p:nvPr/>
        </p:nvSpPr>
        <p:spPr>
          <a:xfrm>
            <a:off x="3605849" y="338732"/>
            <a:ext cx="5389891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US" sz="2800" b="1" dirty="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BABY THREE </a:t>
            </a:r>
            <a:r>
              <a:rPr lang="en-US" sz="2800" b="1" dirty="0" err="1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Tây</a:t>
            </a:r>
            <a:r>
              <a:rPr lang="en-US" sz="2800" b="1" dirty="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Du </a:t>
            </a:r>
            <a:r>
              <a:rPr lang="en-US" sz="2800" b="1" dirty="0" err="1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Ký</a:t>
            </a:r>
            <a:endParaRPr sz="1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E229F4-FF95-9608-AE0F-F9FC5936925A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 t="7101" b="7101"/>
          <a:stretch/>
        </p:blipFill>
        <p:spPr>
          <a:xfrm>
            <a:off x="2795387" y="1059380"/>
            <a:ext cx="1662903" cy="17114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88B1B50-BB8A-A620-3CFD-A8B3FAE61595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/>
        </p:blipFill>
        <p:spPr>
          <a:xfrm>
            <a:off x="2768696" y="2861819"/>
            <a:ext cx="1712773" cy="198541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3ED8FEC-D63B-7B08-A1F7-C63789091565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 t="5693" b="5693"/>
          <a:stretch/>
        </p:blipFill>
        <p:spPr>
          <a:xfrm>
            <a:off x="5396628" y="4944768"/>
            <a:ext cx="1734667" cy="1813643"/>
          </a:xfrm>
          <a:prstGeom prst="rect">
            <a:avLst/>
          </a:prstGeom>
        </p:spPr>
      </p:pic>
      <p:pic>
        <p:nvPicPr>
          <p:cNvPr id="29" name="Hammer">
            <a:extLst>
              <a:ext uri="{FF2B5EF4-FFF2-40B4-BE49-F238E27FC236}">
                <a16:creationId xmlns:a16="http://schemas.microsoft.com/office/drawing/2014/main" id="{5E8ED1B7-7D31-D96E-DA34-669929C37D73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 rot="20409273">
            <a:off x="3716539" y="560591"/>
            <a:ext cx="1473700" cy="1473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6EF4E8F-B2A8-E9A1-B248-44CE13ECDDDF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 t="7101" b="7101"/>
          <a:stretch/>
        </p:blipFill>
        <p:spPr>
          <a:xfrm>
            <a:off x="5378563" y="1177812"/>
            <a:ext cx="1801624" cy="1711483"/>
          </a:xfrm>
          <a:prstGeom prst="rect">
            <a:avLst/>
          </a:prstGeom>
        </p:spPr>
      </p:pic>
      <p:pic>
        <p:nvPicPr>
          <p:cNvPr id="31" name="Hammer">
            <a:extLst>
              <a:ext uri="{FF2B5EF4-FFF2-40B4-BE49-F238E27FC236}">
                <a16:creationId xmlns:a16="http://schemas.microsoft.com/office/drawing/2014/main" id="{E0691AD8-1954-B659-BD1D-DBD70CAA87A8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 rot="20409273">
            <a:off x="6413479" y="530200"/>
            <a:ext cx="1473700" cy="1473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BBB9495-E36C-71C9-CE4C-067518FE63F0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 t="7101" b="7101"/>
          <a:stretch/>
        </p:blipFill>
        <p:spPr>
          <a:xfrm>
            <a:off x="7990649" y="1152652"/>
            <a:ext cx="1892284" cy="1711483"/>
          </a:xfrm>
          <a:prstGeom prst="rect">
            <a:avLst/>
          </a:prstGeom>
        </p:spPr>
      </p:pic>
      <p:pic>
        <p:nvPicPr>
          <p:cNvPr id="33" name="Hammer">
            <a:extLst>
              <a:ext uri="{FF2B5EF4-FFF2-40B4-BE49-F238E27FC236}">
                <a16:creationId xmlns:a16="http://schemas.microsoft.com/office/drawing/2014/main" id="{DF2C1935-8A87-0ED5-CE0D-4BB9B99B7E4E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 rot="20409273">
            <a:off x="9057799" y="499160"/>
            <a:ext cx="1473700" cy="1473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Hammer">
            <a:extLst>
              <a:ext uri="{FF2B5EF4-FFF2-40B4-BE49-F238E27FC236}">
                <a16:creationId xmlns:a16="http://schemas.microsoft.com/office/drawing/2014/main" id="{80DD6142-FEBE-0E04-66A8-EA96E620C235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 rot="20409273">
            <a:off x="3673727" y="2283701"/>
            <a:ext cx="1473700" cy="1473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5AA4902-85C4-4C50-C389-6F561120B29B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/>
        </p:blipFill>
        <p:spPr>
          <a:xfrm>
            <a:off x="5375242" y="2889160"/>
            <a:ext cx="1715455" cy="1985411"/>
          </a:xfrm>
          <a:prstGeom prst="rect">
            <a:avLst/>
          </a:prstGeom>
        </p:spPr>
      </p:pic>
      <p:pic>
        <p:nvPicPr>
          <p:cNvPr id="36" name="Hammer">
            <a:extLst>
              <a:ext uri="{FF2B5EF4-FFF2-40B4-BE49-F238E27FC236}">
                <a16:creationId xmlns:a16="http://schemas.microsoft.com/office/drawing/2014/main" id="{C19FCA9F-50E8-75AF-5C26-E95F1D934224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 rot="20409273">
            <a:off x="6258847" y="2490033"/>
            <a:ext cx="1473700" cy="1473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57DE394-C5E3-AAD1-7DD1-3F9AB5A89D97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/>
        </p:blipFill>
        <p:spPr>
          <a:xfrm>
            <a:off x="8019224" y="2917133"/>
            <a:ext cx="1932308" cy="1985411"/>
          </a:xfrm>
          <a:prstGeom prst="rect">
            <a:avLst/>
          </a:prstGeom>
        </p:spPr>
      </p:pic>
      <p:pic>
        <p:nvPicPr>
          <p:cNvPr id="38" name="Hammer">
            <a:extLst>
              <a:ext uri="{FF2B5EF4-FFF2-40B4-BE49-F238E27FC236}">
                <a16:creationId xmlns:a16="http://schemas.microsoft.com/office/drawing/2014/main" id="{53A4E4A3-C09F-D359-1E8B-585EB3EAFCCA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 rot="20409273">
            <a:off x="9202129" y="2560115"/>
            <a:ext cx="1473700" cy="1473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Hammer">
            <a:extLst>
              <a:ext uri="{FF2B5EF4-FFF2-40B4-BE49-F238E27FC236}">
                <a16:creationId xmlns:a16="http://schemas.microsoft.com/office/drawing/2014/main" id="{A8457B7C-7D5F-AD6C-B586-486092EDC9C6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 rot="20409273">
            <a:off x="6372395" y="4357530"/>
            <a:ext cx="1473700" cy="1473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oogle Shape;3896;p33">
            <a:extLst>
              <a:ext uri="{FF2B5EF4-FFF2-40B4-BE49-F238E27FC236}">
                <a16:creationId xmlns:a16="http://schemas.microsoft.com/office/drawing/2014/main" id="{CC33D736-3778-77B4-9C6D-E2F5265851E4}"/>
              </a:ext>
            </a:extLst>
          </p:cNvPr>
          <p:cNvGrpSpPr/>
          <p:nvPr/>
        </p:nvGrpSpPr>
        <p:grpSpPr>
          <a:xfrm rot="844194">
            <a:off x="359706" y="580752"/>
            <a:ext cx="1360173" cy="1609627"/>
            <a:chOff x="2967324" y="1602464"/>
            <a:chExt cx="734314" cy="940089"/>
          </a:xfrm>
        </p:grpSpPr>
        <p:sp>
          <p:nvSpPr>
            <p:cNvPr id="4" name="Google Shape;3897;p33">
              <a:extLst>
                <a:ext uri="{FF2B5EF4-FFF2-40B4-BE49-F238E27FC236}">
                  <a16:creationId xmlns:a16="http://schemas.microsoft.com/office/drawing/2014/main" id="{96DE2D62-A55B-DB18-E295-FC846586E9C8}"/>
                </a:ext>
              </a:extLst>
            </p:cNvPr>
            <p:cNvSpPr/>
            <p:nvPr/>
          </p:nvSpPr>
          <p:spPr>
            <a:xfrm>
              <a:off x="2967324" y="1602464"/>
              <a:ext cx="734314" cy="940089"/>
            </a:xfrm>
            <a:custGeom>
              <a:avLst/>
              <a:gdLst/>
              <a:ahLst/>
              <a:cxnLst/>
              <a:rect l="l" t="t" r="r" b="b"/>
              <a:pathLst>
                <a:path w="47768" h="61144" extrusionOk="0">
                  <a:moveTo>
                    <a:pt x="23217" y="0"/>
                  </a:moveTo>
                  <a:cubicBezTo>
                    <a:pt x="22149" y="0"/>
                    <a:pt x="21082" y="267"/>
                    <a:pt x="20048" y="801"/>
                  </a:cubicBezTo>
                  <a:lnTo>
                    <a:pt x="19981" y="801"/>
                  </a:lnTo>
                  <a:cubicBezTo>
                    <a:pt x="15912" y="2835"/>
                    <a:pt x="15411" y="7839"/>
                    <a:pt x="15711" y="11875"/>
                  </a:cubicBezTo>
                  <a:cubicBezTo>
                    <a:pt x="13410" y="12476"/>
                    <a:pt x="11375" y="13476"/>
                    <a:pt x="9474" y="14877"/>
                  </a:cubicBezTo>
                  <a:cubicBezTo>
                    <a:pt x="6105" y="17479"/>
                    <a:pt x="3636" y="21282"/>
                    <a:pt x="2235" y="26286"/>
                  </a:cubicBezTo>
                  <a:cubicBezTo>
                    <a:pt x="0" y="33858"/>
                    <a:pt x="534" y="42664"/>
                    <a:pt x="3503" y="49536"/>
                  </a:cubicBezTo>
                  <a:cubicBezTo>
                    <a:pt x="3569" y="49736"/>
                    <a:pt x="3636" y="49902"/>
                    <a:pt x="3736" y="50136"/>
                  </a:cubicBezTo>
                  <a:cubicBezTo>
                    <a:pt x="6238" y="55540"/>
                    <a:pt x="10007" y="59142"/>
                    <a:pt x="14711" y="60477"/>
                  </a:cubicBezTo>
                  <a:cubicBezTo>
                    <a:pt x="14744" y="60477"/>
                    <a:pt x="14811" y="60510"/>
                    <a:pt x="14878" y="60510"/>
                  </a:cubicBezTo>
                  <a:cubicBezTo>
                    <a:pt x="14911" y="60510"/>
                    <a:pt x="14944" y="60543"/>
                    <a:pt x="14978" y="60543"/>
                  </a:cubicBezTo>
                  <a:cubicBezTo>
                    <a:pt x="16312" y="60910"/>
                    <a:pt x="17713" y="61144"/>
                    <a:pt x="19114" y="61144"/>
                  </a:cubicBezTo>
                  <a:cubicBezTo>
                    <a:pt x="24251" y="61144"/>
                    <a:pt x="29721" y="58542"/>
                    <a:pt x="34492" y="53839"/>
                  </a:cubicBezTo>
                  <a:cubicBezTo>
                    <a:pt x="38761" y="49569"/>
                    <a:pt x="42130" y="43965"/>
                    <a:pt x="43765" y="38328"/>
                  </a:cubicBezTo>
                  <a:cubicBezTo>
                    <a:pt x="44966" y="34125"/>
                    <a:pt x="45132" y="30188"/>
                    <a:pt x="44265" y="26686"/>
                  </a:cubicBezTo>
                  <a:cubicBezTo>
                    <a:pt x="43832" y="24985"/>
                    <a:pt x="43131" y="23350"/>
                    <a:pt x="42264" y="21849"/>
                  </a:cubicBezTo>
                  <a:cubicBezTo>
                    <a:pt x="45766" y="18580"/>
                    <a:pt x="47768" y="15611"/>
                    <a:pt x="47401" y="12442"/>
                  </a:cubicBezTo>
                  <a:cubicBezTo>
                    <a:pt x="47134" y="10207"/>
                    <a:pt x="45666" y="8339"/>
                    <a:pt x="43465" y="7305"/>
                  </a:cubicBezTo>
                  <a:cubicBezTo>
                    <a:pt x="42564" y="6872"/>
                    <a:pt x="41563" y="6672"/>
                    <a:pt x="40496" y="6672"/>
                  </a:cubicBezTo>
                  <a:cubicBezTo>
                    <a:pt x="40096" y="6672"/>
                    <a:pt x="39595" y="6705"/>
                    <a:pt x="39095" y="6805"/>
                  </a:cubicBezTo>
                  <a:cubicBezTo>
                    <a:pt x="38928" y="6004"/>
                    <a:pt x="38628" y="5304"/>
                    <a:pt x="38228" y="4637"/>
                  </a:cubicBezTo>
                  <a:cubicBezTo>
                    <a:pt x="37060" y="2769"/>
                    <a:pt x="34959" y="1668"/>
                    <a:pt x="32590" y="1668"/>
                  </a:cubicBezTo>
                  <a:lnTo>
                    <a:pt x="32390" y="1668"/>
                  </a:lnTo>
                  <a:cubicBezTo>
                    <a:pt x="30956" y="1701"/>
                    <a:pt x="29655" y="2135"/>
                    <a:pt x="28487" y="2936"/>
                  </a:cubicBezTo>
                  <a:cubicBezTo>
                    <a:pt x="28254" y="2535"/>
                    <a:pt x="27954" y="2202"/>
                    <a:pt x="27653" y="1868"/>
                  </a:cubicBezTo>
                  <a:cubicBezTo>
                    <a:pt x="26452" y="667"/>
                    <a:pt x="24885" y="0"/>
                    <a:pt x="232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5" name="Google Shape;3898;p33">
              <a:extLst>
                <a:ext uri="{FF2B5EF4-FFF2-40B4-BE49-F238E27FC236}">
                  <a16:creationId xmlns:a16="http://schemas.microsoft.com/office/drawing/2014/main" id="{ED94ACB1-C637-E851-A010-CEF8471ADB69}"/>
                </a:ext>
              </a:extLst>
            </p:cNvPr>
            <p:cNvGrpSpPr/>
            <p:nvPr/>
          </p:nvGrpSpPr>
          <p:grpSpPr>
            <a:xfrm>
              <a:off x="3020095" y="1652161"/>
              <a:ext cx="639973" cy="851898"/>
              <a:chOff x="2725450" y="1267050"/>
              <a:chExt cx="1040775" cy="1385200"/>
            </a:xfrm>
          </p:grpSpPr>
          <p:sp>
            <p:nvSpPr>
              <p:cNvPr id="8" name="Google Shape;3899;p33">
                <a:extLst>
                  <a:ext uri="{FF2B5EF4-FFF2-40B4-BE49-F238E27FC236}">
                    <a16:creationId xmlns:a16="http://schemas.microsoft.com/office/drawing/2014/main" id="{32A5CEBA-5965-BAB4-22CB-991DB4E91C55}"/>
                  </a:ext>
                </a:extLst>
              </p:cNvPr>
              <p:cNvSpPr/>
              <p:nvPr/>
            </p:nvSpPr>
            <p:spPr>
              <a:xfrm>
                <a:off x="3091550" y="1300950"/>
                <a:ext cx="211625" cy="389775"/>
              </a:xfrm>
              <a:custGeom>
                <a:avLst/>
                <a:gdLst/>
                <a:ahLst/>
                <a:cxnLst/>
                <a:rect l="l" t="t" r="r" b="b"/>
                <a:pathLst>
                  <a:path w="8465" h="15591" extrusionOk="0">
                    <a:moveTo>
                      <a:pt x="5201" y="1"/>
                    </a:moveTo>
                    <a:cubicBezTo>
                      <a:pt x="4848" y="1"/>
                      <a:pt x="4461" y="105"/>
                      <a:pt x="4037" y="313"/>
                    </a:cubicBezTo>
                    <a:cubicBezTo>
                      <a:pt x="0" y="2347"/>
                      <a:pt x="3870" y="15590"/>
                      <a:pt x="3870" y="15590"/>
                    </a:cubicBezTo>
                    <a:lnTo>
                      <a:pt x="8173" y="15223"/>
                    </a:lnTo>
                    <a:cubicBezTo>
                      <a:pt x="8465" y="5120"/>
                      <a:pt x="7683" y="1"/>
                      <a:pt x="520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" name="Google Shape;3900;p33">
                <a:extLst>
                  <a:ext uri="{FF2B5EF4-FFF2-40B4-BE49-F238E27FC236}">
                    <a16:creationId xmlns:a16="http://schemas.microsoft.com/office/drawing/2014/main" id="{C7B33188-90F1-29C1-4E3D-C53EC9D0CB70}"/>
                  </a:ext>
                </a:extLst>
              </p:cNvPr>
              <p:cNvSpPr/>
              <p:nvPr/>
            </p:nvSpPr>
            <p:spPr>
              <a:xfrm>
                <a:off x="3285850" y="1342075"/>
                <a:ext cx="260500" cy="381175"/>
              </a:xfrm>
              <a:custGeom>
                <a:avLst/>
                <a:gdLst/>
                <a:ahLst/>
                <a:cxnLst/>
                <a:rect l="l" t="t" r="r" b="b"/>
                <a:pathLst>
                  <a:path w="10420" h="15247" extrusionOk="0">
                    <a:moveTo>
                      <a:pt x="6813" y="0"/>
                    </a:moveTo>
                    <a:cubicBezTo>
                      <a:pt x="6778" y="0"/>
                      <a:pt x="6742" y="1"/>
                      <a:pt x="6705" y="2"/>
                    </a:cubicBezTo>
                    <a:cubicBezTo>
                      <a:pt x="2169" y="69"/>
                      <a:pt x="1" y="13745"/>
                      <a:pt x="1" y="13745"/>
                    </a:cubicBezTo>
                    <a:lnTo>
                      <a:pt x="4037" y="15246"/>
                    </a:lnTo>
                    <a:cubicBezTo>
                      <a:pt x="9289" y="5039"/>
                      <a:pt x="10419" y="0"/>
                      <a:pt x="681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1" name="Google Shape;3901;p33">
                <a:extLst>
                  <a:ext uri="{FF2B5EF4-FFF2-40B4-BE49-F238E27FC236}">
                    <a16:creationId xmlns:a16="http://schemas.microsoft.com/office/drawing/2014/main" id="{FB18CEAE-DCCF-C493-EA20-7F15C0FC024C}"/>
                  </a:ext>
                </a:extLst>
              </p:cNvPr>
              <p:cNvSpPr/>
              <p:nvPr/>
            </p:nvSpPr>
            <p:spPr>
              <a:xfrm>
                <a:off x="3378425" y="1466625"/>
                <a:ext cx="387800" cy="3183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2733" extrusionOk="0">
                    <a:moveTo>
                      <a:pt x="11039" y="1"/>
                    </a:moveTo>
                    <a:cubicBezTo>
                      <a:pt x="6766" y="1"/>
                      <a:pt x="0" y="9597"/>
                      <a:pt x="0" y="9597"/>
                    </a:cubicBezTo>
                    <a:lnTo>
                      <a:pt x="2969" y="12733"/>
                    </a:lnTo>
                    <a:cubicBezTo>
                      <a:pt x="12242" y="5794"/>
                      <a:pt x="15511" y="1791"/>
                      <a:pt x="12075" y="224"/>
                    </a:cubicBezTo>
                    <a:cubicBezTo>
                      <a:pt x="11752" y="71"/>
                      <a:pt x="11405" y="1"/>
                      <a:pt x="110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4" name="Google Shape;3902;p33">
                <a:extLst>
                  <a:ext uri="{FF2B5EF4-FFF2-40B4-BE49-F238E27FC236}">
                    <a16:creationId xmlns:a16="http://schemas.microsoft.com/office/drawing/2014/main" id="{FB89E0CE-5F85-0ACB-D855-AF388C3F4EAB}"/>
                  </a:ext>
                </a:extLst>
              </p:cNvPr>
              <p:cNvSpPr/>
              <p:nvPr/>
            </p:nvSpPr>
            <p:spPr>
              <a:xfrm>
                <a:off x="3091550" y="1267050"/>
                <a:ext cx="212675" cy="423675"/>
              </a:xfrm>
              <a:custGeom>
                <a:avLst/>
                <a:gdLst/>
                <a:ahLst/>
                <a:cxnLst/>
                <a:rect l="l" t="t" r="r" b="b"/>
                <a:pathLst>
                  <a:path w="8507" h="16947" fill="none" extrusionOk="0">
                    <a:moveTo>
                      <a:pt x="3870" y="16946"/>
                    </a:moveTo>
                    <a:cubicBezTo>
                      <a:pt x="3870" y="16946"/>
                      <a:pt x="0" y="3703"/>
                      <a:pt x="4037" y="1669"/>
                    </a:cubicBezTo>
                    <a:cubicBezTo>
                      <a:pt x="7439" y="1"/>
                      <a:pt x="8506" y="5038"/>
                      <a:pt x="8173" y="16579"/>
                    </a:cubicBezTo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" name="Google Shape;3903;p33">
                <a:extLst>
                  <a:ext uri="{FF2B5EF4-FFF2-40B4-BE49-F238E27FC236}">
                    <a16:creationId xmlns:a16="http://schemas.microsoft.com/office/drawing/2014/main" id="{118A4BAB-6879-1994-780A-F034B8556D8E}"/>
                  </a:ext>
                </a:extLst>
              </p:cNvPr>
              <p:cNvSpPr/>
              <p:nvPr/>
            </p:nvSpPr>
            <p:spPr>
              <a:xfrm>
                <a:off x="3285850" y="1339600"/>
                <a:ext cx="261050" cy="383650"/>
              </a:xfrm>
              <a:custGeom>
                <a:avLst/>
                <a:gdLst/>
                <a:ahLst/>
                <a:cxnLst/>
                <a:rect l="l" t="t" r="r" b="b"/>
                <a:pathLst>
                  <a:path w="10442" h="15346" fill="none" extrusionOk="0">
                    <a:moveTo>
                      <a:pt x="1" y="13844"/>
                    </a:moveTo>
                    <a:cubicBezTo>
                      <a:pt x="1" y="13844"/>
                      <a:pt x="2169" y="168"/>
                      <a:pt x="6705" y="101"/>
                    </a:cubicBezTo>
                    <a:cubicBezTo>
                      <a:pt x="10441" y="1"/>
                      <a:pt x="9341" y="5038"/>
                      <a:pt x="4037" y="15345"/>
                    </a:cubicBezTo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" name="Google Shape;3904;p33">
                <a:extLst>
                  <a:ext uri="{FF2B5EF4-FFF2-40B4-BE49-F238E27FC236}">
                    <a16:creationId xmlns:a16="http://schemas.microsoft.com/office/drawing/2014/main" id="{95834F4C-9A2D-5F1B-165E-CD8117CCEEB6}"/>
                  </a:ext>
                </a:extLst>
              </p:cNvPr>
              <p:cNvSpPr/>
              <p:nvPr/>
            </p:nvSpPr>
            <p:spPr>
              <a:xfrm>
                <a:off x="3378425" y="1423825"/>
                <a:ext cx="387800" cy="3611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4445" fill="none" extrusionOk="0">
                    <a:moveTo>
                      <a:pt x="0" y="11309"/>
                    </a:moveTo>
                    <a:cubicBezTo>
                      <a:pt x="0" y="11309"/>
                      <a:pt x="7973" y="1"/>
                      <a:pt x="12075" y="1936"/>
                    </a:cubicBezTo>
                    <a:cubicBezTo>
                      <a:pt x="15511" y="3503"/>
                      <a:pt x="12242" y="7506"/>
                      <a:pt x="2969" y="14445"/>
                    </a:cubicBezTo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" name="Google Shape;3905;p33">
                <a:extLst>
                  <a:ext uri="{FF2B5EF4-FFF2-40B4-BE49-F238E27FC236}">
                    <a16:creationId xmlns:a16="http://schemas.microsoft.com/office/drawing/2014/main" id="{35EABCE4-5B45-5454-ABCF-B1BF85B9F403}"/>
                  </a:ext>
                </a:extLst>
              </p:cNvPr>
              <p:cNvSpPr/>
              <p:nvPr/>
            </p:nvSpPr>
            <p:spPr>
              <a:xfrm>
                <a:off x="2732125" y="1584650"/>
                <a:ext cx="975725" cy="1014875"/>
              </a:xfrm>
              <a:custGeom>
                <a:avLst/>
                <a:gdLst/>
                <a:ahLst/>
                <a:cxnLst/>
                <a:rect l="l" t="t" r="r" b="b"/>
                <a:pathLst>
                  <a:path w="39029" h="40595" extrusionOk="0">
                    <a:moveTo>
                      <a:pt x="17430" y="1"/>
                    </a:moveTo>
                    <a:cubicBezTo>
                      <a:pt x="11101" y="1"/>
                      <a:pt x="5691" y="3263"/>
                      <a:pt x="3236" y="11681"/>
                    </a:cubicBezTo>
                    <a:cubicBezTo>
                      <a:pt x="0" y="22889"/>
                      <a:pt x="3636" y="37566"/>
                      <a:pt x="12643" y="40201"/>
                    </a:cubicBezTo>
                    <a:cubicBezTo>
                      <a:pt x="13570" y="40468"/>
                      <a:pt x="14520" y="40594"/>
                      <a:pt x="15480" y="40594"/>
                    </a:cubicBezTo>
                    <a:cubicBezTo>
                      <a:pt x="23770" y="40594"/>
                      <a:pt x="32859" y="31162"/>
                      <a:pt x="35759" y="21088"/>
                    </a:cubicBezTo>
                    <a:cubicBezTo>
                      <a:pt x="39028" y="9880"/>
                      <a:pt x="32924" y="3575"/>
                      <a:pt x="23951" y="1007"/>
                    </a:cubicBezTo>
                    <a:cubicBezTo>
                      <a:pt x="21726" y="359"/>
                      <a:pt x="19527" y="1"/>
                      <a:pt x="17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" name="Google Shape;3906;p33">
                <a:extLst>
                  <a:ext uri="{FF2B5EF4-FFF2-40B4-BE49-F238E27FC236}">
                    <a16:creationId xmlns:a16="http://schemas.microsoft.com/office/drawing/2014/main" id="{32742630-0B18-2B2B-C9AB-B73B3CABEFD6}"/>
                  </a:ext>
                </a:extLst>
              </p:cNvPr>
              <p:cNvSpPr/>
              <p:nvPr/>
            </p:nvSpPr>
            <p:spPr>
              <a:xfrm>
                <a:off x="2838025" y="1765750"/>
                <a:ext cx="824775" cy="831475"/>
              </a:xfrm>
              <a:custGeom>
                <a:avLst/>
                <a:gdLst/>
                <a:ahLst/>
                <a:cxnLst/>
                <a:rect l="l" t="t" r="r" b="b"/>
                <a:pathLst>
                  <a:path w="32991" h="33259" extrusionOk="0">
                    <a:moveTo>
                      <a:pt x="29622" y="0"/>
                    </a:moveTo>
                    <a:cubicBezTo>
                      <a:pt x="30789" y="2969"/>
                      <a:pt x="30956" y="6538"/>
                      <a:pt x="29655" y="10941"/>
                    </a:cubicBezTo>
                    <a:cubicBezTo>
                      <a:pt x="26728" y="20976"/>
                      <a:pt x="17678" y="30423"/>
                      <a:pt x="9375" y="30423"/>
                    </a:cubicBezTo>
                    <a:cubicBezTo>
                      <a:pt x="8405" y="30423"/>
                      <a:pt x="7445" y="30294"/>
                      <a:pt x="6505" y="30022"/>
                    </a:cubicBezTo>
                    <a:cubicBezTo>
                      <a:pt x="3870" y="29288"/>
                      <a:pt x="1702" y="27453"/>
                      <a:pt x="1" y="24985"/>
                    </a:cubicBezTo>
                    <a:lnTo>
                      <a:pt x="1" y="24985"/>
                    </a:lnTo>
                    <a:cubicBezTo>
                      <a:pt x="1802" y="28854"/>
                      <a:pt x="4504" y="31823"/>
                      <a:pt x="8107" y="32857"/>
                    </a:cubicBezTo>
                    <a:cubicBezTo>
                      <a:pt x="9046" y="33129"/>
                      <a:pt x="10006" y="33259"/>
                      <a:pt x="10976" y="33259"/>
                    </a:cubicBezTo>
                    <a:cubicBezTo>
                      <a:pt x="19279" y="33259"/>
                      <a:pt x="28330" y="23812"/>
                      <a:pt x="31256" y="13777"/>
                    </a:cubicBezTo>
                    <a:cubicBezTo>
                      <a:pt x="32991" y="7906"/>
                      <a:pt x="32124" y="3336"/>
                      <a:pt x="296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" name="Google Shape;3907;p33">
                <a:extLst>
                  <a:ext uri="{FF2B5EF4-FFF2-40B4-BE49-F238E27FC236}">
                    <a16:creationId xmlns:a16="http://schemas.microsoft.com/office/drawing/2014/main" id="{3E493BBC-1AEC-E3AA-54D7-86686FF564A3}"/>
                  </a:ext>
                </a:extLst>
              </p:cNvPr>
              <p:cNvSpPr/>
              <p:nvPr/>
            </p:nvSpPr>
            <p:spPr>
              <a:xfrm>
                <a:off x="3461800" y="2037000"/>
                <a:ext cx="49225" cy="50375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015" extrusionOk="0">
                    <a:moveTo>
                      <a:pt x="839" y="0"/>
                    </a:moveTo>
                    <a:cubicBezTo>
                      <a:pt x="534" y="0"/>
                      <a:pt x="289" y="155"/>
                      <a:pt x="168" y="592"/>
                    </a:cubicBezTo>
                    <a:cubicBezTo>
                      <a:pt x="1" y="1126"/>
                      <a:pt x="201" y="1893"/>
                      <a:pt x="635" y="1993"/>
                    </a:cubicBezTo>
                    <a:cubicBezTo>
                      <a:pt x="683" y="2008"/>
                      <a:pt x="732" y="2015"/>
                      <a:pt x="783" y="2015"/>
                    </a:cubicBezTo>
                    <a:cubicBezTo>
                      <a:pt x="1189" y="2015"/>
                      <a:pt x="1654" y="1563"/>
                      <a:pt x="1802" y="1059"/>
                    </a:cubicBezTo>
                    <a:cubicBezTo>
                      <a:pt x="1969" y="492"/>
                      <a:pt x="1669" y="158"/>
                      <a:pt x="1202" y="58"/>
                    </a:cubicBezTo>
                    <a:cubicBezTo>
                      <a:pt x="1075" y="22"/>
                      <a:pt x="953" y="0"/>
                      <a:pt x="8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" name="Google Shape;3908;p33">
                <a:extLst>
                  <a:ext uri="{FF2B5EF4-FFF2-40B4-BE49-F238E27FC236}">
                    <a16:creationId xmlns:a16="http://schemas.microsoft.com/office/drawing/2014/main" id="{045A39C3-1C8C-FCBF-D7F2-057F30F0CACC}"/>
                  </a:ext>
                </a:extLst>
              </p:cNvPr>
              <p:cNvSpPr/>
              <p:nvPr/>
            </p:nvSpPr>
            <p:spPr>
              <a:xfrm>
                <a:off x="3361750" y="1895225"/>
                <a:ext cx="49225" cy="50375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015" extrusionOk="0">
                    <a:moveTo>
                      <a:pt x="838" y="1"/>
                    </a:moveTo>
                    <a:cubicBezTo>
                      <a:pt x="534" y="1"/>
                      <a:pt x="288" y="155"/>
                      <a:pt x="167" y="592"/>
                    </a:cubicBezTo>
                    <a:cubicBezTo>
                      <a:pt x="0" y="1126"/>
                      <a:pt x="200" y="1893"/>
                      <a:pt x="634" y="1993"/>
                    </a:cubicBezTo>
                    <a:cubicBezTo>
                      <a:pt x="682" y="2008"/>
                      <a:pt x="732" y="2015"/>
                      <a:pt x="782" y="2015"/>
                    </a:cubicBezTo>
                    <a:cubicBezTo>
                      <a:pt x="1188" y="2015"/>
                      <a:pt x="1653" y="1563"/>
                      <a:pt x="1801" y="1059"/>
                    </a:cubicBezTo>
                    <a:cubicBezTo>
                      <a:pt x="1968" y="492"/>
                      <a:pt x="1668" y="158"/>
                      <a:pt x="1201" y="58"/>
                    </a:cubicBezTo>
                    <a:cubicBezTo>
                      <a:pt x="1074" y="22"/>
                      <a:pt x="952" y="1"/>
                      <a:pt x="8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7" name="Google Shape;3909;p33">
                <a:extLst>
                  <a:ext uri="{FF2B5EF4-FFF2-40B4-BE49-F238E27FC236}">
                    <a16:creationId xmlns:a16="http://schemas.microsoft.com/office/drawing/2014/main" id="{7089F212-5E0F-6083-985C-9F53AF4C4655}"/>
                  </a:ext>
                </a:extLst>
              </p:cNvPr>
              <p:cNvSpPr/>
              <p:nvPr/>
            </p:nvSpPr>
            <p:spPr>
              <a:xfrm>
                <a:off x="3227475" y="1739775"/>
                <a:ext cx="48400" cy="50725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2029" extrusionOk="0">
                    <a:moveTo>
                      <a:pt x="882" y="0"/>
                    </a:moveTo>
                    <a:cubicBezTo>
                      <a:pt x="557" y="0"/>
                      <a:pt x="294" y="148"/>
                      <a:pt x="167" y="606"/>
                    </a:cubicBezTo>
                    <a:cubicBezTo>
                      <a:pt x="1" y="1173"/>
                      <a:pt x="167" y="1873"/>
                      <a:pt x="601" y="2007"/>
                    </a:cubicBezTo>
                    <a:cubicBezTo>
                      <a:pt x="653" y="2021"/>
                      <a:pt x="705" y="2028"/>
                      <a:pt x="757" y="2028"/>
                    </a:cubicBezTo>
                    <a:cubicBezTo>
                      <a:pt x="1181" y="2028"/>
                      <a:pt x="1620" y="1573"/>
                      <a:pt x="1768" y="1039"/>
                    </a:cubicBezTo>
                    <a:cubicBezTo>
                      <a:pt x="1935" y="506"/>
                      <a:pt x="1668" y="172"/>
                      <a:pt x="1201" y="39"/>
                    </a:cubicBezTo>
                    <a:cubicBezTo>
                      <a:pt x="1090" y="15"/>
                      <a:pt x="983" y="0"/>
                      <a:pt x="8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8" name="Google Shape;3910;p33">
                <a:extLst>
                  <a:ext uri="{FF2B5EF4-FFF2-40B4-BE49-F238E27FC236}">
                    <a16:creationId xmlns:a16="http://schemas.microsoft.com/office/drawing/2014/main" id="{89457097-51E0-506C-FC1A-E66E0F420822}"/>
                  </a:ext>
                </a:extLst>
              </p:cNvPr>
              <p:cNvSpPr/>
              <p:nvPr/>
            </p:nvSpPr>
            <p:spPr>
              <a:xfrm>
                <a:off x="3042350" y="1654350"/>
                <a:ext cx="49225" cy="50875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035" extrusionOk="0">
                    <a:moveTo>
                      <a:pt x="889" y="0"/>
                    </a:moveTo>
                    <a:cubicBezTo>
                      <a:pt x="565" y="0"/>
                      <a:pt x="292" y="164"/>
                      <a:pt x="167" y="587"/>
                    </a:cubicBezTo>
                    <a:cubicBezTo>
                      <a:pt x="0" y="1187"/>
                      <a:pt x="167" y="1921"/>
                      <a:pt x="634" y="2021"/>
                    </a:cubicBezTo>
                    <a:cubicBezTo>
                      <a:pt x="675" y="2030"/>
                      <a:pt x="715" y="2034"/>
                      <a:pt x="757" y="2034"/>
                    </a:cubicBezTo>
                    <a:cubicBezTo>
                      <a:pt x="1191" y="2034"/>
                      <a:pt x="1649" y="1572"/>
                      <a:pt x="1802" y="1054"/>
                    </a:cubicBezTo>
                    <a:cubicBezTo>
                      <a:pt x="1968" y="520"/>
                      <a:pt x="1668" y="187"/>
                      <a:pt x="1234" y="53"/>
                    </a:cubicBezTo>
                    <a:cubicBezTo>
                      <a:pt x="1116" y="19"/>
                      <a:pt x="1000" y="0"/>
                      <a:pt x="8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4" name="Google Shape;3911;p33">
                <a:extLst>
                  <a:ext uri="{FF2B5EF4-FFF2-40B4-BE49-F238E27FC236}">
                    <a16:creationId xmlns:a16="http://schemas.microsoft.com/office/drawing/2014/main" id="{F0384092-B77D-7163-672D-A7ED4F9EBED8}"/>
                  </a:ext>
                </a:extLst>
              </p:cNvPr>
              <p:cNvSpPr/>
              <p:nvPr/>
            </p:nvSpPr>
            <p:spPr>
              <a:xfrm>
                <a:off x="3408450" y="2328875"/>
                <a:ext cx="49225" cy="50375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015" extrusionOk="0">
                    <a:moveTo>
                      <a:pt x="853" y="0"/>
                    </a:moveTo>
                    <a:cubicBezTo>
                      <a:pt x="551" y="0"/>
                      <a:pt x="288" y="155"/>
                      <a:pt x="167" y="592"/>
                    </a:cubicBezTo>
                    <a:cubicBezTo>
                      <a:pt x="0" y="1159"/>
                      <a:pt x="167" y="1926"/>
                      <a:pt x="634" y="1993"/>
                    </a:cubicBezTo>
                    <a:cubicBezTo>
                      <a:pt x="686" y="2008"/>
                      <a:pt x="738" y="2015"/>
                      <a:pt x="791" y="2015"/>
                    </a:cubicBezTo>
                    <a:cubicBezTo>
                      <a:pt x="1215" y="2015"/>
                      <a:pt x="1653" y="1563"/>
                      <a:pt x="1801" y="1059"/>
                    </a:cubicBezTo>
                    <a:cubicBezTo>
                      <a:pt x="1968" y="492"/>
                      <a:pt x="1668" y="158"/>
                      <a:pt x="1201" y="58"/>
                    </a:cubicBezTo>
                    <a:cubicBezTo>
                      <a:pt x="1083" y="22"/>
                      <a:pt x="965" y="0"/>
                      <a:pt x="8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5" name="Google Shape;3912;p33">
                <a:extLst>
                  <a:ext uri="{FF2B5EF4-FFF2-40B4-BE49-F238E27FC236}">
                    <a16:creationId xmlns:a16="http://schemas.microsoft.com/office/drawing/2014/main" id="{C9C9F1AD-A00D-ED46-2412-D632E4A826CA}"/>
                  </a:ext>
                </a:extLst>
              </p:cNvPr>
              <p:cNvSpPr/>
              <p:nvPr/>
            </p:nvSpPr>
            <p:spPr>
              <a:xfrm>
                <a:off x="3527700" y="1863675"/>
                <a:ext cx="48375" cy="51075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2043" extrusionOk="0">
                    <a:moveTo>
                      <a:pt x="861" y="0"/>
                    </a:moveTo>
                    <a:cubicBezTo>
                      <a:pt x="546" y="0"/>
                      <a:pt x="291" y="163"/>
                      <a:pt x="167" y="587"/>
                    </a:cubicBezTo>
                    <a:cubicBezTo>
                      <a:pt x="0" y="1154"/>
                      <a:pt x="167" y="1887"/>
                      <a:pt x="601" y="2021"/>
                    </a:cubicBezTo>
                    <a:cubicBezTo>
                      <a:pt x="652" y="2036"/>
                      <a:pt x="704" y="2043"/>
                      <a:pt x="757" y="2043"/>
                    </a:cubicBezTo>
                    <a:cubicBezTo>
                      <a:pt x="1181" y="2043"/>
                      <a:pt x="1620" y="1588"/>
                      <a:pt x="1768" y="1054"/>
                    </a:cubicBezTo>
                    <a:cubicBezTo>
                      <a:pt x="1935" y="520"/>
                      <a:pt x="1668" y="186"/>
                      <a:pt x="1201" y="53"/>
                    </a:cubicBezTo>
                    <a:cubicBezTo>
                      <a:pt x="1083" y="19"/>
                      <a:pt x="968" y="0"/>
                      <a:pt x="8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6" name="Google Shape;3913;p33">
                <a:extLst>
                  <a:ext uri="{FF2B5EF4-FFF2-40B4-BE49-F238E27FC236}">
                    <a16:creationId xmlns:a16="http://schemas.microsoft.com/office/drawing/2014/main" id="{01569EC8-BC53-9033-693E-25C603EEEC15}"/>
                  </a:ext>
                </a:extLst>
              </p:cNvPr>
              <p:cNvSpPr/>
              <p:nvPr/>
            </p:nvSpPr>
            <p:spPr>
              <a:xfrm>
                <a:off x="2902250" y="1767775"/>
                <a:ext cx="48375" cy="51075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2043" extrusionOk="0">
                    <a:moveTo>
                      <a:pt x="861" y="0"/>
                    </a:moveTo>
                    <a:cubicBezTo>
                      <a:pt x="546" y="0"/>
                      <a:pt x="292" y="163"/>
                      <a:pt x="167" y="586"/>
                    </a:cubicBezTo>
                    <a:cubicBezTo>
                      <a:pt x="0" y="1187"/>
                      <a:pt x="167" y="1921"/>
                      <a:pt x="601" y="2021"/>
                    </a:cubicBezTo>
                    <a:cubicBezTo>
                      <a:pt x="652" y="2036"/>
                      <a:pt x="705" y="2043"/>
                      <a:pt x="757" y="2043"/>
                    </a:cubicBezTo>
                    <a:cubicBezTo>
                      <a:pt x="1181" y="2043"/>
                      <a:pt x="1620" y="1588"/>
                      <a:pt x="1768" y="1053"/>
                    </a:cubicBezTo>
                    <a:cubicBezTo>
                      <a:pt x="1935" y="520"/>
                      <a:pt x="1668" y="186"/>
                      <a:pt x="1201" y="53"/>
                    </a:cubicBezTo>
                    <a:cubicBezTo>
                      <a:pt x="1083" y="19"/>
                      <a:pt x="969" y="0"/>
                      <a:pt x="8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" name="Google Shape;3914;p33">
                <a:extLst>
                  <a:ext uri="{FF2B5EF4-FFF2-40B4-BE49-F238E27FC236}">
                    <a16:creationId xmlns:a16="http://schemas.microsoft.com/office/drawing/2014/main" id="{C649000C-E10A-C836-15F8-F4B7C914EA2E}"/>
                  </a:ext>
                </a:extLst>
              </p:cNvPr>
              <p:cNvSpPr/>
              <p:nvPr/>
            </p:nvSpPr>
            <p:spPr>
              <a:xfrm>
                <a:off x="3069025" y="1817800"/>
                <a:ext cx="47575" cy="51075"/>
              </a:xfrm>
              <a:custGeom>
                <a:avLst/>
                <a:gdLst/>
                <a:ahLst/>
                <a:cxnLst/>
                <a:rect l="l" t="t" r="r" b="b"/>
                <a:pathLst>
                  <a:path w="1903" h="2043" extrusionOk="0">
                    <a:moveTo>
                      <a:pt x="823" y="1"/>
                    </a:moveTo>
                    <a:cubicBezTo>
                      <a:pt x="498" y="1"/>
                      <a:pt x="225" y="164"/>
                      <a:pt x="101" y="587"/>
                    </a:cubicBezTo>
                    <a:cubicBezTo>
                      <a:pt x="1" y="1187"/>
                      <a:pt x="167" y="1921"/>
                      <a:pt x="568" y="2021"/>
                    </a:cubicBezTo>
                    <a:cubicBezTo>
                      <a:pt x="619" y="2036"/>
                      <a:pt x="672" y="2043"/>
                      <a:pt x="724" y="2043"/>
                    </a:cubicBezTo>
                    <a:cubicBezTo>
                      <a:pt x="1148" y="2043"/>
                      <a:pt x="1587" y="1588"/>
                      <a:pt x="1735" y="1054"/>
                    </a:cubicBezTo>
                    <a:cubicBezTo>
                      <a:pt x="1902" y="520"/>
                      <a:pt x="1602" y="187"/>
                      <a:pt x="1168" y="53"/>
                    </a:cubicBezTo>
                    <a:cubicBezTo>
                      <a:pt x="1050" y="19"/>
                      <a:pt x="933" y="1"/>
                      <a:pt x="8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8" name="Google Shape;3915;p33">
                <a:extLst>
                  <a:ext uri="{FF2B5EF4-FFF2-40B4-BE49-F238E27FC236}">
                    <a16:creationId xmlns:a16="http://schemas.microsoft.com/office/drawing/2014/main" id="{65C7FE81-4726-4926-5CF7-108EC4D78D3F}"/>
                  </a:ext>
                </a:extLst>
              </p:cNvPr>
              <p:cNvSpPr/>
              <p:nvPr/>
            </p:nvSpPr>
            <p:spPr>
              <a:xfrm>
                <a:off x="3428450" y="1719750"/>
                <a:ext cx="49225" cy="50725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029" extrusionOk="0">
                    <a:moveTo>
                      <a:pt x="882" y="1"/>
                    </a:moveTo>
                    <a:cubicBezTo>
                      <a:pt x="557" y="1"/>
                      <a:pt x="295" y="148"/>
                      <a:pt x="167" y="606"/>
                    </a:cubicBezTo>
                    <a:cubicBezTo>
                      <a:pt x="1" y="1140"/>
                      <a:pt x="167" y="1907"/>
                      <a:pt x="634" y="2007"/>
                    </a:cubicBezTo>
                    <a:cubicBezTo>
                      <a:pt x="682" y="2022"/>
                      <a:pt x="732" y="2029"/>
                      <a:pt x="783" y="2029"/>
                    </a:cubicBezTo>
                    <a:cubicBezTo>
                      <a:pt x="1189" y="2029"/>
                      <a:pt x="1654" y="1577"/>
                      <a:pt x="1802" y="1073"/>
                    </a:cubicBezTo>
                    <a:cubicBezTo>
                      <a:pt x="1969" y="506"/>
                      <a:pt x="1668" y="172"/>
                      <a:pt x="1201" y="39"/>
                    </a:cubicBezTo>
                    <a:cubicBezTo>
                      <a:pt x="1090" y="15"/>
                      <a:pt x="983" y="1"/>
                      <a:pt x="8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9" name="Google Shape;3916;p33">
                <a:extLst>
                  <a:ext uri="{FF2B5EF4-FFF2-40B4-BE49-F238E27FC236}">
                    <a16:creationId xmlns:a16="http://schemas.microsoft.com/office/drawing/2014/main" id="{C8F07FF2-D837-63D2-B60E-CB509189C6EF}"/>
                  </a:ext>
                </a:extLst>
              </p:cNvPr>
              <p:cNvSpPr/>
              <p:nvPr/>
            </p:nvSpPr>
            <p:spPr>
              <a:xfrm>
                <a:off x="2833850" y="1932750"/>
                <a:ext cx="49250" cy="50375"/>
              </a:xfrm>
              <a:custGeom>
                <a:avLst/>
                <a:gdLst/>
                <a:ahLst/>
                <a:cxnLst/>
                <a:rect l="l" t="t" r="r" b="b"/>
                <a:pathLst>
                  <a:path w="1970" h="2015" extrusionOk="0">
                    <a:moveTo>
                      <a:pt x="866" y="1"/>
                    </a:moveTo>
                    <a:cubicBezTo>
                      <a:pt x="552" y="1"/>
                      <a:pt x="289" y="155"/>
                      <a:pt x="168" y="592"/>
                    </a:cubicBezTo>
                    <a:cubicBezTo>
                      <a:pt x="1" y="1126"/>
                      <a:pt x="168" y="1893"/>
                      <a:pt x="635" y="1993"/>
                    </a:cubicBezTo>
                    <a:cubicBezTo>
                      <a:pt x="686" y="2008"/>
                      <a:pt x="739" y="2015"/>
                      <a:pt x="792" y="2015"/>
                    </a:cubicBezTo>
                    <a:cubicBezTo>
                      <a:pt x="1215" y="2015"/>
                      <a:pt x="1654" y="1563"/>
                      <a:pt x="1802" y="1059"/>
                    </a:cubicBezTo>
                    <a:cubicBezTo>
                      <a:pt x="1969" y="492"/>
                      <a:pt x="1669" y="159"/>
                      <a:pt x="1235" y="58"/>
                    </a:cubicBezTo>
                    <a:cubicBezTo>
                      <a:pt x="1108" y="22"/>
                      <a:pt x="984" y="1"/>
                      <a:pt x="8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0" name="Google Shape;3917;p33">
                <a:extLst>
                  <a:ext uri="{FF2B5EF4-FFF2-40B4-BE49-F238E27FC236}">
                    <a16:creationId xmlns:a16="http://schemas.microsoft.com/office/drawing/2014/main" id="{3BD04539-C25D-A783-11A3-211B365F12A0}"/>
                  </a:ext>
                </a:extLst>
              </p:cNvPr>
              <p:cNvSpPr/>
              <p:nvPr/>
            </p:nvSpPr>
            <p:spPr>
              <a:xfrm>
                <a:off x="3141575" y="2223450"/>
                <a:ext cx="49225" cy="50725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029" extrusionOk="0">
                    <a:moveTo>
                      <a:pt x="896" y="1"/>
                    </a:moveTo>
                    <a:cubicBezTo>
                      <a:pt x="577" y="1"/>
                      <a:pt x="295" y="148"/>
                      <a:pt x="168" y="606"/>
                    </a:cubicBezTo>
                    <a:cubicBezTo>
                      <a:pt x="1" y="1173"/>
                      <a:pt x="168" y="1940"/>
                      <a:pt x="635" y="2007"/>
                    </a:cubicBezTo>
                    <a:cubicBezTo>
                      <a:pt x="686" y="2022"/>
                      <a:pt x="738" y="2029"/>
                      <a:pt x="791" y="2029"/>
                    </a:cubicBezTo>
                    <a:cubicBezTo>
                      <a:pt x="1215" y="2029"/>
                      <a:pt x="1654" y="1574"/>
                      <a:pt x="1802" y="1039"/>
                    </a:cubicBezTo>
                    <a:cubicBezTo>
                      <a:pt x="1969" y="506"/>
                      <a:pt x="1669" y="172"/>
                      <a:pt x="1202" y="39"/>
                    </a:cubicBezTo>
                    <a:cubicBezTo>
                      <a:pt x="1098" y="15"/>
                      <a:pt x="995" y="1"/>
                      <a:pt x="8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1" name="Google Shape;3918;p33">
                <a:extLst>
                  <a:ext uri="{FF2B5EF4-FFF2-40B4-BE49-F238E27FC236}">
                    <a16:creationId xmlns:a16="http://schemas.microsoft.com/office/drawing/2014/main" id="{3ACBD770-46CA-8D82-6CDB-7830DAAAE0CB}"/>
                  </a:ext>
                </a:extLst>
              </p:cNvPr>
              <p:cNvSpPr/>
              <p:nvPr/>
            </p:nvSpPr>
            <p:spPr>
              <a:xfrm>
                <a:off x="2886400" y="2232975"/>
                <a:ext cx="49225" cy="50375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015" extrusionOk="0">
                    <a:moveTo>
                      <a:pt x="839" y="0"/>
                    </a:moveTo>
                    <a:cubicBezTo>
                      <a:pt x="534" y="0"/>
                      <a:pt x="289" y="155"/>
                      <a:pt x="167" y="592"/>
                    </a:cubicBezTo>
                    <a:cubicBezTo>
                      <a:pt x="0" y="1159"/>
                      <a:pt x="201" y="1926"/>
                      <a:pt x="634" y="1993"/>
                    </a:cubicBezTo>
                    <a:cubicBezTo>
                      <a:pt x="682" y="2008"/>
                      <a:pt x="732" y="2015"/>
                      <a:pt x="783" y="2015"/>
                    </a:cubicBezTo>
                    <a:cubicBezTo>
                      <a:pt x="1189" y="2015"/>
                      <a:pt x="1653" y="1563"/>
                      <a:pt x="1802" y="1059"/>
                    </a:cubicBezTo>
                    <a:cubicBezTo>
                      <a:pt x="1969" y="492"/>
                      <a:pt x="1668" y="158"/>
                      <a:pt x="1201" y="58"/>
                    </a:cubicBezTo>
                    <a:cubicBezTo>
                      <a:pt x="1074" y="22"/>
                      <a:pt x="952" y="0"/>
                      <a:pt x="8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" name="Google Shape;3919;p33">
                <a:extLst>
                  <a:ext uri="{FF2B5EF4-FFF2-40B4-BE49-F238E27FC236}">
                    <a16:creationId xmlns:a16="http://schemas.microsoft.com/office/drawing/2014/main" id="{D9321705-C1AF-0C51-3DC9-54C353CB2F30}"/>
                  </a:ext>
                </a:extLst>
              </p:cNvPr>
              <p:cNvSpPr/>
              <p:nvPr/>
            </p:nvSpPr>
            <p:spPr>
              <a:xfrm>
                <a:off x="3211625" y="2414050"/>
                <a:ext cx="49225" cy="5110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044" extrusionOk="0">
                    <a:moveTo>
                      <a:pt x="862" y="1"/>
                    </a:moveTo>
                    <a:cubicBezTo>
                      <a:pt x="547" y="1"/>
                      <a:pt x="292" y="164"/>
                      <a:pt x="168" y="587"/>
                    </a:cubicBezTo>
                    <a:cubicBezTo>
                      <a:pt x="1" y="1188"/>
                      <a:pt x="168" y="1922"/>
                      <a:pt x="635" y="2022"/>
                    </a:cubicBezTo>
                    <a:cubicBezTo>
                      <a:pt x="682" y="2036"/>
                      <a:pt x="732" y="2043"/>
                      <a:pt x="782" y="2043"/>
                    </a:cubicBezTo>
                    <a:cubicBezTo>
                      <a:pt x="1188" y="2043"/>
                      <a:pt x="1654" y="1588"/>
                      <a:pt x="1802" y="1054"/>
                    </a:cubicBezTo>
                    <a:cubicBezTo>
                      <a:pt x="1969" y="521"/>
                      <a:pt x="1669" y="187"/>
                      <a:pt x="1202" y="54"/>
                    </a:cubicBezTo>
                    <a:cubicBezTo>
                      <a:pt x="1083" y="20"/>
                      <a:pt x="969" y="1"/>
                      <a:pt x="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" name="Google Shape;3920;p33">
                <a:extLst>
                  <a:ext uri="{FF2B5EF4-FFF2-40B4-BE49-F238E27FC236}">
                    <a16:creationId xmlns:a16="http://schemas.microsoft.com/office/drawing/2014/main" id="{52A35ECF-F423-9D11-F84F-40BE070D255B}"/>
                  </a:ext>
                </a:extLst>
              </p:cNvPr>
              <p:cNvSpPr/>
              <p:nvPr/>
            </p:nvSpPr>
            <p:spPr>
              <a:xfrm>
                <a:off x="3023175" y="2391425"/>
                <a:ext cx="48375" cy="50375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2015" extrusionOk="0">
                    <a:moveTo>
                      <a:pt x="838" y="0"/>
                    </a:moveTo>
                    <a:cubicBezTo>
                      <a:pt x="534" y="0"/>
                      <a:pt x="288" y="154"/>
                      <a:pt x="167" y="592"/>
                    </a:cubicBezTo>
                    <a:cubicBezTo>
                      <a:pt x="0" y="1159"/>
                      <a:pt x="167" y="1926"/>
                      <a:pt x="600" y="1993"/>
                    </a:cubicBezTo>
                    <a:cubicBezTo>
                      <a:pt x="652" y="2007"/>
                      <a:pt x="705" y="2014"/>
                      <a:pt x="757" y="2014"/>
                    </a:cubicBezTo>
                    <a:cubicBezTo>
                      <a:pt x="1181" y="2014"/>
                      <a:pt x="1620" y="1563"/>
                      <a:pt x="1768" y="1059"/>
                    </a:cubicBezTo>
                    <a:cubicBezTo>
                      <a:pt x="1935" y="492"/>
                      <a:pt x="1668" y="158"/>
                      <a:pt x="1201" y="58"/>
                    </a:cubicBezTo>
                    <a:cubicBezTo>
                      <a:pt x="1074" y="22"/>
                      <a:pt x="95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4" name="Google Shape;3921;p33">
                <a:extLst>
                  <a:ext uri="{FF2B5EF4-FFF2-40B4-BE49-F238E27FC236}">
                    <a16:creationId xmlns:a16="http://schemas.microsoft.com/office/drawing/2014/main" id="{7B593BC9-2E14-B10D-709B-A48688F3F181}"/>
                  </a:ext>
                </a:extLst>
              </p:cNvPr>
              <p:cNvSpPr/>
              <p:nvPr/>
            </p:nvSpPr>
            <p:spPr>
              <a:xfrm>
                <a:off x="2725450" y="1543075"/>
                <a:ext cx="975725" cy="1109175"/>
              </a:xfrm>
              <a:custGeom>
                <a:avLst/>
                <a:gdLst/>
                <a:ahLst/>
                <a:cxnLst/>
                <a:rect l="l" t="t" r="r" b="b"/>
                <a:pathLst>
                  <a:path w="39029" h="44367" fill="none" extrusionOk="0">
                    <a:moveTo>
                      <a:pt x="3270" y="13244"/>
                    </a:moveTo>
                    <a:cubicBezTo>
                      <a:pt x="6505" y="2036"/>
                      <a:pt x="15011" y="1"/>
                      <a:pt x="23984" y="2569"/>
                    </a:cubicBezTo>
                    <a:cubicBezTo>
                      <a:pt x="32957" y="5171"/>
                      <a:pt x="39028" y="11476"/>
                      <a:pt x="35793" y="22684"/>
                    </a:cubicBezTo>
                    <a:cubicBezTo>
                      <a:pt x="32524" y="33892"/>
                      <a:pt x="21616" y="44366"/>
                      <a:pt x="12643" y="41764"/>
                    </a:cubicBezTo>
                    <a:cubicBezTo>
                      <a:pt x="3636" y="39162"/>
                      <a:pt x="1" y="24485"/>
                      <a:pt x="3270" y="1324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5" name="Google Shape;3922;p33">
                <a:extLst>
                  <a:ext uri="{FF2B5EF4-FFF2-40B4-BE49-F238E27FC236}">
                    <a16:creationId xmlns:a16="http://schemas.microsoft.com/office/drawing/2014/main" id="{0C7626B5-2808-3B40-91CB-B55F09C43D62}"/>
                  </a:ext>
                </a:extLst>
              </p:cNvPr>
              <p:cNvSpPr/>
              <p:nvPr/>
            </p:nvSpPr>
            <p:spPr>
              <a:xfrm>
                <a:off x="2838875" y="2000850"/>
                <a:ext cx="214325" cy="196400"/>
              </a:xfrm>
              <a:custGeom>
                <a:avLst/>
                <a:gdLst/>
                <a:ahLst/>
                <a:cxnLst/>
                <a:rect l="l" t="t" r="r" b="b"/>
                <a:pathLst>
                  <a:path w="8573" h="7856" extrusionOk="0">
                    <a:moveTo>
                      <a:pt x="4325" y="0"/>
                    </a:moveTo>
                    <a:cubicBezTo>
                      <a:pt x="2467" y="0"/>
                      <a:pt x="787" y="1287"/>
                      <a:pt x="434" y="3172"/>
                    </a:cubicBezTo>
                    <a:cubicBezTo>
                      <a:pt x="0" y="5273"/>
                      <a:pt x="1401" y="7375"/>
                      <a:pt x="3536" y="7775"/>
                    </a:cubicBezTo>
                    <a:cubicBezTo>
                      <a:pt x="3798" y="7829"/>
                      <a:pt x="4061" y="7855"/>
                      <a:pt x="4320" y="7855"/>
                    </a:cubicBezTo>
                    <a:cubicBezTo>
                      <a:pt x="6136" y="7855"/>
                      <a:pt x="7789" y="6575"/>
                      <a:pt x="8139" y="4706"/>
                    </a:cubicBezTo>
                    <a:cubicBezTo>
                      <a:pt x="8573" y="2572"/>
                      <a:pt x="7205" y="503"/>
                      <a:pt x="5070" y="70"/>
                    </a:cubicBezTo>
                    <a:cubicBezTo>
                      <a:pt x="4820" y="23"/>
                      <a:pt x="4571" y="0"/>
                      <a:pt x="432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6" name="Google Shape;3923;p33">
                <a:extLst>
                  <a:ext uri="{FF2B5EF4-FFF2-40B4-BE49-F238E27FC236}">
                    <a16:creationId xmlns:a16="http://schemas.microsoft.com/office/drawing/2014/main" id="{E4D661F4-A076-C430-21F5-21E6D94ADDF2}"/>
                  </a:ext>
                </a:extLst>
              </p:cNvPr>
              <p:cNvSpPr/>
              <p:nvPr/>
            </p:nvSpPr>
            <p:spPr>
              <a:xfrm>
                <a:off x="3286675" y="2090650"/>
                <a:ext cx="214350" cy="196400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7856" extrusionOk="0">
                    <a:moveTo>
                      <a:pt x="4244" y="0"/>
                    </a:moveTo>
                    <a:cubicBezTo>
                      <a:pt x="2412" y="0"/>
                      <a:pt x="781" y="1281"/>
                      <a:pt x="401" y="3149"/>
                    </a:cubicBezTo>
                    <a:cubicBezTo>
                      <a:pt x="1" y="5284"/>
                      <a:pt x="1369" y="7352"/>
                      <a:pt x="3503" y="7786"/>
                    </a:cubicBezTo>
                    <a:cubicBezTo>
                      <a:pt x="3753" y="7833"/>
                      <a:pt x="4002" y="7855"/>
                      <a:pt x="4248" y="7855"/>
                    </a:cubicBezTo>
                    <a:cubicBezTo>
                      <a:pt x="6100" y="7855"/>
                      <a:pt x="7757" y="6569"/>
                      <a:pt x="8140" y="4684"/>
                    </a:cubicBezTo>
                    <a:cubicBezTo>
                      <a:pt x="8574" y="2582"/>
                      <a:pt x="7206" y="481"/>
                      <a:pt x="5038" y="80"/>
                    </a:cubicBezTo>
                    <a:cubicBezTo>
                      <a:pt x="4771" y="26"/>
                      <a:pt x="4506" y="0"/>
                      <a:pt x="424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7" name="Google Shape;3924;p33">
                <a:extLst>
                  <a:ext uri="{FF2B5EF4-FFF2-40B4-BE49-F238E27FC236}">
                    <a16:creationId xmlns:a16="http://schemas.microsoft.com/office/drawing/2014/main" id="{8456B7FA-8896-1E1E-61B3-FECCAF338DC0}"/>
                  </a:ext>
                </a:extLst>
              </p:cNvPr>
              <p:cNvSpPr/>
              <p:nvPr/>
            </p:nvSpPr>
            <p:spPr>
              <a:xfrm>
                <a:off x="3044000" y="1981000"/>
                <a:ext cx="52575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983" extrusionOk="0">
                    <a:moveTo>
                      <a:pt x="1034" y="1"/>
                    </a:moveTo>
                    <a:cubicBezTo>
                      <a:pt x="594" y="1"/>
                      <a:pt x="215" y="314"/>
                      <a:pt x="101" y="797"/>
                    </a:cubicBezTo>
                    <a:cubicBezTo>
                      <a:pt x="1" y="1331"/>
                      <a:pt x="301" y="1831"/>
                      <a:pt x="868" y="1965"/>
                    </a:cubicBezTo>
                    <a:cubicBezTo>
                      <a:pt x="932" y="1976"/>
                      <a:pt x="995" y="1982"/>
                      <a:pt x="1057" y="1982"/>
                    </a:cubicBezTo>
                    <a:cubicBezTo>
                      <a:pt x="1516" y="1982"/>
                      <a:pt x="1918" y="1667"/>
                      <a:pt x="2036" y="1197"/>
                    </a:cubicBezTo>
                    <a:cubicBezTo>
                      <a:pt x="2102" y="664"/>
                      <a:pt x="1769" y="163"/>
                      <a:pt x="1269" y="30"/>
                    </a:cubicBezTo>
                    <a:cubicBezTo>
                      <a:pt x="1189" y="10"/>
                      <a:pt x="1111" y="1"/>
                      <a:pt x="10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8" name="Google Shape;3925;p33">
                <a:extLst>
                  <a:ext uri="{FF2B5EF4-FFF2-40B4-BE49-F238E27FC236}">
                    <a16:creationId xmlns:a16="http://schemas.microsoft.com/office/drawing/2014/main" id="{6602F8AC-332F-F70F-02A6-30A073D0B189}"/>
                  </a:ext>
                </a:extLst>
              </p:cNvPr>
              <p:cNvSpPr/>
              <p:nvPr/>
            </p:nvSpPr>
            <p:spPr>
              <a:xfrm>
                <a:off x="3283350" y="2029375"/>
                <a:ext cx="54225" cy="490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961" extrusionOk="0">
                    <a:moveTo>
                      <a:pt x="1053" y="0"/>
                    </a:moveTo>
                    <a:cubicBezTo>
                      <a:pt x="594" y="0"/>
                      <a:pt x="219" y="309"/>
                      <a:pt x="134" y="763"/>
                    </a:cubicBezTo>
                    <a:cubicBezTo>
                      <a:pt x="0" y="1297"/>
                      <a:pt x="334" y="1797"/>
                      <a:pt x="868" y="1931"/>
                    </a:cubicBezTo>
                    <a:cubicBezTo>
                      <a:pt x="952" y="1951"/>
                      <a:pt x="1035" y="1960"/>
                      <a:pt x="1114" y="1960"/>
                    </a:cubicBezTo>
                    <a:cubicBezTo>
                      <a:pt x="1567" y="1960"/>
                      <a:pt x="1922" y="1651"/>
                      <a:pt x="2035" y="1197"/>
                    </a:cubicBezTo>
                    <a:cubicBezTo>
                      <a:pt x="2169" y="630"/>
                      <a:pt x="1835" y="130"/>
                      <a:pt x="1301" y="30"/>
                    </a:cubicBezTo>
                    <a:cubicBezTo>
                      <a:pt x="1217" y="10"/>
                      <a:pt x="1134" y="0"/>
                      <a:pt x="10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9" name="Google Shape;3926;p33">
                <a:extLst>
                  <a:ext uri="{FF2B5EF4-FFF2-40B4-BE49-F238E27FC236}">
                    <a16:creationId xmlns:a16="http://schemas.microsoft.com/office/drawing/2014/main" id="{83FF844C-37EB-0F60-0E06-770C34A766F0}"/>
                  </a:ext>
                </a:extLst>
              </p:cNvPr>
              <p:cNvSpPr/>
              <p:nvPr/>
            </p:nvSpPr>
            <p:spPr>
              <a:xfrm>
                <a:off x="3139075" y="2023425"/>
                <a:ext cx="101775" cy="40900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1636" fill="none" extrusionOk="0">
                    <a:moveTo>
                      <a:pt x="4070" y="768"/>
                    </a:moveTo>
                    <a:cubicBezTo>
                      <a:pt x="3470" y="1335"/>
                      <a:pt x="2636" y="1635"/>
                      <a:pt x="1802" y="1468"/>
                    </a:cubicBezTo>
                    <a:cubicBezTo>
                      <a:pt x="968" y="1302"/>
                      <a:pt x="301" y="701"/>
                      <a:pt x="1" y="1"/>
                    </a:cubicBezTo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60" name="Google Shape;4036;p34">
            <a:extLst>
              <a:ext uri="{FF2B5EF4-FFF2-40B4-BE49-F238E27FC236}">
                <a16:creationId xmlns:a16="http://schemas.microsoft.com/office/drawing/2014/main" id="{3FE4D4C3-94AB-1504-D026-DDE02EA6FBE7}"/>
              </a:ext>
            </a:extLst>
          </p:cNvPr>
          <p:cNvGrpSpPr/>
          <p:nvPr/>
        </p:nvGrpSpPr>
        <p:grpSpPr>
          <a:xfrm rot="-351273">
            <a:off x="10609889" y="116611"/>
            <a:ext cx="1699169" cy="875128"/>
            <a:chOff x="6434257" y="1255703"/>
            <a:chExt cx="1291198" cy="531345"/>
          </a:xfrm>
        </p:grpSpPr>
        <p:sp>
          <p:nvSpPr>
            <p:cNvPr id="61" name="Google Shape;4037;p34">
              <a:extLst>
                <a:ext uri="{FF2B5EF4-FFF2-40B4-BE49-F238E27FC236}">
                  <a16:creationId xmlns:a16="http://schemas.microsoft.com/office/drawing/2014/main" id="{E116D00A-3DDD-3E84-CF99-669AF6B9D594}"/>
                </a:ext>
              </a:extLst>
            </p:cNvPr>
            <p:cNvSpPr/>
            <p:nvPr/>
          </p:nvSpPr>
          <p:spPr>
            <a:xfrm>
              <a:off x="6434257" y="1255703"/>
              <a:ext cx="1291198" cy="531345"/>
            </a:xfrm>
            <a:custGeom>
              <a:avLst/>
              <a:gdLst/>
              <a:ahLst/>
              <a:cxnLst/>
              <a:rect l="l" t="t" r="r" b="b"/>
              <a:pathLst>
                <a:path w="83994" h="34559" extrusionOk="0">
                  <a:moveTo>
                    <a:pt x="50670" y="0"/>
                  </a:moveTo>
                  <a:cubicBezTo>
                    <a:pt x="47234" y="0"/>
                    <a:pt x="43698" y="200"/>
                    <a:pt x="40129" y="601"/>
                  </a:cubicBezTo>
                  <a:cubicBezTo>
                    <a:pt x="31056" y="1535"/>
                    <a:pt x="22683" y="3636"/>
                    <a:pt x="15812" y="6538"/>
                  </a:cubicBezTo>
                  <a:cubicBezTo>
                    <a:pt x="10675" y="8773"/>
                    <a:pt x="4003" y="12509"/>
                    <a:pt x="1368" y="17947"/>
                  </a:cubicBezTo>
                  <a:cubicBezTo>
                    <a:pt x="367" y="19881"/>
                    <a:pt x="0" y="21949"/>
                    <a:pt x="200" y="23984"/>
                  </a:cubicBezTo>
                  <a:cubicBezTo>
                    <a:pt x="301" y="24718"/>
                    <a:pt x="467" y="25452"/>
                    <a:pt x="701" y="26152"/>
                  </a:cubicBezTo>
                  <a:cubicBezTo>
                    <a:pt x="801" y="26386"/>
                    <a:pt x="868" y="26653"/>
                    <a:pt x="968" y="26853"/>
                  </a:cubicBezTo>
                  <a:cubicBezTo>
                    <a:pt x="4037" y="33691"/>
                    <a:pt x="14177" y="34558"/>
                    <a:pt x="22683" y="34558"/>
                  </a:cubicBezTo>
                  <a:cubicBezTo>
                    <a:pt x="28321" y="34558"/>
                    <a:pt x="35192" y="34125"/>
                    <a:pt x="44365" y="33157"/>
                  </a:cubicBezTo>
                  <a:cubicBezTo>
                    <a:pt x="66348" y="30789"/>
                    <a:pt x="79724" y="27854"/>
                    <a:pt x="83026" y="19815"/>
                  </a:cubicBezTo>
                  <a:cubicBezTo>
                    <a:pt x="83727" y="18213"/>
                    <a:pt x="83994" y="16546"/>
                    <a:pt x="83794" y="14811"/>
                  </a:cubicBezTo>
                  <a:cubicBezTo>
                    <a:pt x="83427" y="11342"/>
                    <a:pt x="81092" y="6505"/>
                    <a:pt x="72219" y="3203"/>
                  </a:cubicBezTo>
                  <a:cubicBezTo>
                    <a:pt x="66514" y="1134"/>
                    <a:pt x="59042" y="0"/>
                    <a:pt x="506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62" name="Google Shape;4038;p34">
              <a:extLst>
                <a:ext uri="{FF2B5EF4-FFF2-40B4-BE49-F238E27FC236}">
                  <a16:creationId xmlns:a16="http://schemas.microsoft.com/office/drawing/2014/main" id="{2CCBD5A4-F0C8-E0C2-FF2E-BD44D15C1DC5}"/>
                </a:ext>
              </a:extLst>
            </p:cNvPr>
            <p:cNvGrpSpPr/>
            <p:nvPr/>
          </p:nvGrpSpPr>
          <p:grpSpPr>
            <a:xfrm>
              <a:off x="6494756" y="1305195"/>
              <a:ext cx="1170185" cy="432360"/>
              <a:chOff x="4028050" y="4184150"/>
              <a:chExt cx="1903050" cy="703025"/>
            </a:xfrm>
          </p:grpSpPr>
          <p:sp>
            <p:nvSpPr>
              <p:cNvPr id="63" name="Google Shape;4039;p34">
                <a:extLst>
                  <a:ext uri="{FF2B5EF4-FFF2-40B4-BE49-F238E27FC236}">
                    <a16:creationId xmlns:a16="http://schemas.microsoft.com/office/drawing/2014/main" id="{8D15A806-4DED-C254-59AA-1516E7DF2148}"/>
                  </a:ext>
                </a:extLst>
              </p:cNvPr>
              <p:cNvSpPr/>
              <p:nvPr/>
            </p:nvSpPr>
            <p:spPr>
              <a:xfrm>
                <a:off x="4030550" y="4219800"/>
                <a:ext cx="1900550" cy="628475"/>
              </a:xfrm>
              <a:custGeom>
                <a:avLst/>
                <a:gdLst/>
                <a:ahLst/>
                <a:cxnLst/>
                <a:rect l="l" t="t" r="r" b="b"/>
                <a:pathLst>
                  <a:path w="76022" h="25139" extrusionOk="0">
                    <a:moveTo>
                      <a:pt x="46590" y="1"/>
                    </a:moveTo>
                    <a:cubicBezTo>
                      <a:pt x="43369" y="1"/>
                      <a:pt x="39994" y="176"/>
                      <a:pt x="36527" y="542"/>
                    </a:cubicBezTo>
                    <a:cubicBezTo>
                      <a:pt x="15979" y="2744"/>
                      <a:pt x="0" y="10850"/>
                      <a:pt x="834" y="18655"/>
                    </a:cubicBezTo>
                    <a:cubicBezTo>
                      <a:pt x="1355" y="23511"/>
                      <a:pt x="8479" y="25138"/>
                      <a:pt x="18763" y="25138"/>
                    </a:cubicBezTo>
                    <a:cubicBezTo>
                      <a:pt x="24938" y="25138"/>
                      <a:pt x="32253" y="24552"/>
                      <a:pt x="39962" y="23726"/>
                    </a:cubicBezTo>
                    <a:cubicBezTo>
                      <a:pt x="60477" y="21557"/>
                      <a:pt x="76021" y="18522"/>
                      <a:pt x="75188" y="10716"/>
                    </a:cubicBezTo>
                    <a:cubicBezTo>
                      <a:pt x="74495" y="4230"/>
                      <a:pt x="62422" y="1"/>
                      <a:pt x="46590" y="1"/>
                    </a:cubicBezTo>
                    <a:close/>
                  </a:path>
                </a:pathLst>
              </a:custGeom>
              <a:solidFill>
                <a:srgbClr val="D49B7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2" name="Google Shape;4040;p34">
                <a:extLst>
                  <a:ext uri="{FF2B5EF4-FFF2-40B4-BE49-F238E27FC236}">
                    <a16:creationId xmlns:a16="http://schemas.microsoft.com/office/drawing/2014/main" id="{61941CC1-CC35-247E-C066-B3B8A07BCDF9}"/>
                  </a:ext>
                </a:extLst>
              </p:cNvPr>
              <p:cNvSpPr/>
              <p:nvPr/>
            </p:nvSpPr>
            <p:spPr>
              <a:xfrm>
                <a:off x="4595125" y="4263194"/>
                <a:ext cx="325250" cy="182761"/>
              </a:xfrm>
              <a:custGeom>
                <a:avLst/>
                <a:gdLst/>
                <a:ahLst/>
                <a:cxnLst/>
                <a:rect l="l" t="t" r="r" b="b"/>
                <a:pathLst>
                  <a:path w="13010" h="15584" extrusionOk="0">
                    <a:moveTo>
                      <a:pt x="10984" y="1"/>
                    </a:moveTo>
                    <a:cubicBezTo>
                      <a:pt x="9393" y="1"/>
                      <a:pt x="6500" y="2498"/>
                      <a:pt x="4036" y="6180"/>
                    </a:cubicBezTo>
                    <a:cubicBezTo>
                      <a:pt x="1201" y="10383"/>
                      <a:pt x="0" y="14519"/>
                      <a:pt x="1335" y="15420"/>
                    </a:cubicBezTo>
                    <a:cubicBezTo>
                      <a:pt x="1504" y="15530"/>
                      <a:pt x="1708" y="15583"/>
                      <a:pt x="1939" y="15583"/>
                    </a:cubicBezTo>
                    <a:cubicBezTo>
                      <a:pt x="3525" y="15583"/>
                      <a:pt x="6432" y="13084"/>
                      <a:pt x="8907" y="9415"/>
                    </a:cubicBezTo>
                    <a:cubicBezTo>
                      <a:pt x="11775" y="5212"/>
                      <a:pt x="13010" y="1043"/>
                      <a:pt x="11609" y="175"/>
                    </a:cubicBezTo>
                    <a:cubicBezTo>
                      <a:pt x="11434" y="57"/>
                      <a:pt x="11224" y="1"/>
                      <a:pt x="109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3" name="Google Shape;4041;p34">
                <a:extLst>
                  <a:ext uri="{FF2B5EF4-FFF2-40B4-BE49-F238E27FC236}">
                    <a16:creationId xmlns:a16="http://schemas.microsoft.com/office/drawing/2014/main" id="{6AB46C95-C987-EE33-1334-67B8EBD647DD}"/>
                  </a:ext>
                </a:extLst>
              </p:cNvPr>
              <p:cNvSpPr/>
              <p:nvPr/>
            </p:nvSpPr>
            <p:spPr>
              <a:xfrm>
                <a:off x="4842800" y="4250810"/>
                <a:ext cx="324425" cy="183008"/>
              </a:xfrm>
              <a:custGeom>
                <a:avLst/>
                <a:gdLst/>
                <a:ahLst/>
                <a:cxnLst/>
                <a:rect l="l" t="t" r="r" b="b"/>
                <a:pathLst>
                  <a:path w="12977" h="15605" extrusionOk="0">
                    <a:moveTo>
                      <a:pt x="11036" y="0"/>
                    </a:moveTo>
                    <a:cubicBezTo>
                      <a:pt x="9443" y="0"/>
                      <a:pt x="6511" y="2500"/>
                      <a:pt x="4037" y="6168"/>
                    </a:cubicBezTo>
                    <a:cubicBezTo>
                      <a:pt x="1201" y="10371"/>
                      <a:pt x="0" y="14508"/>
                      <a:pt x="1335" y="15442"/>
                    </a:cubicBezTo>
                    <a:cubicBezTo>
                      <a:pt x="1504" y="15552"/>
                      <a:pt x="1708" y="15605"/>
                      <a:pt x="1940" y="15605"/>
                    </a:cubicBezTo>
                    <a:cubicBezTo>
                      <a:pt x="3533" y="15605"/>
                      <a:pt x="6465" y="13106"/>
                      <a:pt x="8940" y="9437"/>
                    </a:cubicBezTo>
                    <a:cubicBezTo>
                      <a:pt x="11775" y="5234"/>
                      <a:pt x="12976" y="1065"/>
                      <a:pt x="11642" y="164"/>
                    </a:cubicBezTo>
                    <a:cubicBezTo>
                      <a:pt x="11472" y="54"/>
                      <a:pt x="11268" y="0"/>
                      <a:pt x="1103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4" name="Google Shape;4042;p34">
                <a:extLst>
                  <a:ext uri="{FF2B5EF4-FFF2-40B4-BE49-F238E27FC236}">
                    <a16:creationId xmlns:a16="http://schemas.microsoft.com/office/drawing/2014/main" id="{77D24CA4-6C48-A653-29F9-0060AE5F3311}"/>
                  </a:ext>
                </a:extLst>
              </p:cNvPr>
              <p:cNvSpPr/>
              <p:nvPr/>
            </p:nvSpPr>
            <p:spPr>
              <a:xfrm>
                <a:off x="5089650" y="4238274"/>
                <a:ext cx="325250" cy="182773"/>
              </a:xfrm>
              <a:custGeom>
                <a:avLst/>
                <a:gdLst/>
                <a:ahLst/>
                <a:cxnLst/>
                <a:rect l="l" t="t" r="r" b="b"/>
                <a:pathLst>
                  <a:path w="13010" h="15585" extrusionOk="0">
                    <a:moveTo>
                      <a:pt x="11032" y="1"/>
                    </a:moveTo>
                    <a:cubicBezTo>
                      <a:pt x="9444" y="1"/>
                      <a:pt x="6541" y="2477"/>
                      <a:pt x="4070" y="6170"/>
                    </a:cubicBezTo>
                    <a:cubicBezTo>
                      <a:pt x="1234" y="10373"/>
                      <a:pt x="0" y="14509"/>
                      <a:pt x="1334" y="15410"/>
                    </a:cubicBezTo>
                    <a:cubicBezTo>
                      <a:pt x="1509" y="15528"/>
                      <a:pt x="1720" y="15584"/>
                      <a:pt x="1961" y="15584"/>
                    </a:cubicBezTo>
                    <a:cubicBezTo>
                      <a:pt x="3558" y="15584"/>
                      <a:pt x="6476" y="13087"/>
                      <a:pt x="8940" y="9405"/>
                    </a:cubicBezTo>
                    <a:cubicBezTo>
                      <a:pt x="11775" y="5202"/>
                      <a:pt x="13009" y="1066"/>
                      <a:pt x="11642" y="165"/>
                    </a:cubicBezTo>
                    <a:cubicBezTo>
                      <a:pt x="11471" y="54"/>
                      <a:pt x="11265" y="1"/>
                      <a:pt x="110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5" name="Google Shape;4043;p34">
                <a:extLst>
                  <a:ext uri="{FF2B5EF4-FFF2-40B4-BE49-F238E27FC236}">
                    <a16:creationId xmlns:a16="http://schemas.microsoft.com/office/drawing/2014/main" id="{7EF18D79-108D-8817-1B15-BA364B242014}"/>
                  </a:ext>
                </a:extLst>
              </p:cNvPr>
              <p:cNvSpPr/>
              <p:nvPr/>
            </p:nvSpPr>
            <p:spPr>
              <a:xfrm>
                <a:off x="4058075" y="4345925"/>
                <a:ext cx="1869675" cy="509675"/>
              </a:xfrm>
              <a:custGeom>
                <a:avLst/>
                <a:gdLst/>
                <a:ahLst/>
                <a:cxnLst/>
                <a:rect l="l" t="t" r="r" b="b"/>
                <a:pathLst>
                  <a:path w="74787" h="20387" extrusionOk="0">
                    <a:moveTo>
                      <a:pt x="69250" y="1"/>
                    </a:moveTo>
                    <a:lnTo>
                      <a:pt x="69250" y="1"/>
                    </a:lnTo>
                    <a:cubicBezTo>
                      <a:pt x="69883" y="868"/>
                      <a:pt x="70250" y="1835"/>
                      <a:pt x="70384" y="2836"/>
                    </a:cubicBezTo>
                    <a:cubicBezTo>
                      <a:pt x="71218" y="10641"/>
                      <a:pt x="55673" y="13677"/>
                      <a:pt x="35159" y="15845"/>
                    </a:cubicBezTo>
                    <a:cubicBezTo>
                      <a:pt x="27435" y="16681"/>
                      <a:pt x="20121" y="17272"/>
                      <a:pt x="13948" y="17272"/>
                    </a:cubicBezTo>
                    <a:cubicBezTo>
                      <a:pt x="8042" y="17272"/>
                      <a:pt x="3180" y="16731"/>
                      <a:pt x="0" y="15345"/>
                    </a:cubicBezTo>
                    <a:lnTo>
                      <a:pt x="0" y="15345"/>
                    </a:lnTo>
                    <a:cubicBezTo>
                      <a:pt x="1695" y="19092"/>
                      <a:pt x="8345" y="20386"/>
                      <a:pt x="17516" y="20386"/>
                    </a:cubicBezTo>
                    <a:cubicBezTo>
                      <a:pt x="23691" y="20386"/>
                      <a:pt x="31010" y="19800"/>
                      <a:pt x="38728" y="18981"/>
                    </a:cubicBezTo>
                    <a:cubicBezTo>
                      <a:pt x="59276" y="16779"/>
                      <a:pt x="74787" y="13777"/>
                      <a:pt x="73953" y="5971"/>
                    </a:cubicBezTo>
                    <a:cubicBezTo>
                      <a:pt x="73720" y="3636"/>
                      <a:pt x="72018" y="1635"/>
                      <a:pt x="69250" y="1"/>
                    </a:cubicBezTo>
                    <a:close/>
                  </a:path>
                </a:pathLst>
              </a:custGeom>
              <a:solidFill>
                <a:srgbClr val="D49B7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6" name="Google Shape;4044;p34">
                <a:extLst>
                  <a:ext uri="{FF2B5EF4-FFF2-40B4-BE49-F238E27FC236}">
                    <a16:creationId xmlns:a16="http://schemas.microsoft.com/office/drawing/2014/main" id="{7C0A27DA-B2FC-1850-F987-C57407CBDC5C}"/>
                  </a:ext>
                </a:extLst>
              </p:cNvPr>
              <p:cNvSpPr/>
              <p:nvPr/>
            </p:nvSpPr>
            <p:spPr>
              <a:xfrm>
                <a:off x="4028050" y="4184150"/>
                <a:ext cx="1899700" cy="703025"/>
              </a:xfrm>
              <a:custGeom>
                <a:avLst/>
                <a:gdLst/>
                <a:ahLst/>
                <a:cxnLst/>
                <a:rect l="l" t="t" r="r" b="b"/>
                <a:pathLst>
                  <a:path w="75988" h="28121" fill="none" extrusionOk="0">
                    <a:moveTo>
                      <a:pt x="75154" y="12409"/>
                    </a:moveTo>
                    <a:cubicBezTo>
                      <a:pt x="75988" y="20181"/>
                      <a:pt x="60444" y="23250"/>
                      <a:pt x="39929" y="25418"/>
                    </a:cubicBezTo>
                    <a:cubicBezTo>
                      <a:pt x="19381" y="27620"/>
                      <a:pt x="1668" y="28120"/>
                      <a:pt x="834" y="20315"/>
                    </a:cubicBezTo>
                    <a:cubicBezTo>
                      <a:pt x="0" y="12509"/>
                      <a:pt x="15945" y="4437"/>
                      <a:pt x="36493" y="2235"/>
                    </a:cubicBezTo>
                    <a:cubicBezTo>
                      <a:pt x="57074" y="0"/>
                      <a:pt x="74320" y="4604"/>
                      <a:pt x="75154" y="1240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7" name="Google Shape;4045;p34">
                <a:extLst>
                  <a:ext uri="{FF2B5EF4-FFF2-40B4-BE49-F238E27FC236}">
                    <a16:creationId xmlns:a16="http://schemas.microsoft.com/office/drawing/2014/main" id="{321FD2E9-AA1A-94B6-54FA-80EC9EFE574C}"/>
                  </a:ext>
                </a:extLst>
              </p:cNvPr>
              <p:cNvSpPr/>
              <p:nvPr/>
            </p:nvSpPr>
            <p:spPr>
              <a:xfrm>
                <a:off x="4649325" y="4507375"/>
                <a:ext cx="209350" cy="195000"/>
              </a:xfrm>
              <a:custGeom>
                <a:avLst/>
                <a:gdLst/>
                <a:ahLst/>
                <a:cxnLst/>
                <a:rect l="l" t="t" r="r" b="b"/>
                <a:pathLst>
                  <a:path w="8374" h="7800" extrusionOk="0">
                    <a:moveTo>
                      <a:pt x="4190" y="1"/>
                    </a:moveTo>
                    <a:cubicBezTo>
                      <a:pt x="3996" y="1"/>
                      <a:pt x="3800" y="16"/>
                      <a:pt x="3603" y="47"/>
                    </a:cubicBezTo>
                    <a:cubicBezTo>
                      <a:pt x="1502" y="347"/>
                      <a:pt x="0" y="2349"/>
                      <a:pt x="334" y="4484"/>
                    </a:cubicBezTo>
                    <a:cubicBezTo>
                      <a:pt x="576" y="6388"/>
                      <a:pt x="2242" y="7799"/>
                      <a:pt x="4141" y="7799"/>
                    </a:cubicBezTo>
                    <a:cubicBezTo>
                      <a:pt x="4338" y="7799"/>
                      <a:pt x="4537" y="7784"/>
                      <a:pt x="4737" y="7753"/>
                    </a:cubicBezTo>
                    <a:cubicBezTo>
                      <a:pt x="6872" y="7486"/>
                      <a:pt x="8373" y="5484"/>
                      <a:pt x="8040" y="3350"/>
                    </a:cubicBezTo>
                    <a:cubicBezTo>
                      <a:pt x="7737" y="1415"/>
                      <a:pt x="6065" y="1"/>
                      <a:pt x="419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8" name="Google Shape;4046;p34">
                <a:extLst>
                  <a:ext uri="{FF2B5EF4-FFF2-40B4-BE49-F238E27FC236}">
                    <a16:creationId xmlns:a16="http://schemas.microsoft.com/office/drawing/2014/main" id="{C8BDC234-A960-C39F-5DAD-3BA109F1F875}"/>
                  </a:ext>
                </a:extLst>
              </p:cNvPr>
              <p:cNvSpPr/>
              <p:nvPr/>
            </p:nvSpPr>
            <p:spPr>
              <a:xfrm>
                <a:off x="5091300" y="4440425"/>
                <a:ext cx="223525" cy="196000"/>
              </a:xfrm>
              <a:custGeom>
                <a:avLst/>
                <a:gdLst/>
                <a:ahLst/>
                <a:cxnLst/>
                <a:rect l="l" t="t" r="r" b="b"/>
                <a:pathLst>
                  <a:path w="8941" h="7840" extrusionOk="0">
                    <a:moveTo>
                      <a:pt x="4477" y="0"/>
                    </a:moveTo>
                    <a:cubicBezTo>
                      <a:pt x="2998" y="0"/>
                      <a:pt x="1584" y="844"/>
                      <a:pt x="901" y="2258"/>
                    </a:cubicBezTo>
                    <a:cubicBezTo>
                      <a:pt x="1" y="4226"/>
                      <a:pt x="835" y="6561"/>
                      <a:pt x="2803" y="7462"/>
                    </a:cubicBezTo>
                    <a:cubicBezTo>
                      <a:pt x="3343" y="7718"/>
                      <a:pt x="3911" y="7839"/>
                      <a:pt x="4470" y="7839"/>
                    </a:cubicBezTo>
                    <a:cubicBezTo>
                      <a:pt x="5945" y="7839"/>
                      <a:pt x="7353" y="6997"/>
                      <a:pt x="8006" y="5594"/>
                    </a:cubicBezTo>
                    <a:cubicBezTo>
                      <a:pt x="8940" y="3626"/>
                      <a:pt x="8073" y="1291"/>
                      <a:pt x="6105" y="357"/>
                    </a:cubicBezTo>
                    <a:cubicBezTo>
                      <a:pt x="5576" y="114"/>
                      <a:pt x="5022" y="0"/>
                      <a:pt x="44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9" name="Google Shape;4047;p34">
                <a:extLst>
                  <a:ext uri="{FF2B5EF4-FFF2-40B4-BE49-F238E27FC236}">
                    <a16:creationId xmlns:a16="http://schemas.microsoft.com/office/drawing/2014/main" id="{871AA0D5-8B0C-8D8A-0B4C-16E16BEE1FEE}"/>
                  </a:ext>
                </a:extLst>
              </p:cNvPr>
              <p:cNvSpPr/>
              <p:nvPr/>
            </p:nvSpPr>
            <p:spPr>
              <a:xfrm>
                <a:off x="4812775" y="4452250"/>
                <a:ext cx="51725" cy="48350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934" extrusionOk="0">
                    <a:moveTo>
                      <a:pt x="1067" y="1"/>
                    </a:moveTo>
                    <a:cubicBezTo>
                      <a:pt x="1012" y="1"/>
                      <a:pt x="956" y="6"/>
                      <a:pt x="901" y="17"/>
                    </a:cubicBezTo>
                    <a:cubicBezTo>
                      <a:pt x="367" y="51"/>
                      <a:pt x="0" y="551"/>
                      <a:pt x="67" y="1085"/>
                    </a:cubicBezTo>
                    <a:cubicBezTo>
                      <a:pt x="127" y="1563"/>
                      <a:pt x="535" y="1934"/>
                      <a:pt x="1003" y="1934"/>
                    </a:cubicBezTo>
                    <a:cubicBezTo>
                      <a:pt x="1057" y="1934"/>
                      <a:pt x="1112" y="1929"/>
                      <a:pt x="1168" y="1919"/>
                    </a:cubicBezTo>
                    <a:cubicBezTo>
                      <a:pt x="1702" y="1885"/>
                      <a:pt x="2069" y="1385"/>
                      <a:pt x="2002" y="851"/>
                    </a:cubicBezTo>
                    <a:cubicBezTo>
                      <a:pt x="1913" y="347"/>
                      <a:pt x="1507" y="1"/>
                      <a:pt x="10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00" name="Google Shape;4048;p34">
                <a:extLst>
                  <a:ext uri="{FF2B5EF4-FFF2-40B4-BE49-F238E27FC236}">
                    <a16:creationId xmlns:a16="http://schemas.microsoft.com/office/drawing/2014/main" id="{A5BFAF50-C1C6-0622-899F-6A8D125F6391}"/>
                  </a:ext>
                </a:extLst>
              </p:cNvPr>
              <p:cNvSpPr/>
              <p:nvPr/>
            </p:nvSpPr>
            <p:spPr>
              <a:xfrm>
                <a:off x="5053775" y="4415925"/>
                <a:ext cx="51725" cy="48025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921" extrusionOk="0">
                    <a:moveTo>
                      <a:pt x="969" y="0"/>
                    </a:moveTo>
                    <a:cubicBezTo>
                      <a:pt x="946" y="0"/>
                      <a:pt x="924" y="1"/>
                      <a:pt x="901" y="3"/>
                    </a:cubicBezTo>
                    <a:cubicBezTo>
                      <a:pt x="368" y="36"/>
                      <a:pt x="1" y="536"/>
                      <a:pt x="67" y="1070"/>
                    </a:cubicBezTo>
                    <a:cubicBezTo>
                      <a:pt x="97" y="1574"/>
                      <a:pt x="496" y="1920"/>
                      <a:pt x="983" y="1920"/>
                    </a:cubicBezTo>
                    <a:cubicBezTo>
                      <a:pt x="1044" y="1920"/>
                      <a:pt x="1105" y="1915"/>
                      <a:pt x="1168" y="1904"/>
                    </a:cubicBezTo>
                    <a:cubicBezTo>
                      <a:pt x="1702" y="1871"/>
                      <a:pt x="2069" y="1370"/>
                      <a:pt x="2002" y="836"/>
                    </a:cubicBezTo>
                    <a:cubicBezTo>
                      <a:pt x="1906" y="357"/>
                      <a:pt x="1474" y="0"/>
                      <a:pt x="9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01" name="Google Shape;4049;p34">
                <a:extLst>
                  <a:ext uri="{FF2B5EF4-FFF2-40B4-BE49-F238E27FC236}">
                    <a16:creationId xmlns:a16="http://schemas.microsoft.com/office/drawing/2014/main" id="{F251B5EA-C423-2244-4957-181B03EF3D72}"/>
                  </a:ext>
                </a:extLst>
              </p:cNvPr>
              <p:cNvSpPr/>
              <p:nvPr/>
            </p:nvSpPr>
            <p:spPr>
              <a:xfrm>
                <a:off x="4908675" y="4453500"/>
                <a:ext cx="100925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1536" fill="none" extrusionOk="0">
                    <a:moveTo>
                      <a:pt x="4037" y="1"/>
                    </a:moveTo>
                    <a:cubicBezTo>
                      <a:pt x="3703" y="734"/>
                      <a:pt x="3036" y="1302"/>
                      <a:pt x="2169" y="1402"/>
                    </a:cubicBezTo>
                    <a:cubicBezTo>
                      <a:pt x="1335" y="1535"/>
                      <a:pt x="534" y="1201"/>
                      <a:pt x="1" y="668"/>
                    </a:cubicBezTo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202" name="Google Shape;3927;p33">
            <a:extLst>
              <a:ext uri="{FF2B5EF4-FFF2-40B4-BE49-F238E27FC236}">
                <a16:creationId xmlns:a16="http://schemas.microsoft.com/office/drawing/2014/main" id="{1AC4E210-651B-8C03-90E4-7F339A42C791}"/>
              </a:ext>
            </a:extLst>
          </p:cNvPr>
          <p:cNvGrpSpPr/>
          <p:nvPr/>
        </p:nvGrpSpPr>
        <p:grpSpPr>
          <a:xfrm rot="935315" flipH="1">
            <a:off x="311103" y="4241383"/>
            <a:ext cx="1439028" cy="2110379"/>
            <a:chOff x="3453172" y="2571759"/>
            <a:chExt cx="1133380" cy="1635118"/>
          </a:xfrm>
        </p:grpSpPr>
        <p:sp>
          <p:nvSpPr>
            <p:cNvPr id="203" name="Google Shape;3928;p33">
              <a:extLst>
                <a:ext uri="{FF2B5EF4-FFF2-40B4-BE49-F238E27FC236}">
                  <a16:creationId xmlns:a16="http://schemas.microsoft.com/office/drawing/2014/main" id="{9BD3EEC6-82DF-8EA0-1EBA-AB3AB46DB444}"/>
                </a:ext>
              </a:extLst>
            </p:cNvPr>
            <p:cNvSpPr/>
            <p:nvPr/>
          </p:nvSpPr>
          <p:spPr>
            <a:xfrm>
              <a:off x="3453172" y="2571759"/>
              <a:ext cx="1133380" cy="1635118"/>
            </a:xfrm>
            <a:custGeom>
              <a:avLst/>
              <a:gdLst/>
              <a:ahLst/>
              <a:cxnLst/>
              <a:rect l="l" t="t" r="r" b="b"/>
              <a:pathLst>
                <a:path w="73620" h="106211" extrusionOk="0">
                  <a:moveTo>
                    <a:pt x="21983" y="1"/>
                  </a:moveTo>
                  <a:cubicBezTo>
                    <a:pt x="20181" y="1"/>
                    <a:pt x="18847" y="368"/>
                    <a:pt x="18480" y="501"/>
                  </a:cubicBezTo>
                  <a:cubicBezTo>
                    <a:pt x="18347" y="534"/>
                    <a:pt x="18280" y="601"/>
                    <a:pt x="18180" y="634"/>
                  </a:cubicBezTo>
                  <a:lnTo>
                    <a:pt x="7739" y="4871"/>
                  </a:lnTo>
                  <a:cubicBezTo>
                    <a:pt x="5905" y="5638"/>
                    <a:pt x="4770" y="7473"/>
                    <a:pt x="4837" y="9441"/>
                  </a:cubicBezTo>
                  <a:cubicBezTo>
                    <a:pt x="5137" y="13811"/>
                    <a:pt x="8006" y="16513"/>
                    <a:pt x="8607" y="17013"/>
                  </a:cubicBezTo>
                  <a:cubicBezTo>
                    <a:pt x="9440" y="17713"/>
                    <a:pt x="10508" y="18080"/>
                    <a:pt x="11575" y="18080"/>
                  </a:cubicBezTo>
                  <a:cubicBezTo>
                    <a:pt x="12242" y="18080"/>
                    <a:pt x="12943" y="17914"/>
                    <a:pt x="13577" y="17647"/>
                  </a:cubicBezTo>
                  <a:cubicBezTo>
                    <a:pt x="15245" y="16846"/>
                    <a:pt x="17179" y="15945"/>
                    <a:pt x="18780" y="15278"/>
                  </a:cubicBezTo>
                  <a:lnTo>
                    <a:pt x="18847" y="22817"/>
                  </a:lnTo>
                  <a:lnTo>
                    <a:pt x="5604" y="26920"/>
                  </a:lnTo>
                  <a:cubicBezTo>
                    <a:pt x="3836" y="27487"/>
                    <a:pt x="2569" y="29055"/>
                    <a:pt x="2402" y="30889"/>
                  </a:cubicBezTo>
                  <a:cubicBezTo>
                    <a:pt x="2335" y="31156"/>
                    <a:pt x="0" y="57075"/>
                    <a:pt x="1468" y="93301"/>
                  </a:cubicBezTo>
                  <a:cubicBezTo>
                    <a:pt x="1735" y="99539"/>
                    <a:pt x="6672" y="104609"/>
                    <a:pt x="12976" y="105143"/>
                  </a:cubicBezTo>
                  <a:cubicBezTo>
                    <a:pt x="20515" y="105810"/>
                    <a:pt x="28287" y="106210"/>
                    <a:pt x="36026" y="106210"/>
                  </a:cubicBezTo>
                  <a:cubicBezTo>
                    <a:pt x="42531" y="106210"/>
                    <a:pt x="47134" y="105943"/>
                    <a:pt x="48769" y="105810"/>
                  </a:cubicBezTo>
                  <a:lnTo>
                    <a:pt x="49035" y="105810"/>
                  </a:lnTo>
                  <a:cubicBezTo>
                    <a:pt x="49836" y="105810"/>
                    <a:pt x="50670" y="105610"/>
                    <a:pt x="51370" y="105209"/>
                  </a:cubicBezTo>
                  <a:lnTo>
                    <a:pt x="66114" y="96436"/>
                  </a:lnTo>
                  <a:cubicBezTo>
                    <a:pt x="66681" y="96170"/>
                    <a:pt x="67482" y="95669"/>
                    <a:pt x="68282" y="94835"/>
                  </a:cubicBezTo>
                  <a:cubicBezTo>
                    <a:pt x="70951" y="92100"/>
                    <a:pt x="72519" y="87397"/>
                    <a:pt x="72953" y="80892"/>
                  </a:cubicBezTo>
                  <a:cubicBezTo>
                    <a:pt x="73620" y="70184"/>
                    <a:pt x="71018" y="27554"/>
                    <a:pt x="70884" y="25719"/>
                  </a:cubicBezTo>
                  <a:cubicBezTo>
                    <a:pt x="70851" y="24452"/>
                    <a:pt x="70284" y="23284"/>
                    <a:pt x="69283" y="22450"/>
                  </a:cubicBezTo>
                  <a:cubicBezTo>
                    <a:pt x="68449" y="21783"/>
                    <a:pt x="67382" y="21383"/>
                    <a:pt x="66348" y="21383"/>
                  </a:cubicBezTo>
                  <a:lnTo>
                    <a:pt x="66148" y="21383"/>
                  </a:lnTo>
                  <a:cubicBezTo>
                    <a:pt x="66014" y="21383"/>
                    <a:pt x="65881" y="21349"/>
                    <a:pt x="65781" y="21349"/>
                  </a:cubicBezTo>
                  <a:cubicBezTo>
                    <a:pt x="54940" y="20682"/>
                    <a:pt x="44832" y="20148"/>
                    <a:pt x="32690" y="20015"/>
                  </a:cubicBezTo>
                  <a:lnTo>
                    <a:pt x="32524" y="10175"/>
                  </a:lnTo>
                  <a:cubicBezTo>
                    <a:pt x="32524" y="9941"/>
                    <a:pt x="32490" y="9674"/>
                    <a:pt x="32457" y="9474"/>
                  </a:cubicBezTo>
                  <a:cubicBezTo>
                    <a:pt x="31856" y="6138"/>
                    <a:pt x="30422" y="3603"/>
                    <a:pt x="28120" y="1935"/>
                  </a:cubicBezTo>
                  <a:cubicBezTo>
                    <a:pt x="26419" y="668"/>
                    <a:pt x="24284" y="1"/>
                    <a:pt x="219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204" name="Google Shape;3929;p33">
              <a:extLst>
                <a:ext uri="{FF2B5EF4-FFF2-40B4-BE49-F238E27FC236}">
                  <a16:creationId xmlns:a16="http://schemas.microsoft.com/office/drawing/2014/main" id="{8F2BE1C9-86E6-F56E-CBB4-547E0CB47767}"/>
                </a:ext>
              </a:extLst>
            </p:cNvPr>
            <p:cNvGrpSpPr/>
            <p:nvPr/>
          </p:nvGrpSpPr>
          <p:grpSpPr>
            <a:xfrm>
              <a:off x="3523781" y="2621831"/>
              <a:ext cx="992162" cy="1534974"/>
              <a:chOff x="4169225" y="2478225"/>
              <a:chExt cx="1611175" cy="2492650"/>
            </a:xfrm>
          </p:grpSpPr>
          <p:sp>
            <p:nvSpPr>
              <p:cNvPr id="205" name="Google Shape;3930;p33">
                <a:extLst>
                  <a:ext uri="{FF2B5EF4-FFF2-40B4-BE49-F238E27FC236}">
                    <a16:creationId xmlns:a16="http://schemas.microsoft.com/office/drawing/2014/main" id="{32D0295A-3934-B840-320A-3899C6F25F20}"/>
                  </a:ext>
                </a:extLst>
              </p:cNvPr>
              <p:cNvSpPr/>
              <p:nvPr/>
            </p:nvSpPr>
            <p:spPr>
              <a:xfrm>
                <a:off x="5275025" y="3060300"/>
                <a:ext cx="505375" cy="1880550"/>
              </a:xfrm>
              <a:custGeom>
                <a:avLst/>
                <a:gdLst/>
                <a:ahLst/>
                <a:cxnLst/>
                <a:rect l="l" t="t" r="r" b="b"/>
                <a:pathLst>
                  <a:path w="20215" h="75222" extrusionOk="0">
                    <a:moveTo>
                      <a:pt x="17513" y="1"/>
                    </a:moveTo>
                    <a:cubicBezTo>
                      <a:pt x="17513" y="1"/>
                      <a:pt x="11775" y="668"/>
                      <a:pt x="0" y="5205"/>
                    </a:cubicBezTo>
                    <a:lnTo>
                      <a:pt x="267" y="75221"/>
                    </a:lnTo>
                    <a:lnTo>
                      <a:pt x="15178" y="66348"/>
                    </a:lnTo>
                    <a:cubicBezTo>
                      <a:pt x="15178" y="66348"/>
                      <a:pt x="18880" y="65081"/>
                      <a:pt x="19548" y="54573"/>
                    </a:cubicBezTo>
                    <a:cubicBezTo>
                      <a:pt x="20215" y="44032"/>
                      <a:pt x="17513" y="1"/>
                      <a:pt x="17513" y="1"/>
                    </a:cubicBezTo>
                    <a:close/>
                  </a:path>
                </a:pathLst>
              </a:custGeom>
              <a:solidFill>
                <a:srgbClr val="F8C05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06" name="Google Shape;3931;p33">
                <a:extLst>
                  <a:ext uri="{FF2B5EF4-FFF2-40B4-BE49-F238E27FC236}">
                    <a16:creationId xmlns:a16="http://schemas.microsoft.com/office/drawing/2014/main" id="{74EAC896-0F69-2DBF-3C8C-4EA100676D11}"/>
                  </a:ext>
                </a:extLst>
              </p:cNvPr>
              <p:cNvSpPr/>
              <p:nvPr/>
            </p:nvSpPr>
            <p:spPr>
              <a:xfrm>
                <a:off x="5279200" y="3060300"/>
                <a:ext cx="501200" cy="1881375"/>
              </a:xfrm>
              <a:custGeom>
                <a:avLst/>
                <a:gdLst/>
                <a:ahLst/>
                <a:cxnLst/>
                <a:rect l="l" t="t" r="r" b="b"/>
                <a:pathLst>
                  <a:path w="20048" h="75255" extrusionOk="0">
                    <a:moveTo>
                      <a:pt x="17312" y="1"/>
                    </a:moveTo>
                    <a:cubicBezTo>
                      <a:pt x="17312" y="1"/>
                      <a:pt x="17146" y="1"/>
                      <a:pt x="16812" y="68"/>
                    </a:cubicBezTo>
                    <a:cubicBezTo>
                      <a:pt x="17946" y="14912"/>
                      <a:pt x="18813" y="29822"/>
                      <a:pt x="16612" y="44933"/>
                    </a:cubicBezTo>
                    <a:cubicBezTo>
                      <a:pt x="15544" y="55207"/>
                      <a:pt x="7872" y="61245"/>
                      <a:pt x="0" y="66682"/>
                    </a:cubicBezTo>
                    <a:lnTo>
                      <a:pt x="33" y="75255"/>
                    </a:lnTo>
                    <a:lnTo>
                      <a:pt x="14977" y="66382"/>
                    </a:lnTo>
                    <a:cubicBezTo>
                      <a:pt x="14977" y="66382"/>
                      <a:pt x="18680" y="65114"/>
                      <a:pt x="19347" y="54607"/>
                    </a:cubicBezTo>
                    <a:cubicBezTo>
                      <a:pt x="20048" y="44032"/>
                      <a:pt x="17312" y="1"/>
                      <a:pt x="17312" y="1"/>
                    </a:cubicBezTo>
                    <a:close/>
                  </a:path>
                </a:pathLst>
              </a:custGeom>
              <a:solidFill>
                <a:srgbClr val="F8C05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07" name="Google Shape;3932;p33">
                <a:extLst>
                  <a:ext uri="{FF2B5EF4-FFF2-40B4-BE49-F238E27FC236}">
                    <a16:creationId xmlns:a16="http://schemas.microsoft.com/office/drawing/2014/main" id="{777BB32B-D4A1-89DF-384F-340E55E98209}"/>
                  </a:ext>
                </a:extLst>
              </p:cNvPr>
              <p:cNvSpPr/>
              <p:nvPr/>
            </p:nvSpPr>
            <p:spPr>
              <a:xfrm>
                <a:off x="5275025" y="3060300"/>
                <a:ext cx="505375" cy="1880550"/>
              </a:xfrm>
              <a:custGeom>
                <a:avLst/>
                <a:gdLst/>
                <a:ahLst/>
                <a:cxnLst/>
                <a:rect l="l" t="t" r="r" b="b"/>
                <a:pathLst>
                  <a:path w="20215" h="75222" fill="none" extrusionOk="0">
                    <a:moveTo>
                      <a:pt x="267" y="75221"/>
                    </a:moveTo>
                    <a:lnTo>
                      <a:pt x="15178" y="66348"/>
                    </a:lnTo>
                    <a:cubicBezTo>
                      <a:pt x="15178" y="66348"/>
                      <a:pt x="18880" y="65081"/>
                      <a:pt x="19548" y="54573"/>
                    </a:cubicBezTo>
                    <a:cubicBezTo>
                      <a:pt x="20215" y="44032"/>
                      <a:pt x="17513" y="1"/>
                      <a:pt x="17513" y="1"/>
                    </a:cubicBezTo>
                    <a:cubicBezTo>
                      <a:pt x="17513" y="1"/>
                      <a:pt x="11775" y="668"/>
                      <a:pt x="0" y="5205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08" name="Google Shape;3933;p33">
                <a:extLst>
                  <a:ext uri="{FF2B5EF4-FFF2-40B4-BE49-F238E27FC236}">
                    <a16:creationId xmlns:a16="http://schemas.microsoft.com/office/drawing/2014/main" id="{3EF5F889-86EF-E3FF-96AA-39BC49F1F520}"/>
                  </a:ext>
                </a:extLst>
              </p:cNvPr>
              <p:cNvSpPr/>
              <p:nvPr/>
            </p:nvSpPr>
            <p:spPr>
              <a:xfrm>
                <a:off x="4169225" y="3162825"/>
                <a:ext cx="1162525" cy="1787675"/>
              </a:xfrm>
              <a:custGeom>
                <a:avLst/>
                <a:gdLst/>
                <a:ahLst/>
                <a:cxnLst/>
                <a:rect l="l" t="t" r="r" b="b"/>
                <a:pathLst>
                  <a:path w="46501" h="71507" extrusionOk="0">
                    <a:moveTo>
                      <a:pt x="20601" y="1"/>
                    </a:moveTo>
                    <a:cubicBezTo>
                      <a:pt x="14199" y="1"/>
                      <a:pt x="7600" y="306"/>
                      <a:pt x="2369" y="1237"/>
                    </a:cubicBezTo>
                    <a:cubicBezTo>
                      <a:pt x="2369" y="1237"/>
                      <a:pt x="1" y="26722"/>
                      <a:pt x="1468" y="63015"/>
                    </a:cubicBezTo>
                    <a:cubicBezTo>
                      <a:pt x="1635" y="66984"/>
                      <a:pt x="4871" y="70153"/>
                      <a:pt x="8807" y="70487"/>
                    </a:cubicBezTo>
                    <a:cubicBezTo>
                      <a:pt x="17547" y="71281"/>
                      <a:pt x="25411" y="71506"/>
                      <a:pt x="31518" y="71506"/>
                    </a:cubicBezTo>
                    <a:cubicBezTo>
                      <a:pt x="39514" y="71506"/>
                      <a:pt x="44499" y="71120"/>
                      <a:pt x="44499" y="71120"/>
                    </a:cubicBezTo>
                    <a:cubicBezTo>
                      <a:pt x="44499" y="71120"/>
                      <a:pt x="45333" y="59912"/>
                      <a:pt x="45867" y="37897"/>
                    </a:cubicBezTo>
                    <a:cubicBezTo>
                      <a:pt x="46501" y="13412"/>
                      <a:pt x="44232" y="1104"/>
                      <a:pt x="44232" y="1104"/>
                    </a:cubicBezTo>
                    <a:cubicBezTo>
                      <a:pt x="44232" y="1104"/>
                      <a:pt x="32772" y="1"/>
                      <a:pt x="20601" y="1"/>
                    </a:cubicBezTo>
                    <a:close/>
                  </a:path>
                </a:pathLst>
              </a:custGeom>
              <a:solidFill>
                <a:srgbClr val="F8C05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09" name="Google Shape;3934;p33">
                <a:extLst>
                  <a:ext uri="{FF2B5EF4-FFF2-40B4-BE49-F238E27FC236}">
                    <a16:creationId xmlns:a16="http://schemas.microsoft.com/office/drawing/2014/main" id="{1120A6A9-4350-4D0F-4F00-4994DBEE361E}"/>
                  </a:ext>
                </a:extLst>
              </p:cNvPr>
              <p:cNvSpPr/>
              <p:nvPr/>
            </p:nvSpPr>
            <p:spPr>
              <a:xfrm>
                <a:off x="4169225" y="3126200"/>
                <a:ext cx="1162525" cy="1844675"/>
              </a:xfrm>
              <a:custGeom>
                <a:avLst/>
                <a:gdLst/>
                <a:ahLst/>
                <a:cxnLst/>
                <a:rect l="l" t="t" r="r" b="b"/>
                <a:pathLst>
                  <a:path w="46501" h="73787" fill="none" extrusionOk="0">
                    <a:moveTo>
                      <a:pt x="44499" y="72585"/>
                    </a:moveTo>
                    <a:cubicBezTo>
                      <a:pt x="44499" y="72585"/>
                      <a:pt x="45333" y="61377"/>
                      <a:pt x="45867" y="39362"/>
                    </a:cubicBezTo>
                    <a:cubicBezTo>
                      <a:pt x="46501" y="14877"/>
                      <a:pt x="44232" y="2569"/>
                      <a:pt x="44232" y="2569"/>
                    </a:cubicBezTo>
                    <a:cubicBezTo>
                      <a:pt x="44232" y="2569"/>
                      <a:pt x="17547" y="0"/>
                      <a:pt x="2369" y="2702"/>
                    </a:cubicBezTo>
                    <a:cubicBezTo>
                      <a:pt x="2369" y="2702"/>
                      <a:pt x="1" y="28187"/>
                      <a:pt x="1468" y="64480"/>
                    </a:cubicBezTo>
                    <a:cubicBezTo>
                      <a:pt x="1635" y="68449"/>
                      <a:pt x="4871" y="71618"/>
                      <a:pt x="8807" y="71952"/>
                    </a:cubicBezTo>
                    <a:cubicBezTo>
                      <a:pt x="28988" y="73786"/>
                      <a:pt x="44499" y="72585"/>
                      <a:pt x="44499" y="72585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0" name="Google Shape;3935;p33">
                <a:extLst>
                  <a:ext uri="{FF2B5EF4-FFF2-40B4-BE49-F238E27FC236}">
                    <a16:creationId xmlns:a16="http://schemas.microsoft.com/office/drawing/2014/main" id="{7E5A95C2-0596-7A3E-75A8-8CB8D1A61212}"/>
                  </a:ext>
                </a:extLst>
              </p:cNvPr>
              <p:cNvSpPr/>
              <p:nvPr/>
            </p:nvSpPr>
            <p:spPr>
              <a:xfrm>
                <a:off x="4228450" y="3026125"/>
                <a:ext cx="1463550" cy="188500"/>
              </a:xfrm>
              <a:custGeom>
                <a:avLst/>
                <a:gdLst/>
                <a:ahLst/>
                <a:cxnLst/>
                <a:rect l="l" t="t" r="r" b="b"/>
                <a:pathLst>
                  <a:path w="58542" h="7540" extrusionOk="0">
                    <a:moveTo>
                      <a:pt x="21615" y="0"/>
                    </a:moveTo>
                    <a:lnTo>
                      <a:pt x="0" y="6705"/>
                    </a:lnTo>
                    <a:lnTo>
                      <a:pt x="42297" y="7539"/>
                    </a:lnTo>
                    <a:lnTo>
                      <a:pt x="58542" y="1335"/>
                    </a:lnTo>
                    <a:cubicBezTo>
                      <a:pt x="45533" y="534"/>
                      <a:pt x="35058" y="0"/>
                      <a:pt x="21615" y="0"/>
                    </a:cubicBezTo>
                    <a:close/>
                  </a:path>
                </a:pathLst>
              </a:custGeom>
              <a:solidFill>
                <a:srgbClr val="EFB0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1" name="Google Shape;3936;p33">
                <a:extLst>
                  <a:ext uri="{FF2B5EF4-FFF2-40B4-BE49-F238E27FC236}">
                    <a16:creationId xmlns:a16="http://schemas.microsoft.com/office/drawing/2014/main" id="{92E8E80D-2B00-B64B-EE28-E5032479928F}"/>
                  </a:ext>
                </a:extLst>
              </p:cNvPr>
              <p:cNvSpPr/>
              <p:nvPr/>
            </p:nvSpPr>
            <p:spPr>
              <a:xfrm>
                <a:off x="4228450" y="3026125"/>
                <a:ext cx="1463550" cy="188500"/>
              </a:xfrm>
              <a:custGeom>
                <a:avLst/>
                <a:gdLst/>
                <a:ahLst/>
                <a:cxnLst/>
                <a:rect l="l" t="t" r="r" b="b"/>
                <a:pathLst>
                  <a:path w="58542" h="7540" fill="none" extrusionOk="0">
                    <a:moveTo>
                      <a:pt x="0" y="6705"/>
                    </a:moveTo>
                    <a:lnTo>
                      <a:pt x="21615" y="0"/>
                    </a:lnTo>
                    <a:cubicBezTo>
                      <a:pt x="35058" y="0"/>
                      <a:pt x="45533" y="534"/>
                      <a:pt x="58542" y="1335"/>
                    </a:cubicBezTo>
                    <a:lnTo>
                      <a:pt x="42297" y="7539"/>
                    </a:ln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2" name="Google Shape;3937;p33">
                <a:extLst>
                  <a:ext uri="{FF2B5EF4-FFF2-40B4-BE49-F238E27FC236}">
                    <a16:creationId xmlns:a16="http://schemas.microsoft.com/office/drawing/2014/main" id="{705BF9AF-EF19-21D5-802C-D7491CB75DD5}"/>
                  </a:ext>
                </a:extLst>
              </p:cNvPr>
              <p:cNvSpPr/>
              <p:nvPr/>
            </p:nvSpPr>
            <p:spPr>
              <a:xfrm>
                <a:off x="5284200" y="3060300"/>
                <a:ext cx="427825" cy="274400"/>
              </a:xfrm>
              <a:custGeom>
                <a:avLst/>
                <a:gdLst/>
                <a:ahLst/>
                <a:cxnLst/>
                <a:rect l="l" t="t" r="r" b="b"/>
                <a:pathLst>
                  <a:path w="17113" h="10976" fill="none" extrusionOk="0">
                    <a:moveTo>
                      <a:pt x="0" y="6172"/>
                    </a:moveTo>
                    <a:cubicBezTo>
                      <a:pt x="0" y="6172"/>
                      <a:pt x="9307" y="10675"/>
                      <a:pt x="12075" y="10975"/>
                    </a:cubicBezTo>
                    <a:cubicBezTo>
                      <a:pt x="12075" y="10975"/>
                      <a:pt x="15344" y="8640"/>
                      <a:pt x="17112" y="34"/>
                    </a:cubicBezTo>
                    <a:cubicBezTo>
                      <a:pt x="17112" y="34"/>
                      <a:pt x="16812" y="34"/>
                      <a:pt x="16278" y="1"/>
                    </a:cubicBezTo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3" name="Google Shape;3938;p33">
                <a:extLst>
                  <a:ext uri="{FF2B5EF4-FFF2-40B4-BE49-F238E27FC236}">
                    <a16:creationId xmlns:a16="http://schemas.microsoft.com/office/drawing/2014/main" id="{876F9343-FB5B-985A-6A0F-7303596DF806}"/>
                  </a:ext>
                </a:extLst>
              </p:cNvPr>
              <p:cNvSpPr/>
              <p:nvPr/>
            </p:nvSpPr>
            <p:spPr>
              <a:xfrm>
                <a:off x="4942275" y="4626150"/>
                <a:ext cx="278575" cy="264900"/>
              </a:xfrm>
              <a:custGeom>
                <a:avLst/>
                <a:gdLst/>
                <a:ahLst/>
                <a:cxnLst/>
                <a:rect l="l" t="t" r="r" b="b"/>
                <a:pathLst>
                  <a:path w="11143" h="10596" extrusionOk="0">
                    <a:moveTo>
                      <a:pt x="4307" y="0"/>
                    </a:moveTo>
                    <a:cubicBezTo>
                      <a:pt x="4074" y="0"/>
                      <a:pt x="3837" y="36"/>
                      <a:pt x="3603" y="112"/>
                    </a:cubicBezTo>
                    <a:cubicBezTo>
                      <a:pt x="2302" y="546"/>
                      <a:pt x="1635" y="1913"/>
                      <a:pt x="2069" y="3247"/>
                    </a:cubicBezTo>
                    <a:cubicBezTo>
                      <a:pt x="2102" y="3381"/>
                      <a:pt x="2136" y="3481"/>
                      <a:pt x="2236" y="3614"/>
                    </a:cubicBezTo>
                    <a:cubicBezTo>
                      <a:pt x="935" y="3815"/>
                      <a:pt x="1" y="4982"/>
                      <a:pt x="134" y="6250"/>
                    </a:cubicBezTo>
                    <a:cubicBezTo>
                      <a:pt x="258" y="7483"/>
                      <a:pt x="1322" y="8403"/>
                      <a:pt x="2589" y="8403"/>
                    </a:cubicBezTo>
                    <a:cubicBezTo>
                      <a:pt x="2692" y="8403"/>
                      <a:pt x="2797" y="8397"/>
                      <a:pt x="2903" y="8384"/>
                    </a:cubicBezTo>
                    <a:cubicBezTo>
                      <a:pt x="3003" y="8384"/>
                      <a:pt x="3103" y="8318"/>
                      <a:pt x="3236" y="8318"/>
                    </a:cubicBezTo>
                    <a:cubicBezTo>
                      <a:pt x="3303" y="9318"/>
                      <a:pt x="3937" y="10219"/>
                      <a:pt x="4938" y="10486"/>
                    </a:cubicBezTo>
                    <a:cubicBezTo>
                      <a:pt x="5161" y="10560"/>
                      <a:pt x="5388" y="10596"/>
                      <a:pt x="5613" y="10596"/>
                    </a:cubicBezTo>
                    <a:cubicBezTo>
                      <a:pt x="6594" y="10596"/>
                      <a:pt x="7526" y="9923"/>
                      <a:pt x="7906" y="8918"/>
                    </a:cubicBezTo>
                    <a:cubicBezTo>
                      <a:pt x="8125" y="8976"/>
                      <a:pt x="8345" y="9004"/>
                      <a:pt x="8561" y="9004"/>
                    </a:cubicBezTo>
                    <a:cubicBezTo>
                      <a:pt x="9597" y="9004"/>
                      <a:pt x="10550" y="8366"/>
                      <a:pt x="10909" y="7317"/>
                    </a:cubicBezTo>
                    <a:cubicBezTo>
                      <a:pt x="11142" y="6416"/>
                      <a:pt x="10775" y="5316"/>
                      <a:pt x="9941" y="4715"/>
                    </a:cubicBezTo>
                    <a:cubicBezTo>
                      <a:pt x="10742" y="3581"/>
                      <a:pt x="10508" y="2047"/>
                      <a:pt x="9474" y="1246"/>
                    </a:cubicBezTo>
                    <a:cubicBezTo>
                      <a:pt x="9056" y="936"/>
                      <a:pt x="8559" y="785"/>
                      <a:pt x="8062" y="785"/>
                    </a:cubicBezTo>
                    <a:cubicBezTo>
                      <a:pt x="7490" y="785"/>
                      <a:pt x="6919" y="986"/>
                      <a:pt x="6472" y="1379"/>
                    </a:cubicBezTo>
                    <a:cubicBezTo>
                      <a:pt x="6048" y="532"/>
                      <a:pt x="5205" y="0"/>
                      <a:pt x="43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4" name="Google Shape;3939;p33">
                <a:extLst>
                  <a:ext uri="{FF2B5EF4-FFF2-40B4-BE49-F238E27FC236}">
                    <a16:creationId xmlns:a16="http://schemas.microsoft.com/office/drawing/2014/main" id="{3B16E116-03E2-53F7-14D7-DF3CE4690B87}"/>
                  </a:ext>
                </a:extLst>
              </p:cNvPr>
              <p:cNvSpPr/>
              <p:nvPr/>
            </p:nvSpPr>
            <p:spPr>
              <a:xfrm>
                <a:off x="5049850" y="4724825"/>
                <a:ext cx="62575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2336" extrusionOk="0">
                    <a:moveTo>
                      <a:pt x="1268" y="1"/>
                    </a:moveTo>
                    <a:cubicBezTo>
                      <a:pt x="535" y="1"/>
                      <a:pt x="1" y="501"/>
                      <a:pt x="1" y="1168"/>
                    </a:cubicBezTo>
                    <a:cubicBezTo>
                      <a:pt x="1" y="1802"/>
                      <a:pt x="601" y="2336"/>
                      <a:pt x="1268" y="2336"/>
                    </a:cubicBezTo>
                    <a:cubicBezTo>
                      <a:pt x="1969" y="2336"/>
                      <a:pt x="2503" y="1836"/>
                      <a:pt x="2503" y="1168"/>
                    </a:cubicBezTo>
                    <a:cubicBezTo>
                      <a:pt x="2503" y="501"/>
                      <a:pt x="1969" y="1"/>
                      <a:pt x="12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5" name="Google Shape;3940;p33">
                <a:extLst>
                  <a:ext uri="{FF2B5EF4-FFF2-40B4-BE49-F238E27FC236}">
                    <a16:creationId xmlns:a16="http://schemas.microsoft.com/office/drawing/2014/main" id="{CC8211DA-9154-C67A-25BB-B4EA1C614AFE}"/>
                  </a:ext>
                </a:extLst>
              </p:cNvPr>
              <p:cNvSpPr/>
              <p:nvPr/>
            </p:nvSpPr>
            <p:spPr>
              <a:xfrm>
                <a:off x="4343525" y="4563600"/>
                <a:ext cx="277725" cy="264900"/>
              </a:xfrm>
              <a:custGeom>
                <a:avLst/>
                <a:gdLst/>
                <a:ahLst/>
                <a:cxnLst/>
                <a:rect l="l" t="t" r="r" b="b"/>
                <a:pathLst>
                  <a:path w="11109" h="10596" extrusionOk="0">
                    <a:moveTo>
                      <a:pt x="4274" y="0"/>
                    </a:moveTo>
                    <a:cubicBezTo>
                      <a:pt x="4040" y="0"/>
                      <a:pt x="3804" y="36"/>
                      <a:pt x="3570" y="112"/>
                    </a:cubicBezTo>
                    <a:cubicBezTo>
                      <a:pt x="2269" y="546"/>
                      <a:pt x="1601" y="1913"/>
                      <a:pt x="2035" y="3248"/>
                    </a:cubicBezTo>
                    <a:cubicBezTo>
                      <a:pt x="2068" y="3381"/>
                      <a:pt x="2102" y="3481"/>
                      <a:pt x="2202" y="3615"/>
                    </a:cubicBezTo>
                    <a:cubicBezTo>
                      <a:pt x="901" y="3815"/>
                      <a:pt x="0" y="4982"/>
                      <a:pt x="100" y="6250"/>
                    </a:cubicBezTo>
                    <a:cubicBezTo>
                      <a:pt x="224" y="7483"/>
                      <a:pt x="1317" y="8403"/>
                      <a:pt x="2562" y="8403"/>
                    </a:cubicBezTo>
                    <a:cubicBezTo>
                      <a:pt x="2663" y="8403"/>
                      <a:pt x="2766" y="8397"/>
                      <a:pt x="2869" y="8385"/>
                    </a:cubicBezTo>
                    <a:cubicBezTo>
                      <a:pt x="3002" y="8385"/>
                      <a:pt x="3069" y="8318"/>
                      <a:pt x="3203" y="8318"/>
                    </a:cubicBezTo>
                    <a:cubicBezTo>
                      <a:pt x="3269" y="9319"/>
                      <a:pt x="3903" y="10219"/>
                      <a:pt x="4904" y="10486"/>
                    </a:cubicBezTo>
                    <a:cubicBezTo>
                      <a:pt x="5127" y="10561"/>
                      <a:pt x="5354" y="10596"/>
                      <a:pt x="5579" y="10596"/>
                    </a:cubicBezTo>
                    <a:cubicBezTo>
                      <a:pt x="6560" y="10596"/>
                      <a:pt x="7493" y="9923"/>
                      <a:pt x="7873" y="8918"/>
                    </a:cubicBezTo>
                    <a:cubicBezTo>
                      <a:pt x="8097" y="8976"/>
                      <a:pt x="8321" y="9004"/>
                      <a:pt x="8539" y="9004"/>
                    </a:cubicBezTo>
                    <a:cubicBezTo>
                      <a:pt x="9586" y="9004"/>
                      <a:pt x="10516" y="8366"/>
                      <a:pt x="10875" y="7317"/>
                    </a:cubicBezTo>
                    <a:cubicBezTo>
                      <a:pt x="11108" y="6417"/>
                      <a:pt x="10741" y="5316"/>
                      <a:pt x="9907" y="4715"/>
                    </a:cubicBezTo>
                    <a:cubicBezTo>
                      <a:pt x="10708" y="3581"/>
                      <a:pt x="10474" y="2047"/>
                      <a:pt x="9440" y="1246"/>
                    </a:cubicBezTo>
                    <a:cubicBezTo>
                      <a:pt x="9022" y="936"/>
                      <a:pt x="8525" y="785"/>
                      <a:pt x="8029" y="785"/>
                    </a:cubicBezTo>
                    <a:cubicBezTo>
                      <a:pt x="7456" y="785"/>
                      <a:pt x="6885" y="987"/>
                      <a:pt x="6438" y="1380"/>
                    </a:cubicBezTo>
                    <a:cubicBezTo>
                      <a:pt x="6015" y="532"/>
                      <a:pt x="5171" y="0"/>
                      <a:pt x="42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6" name="Google Shape;3941;p33">
                <a:extLst>
                  <a:ext uri="{FF2B5EF4-FFF2-40B4-BE49-F238E27FC236}">
                    <a16:creationId xmlns:a16="http://schemas.microsoft.com/office/drawing/2014/main" id="{21F7AABA-45A2-7D9B-A112-1C6D7F9503D7}"/>
                  </a:ext>
                </a:extLst>
              </p:cNvPr>
              <p:cNvSpPr/>
              <p:nvPr/>
            </p:nvSpPr>
            <p:spPr>
              <a:xfrm>
                <a:off x="4450275" y="4662300"/>
                <a:ext cx="6255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502" h="2336" extrusionOk="0">
                    <a:moveTo>
                      <a:pt x="1268" y="0"/>
                    </a:moveTo>
                    <a:cubicBezTo>
                      <a:pt x="567" y="0"/>
                      <a:pt x="0" y="534"/>
                      <a:pt x="0" y="1168"/>
                    </a:cubicBezTo>
                    <a:cubicBezTo>
                      <a:pt x="0" y="1801"/>
                      <a:pt x="567" y="2335"/>
                      <a:pt x="1268" y="2335"/>
                    </a:cubicBezTo>
                    <a:cubicBezTo>
                      <a:pt x="1935" y="2335"/>
                      <a:pt x="2502" y="1801"/>
                      <a:pt x="2502" y="1168"/>
                    </a:cubicBezTo>
                    <a:cubicBezTo>
                      <a:pt x="2502" y="534"/>
                      <a:pt x="1935" y="0"/>
                      <a:pt x="12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7" name="Google Shape;3942;p33">
                <a:extLst>
                  <a:ext uri="{FF2B5EF4-FFF2-40B4-BE49-F238E27FC236}">
                    <a16:creationId xmlns:a16="http://schemas.microsoft.com/office/drawing/2014/main" id="{667A3E24-E18F-9BEF-0A70-5EA20D78E4A0}"/>
                  </a:ext>
                </a:extLst>
              </p:cNvPr>
              <p:cNvSpPr/>
              <p:nvPr/>
            </p:nvSpPr>
            <p:spPr>
              <a:xfrm>
                <a:off x="4988150" y="3869975"/>
                <a:ext cx="276875" cy="257825"/>
              </a:xfrm>
              <a:custGeom>
                <a:avLst/>
                <a:gdLst/>
                <a:ahLst/>
                <a:cxnLst/>
                <a:rect l="l" t="t" r="r" b="b"/>
                <a:pathLst>
                  <a:path w="11075" h="10313" extrusionOk="0">
                    <a:moveTo>
                      <a:pt x="7045" y="0"/>
                    </a:moveTo>
                    <a:cubicBezTo>
                      <a:pt x="6186" y="0"/>
                      <a:pt x="5385" y="467"/>
                      <a:pt x="4937" y="1205"/>
                    </a:cubicBezTo>
                    <a:cubicBezTo>
                      <a:pt x="4438" y="742"/>
                      <a:pt x="3816" y="506"/>
                      <a:pt x="3202" y="506"/>
                    </a:cubicBezTo>
                    <a:cubicBezTo>
                      <a:pt x="2707" y="506"/>
                      <a:pt x="2218" y="659"/>
                      <a:pt x="1802" y="971"/>
                    </a:cubicBezTo>
                    <a:cubicBezTo>
                      <a:pt x="701" y="1772"/>
                      <a:pt x="567" y="3306"/>
                      <a:pt x="1401" y="4440"/>
                    </a:cubicBezTo>
                    <a:cubicBezTo>
                      <a:pt x="1468" y="4540"/>
                      <a:pt x="1535" y="4640"/>
                      <a:pt x="1635" y="4707"/>
                    </a:cubicBezTo>
                    <a:cubicBezTo>
                      <a:pt x="501" y="5341"/>
                      <a:pt x="0" y="6775"/>
                      <a:pt x="567" y="7876"/>
                    </a:cubicBezTo>
                    <a:cubicBezTo>
                      <a:pt x="967" y="8747"/>
                      <a:pt x="1815" y="9252"/>
                      <a:pt x="2713" y="9252"/>
                    </a:cubicBezTo>
                    <a:cubicBezTo>
                      <a:pt x="3089" y="9252"/>
                      <a:pt x="3473" y="9164"/>
                      <a:pt x="3836" y="8977"/>
                    </a:cubicBezTo>
                    <a:cubicBezTo>
                      <a:pt x="3937" y="8944"/>
                      <a:pt x="4037" y="8843"/>
                      <a:pt x="4137" y="8810"/>
                    </a:cubicBezTo>
                    <a:cubicBezTo>
                      <a:pt x="4527" y="9688"/>
                      <a:pt x="5424" y="10312"/>
                      <a:pt x="6396" y="10312"/>
                    </a:cubicBezTo>
                    <a:cubicBezTo>
                      <a:pt x="6421" y="10312"/>
                      <a:pt x="6446" y="10312"/>
                      <a:pt x="6472" y="10311"/>
                    </a:cubicBezTo>
                    <a:cubicBezTo>
                      <a:pt x="7773" y="10211"/>
                      <a:pt x="8707" y="9144"/>
                      <a:pt x="8707" y="7843"/>
                    </a:cubicBezTo>
                    <a:cubicBezTo>
                      <a:pt x="10041" y="7709"/>
                      <a:pt x="11075" y="6642"/>
                      <a:pt x="11008" y="5341"/>
                    </a:cubicBezTo>
                    <a:cubicBezTo>
                      <a:pt x="11008" y="4340"/>
                      <a:pt x="10308" y="3473"/>
                      <a:pt x="9307" y="3173"/>
                    </a:cubicBezTo>
                    <a:cubicBezTo>
                      <a:pt x="9674" y="1838"/>
                      <a:pt x="8973" y="471"/>
                      <a:pt x="7739" y="104"/>
                    </a:cubicBezTo>
                    <a:cubicBezTo>
                      <a:pt x="7507" y="34"/>
                      <a:pt x="7274" y="0"/>
                      <a:pt x="704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8" name="Google Shape;3943;p33">
                <a:extLst>
                  <a:ext uri="{FF2B5EF4-FFF2-40B4-BE49-F238E27FC236}">
                    <a16:creationId xmlns:a16="http://schemas.microsoft.com/office/drawing/2014/main" id="{309FB7E0-AB0F-0A8E-64BE-C88EAB7CDC04}"/>
                  </a:ext>
                </a:extLst>
              </p:cNvPr>
              <p:cNvSpPr/>
              <p:nvPr/>
            </p:nvSpPr>
            <p:spPr>
              <a:xfrm>
                <a:off x="5086550" y="3964500"/>
                <a:ext cx="70075" cy="58500"/>
              </a:xfrm>
              <a:custGeom>
                <a:avLst/>
                <a:gdLst/>
                <a:ahLst/>
                <a:cxnLst/>
                <a:rect l="l" t="t" r="r" b="b"/>
                <a:pathLst>
                  <a:path w="2803" h="2340" extrusionOk="0">
                    <a:moveTo>
                      <a:pt x="1399" y="0"/>
                    </a:moveTo>
                    <a:cubicBezTo>
                      <a:pt x="1268" y="0"/>
                      <a:pt x="1134" y="19"/>
                      <a:pt x="1001" y="59"/>
                    </a:cubicBezTo>
                    <a:cubicBezTo>
                      <a:pt x="334" y="259"/>
                      <a:pt x="1" y="926"/>
                      <a:pt x="201" y="1560"/>
                    </a:cubicBezTo>
                    <a:cubicBezTo>
                      <a:pt x="407" y="2049"/>
                      <a:pt x="851" y="2339"/>
                      <a:pt x="1349" y="2339"/>
                    </a:cubicBezTo>
                    <a:cubicBezTo>
                      <a:pt x="1497" y="2339"/>
                      <a:pt x="1649" y="2314"/>
                      <a:pt x="1802" y="2260"/>
                    </a:cubicBezTo>
                    <a:cubicBezTo>
                      <a:pt x="2469" y="2060"/>
                      <a:pt x="2803" y="1393"/>
                      <a:pt x="2569" y="759"/>
                    </a:cubicBezTo>
                    <a:cubicBezTo>
                      <a:pt x="2409" y="305"/>
                      <a:pt x="1927" y="0"/>
                      <a:pt x="13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3" name="Google Shape;3944;p33">
                <a:extLst>
                  <a:ext uri="{FF2B5EF4-FFF2-40B4-BE49-F238E27FC236}">
                    <a16:creationId xmlns:a16="http://schemas.microsoft.com/office/drawing/2014/main" id="{D85D379C-5ACF-E184-7025-E2BDBC91ACF9}"/>
                  </a:ext>
                </a:extLst>
              </p:cNvPr>
              <p:cNvSpPr/>
              <p:nvPr/>
            </p:nvSpPr>
            <p:spPr>
              <a:xfrm>
                <a:off x="5454325" y="3528550"/>
                <a:ext cx="199325" cy="190500"/>
              </a:xfrm>
              <a:custGeom>
                <a:avLst/>
                <a:gdLst/>
                <a:ahLst/>
                <a:cxnLst/>
                <a:rect l="l" t="t" r="r" b="b"/>
                <a:pathLst>
                  <a:path w="7973" h="7620" extrusionOk="0">
                    <a:moveTo>
                      <a:pt x="3943" y="0"/>
                    </a:moveTo>
                    <a:cubicBezTo>
                      <a:pt x="3810" y="0"/>
                      <a:pt x="3673" y="17"/>
                      <a:pt x="3536" y="51"/>
                    </a:cubicBezTo>
                    <a:cubicBezTo>
                      <a:pt x="2802" y="285"/>
                      <a:pt x="2302" y="985"/>
                      <a:pt x="2302" y="1786"/>
                    </a:cubicBezTo>
                    <a:cubicBezTo>
                      <a:pt x="2176" y="1760"/>
                      <a:pt x="2050" y="1748"/>
                      <a:pt x="1926" y="1748"/>
                    </a:cubicBezTo>
                    <a:cubicBezTo>
                      <a:pt x="1228" y="1748"/>
                      <a:pt x="588" y="2135"/>
                      <a:pt x="334" y="2786"/>
                    </a:cubicBezTo>
                    <a:cubicBezTo>
                      <a:pt x="0" y="3654"/>
                      <a:pt x="434" y="4654"/>
                      <a:pt x="1334" y="4988"/>
                    </a:cubicBezTo>
                    <a:cubicBezTo>
                      <a:pt x="1434" y="5021"/>
                      <a:pt x="1501" y="5021"/>
                      <a:pt x="1601" y="5088"/>
                    </a:cubicBezTo>
                    <a:cubicBezTo>
                      <a:pt x="1134" y="5855"/>
                      <a:pt x="1334" y="6856"/>
                      <a:pt x="2102" y="7356"/>
                    </a:cubicBezTo>
                    <a:cubicBezTo>
                      <a:pt x="2374" y="7534"/>
                      <a:pt x="2685" y="7619"/>
                      <a:pt x="2996" y="7619"/>
                    </a:cubicBezTo>
                    <a:cubicBezTo>
                      <a:pt x="3560" y="7619"/>
                      <a:pt x="4126" y="7339"/>
                      <a:pt x="4470" y="6823"/>
                    </a:cubicBezTo>
                    <a:cubicBezTo>
                      <a:pt x="4503" y="6756"/>
                      <a:pt x="4537" y="6689"/>
                      <a:pt x="4603" y="6622"/>
                    </a:cubicBezTo>
                    <a:cubicBezTo>
                      <a:pt x="4904" y="6835"/>
                      <a:pt x="5260" y="6953"/>
                      <a:pt x="5619" y="6953"/>
                    </a:cubicBezTo>
                    <a:cubicBezTo>
                      <a:pt x="5937" y="6953"/>
                      <a:pt x="6256" y="6860"/>
                      <a:pt x="6538" y="6656"/>
                    </a:cubicBezTo>
                    <a:cubicBezTo>
                      <a:pt x="7305" y="6155"/>
                      <a:pt x="7472" y="5121"/>
                      <a:pt x="7005" y="4354"/>
                    </a:cubicBezTo>
                    <a:cubicBezTo>
                      <a:pt x="7772" y="3820"/>
                      <a:pt x="7972" y="2786"/>
                      <a:pt x="7472" y="2019"/>
                    </a:cubicBezTo>
                    <a:cubicBezTo>
                      <a:pt x="7177" y="1537"/>
                      <a:pt x="6624" y="1270"/>
                      <a:pt x="6055" y="1270"/>
                    </a:cubicBezTo>
                    <a:cubicBezTo>
                      <a:pt x="5916" y="1270"/>
                      <a:pt x="5775" y="1286"/>
                      <a:pt x="5637" y="1319"/>
                    </a:cubicBezTo>
                    <a:cubicBezTo>
                      <a:pt x="5410" y="550"/>
                      <a:pt x="4721" y="0"/>
                      <a:pt x="39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4" name="Google Shape;3945;p33">
                <a:extLst>
                  <a:ext uri="{FF2B5EF4-FFF2-40B4-BE49-F238E27FC236}">
                    <a16:creationId xmlns:a16="http://schemas.microsoft.com/office/drawing/2014/main" id="{69955982-BF8D-2298-F2CF-D880F36F555F}"/>
                  </a:ext>
                </a:extLst>
              </p:cNvPr>
              <p:cNvSpPr/>
              <p:nvPr/>
            </p:nvSpPr>
            <p:spPr>
              <a:xfrm>
                <a:off x="5528525" y="3604150"/>
                <a:ext cx="46725" cy="429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717" extrusionOk="0">
                    <a:moveTo>
                      <a:pt x="1020" y="0"/>
                    </a:moveTo>
                    <a:cubicBezTo>
                      <a:pt x="766" y="0"/>
                      <a:pt x="498" y="112"/>
                      <a:pt x="301" y="329"/>
                    </a:cubicBezTo>
                    <a:cubicBezTo>
                      <a:pt x="1" y="696"/>
                      <a:pt x="34" y="1263"/>
                      <a:pt x="368" y="1530"/>
                    </a:cubicBezTo>
                    <a:cubicBezTo>
                      <a:pt x="521" y="1655"/>
                      <a:pt x="709" y="1717"/>
                      <a:pt x="895" y="1717"/>
                    </a:cubicBezTo>
                    <a:cubicBezTo>
                      <a:pt x="1155" y="1717"/>
                      <a:pt x="1413" y="1597"/>
                      <a:pt x="1569" y="1364"/>
                    </a:cubicBezTo>
                    <a:cubicBezTo>
                      <a:pt x="1869" y="997"/>
                      <a:pt x="1835" y="463"/>
                      <a:pt x="1502" y="163"/>
                    </a:cubicBezTo>
                    <a:cubicBezTo>
                      <a:pt x="1366" y="54"/>
                      <a:pt x="1196" y="0"/>
                      <a:pt x="10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5" name="Google Shape;3946;p33">
                <a:extLst>
                  <a:ext uri="{FF2B5EF4-FFF2-40B4-BE49-F238E27FC236}">
                    <a16:creationId xmlns:a16="http://schemas.microsoft.com/office/drawing/2014/main" id="{EB8550F7-8878-5436-70E9-0035A6814D54}"/>
                  </a:ext>
                </a:extLst>
              </p:cNvPr>
              <p:cNvSpPr/>
              <p:nvPr/>
            </p:nvSpPr>
            <p:spPr>
              <a:xfrm>
                <a:off x="4231775" y="4101800"/>
                <a:ext cx="276050" cy="258675"/>
              </a:xfrm>
              <a:custGeom>
                <a:avLst/>
                <a:gdLst/>
                <a:ahLst/>
                <a:cxnLst/>
                <a:rect l="l" t="t" r="r" b="b"/>
                <a:pathLst>
                  <a:path w="11042" h="10347" extrusionOk="0">
                    <a:moveTo>
                      <a:pt x="7018" y="1"/>
                    </a:moveTo>
                    <a:cubicBezTo>
                      <a:pt x="6166" y="1"/>
                      <a:pt x="5379" y="474"/>
                      <a:pt x="4904" y="1238"/>
                    </a:cubicBezTo>
                    <a:cubicBezTo>
                      <a:pt x="4420" y="773"/>
                      <a:pt x="3790" y="526"/>
                      <a:pt x="3172" y="526"/>
                    </a:cubicBezTo>
                    <a:cubicBezTo>
                      <a:pt x="2682" y="526"/>
                      <a:pt x="2200" y="681"/>
                      <a:pt x="1802" y="1005"/>
                    </a:cubicBezTo>
                    <a:cubicBezTo>
                      <a:pt x="701" y="1772"/>
                      <a:pt x="534" y="3340"/>
                      <a:pt x="1368" y="4441"/>
                    </a:cubicBezTo>
                    <a:cubicBezTo>
                      <a:pt x="1468" y="4574"/>
                      <a:pt x="1535" y="4674"/>
                      <a:pt x="1635" y="4741"/>
                    </a:cubicBezTo>
                    <a:cubicBezTo>
                      <a:pt x="501" y="5375"/>
                      <a:pt x="0" y="6776"/>
                      <a:pt x="534" y="7910"/>
                    </a:cubicBezTo>
                    <a:cubicBezTo>
                      <a:pt x="962" y="8765"/>
                      <a:pt x="1812" y="9265"/>
                      <a:pt x="2725" y="9265"/>
                    </a:cubicBezTo>
                    <a:cubicBezTo>
                      <a:pt x="3093" y="9265"/>
                      <a:pt x="3472" y="9183"/>
                      <a:pt x="3837" y="9011"/>
                    </a:cubicBezTo>
                    <a:cubicBezTo>
                      <a:pt x="3903" y="8944"/>
                      <a:pt x="4037" y="8877"/>
                      <a:pt x="4103" y="8844"/>
                    </a:cubicBezTo>
                    <a:cubicBezTo>
                      <a:pt x="4526" y="9722"/>
                      <a:pt x="5393" y="10346"/>
                      <a:pt x="6394" y="10346"/>
                    </a:cubicBezTo>
                    <a:cubicBezTo>
                      <a:pt x="6420" y="10346"/>
                      <a:pt x="6446" y="10346"/>
                      <a:pt x="6472" y="10345"/>
                    </a:cubicBezTo>
                    <a:cubicBezTo>
                      <a:pt x="7739" y="10245"/>
                      <a:pt x="8707" y="9177"/>
                      <a:pt x="8707" y="7876"/>
                    </a:cubicBezTo>
                    <a:cubicBezTo>
                      <a:pt x="10041" y="7743"/>
                      <a:pt x="11042" y="6676"/>
                      <a:pt x="11008" y="5375"/>
                    </a:cubicBezTo>
                    <a:cubicBezTo>
                      <a:pt x="11008" y="4374"/>
                      <a:pt x="10308" y="3507"/>
                      <a:pt x="9307" y="3206"/>
                    </a:cubicBezTo>
                    <a:cubicBezTo>
                      <a:pt x="9674" y="1872"/>
                      <a:pt x="8974" y="504"/>
                      <a:pt x="7706" y="104"/>
                    </a:cubicBezTo>
                    <a:cubicBezTo>
                      <a:pt x="7475" y="34"/>
                      <a:pt x="7244" y="1"/>
                      <a:pt x="70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6" name="Google Shape;3947;p33">
                <a:extLst>
                  <a:ext uri="{FF2B5EF4-FFF2-40B4-BE49-F238E27FC236}">
                    <a16:creationId xmlns:a16="http://schemas.microsoft.com/office/drawing/2014/main" id="{10E84ED6-EDBF-9958-52A6-CEDC6332B915}"/>
                  </a:ext>
                </a:extLst>
              </p:cNvPr>
              <p:cNvSpPr/>
              <p:nvPr/>
            </p:nvSpPr>
            <p:spPr>
              <a:xfrm>
                <a:off x="4329350" y="4197175"/>
                <a:ext cx="70075" cy="58150"/>
              </a:xfrm>
              <a:custGeom>
                <a:avLst/>
                <a:gdLst/>
                <a:ahLst/>
                <a:cxnLst/>
                <a:rect l="l" t="t" r="r" b="b"/>
                <a:pathLst>
                  <a:path w="2803" h="2326" extrusionOk="0">
                    <a:moveTo>
                      <a:pt x="1402" y="0"/>
                    </a:moveTo>
                    <a:cubicBezTo>
                      <a:pt x="1269" y="0"/>
                      <a:pt x="1133" y="19"/>
                      <a:pt x="1001" y="59"/>
                    </a:cubicBezTo>
                    <a:cubicBezTo>
                      <a:pt x="334" y="259"/>
                      <a:pt x="0" y="926"/>
                      <a:pt x="234" y="1560"/>
                    </a:cubicBezTo>
                    <a:cubicBezTo>
                      <a:pt x="416" y="2054"/>
                      <a:pt x="862" y="2325"/>
                      <a:pt x="1367" y="2325"/>
                    </a:cubicBezTo>
                    <a:cubicBezTo>
                      <a:pt x="1509" y="2325"/>
                      <a:pt x="1655" y="2304"/>
                      <a:pt x="1802" y="2260"/>
                    </a:cubicBezTo>
                    <a:cubicBezTo>
                      <a:pt x="2469" y="2060"/>
                      <a:pt x="2802" y="1393"/>
                      <a:pt x="2602" y="759"/>
                    </a:cubicBezTo>
                    <a:cubicBezTo>
                      <a:pt x="2442" y="305"/>
                      <a:pt x="1939" y="0"/>
                      <a:pt x="14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7" name="Google Shape;3948;p33">
                <a:extLst>
                  <a:ext uri="{FF2B5EF4-FFF2-40B4-BE49-F238E27FC236}">
                    <a16:creationId xmlns:a16="http://schemas.microsoft.com/office/drawing/2014/main" id="{726C4A87-3B35-1460-463F-3B32CA1D5B58}"/>
                  </a:ext>
                </a:extLst>
              </p:cNvPr>
              <p:cNvSpPr/>
              <p:nvPr/>
            </p:nvSpPr>
            <p:spPr>
              <a:xfrm>
                <a:off x="4516975" y="3699850"/>
                <a:ext cx="276900" cy="257825"/>
              </a:xfrm>
              <a:custGeom>
                <a:avLst/>
                <a:gdLst/>
                <a:ahLst/>
                <a:cxnLst/>
                <a:rect l="l" t="t" r="r" b="b"/>
                <a:pathLst>
                  <a:path w="11076" h="10313" extrusionOk="0">
                    <a:moveTo>
                      <a:pt x="7048" y="1"/>
                    </a:moveTo>
                    <a:cubicBezTo>
                      <a:pt x="6188" y="1"/>
                      <a:pt x="5386" y="474"/>
                      <a:pt x="4937" y="1238"/>
                    </a:cubicBezTo>
                    <a:cubicBezTo>
                      <a:pt x="4448" y="767"/>
                      <a:pt x="3798" y="520"/>
                      <a:pt x="3163" y="520"/>
                    </a:cubicBezTo>
                    <a:cubicBezTo>
                      <a:pt x="2674" y="520"/>
                      <a:pt x="2194" y="666"/>
                      <a:pt x="1802" y="971"/>
                    </a:cubicBezTo>
                    <a:cubicBezTo>
                      <a:pt x="701" y="1772"/>
                      <a:pt x="568" y="3306"/>
                      <a:pt x="1402" y="4440"/>
                    </a:cubicBezTo>
                    <a:cubicBezTo>
                      <a:pt x="1468" y="4574"/>
                      <a:pt x="1535" y="4641"/>
                      <a:pt x="1635" y="4741"/>
                    </a:cubicBezTo>
                    <a:cubicBezTo>
                      <a:pt x="501" y="5341"/>
                      <a:pt x="1" y="6775"/>
                      <a:pt x="568" y="7910"/>
                    </a:cubicBezTo>
                    <a:cubicBezTo>
                      <a:pt x="967" y="8755"/>
                      <a:pt x="1812" y="9253"/>
                      <a:pt x="2708" y="9253"/>
                    </a:cubicBezTo>
                    <a:cubicBezTo>
                      <a:pt x="3085" y="9253"/>
                      <a:pt x="3471" y="9165"/>
                      <a:pt x="3837" y="8977"/>
                    </a:cubicBezTo>
                    <a:cubicBezTo>
                      <a:pt x="3937" y="8944"/>
                      <a:pt x="4070" y="8844"/>
                      <a:pt x="4137" y="8810"/>
                    </a:cubicBezTo>
                    <a:cubicBezTo>
                      <a:pt x="4527" y="9720"/>
                      <a:pt x="5422" y="10313"/>
                      <a:pt x="6393" y="10313"/>
                    </a:cubicBezTo>
                    <a:cubicBezTo>
                      <a:pt x="6419" y="10313"/>
                      <a:pt x="6445" y="10312"/>
                      <a:pt x="6472" y="10311"/>
                    </a:cubicBezTo>
                    <a:cubicBezTo>
                      <a:pt x="7773" y="10245"/>
                      <a:pt x="8707" y="9144"/>
                      <a:pt x="8707" y="7843"/>
                    </a:cubicBezTo>
                    <a:cubicBezTo>
                      <a:pt x="10041" y="7743"/>
                      <a:pt x="11075" y="6642"/>
                      <a:pt x="11008" y="5341"/>
                    </a:cubicBezTo>
                    <a:cubicBezTo>
                      <a:pt x="11008" y="4340"/>
                      <a:pt x="10308" y="3473"/>
                      <a:pt x="9307" y="3173"/>
                    </a:cubicBezTo>
                    <a:cubicBezTo>
                      <a:pt x="9674" y="1839"/>
                      <a:pt x="8974" y="471"/>
                      <a:pt x="7739" y="104"/>
                    </a:cubicBezTo>
                    <a:cubicBezTo>
                      <a:pt x="7509" y="34"/>
                      <a:pt x="7276" y="1"/>
                      <a:pt x="704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8" name="Google Shape;3949;p33">
                <a:extLst>
                  <a:ext uri="{FF2B5EF4-FFF2-40B4-BE49-F238E27FC236}">
                    <a16:creationId xmlns:a16="http://schemas.microsoft.com/office/drawing/2014/main" id="{B15EBE78-BA62-6987-3841-DC5B08F11B2E}"/>
                  </a:ext>
                </a:extLst>
              </p:cNvPr>
              <p:cNvSpPr/>
              <p:nvPr/>
            </p:nvSpPr>
            <p:spPr>
              <a:xfrm>
                <a:off x="4615375" y="3794375"/>
                <a:ext cx="70075" cy="58900"/>
              </a:xfrm>
              <a:custGeom>
                <a:avLst/>
                <a:gdLst/>
                <a:ahLst/>
                <a:cxnLst/>
                <a:rect l="l" t="t" r="r" b="b"/>
                <a:pathLst>
                  <a:path w="2803" h="2356" extrusionOk="0">
                    <a:moveTo>
                      <a:pt x="1396" y="1"/>
                    </a:moveTo>
                    <a:cubicBezTo>
                      <a:pt x="1266" y="1"/>
                      <a:pt x="1133" y="20"/>
                      <a:pt x="1001" y="59"/>
                    </a:cubicBezTo>
                    <a:cubicBezTo>
                      <a:pt x="334" y="293"/>
                      <a:pt x="1" y="960"/>
                      <a:pt x="201" y="1560"/>
                    </a:cubicBezTo>
                    <a:cubicBezTo>
                      <a:pt x="412" y="2063"/>
                      <a:pt x="876" y="2355"/>
                      <a:pt x="1391" y="2355"/>
                    </a:cubicBezTo>
                    <a:cubicBezTo>
                      <a:pt x="1526" y="2355"/>
                      <a:pt x="1664" y="2335"/>
                      <a:pt x="1802" y="2294"/>
                    </a:cubicBezTo>
                    <a:cubicBezTo>
                      <a:pt x="2469" y="2060"/>
                      <a:pt x="2803" y="1393"/>
                      <a:pt x="2569" y="793"/>
                    </a:cubicBezTo>
                    <a:cubicBezTo>
                      <a:pt x="2409" y="311"/>
                      <a:pt x="1925" y="1"/>
                      <a:pt x="1396" y="1"/>
                    </a:cubicBezTo>
                    <a:close/>
                  </a:path>
                </a:pathLst>
              </a:custGeom>
              <a:solidFill>
                <a:srgbClr val="FBE2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9" name="Google Shape;3950;p33">
                <a:extLst>
                  <a:ext uri="{FF2B5EF4-FFF2-40B4-BE49-F238E27FC236}">
                    <a16:creationId xmlns:a16="http://schemas.microsoft.com/office/drawing/2014/main" id="{13C5C5A9-B385-F021-A961-D24703B6B951}"/>
                  </a:ext>
                </a:extLst>
              </p:cNvPr>
              <p:cNvSpPr/>
              <p:nvPr/>
            </p:nvSpPr>
            <p:spPr>
              <a:xfrm>
                <a:off x="4315175" y="3291025"/>
                <a:ext cx="278550" cy="264600"/>
              </a:xfrm>
              <a:custGeom>
                <a:avLst/>
                <a:gdLst/>
                <a:ahLst/>
                <a:cxnLst/>
                <a:rect l="l" t="t" r="r" b="b"/>
                <a:pathLst>
                  <a:path w="11142" h="10584" extrusionOk="0">
                    <a:moveTo>
                      <a:pt x="4277" y="0"/>
                    </a:moveTo>
                    <a:cubicBezTo>
                      <a:pt x="4042" y="0"/>
                      <a:pt x="3804" y="36"/>
                      <a:pt x="3569" y="112"/>
                    </a:cubicBezTo>
                    <a:cubicBezTo>
                      <a:pt x="2302" y="512"/>
                      <a:pt x="1635" y="1913"/>
                      <a:pt x="2035" y="3248"/>
                    </a:cubicBezTo>
                    <a:cubicBezTo>
                      <a:pt x="2068" y="3348"/>
                      <a:pt x="2135" y="3481"/>
                      <a:pt x="2202" y="3614"/>
                    </a:cubicBezTo>
                    <a:cubicBezTo>
                      <a:pt x="901" y="3815"/>
                      <a:pt x="0" y="4982"/>
                      <a:pt x="134" y="6216"/>
                    </a:cubicBezTo>
                    <a:cubicBezTo>
                      <a:pt x="226" y="7450"/>
                      <a:pt x="1317" y="8370"/>
                      <a:pt x="2561" y="8370"/>
                    </a:cubicBezTo>
                    <a:cubicBezTo>
                      <a:pt x="2663" y="8370"/>
                      <a:pt x="2766" y="8364"/>
                      <a:pt x="2869" y="8351"/>
                    </a:cubicBezTo>
                    <a:cubicBezTo>
                      <a:pt x="3002" y="8351"/>
                      <a:pt x="3069" y="8318"/>
                      <a:pt x="3202" y="8318"/>
                    </a:cubicBezTo>
                    <a:cubicBezTo>
                      <a:pt x="3303" y="9319"/>
                      <a:pt x="3903" y="10186"/>
                      <a:pt x="4904" y="10486"/>
                    </a:cubicBezTo>
                    <a:cubicBezTo>
                      <a:pt x="5125" y="10552"/>
                      <a:pt x="5348" y="10583"/>
                      <a:pt x="5566" y="10583"/>
                    </a:cubicBezTo>
                    <a:cubicBezTo>
                      <a:pt x="6567" y="10583"/>
                      <a:pt x="7489" y="9925"/>
                      <a:pt x="7872" y="8885"/>
                    </a:cubicBezTo>
                    <a:cubicBezTo>
                      <a:pt x="8098" y="8943"/>
                      <a:pt x="8323" y="8970"/>
                      <a:pt x="8544" y="8970"/>
                    </a:cubicBezTo>
                    <a:cubicBezTo>
                      <a:pt x="9597" y="8970"/>
                      <a:pt x="10544" y="8338"/>
                      <a:pt x="10875" y="7317"/>
                    </a:cubicBezTo>
                    <a:cubicBezTo>
                      <a:pt x="11141" y="6416"/>
                      <a:pt x="10741" y="5316"/>
                      <a:pt x="9907" y="4682"/>
                    </a:cubicBezTo>
                    <a:cubicBezTo>
                      <a:pt x="10708" y="3581"/>
                      <a:pt x="10508" y="2013"/>
                      <a:pt x="9474" y="1213"/>
                    </a:cubicBezTo>
                    <a:cubicBezTo>
                      <a:pt x="9046" y="908"/>
                      <a:pt x="8556" y="763"/>
                      <a:pt x="8070" y="763"/>
                    </a:cubicBezTo>
                    <a:cubicBezTo>
                      <a:pt x="7494" y="763"/>
                      <a:pt x="6924" y="966"/>
                      <a:pt x="6471" y="1346"/>
                    </a:cubicBezTo>
                    <a:cubicBezTo>
                      <a:pt x="6022" y="526"/>
                      <a:pt x="5174" y="0"/>
                      <a:pt x="42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0" name="Google Shape;3951;p33">
                <a:extLst>
                  <a:ext uri="{FF2B5EF4-FFF2-40B4-BE49-F238E27FC236}">
                    <a16:creationId xmlns:a16="http://schemas.microsoft.com/office/drawing/2014/main" id="{1DC10231-5048-5583-BBCB-1D052D2E4306}"/>
                  </a:ext>
                </a:extLst>
              </p:cNvPr>
              <p:cNvSpPr/>
              <p:nvPr/>
            </p:nvSpPr>
            <p:spPr>
              <a:xfrm>
                <a:off x="4423575" y="3389725"/>
                <a:ext cx="62575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2336" extrusionOk="0">
                    <a:moveTo>
                      <a:pt x="1235" y="0"/>
                    </a:moveTo>
                    <a:cubicBezTo>
                      <a:pt x="534" y="0"/>
                      <a:pt x="1" y="500"/>
                      <a:pt x="1" y="1168"/>
                    </a:cubicBezTo>
                    <a:cubicBezTo>
                      <a:pt x="1" y="1801"/>
                      <a:pt x="568" y="2335"/>
                      <a:pt x="1235" y="2335"/>
                    </a:cubicBezTo>
                    <a:cubicBezTo>
                      <a:pt x="1935" y="2335"/>
                      <a:pt x="2502" y="1835"/>
                      <a:pt x="2502" y="1168"/>
                    </a:cubicBezTo>
                    <a:cubicBezTo>
                      <a:pt x="2502" y="500"/>
                      <a:pt x="1902" y="0"/>
                      <a:pt x="12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1" name="Google Shape;3952;p33">
                <a:extLst>
                  <a:ext uri="{FF2B5EF4-FFF2-40B4-BE49-F238E27FC236}">
                    <a16:creationId xmlns:a16="http://schemas.microsoft.com/office/drawing/2014/main" id="{7B911B4C-5893-784B-8E58-5BDAFAAE24F5}"/>
                  </a:ext>
                </a:extLst>
              </p:cNvPr>
              <p:cNvSpPr/>
              <p:nvPr/>
            </p:nvSpPr>
            <p:spPr>
              <a:xfrm>
                <a:off x="4916425" y="3273175"/>
                <a:ext cx="279400" cy="264925"/>
              </a:xfrm>
              <a:custGeom>
                <a:avLst/>
                <a:gdLst/>
                <a:ahLst/>
                <a:cxnLst/>
                <a:rect l="l" t="t" r="r" b="b"/>
                <a:pathLst>
                  <a:path w="11176" h="10597" extrusionOk="0">
                    <a:moveTo>
                      <a:pt x="4316" y="0"/>
                    </a:moveTo>
                    <a:cubicBezTo>
                      <a:pt x="4078" y="0"/>
                      <a:pt x="3838" y="40"/>
                      <a:pt x="3603" y="125"/>
                    </a:cubicBezTo>
                    <a:cubicBezTo>
                      <a:pt x="2302" y="526"/>
                      <a:pt x="1635" y="1893"/>
                      <a:pt x="2035" y="3228"/>
                    </a:cubicBezTo>
                    <a:cubicBezTo>
                      <a:pt x="2102" y="3361"/>
                      <a:pt x="2136" y="3495"/>
                      <a:pt x="2202" y="3595"/>
                    </a:cubicBezTo>
                    <a:cubicBezTo>
                      <a:pt x="935" y="3828"/>
                      <a:pt x="1" y="4996"/>
                      <a:pt x="134" y="6230"/>
                    </a:cubicBezTo>
                    <a:cubicBezTo>
                      <a:pt x="257" y="7463"/>
                      <a:pt x="1322" y="8383"/>
                      <a:pt x="2563" y="8383"/>
                    </a:cubicBezTo>
                    <a:cubicBezTo>
                      <a:pt x="2664" y="8383"/>
                      <a:pt x="2766" y="8377"/>
                      <a:pt x="2869" y="8365"/>
                    </a:cubicBezTo>
                    <a:cubicBezTo>
                      <a:pt x="3003" y="8365"/>
                      <a:pt x="3103" y="8331"/>
                      <a:pt x="3203" y="8331"/>
                    </a:cubicBezTo>
                    <a:cubicBezTo>
                      <a:pt x="3303" y="9332"/>
                      <a:pt x="3937" y="10199"/>
                      <a:pt x="4938" y="10500"/>
                    </a:cubicBezTo>
                    <a:cubicBezTo>
                      <a:pt x="5153" y="10565"/>
                      <a:pt x="5372" y="10597"/>
                      <a:pt x="5588" y="10597"/>
                    </a:cubicBezTo>
                    <a:cubicBezTo>
                      <a:pt x="6577" y="10597"/>
                      <a:pt x="7517" y="9939"/>
                      <a:pt x="7873" y="8898"/>
                    </a:cubicBezTo>
                    <a:cubicBezTo>
                      <a:pt x="8098" y="8956"/>
                      <a:pt x="8324" y="8984"/>
                      <a:pt x="8544" y="8984"/>
                    </a:cubicBezTo>
                    <a:cubicBezTo>
                      <a:pt x="9597" y="8984"/>
                      <a:pt x="10544" y="8351"/>
                      <a:pt x="10875" y="7331"/>
                    </a:cubicBezTo>
                    <a:cubicBezTo>
                      <a:pt x="11175" y="6363"/>
                      <a:pt x="10775" y="5329"/>
                      <a:pt x="9941" y="4695"/>
                    </a:cubicBezTo>
                    <a:cubicBezTo>
                      <a:pt x="10708" y="3561"/>
                      <a:pt x="10508" y="2027"/>
                      <a:pt x="9474" y="1226"/>
                    </a:cubicBezTo>
                    <a:cubicBezTo>
                      <a:pt x="9047" y="921"/>
                      <a:pt x="8557" y="776"/>
                      <a:pt x="8071" y="776"/>
                    </a:cubicBezTo>
                    <a:cubicBezTo>
                      <a:pt x="7495" y="776"/>
                      <a:pt x="6924" y="980"/>
                      <a:pt x="6472" y="1360"/>
                    </a:cubicBezTo>
                    <a:cubicBezTo>
                      <a:pt x="6052" y="546"/>
                      <a:pt x="5198" y="0"/>
                      <a:pt x="43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2" name="Google Shape;3953;p33">
                <a:extLst>
                  <a:ext uri="{FF2B5EF4-FFF2-40B4-BE49-F238E27FC236}">
                    <a16:creationId xmlns:a16="http://schemas.microsoft.com/office/drawing/2014/main" id="{3D3E0B05-62B3-6928-F17C-7D359B9F3774}"/>
                  </a:ext>
                </a:extLst>
              </p:cNvPr>
              <p:cNvSpPr/>
              <p:nvPr/>
            </p:nvSpPr>
            <p:spPr>
              <a:xfrm>
                <a:off x="5024850" y="3370525"/>
                <a:ext cx="6255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502" h="2336" extrusionOk="0">
                    <a:moveTo>
                      <a:pt x="1268" y="1"/>
                    </a:moveTo>
                    <a:cubicBezTo>
                      <a:pt x="534" y="1"/>
                      <a:pt x="0" y="535"/>
                      <a:pt x="0" y="1168"/>
                    </a:cubicBezTo>
                    <a:cubicBezTo>
                      <a:pt x="0" y="1802"/>
                      <a:pt x="601" y="2336"/>
                      <a:pt x="1268" y="2336"/>
                    </a:cubicBezTo>
                    <a:cubicBezTo>
                      <a:pt x="1968" y="2336"/>
                      <a:pt x="2502" y="1835"/>
                      <a:pt x="2502" y="1168"/>
                    </a:cubicBezTo>
                    <a:cubicBezTo>
                      <a:pt x="2502" y="535"/>
                      <a:pt x="1968" y="1"/>
                      <a:pt x="12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3" name="Google Shape;3954;p33">
                <a:extLst>
                  <a:ext uri="{FF2B5EF4-FFF2-40B4-BE49-F238E27FC236}">
                    <a16:creationId xmlns:a16="http://schemas.microsoft.com/office/drawing/2014/main" id="{5CE60E39-81AE-682D-65F7-DCA91C9ADB8A}"/>
                  </a:ext>
                </a:extLst>
              </p:cNvPr>
              <p:cNvSpPr/>
              <p:nvPr/>
            </p:nvSpPr>
            <p:spPr>
              <a:xfrm>
                <a:off x="4320175" y="3976700"/>
                <a:ext cx="279375" cy="247900"/>
              </a:xfrm>
              <a:custGeom>
                <a:avLst/>
                <a:gdLst/>
                <a:ahLst/>
                <a:cxnLst/>
                <a:rect l="l" t="t" r="r" b="b"/>
                <a:pathLst>
                  <a:path w="11175" h="9916" extrusionOk="0">
                    <a:moveTo>
                      <a:pt x="6719" y="1"/>
                    </a:moveTo>
                    <a:cubicBezTo>
                      <a:pt x="5292" y="1"/>
                      <a:pt x="3731" y="644"/>
                      <a:pt x="2502" y="1873"/>
                    </a:cubicBezTo>
                    <a:cubicBezTo>
                      <a:pt x="334" y="3974"/>
                      <a:pt x="0" y="7110"/>
                      <a:pt x="1702" y="8844"/>
                    </a:cubicBezTo>
                    <a:cubicBezTo>
                      <a:pt x="2438" y="9566"/>
                      <a:pt x="3420" y="9916"/>
                      <a:pt x="4470" y="9916"/>
                    </a:cubicBezTo>
                    <a:cubicBezTo>
                      <a:pt x="5895" y="9916"/>
                      <a:pt x="7444" y="9273"/>
                      <a:pt x="8673" y="8044"/>
                    </a:cubicBezTo>
                    <a:cubicBezTo>
                      <a:pt x="10841" y="5909"/>
                      <a:pt x="11175" y="2773"/>
                      <a:pt x="9474" y="1072"/>
                    </a:cubicBezTo>
                    <a:cubicBezTo>
                      <a:pt x="8752" y="350"/>
                      <a:pt x="7772" y="1"/>
                      <a:pt x="6719" y="1"/>
                    </a:cubicBezTo>
                    <a:close/>
                  </a:path>
                </a:pathLst>
              </a:custGeom>
              <a:solidFill>
                <a:srgbClr val="D49B7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4" name="Google Shape;3955;p33">
                <a:extLst>
                  <a:ext uri="{FF2B5EF4-FFF2-40B4-BE49-F238E27FC236}">
                    <a16:creationId xmlns:a16="http://schemas.microsoft.com/office/drawing/2014/main" id="{26BAB312-122D-BC31-77B1-32E2AD8471DD}"/>
                  </a:ext>
                </a:extLst>
              </p:cNvPr>
              <p:cNvSpPr/>
              <p:nvPr/>
            </p:nvSpPr>
            <p:spPr>
              <a:xfrm>
                <a:off x="4381875" y="4031725"/>
                <a:ext cx="165150" cy="147975"/>
              </a:xfrm>
              <a:custGeom>
                <a:avLst/>
                <a:gdLst/>
                <a:ahLst/>
                <a:cxnLst/>
                <a:rect l="l" t="t" r="r" b="b"/>
                <a:pathLst>
                  <a:path w="6606" h="5919" extrusionOk="0">
                    <a:moveTo>
                      <a:pt x="3963" y="1"/>
                    </a:moveTo>
                    <a:cubicBezTo>
                      <a:pt x="3115" y="1"/>
                      <a:pt x="2177" y="368"/>
                      <a:pt x="1435" y="1073"/>
                    </a:cubicBezTo>
                    <a:cubicBezTo>
                      <a:pt x="201" y="2373"/>
                      <a:pt x="1" y="4241"/>
                      <a:pt x="1001" y="5242"/>
                    </a:cubicBezTo>
                    <a:cubicBezTo>
                      <a:pt x="1445" y="5700"/>
                      <a:pt x="2036" y="5919"/>
                      <a:pt x="2670" y="5919"/>
                    </a:cubicBezTo>
                    <a:cubicBezTo>
                      <a:pt x="3512" y="5919"/>
                      <a:pt x="4428" y="5532"/>
                      <a:pt x="5171" y="4809"/>
                    </a:cubicBezTo>
                    <a:cubicBezTo>
                      <a:pt x="6405" y="3508"/>
                      <a:pt x="6605" y="1640"/>
                      <a:pt x="5605" y="639"/>
                    </a:cubicBezTo>
                    <a:cubicBezTo>
                      <a:pt x="5189" y="209"/>
                      <a:pt x="4602" y="1"/>
                      <a:pt x="3963" y="1"/>
                    </a:cubicBezTo>
                    <a:close/>
                  </a:path>
                </a:pathLst>
              </a:custGeom>
              <a:solidFill>
                <a:srgbClr val="FCE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5" name="Google Shape;3956;p33">
                <a:extLst>
                  <a:ext uri="{FF2B5EF4-FFF2-40B4-BE49-F238E27FC236}">
                    <a16:creationId xmlns:a16="http://schemas.microsoft.com/office/drawing/2014/main" id="{A73074AC-89CC-E6CE-0AD7-C3AFF77E4AAE}"/>
                  </a:ext>
                </a:extLst>
              </p:cNvPr>
              <p:cNvSpPr/>
              <p:nvPr/>
            </p:nvSpPr>
            <p:spPr>
              <a:xfrm>
                <a:off x="4381875" y="4022675"/>
                <a:ext cx="165150" cy="166800"/>
              </a:xfrm>
              <a:custGeom>
                <a:avLst/>
                <a:gdLst/>
                <a:ahLst/>
                <a:cxnLst/>
                <a:rect l="l" t="t" r="r" b="b"/>
                <a:pathLst>
                  <a:path w="6606" h="6672" fill="none" extrusionOk="0">
                    <a:moveTo>
                      <a:pt x="5605" y="1001"/>
                    </a:moveTo>
                    <a:cubicBezTo>
                      <a:pt x="6605" y="2002"/>
                      <a:pt x="6405" y="3870"/>
                      <a:pt x="5171" y="5171"/>
                    </a:cubicBezTo>
                    <a:cubicBezTo>
                      <a:pt x="3870" y="6438"/>
                      <a:pt x="2036" y="6672"/>
                      <a:pt x="1001" y="5604"/>
                    </a:cubicBezTo>
                    <a:cubicBezTo>
                      <a:pt x="1" y="4603"/>
                      <a:pt x="201" y="2735"/>
                      <a:pt x="1435" y="1435"/>
                    </a:cubicBezTo>
                    <a:cubicBezTo>
                      <a:pt x="2736" y="200"/>
                      <a:pt x="4637" y="0"/>
                      <a:pt x="5605" y="1001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rgbClr val="73324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6" name="Google Shape;3957;p33">
                <a:extLst>
                  <a:ext uri="{FF2B5EF4-FFF2-40B4-BE49-F238E27FC236}">
                    <a16:creationId xmlns:a16="http://schemas.microsoft.com/office/drawing/2014/main" id="{DDFB5224-4373-FF49-72A6-92E5E9B13E8E}"/>
                  </a:ext>
                </a:extLst>
              </p:cNvPr>
              <p:cNvSpPr/>
              <p:nvPr/>
            </p:nvSpPr>
            <p:spPr>
              <a:xfrm>
                <a:off x="4320175" y="3976700"/>
                <a:ext cx="279375" cy="247900"/>
              </a:xfrm>
              <a:custGeom>
                <a:avLst/>
                <a:gdLst/>
                <a:ahLst/>
                <a:cxnLst/>
                <a:rect l="l" t="t" r="r" b="b"/>
                <a:pathLst>
                  <a:path w="11175" h="9916" extrusionOk="0">
                    <a:moveTo>
                      <a:pt x="6719" y="1"/>
                    </a:moveTo>
                    <a:cubicBezTo>
                      <a:pt x="5292" y="1"/>
                      <a:pt x="3731" y="644"/>
                      <a:pt x="2502" y="1873"/>
                    </a:cubicBezTo>
                    <a:cubicBezTo>
                      <a:pt x="334" y="3974"/>
                      <a:pt x="0" y="7110"/>
                      <a:pt x="1702" y="8844"/>
                    </a:cubicBezTo>
                    <a:cubicBezTo>
                      <a:pt x="2438" y="9566"/>
                      <a:pt x="3420" y="9916"/>
                      <a:pt x="4470" y="9916"/>
                    </a:cubicBezTo>
                    <a:cubicBezTo>
                      <a:pt x="5895" y="9916"/>
                      <a:pt x="7444" y="9273"/>
                      <a:pt x="8673" y="8044"/>
                    </a:cubicBezTo>
                    <a:cubicBezTo>
                      <a:pt x="10841" y="5909"/>
                      <a:pt x="11175" y="2773"/>
                      <a:pt x="9474" y="1072"/>
                    </a:cubicBezTo>
                    <a:cubicBezTo>
                      <a:pt x="8752" y="350"/>
                      <a:pt x="7772" y="1"/>
                      <a:pt x="6719" y="1"/>
                    </a:cubicBezTo>
                    <a:close/>
                  </a:path>
                </a:pathLst>
              </a:custGeom>
              <a:solidFill>
                <a:srgbClr val="D49B7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7" name="Google Shape;3958;p33">
                <a:extLst>
                  <a:ext uri="{FF2B5EF4-FFF2-40B4-BE49-F238E27FC236}">
                    <a16:creationId xmlns:a16="http://schemas.microsoft.com/office/drawing/2014/main" id="{0B77B7F6-7901-7B58-0484-A9EB70ED11E4}"/>
                  </a:ext>
                </a:extLst>
              </p:cNvPr>
              <p:cNvSpPr/>
              <p:nvPr/>
            </p:nvSpPr>
            <p:spPr>
              <a:xfrm>
                <a:off x="4916425" y="3976700"/>
                <a:ext cx="279400" cy="247900"/>
              </a:xfrm>
              <a:custGeom>
                <a:avLst/>
                <a:gdLst/>
                <a:ahLst/>
                <a:cxnLst/>
                <a:rect l="l" t="t" r="r" b="b"/>
                <a:pathLst>
                  <a:path w="11176" h="9916" extrusionOk="0">
                    <a:moveTo>
                      <a:pt x="4471" y="1"/>
                    </a:moveTo>
                    <a:cubicBezTo>
                      <a:pt x="3420" y="1"/>
                      <a:pt x="2438" y="350"/>
                      <a:pt x="1702" y="1072"/>
                    </a:cubicBezTo>
                    <a:cubicBezTo>
                      <a:pt x="1" y="2773"/>
                      <a:pt x="334" y="5909"/>
                      <a:pt x="2502" y="8044"/>
                    </a:cubicBezTo>
                    <a:cubicBezTo>
                      <a:pt x="3731" y="9273"/>
                      <a:pt x="5292" y="9916"/>
                      <a:pt x="6720" y="9916"/>
                    </a:cubicBezTo>
                    <a:cubicBezTo>
                      <a:pt x="7772" y="9916"/>
                      <a:pt x="8752" y="9566"/>
                      <a:pt x="9474" y="8844"/>
                    </a:cubicBezTo>
                    <a:cubicBezTo>
                      <a:pt x="11175" y="7110"/>
                      <a:pt x="10842" y="3974"/>
                      <a:pt x="8674" y="1873"/>
                    </a:cubicBezTo>
                    <a:cubicBezTo>
                      <a:pt x="7445" y="644"/>
                      <a:pt x="5895" y="1"/>
                      <a:pt x="4471" y="1"/>
                    </a:cubicBezTo>
                    <a:close/>
                  </a:path>
                </a:pathLst>
              </a:custGeom>
              <a:solidFill>
                <a:srgbClr val="D49B7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8" name="Google Shape;3959;p33">
                <a:extLst>
                  <a:ext uri="{FF2B5EF4-FFF2-40B4-BE49-F238E27FC236}">
                    <a16:creationId xmlns:a16="http://schemas.microsoft.com/office/drawing/2014/main" id="{A0BD2CAA-BC61-95D9-91A3-AA1512C6D146}"/>
                  </a:ext>
                </a:extLst>
              </p:cNvPr>
              <p:cNvSpPr/>
              <p:nvPr/>
            </p:nvSpPr>
            <p:spPr>
              <a:xfrm>
                <a:off x="4968975" y="4031725"/>
                <a:ext cx="165125" cy="147975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5919" extrusionOk="0">
                    <a:moveTo>
                      <a:pt x="2671" y="1"/>
                    </a:moveTo>
                    <a:cubicBezTo>
                      <a:pt x="2037" y="1"/>
                      <a:pt x="1445" y="209"/>
                      <a:pt x="1001" y="639"/>
                    </a:cubicBezTo>
                    <a:cubicBezTo>
                      <a:pt x="0" y="1640"/>
                      <a:pt x="200" y="3508"/>
                      <a:pt x="1435" y="4809"/>
                    </a:cubicBezTo>
                    <a:cubicBezTo>
                      <a:pt x="2177" y="5532"/>
                      <a:pt x="3094" y="5919"/>
                      <a:pt x="3936" y="5919"/>
                    </a:cubicBezTo>
                    <a:cubicBezTo>
                      <a:pt x="4569" y="5919"/>
                      <a:pt x="5160" y="5700"/>
                      <a:pt x="5604" y="5242"/>
                    </a:cubicBezTo>
                    <a:cubicBezTo>
                      <a:pt x="6605" y="4241"/>
                      <a:pt x="6405" y="2373"/>
                      <a:pt x="5171" y="1073"/>
                    </a:cubicBezTo>
                    <a:cubicBezTo>
                      <a:pt x="4428" y="368"/>
                      <a:pt x="3512" y="1"/>
                      <a:pt x="2671" y="1"/>
                    </a:cubicBezTo>
                    <a:close/>
                  </a:path>
                </a:pathLst>
              </a:custGeom>
              <a:solidFill>
                <a:srgbClr val="FCE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9" name="Google Shape;3960;p33">
                <a:extLst>
                  <a:ext uri="{FF2B5EF4-FFF2-40B4-BE49-F238E27FC236}">
                    <a16:creationId xmlns:a16="http://schemas.microsoft.com/office/drawing/2014/main" id="{E3DBC045-0F2E-FA06-F9DA-559B5268BB86}"/>
                  </a:ext>
                </a:extLst>
              </p:cNvPr>
              <p:cNvSpPr/>
              <p:nvPr/>
            </p:nvSpPr>
            <p:spPr>
              <a:xfrm>
                <a:off x="4968975" y="4022675"/>
                <a:ext cx="165125" cy="16680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6672" fill="none" extrusionOk="0">
                    <a:moveTo>
                      <a:pt x="1001" y="1001"/>
                    </a:moveTo>
                    <a:cubicBezTo>
                      <a:pt x="0" y="2002"/>
                      <a:pt x="200" y="3870"/>
                      <a:pt x="1435" y="5171"/>
                    </a:cubicBezTo>
                    <a:cubicBezTo>
                      <a:pt x="2735" y="6438"/>
                      <a:pt x="4570" y="6672"/>
                      <a:pt x="5604" y="5604"/>
                    </a:cubicBezTo>
                    <a:cubicBezTo>
                      <a:pt x="6605" y="4603"/>
                      <a:pt x="6405" y="2735"/>
                      <a:pt x="5171" y="1435"/>
                    </a:cubicBezTo>
                    <a:cubicBezTo>
                      <a:pt x="3870" y="200"/>
                      <a:pt x="2035" y="0"/>
                      <a:pt x="1001" y="1001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rgbClr val="73324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0" name="Google Shape;3961;p33">
                <a:extLst>
                  <a:ext uri="{FF2B5EF4-FFF2-40B4-BE49-F238E27FC236}">
                    <a16:creationId xmlns:a16="http://schemas.microsoft.com/office/drawing/2014/main" id="{3418C102-C2B9-2286-B6E2-7B5DC30AE309}"/>
                  </a:ext>
                </a:extLst>
              </p:cNvPr>
              <p:cNvSpPr/>
              <p:nvPr/>
            </p:nvSpPr>
            <p:spPr>
              <a:xfrm>
                <a:off x="4916425" y="3976700"/>
                <a:ext cx="279400" cy="247900"/>
              </a:xfrm>
              <a:custGeom>
                <a:avLst/>
                <a:gdLst/>
                <a:ahLst/>
                <a:cxnLst/>
                <a:rect l="l" t="t" r="r" b="b"/>
                <a:pathLst>
                  <a:path w="11176" h="9916" extrusionOk="0">
                    <a:moveTo>
                      <a:pt x="4471" y="1"/>
                    </a:moveTo>
                    <a:cubicBezTo>
                      <a:pt x="3420" y="1"/>
                      <a:pt x="2438" y="350"/>
                      <a:pt x="1702" y="1072"/>
                    </a:cubicBezTo>
                    <a:cubicBezTo>
                      <a:pt x="1" y="2773"/>
                      <a:pt x="334" y="5909"/>
                      <a:pt x="2502" y="8044"/>
                    </a:cubicBezTo>
                    <a:cubicBezTo>
                      <a:pt x="3731" y="9273"/>
                      <a:pt x="5292" y="9916"/>
                      <a:pt x="6720" y="9916"/>
                    </a:cubicBezTo>
                    <a:cubicBezTo>
                      <a:pt x="7772" y="9916"/>
                      <a:pt x="8752" y="9566"/>
                      <a:pt x="9474" y="8844"/>
                    </a:cubicBezTo>
                    <a:cubicBezTo>
                      <a:pt x="11175" y="7110"/>
                      <a:pt x="10842" y="3974"/>
                      <a:pt x="8674" y="1873"/>
                    </a:cubicBezTo>
                    <a:cubicBezTo>
                      <a:pt x="7445" y="644"/>
                      <a:pt x="5895" y="1"/>
                      <a:pt x="4471" y="1"/>
                    </a:cubicBezTo>
                    <a:close/>
                  </a:path>
                </a:pathLst>
              </a:custGeom>
              <a:solidFill>
                <a:srgbClr val="D49B7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1" name="Google Shape;3962;p33">
                <a:extLst>
                  <a:ext uri="{FF2B5EF4-FFF2-40B4-BE49-F238E27FC236}">
                    <a16:creationId xmlns:a16="http://schemas.microsoft.com/office/drawing/2014/main" id="{75689206-F468-AD54-B600-6EC795283CB4}"/>
                  </a:ext>
                </a:extLst>
              </p:cNvPr>
              <p:cNvSpPr/>
              <p:nvPr/>
            </p:nvSpPr>
            <p:spPr>
              <a:xfrm>
                <a:off x="4369375" y="3997650"/>
                <a:ext cx="775575" cy="609625"/>
              </a:xfrm>
              <a:custGeom>
                <a:avLst/>
                <a:gdLst/>
                <a:ahLst/>
                <a:cxnLst/>
                <a:rect l="l" t="t" r="r" b="b"/>
                <a:pathLst>
                  <a:path w="31023" h="24385" extrusionOk="0">
                    <a:moveTo>
                      <a:pt x="15511" y="0"/>
                    </a:moveTo>
                    <a:cubicBezTo>
                      <a:pt x="6805" y="0"/>
                      <a:pt x="0" y="6105"/>
                      <a:pt x="0" y="13710"/>
                    </a:cubicBezTo>
                    <a:cubicBezTo>
                      <a:pt x="0" y="21282"/>
                      <a:pt x="6805" y="24385"/>
                      <a:pt x="15511" y="24385"/>
                    </a:cubicBezTo>
                    <a:cubicBezTo>
                      <a:pt x="24218" y="24385"/>
                      <a:pt x="31023" y="21249"/>
                      <a:pt x="31023" y="13710"/>
                    </a:cubicBezTo>
                    <a:cubicBezTo>
                      <a:pt x="31023" y="6105"/>
                      <a:pt x="24218" y="0"/>
                      <a:pt x="15511" y="0"/>
                    </a:cubicBezTo>
                    <a:close/>
                  </a:path>
                </a:pathLst>
              </a:custGeom>
              <a:solidFill>
                <a:srgbClr val="D49B7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2" name="Google Shape;3963;p33">
                <a:extLst>
                  <a:ext uri="{FF2B5EF4-FFF2-40B4-BE49-F238E27FC236}">
                    <a16:creationId xmlns:a16="http://schemas.microsoft.com/office/drawing/2014/main" id="{942F5AD5-0D91-F2FA-323F-C1955B3D5642}"/>
                  </a:ext>
                </a:extLst>
              </p:cNvPr>
              <p:cNvSpPr/>
              <p:nvPr/>
            </p:nvSpPr>
            <p:spPr>
              <a:xfrm>
                <a:off x="4391050" y="4143575"/>
                <a:ext cx="753900" cy="463700"/>
              </a:xfrm>
              <a:custGeom>
                <a:avLst/>
                <a:gdLst/>
                <a:ahLst/>
                <a:cxnLst/>
                <a:rect l="l" t="t" r="r" b="b"/>
                <a:pathLst>
                  <a:path w="30156" h="18548" extrusionOk="0">
                    <a:moveTo>
                      <a:pt x="27354" y="1"/>
                    </a:moveTo>
                    <a:lnTo>
                      <a:pt x="27354" y="1"/>
                    </a:lnTo>
                    <a:cubicBezTo>
                      <a:pt x="28321" y="1769"/>
                      <a:pt x="28821" y="3737"/>
                      <a:pt x="28821" y="5872"/>
                    </a:cubicBezTo>
                    <a:cubicBezTo>
                      <a:pt x="28821" y="13411"/>
                      <a:pt x="22016" y="16546"/>
                      <a:pt x="13310" y="16546"/>
                    </a:cubicBezTo>
                    <a:cubicBezTo>
                      <a:pt x="7606" y="16546"/>
                      <a:pt x="2669" y="15212"/>
                      <a:pt x="1" y="12110"/>
                    </a:cubicBezTo>
                    <a:lnTo>
                      <a:pt x="1" y="12110"/>
                    </a:lnTo>
                    <a:cubicBezTo>
                      <a:pt x="2136" y="16613"/>
                      <a:pt x="7773" y="18548"/>
                      <a:pt x="14611" y="18548"/>
                    </a:cubicBezTo>
                    <a:cubicBezTo>
                      <a:pt x="23317" y="18548"/>
                      <a:pt x="30122" y="15445"/>
                      <a:pt x="30122" y="7873"/>
                    </a:cubicBezTo>
                    <a:cubicBezTo>
                      <a:pt x="30156" y="4904"/>
                      <a:pt x="29121" y="2203"/>
                      <a:pt x="27354" y="1"/>
                    </a:cubicBezTo>
                    <a:close/>
                  </a:path>
                </a:pathLst>
              </a:custGeom>
              <a:solidFill>
                <a:srgbClr val="D49B7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3" name="Google Shape;3964;p33">
                <a:extLst>
                  <a:ext uri="{FF2B5EF4-FFF2-40B4-BE49-F238E27FC236}">
                    <a16:creationId xmlns:a16="http://schemas.microsoft.com/office/drawing/2014/main" id="{F91016ED-9037-1F3F-4B1A-5757A2748859}"/>
                  </a:ext>
                </a:extLst>
              </p:cNvPr>
              <p:cNvSpPr/>
              <p:nvPr/>
            </p:nvSpPr>
            <p:spPr>
              <a:xfrm>
                <a:off x="4548675" y="4312875"/>
                <a:ext cx="1392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5605" extrusionOk="0">
                    <a:moveTo>
                      <a:pt x="2802" y="0"/>
                    </a:moveTo>
                    <a:cubicBezTo>
                      <a:pt x="1234" y="0"/>
                      <a:pt x="0" y="1268"/>
                      <a:pt x="0" y="2802"/>
                    </a:cubicBezTo>
                    <a:cubicBezTo>
                      <a:pt x="0" y="4337"/>
                      <a:pt x="1234" y="5604"/>
                      <a:pt x="2802" y="5604"/>
                    </a:cubicBezTo>
                    <a:cubicBezTo>
                      <a:pt x="4337" y="5604"/>
                      <a:pt x="5571" y="4337"/>
                      <a:pt x="5571" y="2802"/>
                    </a:cubicBezTo>
                    <a:cubicBezTo>
                      <a:pt x="5571" y="1268"/>
                      <a:pt x="4337" y="0"/>
                      <a:pt x="28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4" name="Google Shape;3965;p33">
                <a:extLst>
                  <a:ext uri="{FF2B5EF4-FFF2-40B4-BE49-F238E27FC236}">
                    <a16:creationId xmlns:a16="http://schemas.microsoft.com/office/drawing/2014/main" id="{A5169282-821A-D788-5A19-F3A0414D2437}"/>
                  </a:ext>
                </a:extLst>
              </p:cNvPr>
              <p:cNvSpPr/>
              <p:nvPr/>
            </p:nvSpPr>
            <p:spPr>
              <a:xfrm>
                <a:off x="4828025" y="4312875"/>
                <a:ext cx="139300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5572" h="5605" extrusionOk="0">
                    <a:moveTo>
                      <a:pt x="2769" y="0"/>
                    </a:moveTo>
                    <a:cubicBezTo>
                      <a:pt x="1235" y="0"/>
                      <a:pt x="1" y="1268"/>
                      <a:pt x="1" y="2802"/>
                    </a:cubicBezTo>
                    <a:cubicBezTo>
                      <a:pt x="1" y="4337"/>
                      <a:pt x="1235" y="5604"/>
                      <a:pt x="2769" y="5604"/>
                    </a:cubicBezTo>
                    <a:cubicBezTo>
                      <a:pt x="4337" y="5604"/>
                      <a:pt x="5571" y="4337"/>
                      <a:pt x="5571" y="2802"/>
                    </a:cubicBezTo>
                    <a:cubicBezTo>
                      <a:pt x="5571" y="1268"/>
                      <a:pt x="4337" y="0"/>
                      <a:pt x="27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5" name="Google Shape;3966;p33">
                <a:extLst>
                  <a:ext uri="{FF2B5EF4-FFF2-40B4-BE49-F238E27FC236}">
                    <a16:creationId xmlns:a16="http://schemas.microsoft.com/office/drawing/2014/main" id="{6EF5454E-E408-50B6-3F9C-E292D1DF9D92}"/>
                  </a:ext>
                </a:extLst>
              </p:cNvPr>
              <p:cNvSpPr/>
              <p:nvPr/>
            </p:nvSpPr>
            <p:spPr>
              <a:xfrm>
                <a:off x="4690425" y="4265350"/>
                <a:ext cx="137625" cy="109250"/>
              </a:xfrm>
              <a:custGeom>
                <a:avLst/>
                <a:gdLst/>
                <a:ahLst/>
                <a:cxnLst/>
                <a:rect l="l" t="t" r="r" b="b"/>
                <a:pathLst>
                  <a:path w="5505" h="4370" extrusionOk="0">
                    <a:moveTo>
                      <a:pt x="2736" y="0"/>
                    </a:moveTo>
                    <a:cubicBezTo>
                      <a:pt x="1202" y="0"/>
                      <a:pt x="1" y="1134"/>
                      <a:pt x="1" y="2469"/>
                    </a:cubicBezTo>
                    <a:cubicBezTo>
                      <a:pt x="1" y="3836"/>
                      <a:pt x="1202" y="4370"/>
                      <a:pt x="2736" y="4370"/>
                    </a:cubicBezTo>
                    <a:cubicBezTo>
                      <a:pt x="4304" y="4370"/>
                      <a:pt x="5505" y="3803"/>
                      <a:pt x="5505" y="2469"/>
                    </a:cubicBezTo>
                    <a:cubicBezTo>
                      <a:pt x="5505" y="1134"/>
                      <a:pt x="4237" y="33"/>
                      <a:pt x="27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6" name="Google Shape;3967;p33">
                <a:extLst>
                  <a:ext uri="{FF2B5EF4-FFF2-40B4-BE49-F238E27FC236}">
                    <a16:creationId xmlns:a16="http://schemas.microsoft.com/office/drawing/2014/main" id="{D8ACC839-CBBC-1542-11A3-B91ED49D5589}"/>
                  </a:ext>
                </a:extLst>
              </p:cNvPr>
              <p:cNvSpPr/>
              <p:nvPr/>
            </p:nvSpPr>
            <p:spPr>
              <a:xfrm>
                <a:off x="4690425" y="4265350"/>
                <a:ext cx="137625" cy="109250"/>
              </a:xfrm>
              <a:custGeom>
                <a:avLst/>
                <a:gdLst/>
                <a:ahLst/>
                <a:cxnLst/>
                <a:rect l="l" t="t" r="r" b="b"/>
                <a:pathLst>
                  <a:path w="5505" h="4370" fill="none" extrusionOk="0">
                    <a:moveTo>
                      <a:pt x="5505" y="2469"/>
                    </a:moveTo>
                    <a:cubicBezTo>
                      <a:pt x="5505" y="3803"/>
                      <a:pt x="4304" y="4370"/>
                      <a:pt x="2736" y="4370"/>
                    </a:cubicBezTo>
                    <a:cubicBezTo>
                      <a:pt x="1202" y="4370"/>
                      <a:pt x="1" y="3836"/>
                      <a:pt x="1" y="2469"/>
                    </a:cubicBezTo>
                    <a:cubicBezTo>
                      <a:pt x="1" y="1134"/>
                      <a:pt x="1202" y="0"/>
                      <a:pt x="2736" y="0"/>
                    </a:cubicBezTo>
                    <a:cubicBezTo>
                      <a:pt x="4237" y="33"/>
                      <a:pt x="5505" y="1134"/>
                      <a:pt x="5505" y="246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7" name="Google Shape;3968;p33">
                <a:extLst>
                  <a:ext uri="{FF2B5EF4-FFF2-40B4-BE49-F238E27FC236}">
                    <a16:creationId xmlns:a16="http://schemas.microsoft.com/office/drawing/2014/main" id="{28D631BF-65DF-ADA0-C6CD-AEA69341C776}"/>
                  </a:ext>
                </a:extLst>
              </p:cNvPr>
              <p:cNvSpPr/>
              <p:nvPr/>
            </p:nvSpPr>
            <p:spPr>
              <a:xfrm>
                <a:off x="4691275" y="4287025"/>
                <a:ext cx="136775" cy="87575"/>
              </a:xfrm>
              <a:custGeom>
                <a:avLst/>
                <a:gdLst/>
                <a:ahLst/>
                <a:cxnLst/>
                <a:rect l="l" t="t" r="r" b="b"/>
                <a:pathLst>
                  <a:path w="5471" h="3503" extrusionOk="0">
                    <a:moveTo>
                      <a:pt x="4770" y="0"/>
                    </a:moveTo>
                    <a:cubicBezTo>
                      <a:pt x="4870" y="301"/>
                      <a:pt x="4970" y="634"/>
                      <a:pt x="4970" y="968"/>
                    </a:cubicBezTo>
                    <a:cubicBezTo>
                      <a:pt x="4970" y="2302"/>
                      <a:pt x="3770" y="2869"/>
                      <a:pt x="2202" y="2869"/>
                    </a:cubicBezTo>
                    <a:cubicBezTo>
                      <a:pt x="1301" y="2869"/>
                      <a:pt x="501" y="2669"/>
                      <a:pt x="0" y="2269"/>
                    </a:cubicBezTo>
                    <a:lnTo>
                      <a:pt x="0" y="2269"/>
                    </a:lnTo>
                    <a:cubicBezTo>
                      <a:pt x="334" y="3136"/>
                      <a:pt x="1368" y="3503"/>
                      <a:pt x="2669" y="3503"/>
                    </a:cubicBezTo>
                    <a:cubicBezTo>
                      <a:pt x="4203" y="3503"/>
                      <a:pt x="5437" y="2969"/>
                      <a:pt x="5437" y="1602"/>
                    </a:cubicBezTo>
                    <a:cubicBezTo>
                      <a:pt x="5471" y="1001"/>
                      <a:pt x="5171" y="434"/>
                      <a:pt x="47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8" name="Google Shape;3969;p33">
                <a:extLst>
                  <a:ext uri="{FF2B5EF4-FFF2-40B4-BE49-F238E27FC236}">
                    <a16:creationId xmlns:a16="http://schemas.microsoft.com/office/drawing/2014/main" id="{3272DA35-5156-EBC7-C87C-E8AE0978FCE9}"/>
                  </a:ext>
                </a:extLst>
              </p:cNvPr>
              <p:cNvSpPr/>
              <p:nvPr/>
            </p:nvSpPr>
            <p:spPr>
              <a:xfrm>
                <a:off x="4736300" y="4278900"/>
                <a:ext cx="45900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836" h="1143" extrusionOk="0">
                    <a:moveTo>
                      <a:pt x="897" y="0"/>
                    </a:moveTo>
                    <a:cubicBezTo>
                      <a:pt x="676" y="0"/>
                      <a:pt x="451" y="42"/>
                      <a:pt x="234" y="125"/>
                    </a:cubicBezTo>
                    <a:cubicBezTo>
                      <a:pt x="34" y="192"/>
                      <a:pt x="1" y="459"/>
                      <a:pt x="101" y="592"/>
                    </a:cubicBezTo>
                    <a:lnTo>
                      <a:pt x="534" y="993"/>
                    </a:lnTo>
                    <a:cubicBezTo>
                      <a:pt x="634" y="1093"/>
                      <a:pt x="759" y="1143"/>
                      <a:pt x="880" y="1143"/>
                    </a:cubicBezTo>
                    <a:cubicBezTo>
                      <a:pt x="1001" y="1143"/>
                      <a:pt x="1118" y="1093"/>
                      <a:pt x="1201" y="993"/>
                    </a:cubicBezTo>
                    <a:lnTo>
                      <a:pt x="1668" y="592"/>
                    </a:lnTo>
                    <a:cubicBezTo>
                      <a:pt x="1835" y="425"/>
                      <a:pt x="1735" y="159"/>
                      <a:pt x="1535" y="125"/>
                    </a:cubicBezTo>
                    <a:cubicBezTo>
                      <a:pt x="1335" y="42"/>
                      <a:pt x="1118" y="0"/>
                      <a:pt x="8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9" name="Google Shape;3970;p33">
                <a:extLst>
                  <a:ext uri="{FF2B5EF4-FFF2-40B4-BE49-F238E27FC236}">
                    <a16:creationId xmlns:a16="http://schemas.microsoft.com/office/drawing/2014/main" id="{788FF55B-AFBE-4C44-06F0-DC80F3D81D98}"/>
                  </a:ext>
                </a:extLst>
              </p:cNvPr>
              <p:cNvSpPr/>
              <p:nvPr/>
            </p:nvSpPr>
            <p:spPr>
              <a:xfrm>
                <a:off x="4757975" y="4287025"/>
                <a:ext cx="25" cy="32550"/>
              </a:xfrm>
              <a:custGeom>
                <a:avLst/>
                <a:gdLst/>
                <a:ahLst/>
                <a:cxnLst/>
                <a:rect l="l" t="t" r="r" b="b"/>
                <a:pathLst>
                  <a:path w="1" h="1302" fill="none" extrusionOk="0">
                    <a:moveTo>
                      <a:pt x="1" y="1301"/>
                    </a:moveTo>
                    <a:lnTo>
                      <a:pt x="1" y="0"/>
                    </a:lnTo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0" name="Google Shape;3971;p33">
                <a:extLst>
                  <a:ext uri="{FF2B5EF4-FFF2-40B4-BE49-F238E27FC236}">
                    <a16:creationId xmlns:a16="http://schemas.microsoft.com/office/drawing/2014/main" id="{B97CA560-C56E-C88F-25E3-C171CEE07522}"/>
                  </a:ext>
                </a:extLst>
              </p:cNvPr>
              <p:cNvSpPr/>
              <p:nvPr/>
            </p:nvSpPr>
            <p:spPr>
              <a:xfrm>
                <a:off x="4631225" y="4282850"/>
                <a:ext cx="417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669" extrusionOk="0">
                    <a:moveTo>
                      <a:pt x="834" y="1"/>
                    </a:moveTo>
                    <a:cubicBezTo>
                      <a:pt x="367" y="1"/>
                      <a:pt x="1" y="368"/>
                      <a:pt x="1" y="835"/>
                    </a:cubicBezTo>
                    <a:cubicBezTo>
                      <a:pt x="1" y="1302"/>
                      <a:pt x="367" y="1668"/>
                      <a:pt x="834" y="1668"/>
                    </a:cubicBezTo>
                    <a:cubicBezTo>
                      <a:pt x="1268" y="1668"/>
                      <a:pt x="1668" y="1302"/>
                      <a:pt x="1668" y="835"/>
                    </a:cubicBezTo>
                    <a:cubicBezTo>
                      <a:pt x="1668" y="368"/>
                      <a:pt x="1268" y="1"/>
                      <a:pt x="8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1" name="Google Shape;3972;p33">
                <a:extLst>
                  <a:ext uri="{FF2B5EF4-FFF2-40B4-BE49-F238E27FC236}">
                    <a16:creationId xmlns:a16="http://schemas.microsoft.com/office/drawing/2014/main" id="{788FA230-08DE-5C3C-E361-78A00C788B26}"/>
                  </a:ext>
                </a:extLst>
              </p:cNvPr>
              <p:cNvSpPr/>
              <p:nvPr/>
            </p:nvSpPr>
            <p:spPr>
              <a:xfrm>
                <a:off x="4844700" y="4282850"/>
                <a:ext cx="417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669" extrusionOk="0">
                    <a:moveTo>
                      <a:pt x="835" y="1"/>
                    </a:moveTo>
                    <a:cubicBezTo>
                      <a:pt x="368" y="1"/>
                      <a:pt x="1" y="368"/>
                      <a:pt x="1" y="835"/>
                    </a:cubicBezTo>
                    <a:cubicBezTo>
                      <a:pt x="1" y="1302"/>
                      <a:pt x="368" y="1668"/>
                      <a:pt x="835" y="1668"/>
                    </a:cubicBezTo>
                    <a:cubicBezTo>
                      <a:pt x="1302" y="1668"/>
                      <a:pt x="1669" y="1302"/>
                      <a:pt x="1669" y="835"/>
                    </a:cubicBezTo>
                    <a:cubicBezTo>
                      <a:pt x="1669" y="368"/>
                      <a:pt x="1302" y="1"/>
                      <a:pt x="8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2" name="Google Shape;3973;p33">
                <a:extLst>
                  <a:ext uri="{FF2B5EF4-FFF2-40B4-BE49-F238E27FC236}">
                    <a16:creationId xmlns:a16="http://schemas.microsoft.com/office/drawing/2014/main" id="{75E5CAF4-5E0C-D215-E910-98C26937E861}"/>
                  </a:ext>
                </a:extLst>
              </p:cNvPr>
              <p:cNvSpPr/>
              <p:nvPr/>
            </p:nvSpPr>
            <p:spPr>
              <a:xfrm>
                <a:off x="4727125" y="4304525"/>
                <a:ext cx="62575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735" fill="none" extrusionOk="0">
                    <a:moveTo>
                      <a:pt x="2502" y="1"/>
                    </a:moveTo>
                    <a:cubicBezTo>
                      <a:pt x="2236" y="435"/>
                      <a:pt x="1735" y="735"/>
                      <a:pt x="1235" y="735"/>
                    </a:cubicBezTo>
                    <a:cubicBezTo>
                      <a:pt x="734" y="735"/>
                      <a:pt x="267" y="468"/>
                      <a:pt x="1" y="34"/>
                    </a:cubicBezTo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3" name="Google Shape;3974;p33">
                <a:extLst>
                  <a:ext uri="{FF2B5EF4-FFF2-40B4-BE49-F238E27FC236}">
                    <a16:creationId xmlns:a16="http://schemas.microsoft.com/office/drawing/2014/main" id="{435327EF-C711-29BA-7EE7-DA195EF6CBF7}"/>
                  </a:ext>
                </a:extLst>
              </p:cNvPr>
              <p:cNvSpPr/>
              <p:nvPr/>
            </p:nvSpPr>
            <p:spPr>
              <a:xfrm>
                <a:off x="4320175" y="3960950"/>
                <a:ext cx="257700" cy="2560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10242" fill="none" extrusionOk="0">
                    <a:moveTo>
                      <a:pt x="2936" y="10241"/>
                    </a:moveTo>
                    <a:cubicBezTo>
                      <a:pt x="2469" y="10075"/>
                      <a:pt x="2102" y="9808"/>
                      <a:pt x="1702" y="9474"/>
                    </a:cubicBezTo>
                    <a:cubicBezTo>
                      <a:pt x="0" y="7740"/>
                      <a:pt x="334" y="4637"/>
                      <a:pt x="2502" y="2503"/>
                    </a:cubicBezTo>
                    <a:cubicBezTo>
                      <a:pt x="4637" y="368"/>
                      <a:pt x="7773" y="1"/>
                      <a:pt x="9474" y="1702"/>
                    </a:cubicBezTo>
                    <a:cubicBezTo>
                      <a:pt x="9841" y="2069"/>
                      <a:pt x="10108" y="2503"/>
                      <a:pt x="10308" y="2970"/>
                    </a:cubicBezTo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4" name="Google Shape;3975;p33">
                <a:extLst>
                  <a:ext uri="{FF2B5EF4-FFF2-40B4-BE49-F238E27FC236}">
                    <a16:creationId xmlns:a16="http://schemas.microsoft.com/office/drawing/2014/main" id="{7A5C9578-F297-55AD-B072-809908583201}"/>
                  </a:ext>
                </a:extLst>
              </p:cNvPr>
              <p:cNvSpPr/>
              <p:nvPr/>
            </p:nvSpPr>
            <p:spPr>
              <a:xfrm>
                <a:off x="4939775" y="3960950"/>
                <a:ext cx="256875" cy="25772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309" fill="none" extrusionOk="0">
                    <a:moveTo>
                      <a:pt x="7273" y="10308"/>
                    </a:moveTo>
                    <a:cubicBezTo>
                      <a:pt x="7740" y="10141"/>
                      <a:pt x="8207" y="9841"/>
                      <a:pt x="8573" y="9474"/>
                    </a:cubicBezTo>
                    <a:cubicBezTo>
                      <a:pt x="10275" y="7740"/>
                      <a:pt x="9941" y="4604"/>
                      <a:pt x="7773" y="2503"/>
                    </a:cubicBezTo>
                    <a:cubicBezTo>
                      <a:pt x="5671" y="368"/>
                      <a:pt x="2536" y="1"/>
                      <a:pt x="835" y="1702"/>
                    </a:cubicBezTo>
                    <a:cubicBezTo>
                      <a:pt x="434" y="2069"/>
                      <a:pt x="201" y="2503"/>
                      <a:pt x="1" y="3003"/>
                    </a:cubicBezTo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5" name="Google Shape;3976;p33">
                <a:extLst>
                  <a:ext uri="{FF2B5EF4-FFF2-40B4-BE49-F238E27FC236}">
                    <a16:creationId xmlns:a16="http://schemas.microsoft.com/office/drawing/2014/main" id="{A19B95F7-B15C-59DF-1713-8286D37969E0}"/>
                  </a:ext>
                </a:extLst>
              </p:cNvPr>
              <p:cNvSpPr/>
              <p:nvPr/>
            </p:nvSpPr>
            <p:spPr>
              <a:xfrm>
                <a:off x="4369375" y="3997650"/>
                <a:ext cx="775575" cy="609625"/>
              </a:xfrm>
              <a:custGeom>
                <a:avLst/>
                <a:gdLst/>
                <a:ahLst/>
                <a:cxnLst/>
                <a:rect l="l" t="t" r="r" b="b"/>
                <a:pathLst>
                  <a:path w="31023" h="24385" fill="none" extrusionOk="0">
                    <a:moveTo>
                      <a:pt x="31023" y="13710"/>
                    </a:moveTo>
                    <a:cubicBezTo>
                      <a:pt x="31023" y="21249"/>
                      <a:pt x="24218" y="24385"/>
                      <a:pt x="15511" y="24385"/>
                    </a:cubicBezTo>
                    <a:cubicBezTo>
                      <a:pt x="6805" y="24385"/>
                      <a:pt x="0" y="21282"/>
                      <a:pt x="0" y="13710"/>
                    </a:cubicBezTo>
                    <a:cubicBezTo>
                      <a:pt x="0" y="6105"/>
                      <a:pt x="6805" y="0"/>
                      <a:pt x="15511" y="0"/>
                    </a:cubicBezTo>
                    <a:cubicBezTo>
                      <a:pt x="24218" y="0"/>
                      <a:pt x="31023" y="6105"/>
                      <a:pt x="31023" y="13710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6" name="Google Shape;3977;p33">
                <a:extLst>
                  <a:ext uri="{FF2B5EF4-FFF2-40B4-BE49-F238E27FC236}">
                    <a16:creationId xmlns:a16="http://schemas.microsoft.com/office/drawing/2014/main" id="{9532B8E5-FDFF-17CA-867E-8CD073814C6B}"/>
                  </a:ext>
                </a:extLst>
              </p:cNvPr>
              <p:cNvSpPr/>
              <p:nvPr/>
            </p:nvSpPr>
            <p:spPr>
              <a:xfrm>
                <a:off x="5374250" y="3803025"/>
                <a:ext cx="329425" cy="900325"/>
              </a:xfrm>
              <a:custGeom>
                <a:avLst/>
                <a:gdLst/>
                <a:ahLst/>
                <a:cxnLst/>
                <a:rect l="l" t="t" r="r" b="b"/>
                <a:pathLst>
                  <a:path w="13177" h="36013" extrusionOk="0">
                    <a:moveTo>
                      <a:pt x="12428" y="1"/>
                    </a:moveTo>
                    <a:cubicBezTo>
                      <a:pt x="12278" y="1"/>
                      <a:pt x="12122" y="46"/>
                      <a:pt x="11976" y="147"/>
                    </a:cubicBezTo>
                    <a:lnTo>
                      <a:pt x="1569" y="6018"/>
                    </a:lnTo>
                    <a:cubicBezTo>
                      <a:pt x="1335" y="6184"/>
                      <a:pt x="1202" y="6451"/>
                      <a:pt x="1202" y="6685"/>
                    </a:cubicBezTo>
                    <a:cubicBezTo>
                      <a:pt x="1202" y="9720"/>
                      <a:pt x="1" y="30068"/>
                      <a:pt x="67" y="35238"/>
                    </a:cubicBezTo>
                    <a:cubicBezTo>
                      <a:pt x="67" y="35692"/>
                      <a:pt x="429" y="36012"/>
                      <a:pt x="836" y="36012"/>
                    </a:cubicBezTo>
                    <a:cubicBezTo>
                      <a:pt x="968" y="36012"/>
                      <a:pt x="1105" y="35979"/>
                      <a:pt x="1235" y="35906"/>
                    </a:cubicBezTo>
                    <a:lnTo>
                      <a:pt x="12710" y="29501"/>
                    </a:lnTo>
                    <a:cubicBezTo>
                      <a:pt x="12977" y="29368"/>
                      <a:pt x="13143" y="29067"/>
                      <a:pt x="13143" y="28801"/>
                    </a:cubicBezTo>
                    <a:lnTo>
                      <a:pt x="13177" y="780"/>
                    </a:lnTo>
                    <a:cubicBezTo>
                      <a:pt x="13177" y="320"/>
                      <a:pt x="12825" y="1"/>
                      <a:pt x="1242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7" name="Google Shape;3978;p33">
                <a:extLst>
                  <a:ext uri="{FF2B5EF4-FFF2-40B4-BE49-F238E27FC236}">
                    <a16:creationId xmlns:a16="http://schemas.microsoft.com/office/drawing/2014/main" id="{7B4435BE-485D-1D95-07E1-2436C51F844B}"/>
                  </a:ext>
                </a:extLst>
              </p:cNvPr>
              <p:cNvSpPr/>
              <p:nvPr/>
            </p:nvSpPr>
            <p:spPr>
              <a:xfrm>
                <a:off x="5374250" y="3797500"/>
                <a:ext cx="329425" cy="910675"/>
              </a:xfrm>
              <a:custGeom>
                <a:avLst/>
                <a:gdLst/>
                <a:ahLst/>
                <a:cxnLst/>
                <a:rect l="l" t="t" r="r" b="b"/>
                <a:pathLst>
                  <a:path w="13177" h="36427" fill="none" extrusionOk="0">
                    <a:moveTo>
                      <a:pt x="1202" y="6906"/>
                    </a:moveTo>
                    <a:cubicBezTo>
                      <a:pt x="1202" y="9941"/>
                      <a:pt x="1" y="30289"/>
                      <a:pt x="67" y="35459"/>
                    </a:cubicBezTo>
                    <a:cubicBezTo>
                      <a:pt x="67" y="36060"/>
                      <a:pt x="701" y="36427"/>
                      <a:pt x="1235" y="36127"/>
                    </a:cubicBezTo>
                    <a:lnTo>
                      <a:pt x="12710" y="29722"/>
                    </a:lnTo>
                    <a:cubicBezTo>
                      <a:pt x="12977" y="29589"/>
                      <a:pt x="13143" y="29288"/>
                      <a:pt x="13143" y="29022"/>
                    </a:cubicBezTo>
                    <a:lnTo>
                      <a:pt x="13177" y="1001"/>
                    </a:lnTo>
                    <a:cubicBezTo>
                      <a:pt x="13177" y="368"/>
                      <a:pt x="12510" y="1"/>
                      <a:pt x="11976" y="368"/>
                    </a:cubicBezTo>
                    <a:lnTo>
                      <a:pt x="1569" y="6239"/>
                    </a:lnTo>
                    <a:cubicBezTo>
                      <a:pt x="1335" y="6405"/>
                      <a:pt x="1202" y="6672"/>
                      <a:pt x="1202" y="6906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8" name="Google Shape;3979;p33">
                <a:extLst>
                  <a:ext uri="{FF2B5EF4-FFF2-40B4-BE49-F238E27FC236}">
                    <a16:creationId xmlns:a16="http://schemas.microsoft.com/office/drawing/2014/main" id="{EDD8C044-BB23-F5F6-9680-5EDD5F2417A6}"/>
                  </a:ext>
                </a:extLst>
              </p:cNvPr>
              <p:cNvSpPr/>
              <p:nvPr/>
            </p:nvSpPr>
            <p:spPr>
              <a:xfrm>
                <a:off x="5448475" y="3935100"/>
                <a:ext cx="211000" cy="110950"/>
              </a:xfrm>
              <a:custGeom>
                <a:avLst/>
                <a:gdLst/>
                <a:ahLst/>
                <a:cxnLst/>
                <a:rect l="l" t="t" r="r" b="b"/>
                <a:pathLst>
                  <a:path w="8440" h="4438" fill="none" extrusionOk="0">
                    <a:moveTo>
                      <a:pt x="1" y="4437"/>
                    </a:moveTo>
                    <a:lnTo>
                      <a:pt x="8440" y="1"/>
                    </a:lnTo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9" name="Google Shape;3980;p33">
                <a:extLst>
                  <a:ext uri="{FF2B5EF4-FFF2-40B4-BE49-F238E27FC236}">
                    <a16:creationId xmlns:a16="http://schemas.microsoft.com/office/drawing/2014/main" id="{DD46C188-0E54-5C77-0E39-C166D8F4971D}"/>
                  </a:ext>
                </a:extLst>
              </p:cNvPr>
              <p:cNvSpPr/>
              <p:nvPr/>
            </p:nvSpPr>
            <p:spPr>
              <a:xfrm>
                <a:off x="5448475" y="4044350"/>
                <a:ext cx="211000" cy="110925"/>
              </a:xfrm>
              <a:custGeom>
                <a:avLst/>
                <a:gdLst/>
                <a:ahLst/>
                <a:cxnLst/>
                <a:rect l="l" t="t" r="r" b="b"/>
                <a:pathLst>
                  <a:path w="8440" h="4437" fill="none" extrusionOk="0">
                    <a:moveTo>
                      <a:pt x="1" y="4437"/>
                    </a:moveTo>
                    <a:lnTo>
                      <a:pt x="8440" y="0"/>
                    </a:lnTo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0" name="Google Shape;3981;p33">
                <a:extLst>
                  <a:ext uri="{FF2B5EF4-FFF2-40B4-BE49-F238E27FC236}">
                    <a16:creationId xmlns:a16="http://schemas.microsoft.com/office/drawing/2014/main" id="{68FC4C52-3C4A-62FC-5AFB-F147E1FDF8FF}"/>
                  </a:ext>
                </a:extLst>
              </p:cNvPr>
              <p:cNvSpPr/>
              <p:nvPr/>
            </p:nvSpPr>
            <p:spPr>
              <a:xfrm>
                <a:off x="5448475" y="4153600"/>
                <a:ext cx="212675" cy="111775"/>
              </a:xfrm>
              <a:custGeom>
                <a:avLst/>
                <a:gdLst/>
                <a:ahLst/>
                <a:cxnLst/>
                <a:rect l="l" t="t" r="r" b="b"/>
                <a:pathLst>
                  <a:path w="8507" h="4471" fill="none" extrusionOk="0">
                    <a:moveTo>
                      <a:pt x="1" y="4470"/>
                    </a:moveTo>
                    <a:lnTo>
                      <a:pt x="8507" y="0"/>
                    </a:lnTo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1" name="Google Shape;3982;p33">
                <a:extLst>
                  <a:ext uri="{FF2B5EF4-FFF2-40B4-BE49-F238E27FC236}">
                    <a16:creationId xmlns:a16="http://schemas.microsoft.com/office/drawing/2014/main" id="{280CC576-7D33-A7F5-0A4E-C9F308B2C2C4}"/>
                  </a:ext>
                </a:extLst>
              </p:cNvPr>
              <p:cNvSpPr/>
              <p:nvPr/>
            </p:nvSpPr>
            <p:spPr>
              <a:xfrm>
                <a:off x="5448475" y="4262850"/>
                <a:ext cx="212675" cy="111750"/>
              </a:xfrm>
              <a:custGeom>
                <a:avLst/>
                <a:gdLst/>
                <a:ahLst/>
                <a:cxnLst/>
                <a:rect l="l" t="t" r="r" b="b"/>
                <a:pathLst>
                  <a:path w="8507" h="4470" fill="none" extrusionOk="0">
                    <a:moveTo>
                      <a:pt x="1" y="4470"/>
                    </a:moveTo>
                    <a:lnTo>
                      <a:pt x="8507" y="0"/>
                    </a:lnTo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2" name="Google Shape;3983;p33">
                <a:extLst>
                  <a:ext uri="{FF2B5EF4-FFF2-40B4-BE49-F238E27FC236}">
                    <a16:creationId xmlns:a16="http://schemas.microsoft.com/office/drawing/2014/main" id="{E622C6A0-BA1A-826F-67D3-257FD2A5E8C7}"/>
                  </a:ext>
                </a:extLst>
              </p:cNvPr>
              <p:cNvSpPr/>
              <p:nvPr/>
            </p:nvSpPr>
            <p:spPr>
              <a:xfrm>
                <a:off x="5441800" y="4426500"/>
                <a:ext cx="63400" cy="166175"/>
              </a:xfrm>
              <a:custGeom>
                <a:avLst/>
                <a:gdLst/>
                <a:ahLst/>
                <a:cxnLst/>
                <a:rect l="l" t="t" r="r" b="b"/>
                <a:pathLst>
                  <a:path w="2536" h="6647" extrusionOk="0">
                    <a:moveTo>
                      <a:pt x="2441" y="1"/>
                    </a:moveTo>
                    <a:cubicBezTo>
                      <a:pt x="2402" y="1"/>
                      <a:pt x="2355" y="19"/>
                      <a:pt x="2302" y="59"/>
                    </a:cubicBezTo>
                    <a:lnTo>
                      <a:pt x="34" y="1560"/>
                    </a:lnTo>
                    <a:cubicBezTo>
                      <a:pt x="34" y="1593"/>
                      <a:pt x="1" y="1627"/>
                      <a:pt x="1" y="1693"/>
                    </a:cubicBezTo>
                    <a:cubicBezTo>
                      <a:pt x="1" y="2227"/>
                      <a:pt x="34" y="5596"/>
                      <a:pt x="34" y="6530"/>
                    </a:cubicBezTo>
                    <a:cubicBezTo>
                      <a:pt x="34" y="6595"/>
                      <a:pt x="91" y="6646"/>
                      <a:pt x="158" y="6646"/>
                    </a:cubicBezTo>
                    <a:cubicBezTo>
                      <a:pt x="194" y="6646"/>
                      <a:pt x="233" y="6632"/>
                      <a:pt x="268" y="6597"/>
                    </a:cubicBezTo>
                    <a:lnTo>
                      <a:pt x="2469" y="5296"/>
                    </a:lnTo>
                    <a:cubicBezTo>
                      <a:pt x="2502" y="5263"/>
                      <a:pt x="2536" y="5229"/>
                      <a:pt x="2536" y="5162"/>
                    </a:cubicBezTo>
                    <a:lnTo>
                      <a:pt x="2536" y="125"/>
                    </a:lnTo>
                    <a:cubicBezTo>
                      <a:pt x="2536" y="45"/>
                      <a:pt x="2499" y="1"/>
                      <a:pt x="244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3" name="Google Shape;3984;p33">
                <a:extLst>
                  <a:ext uri="{FF2B5EF4-FFF2-40B4-BE49-F238E27FC236}">
                    <a16:creationId xmlns:a16="http://schemas.microsoft.com/office/drawing/2014/main" id="{15FA8A79-4ADB-2718-EBA0-E1EF0F75DC5D}"/>
                  </a:ext>
                </a:extLst>
              </p:cNvPr>
              <p:cNvSpPr/>
              <p:nvPr/>
            </p:nvSpPr>
            <p:spPr>
              <a:xfrm>
                <a:off x="5523525" y="4380625"/>
                <a:ext cx="63400" cy="166175"/>
              </a:xfrm>
              <a:custGeom>
                <a:avLst/>
                <a:gdLst/>
                <a:ahLst/>
                <a:cxnLst/>
                <a:rect l="l" t="t" r="r" b="b"/>
                <a:pathLst>
                  <a:path w="2536" h="6647" extrusionOk="0">
                    <a:moveTo>
                      <a:pt x="2419" y="1"/>
                    </a:moveTo>
                    <a:cubicBezTo>
                      <a:pt x="2374" y="1"/>
                      <a:pt x="2322" y="20"/>
                      <a:pt x="2269" y="59"/>
                    </a:cubicBezTo>
                    <a:lnTo>
                      <a:pt x="34" y="1560"/>
                    </a:lnTo>
                    <a:cubicBezTo>
                      <a:pt x="34" y="1594"/>
                      <a:pt x="1" y="1627"/>
                      <a:pt x="1" y="1694"/>
                    </a:cubicBezTo>
                    <a:cubicBezTo>
                      <a:pt x="1" y="2227"/>
                      <a:pt x="34" y="5596"/>
                      <a:pt x="34" y="6530"/>
                    </a:cubicBezTo>
                    <a:cubicBezTo>
                      <a:pt x="34" y="6596"/>
                      <a:pt x="91" y="6647"/>
                      <a:pt x="149" y="6647"/>
                    </a:cubicBezTo>
                    <a:cubicBezTo>
                      <a:pt x="180" y="6647"/>
                      <a:pt x="211" y="6632"/>
                      <a:pt x="234" y="6597"/>
                    </a:cubicBezTo>
                    <a:lnTo>
                      <a:pt x="2436" y="5296"/>
                    </a:lnTo>
                    <a:cubicBezTo>
                      <a:pt x="2502" y="5263"/>
                      <a:pt x="2536" y="5230"/>
                      <a:pt x="2536" y="5196"/>
                    </a:cubicBezTo>
                    <a:lnTo>
                      <a:pt x="2536" y="126"/>
                    </a:lnTo>
                    <a:cubicBezTo>
                      <a:pt x="2536" y="45"/>
                      <a:pt x="2487" y="1"/>
                      <a:pt x="24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4" name="Google Shape;3985;p33">
                <a:extLst>
                  <a:ext uri="{FF2B5EF4-FFF2-40B4-BE49-F238E27FC236}">
                    <a16:creationId xmlns:a16="http://schemas.microsoft.com/office/drawing/2014/main" id="{2A2107F2-31D8-CDBA-78A4-3DB5A61416CF}"/>
                  </a:ext>
                </a:extLst>
              </p:cNvPr>
              <p:cNvSpPr/>
              <p:nvPr/>
            </p:nvSpPr>
            <p:spPr>
              <a:xfrm>
                <a:off x="5604425" y="4334975"/>
                <a:ext cx="63400" cy="165950"/>
              </a:xfrm>
              <a:custGeom>
                <a:avLst/>
                <a:gdLst/>
                <a:ahLst/>
                <a:cxnLst/>
                <a:rect l="l" t="t" r="r" b="b"/>
                <a:pathLst>
                  <a:path w="2536" h="6638" extrusionOk="0">
                    <a:moveTo>
                      <a:pt x="2427" y="1"/>
                    </a:moveTo>
                    <a:cubicBezTo>
                      <a:pt x="2391" y="1"/>
                      <a:pt x="2349" y="16"/>
                      <a:pt x="2302" y="50"/>
                    </a:cubicBezTo>
                    <a:lnTo>
                      <a:pt x="34" y="1552"/>
                    </a:lnTo>
                    <a:cubicBezTo>
                      <a:pt x="0" y="1585"/>
                      <a:pt x="0" y="1618"/>
                      <a:pt x="0" y="1685"/>
                    </a:cubicBezTo>
                    <a:cubicBezTo>
                      <a:pt x="0" y="2219"/>
                      <a:pt x="34" y="5588"/>
                      <a:pt x="34" y="6522"/>
                    </a:cubicBezTo>
                    <a:cubicBezTo>
                      <a:pt x="34" y="6587"/>
                      <a:pt x="90" y="6638"/>
                      <a:pt x="157" y="6638"/>
                    </a:cubicBezTo>
                    <a:cubicBezTo>
                      <a:pt x="193" y="6638"/>
                      <a:pt x="232" y="6623"/>
                      <a:pt x="267" y="6589"/>
                    </a:cubicBezTo>
                    <a:lnTo>
                      <a:pt x="2469" y="5288"/>
                    </a:lnTo>
                    <a:cubicBezTo>
                      <a:pt x="2502" y="5254"/>
                      <a:pt x="2535" y="5221"/>
                      <a:pt x="2535" y="5187"/>
                    </a:cubicBezTo>
                    <a:lnTo>
                      <a:pt x="2535" y="117"/>
                    </a:lnTo>
                    <a:cubicBezTo>
                      <a:pt x="2535" y="52"/>
                      <a:pt x="2493" y="1"/>
                      <a:pt x="242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5" name="Google Shape;3986;p33">
                <a:extLst>
                  <a:ext uri="{FF2B5EF4-FFF2-40B4-BE49-F238E27FC236}">
                    <a16:creationId xmlns:a16="http://schemas.microsoft.com/office/drawing/2014/main" id="{4F2DE088-EFC9-E7B9-A17A-F570296CF6E1}"/>
                  </a:ext>
                </a:extLst>
              </p:cNvPr>
              <p:cNvSpPr/>
              <p:nvPr/>
            </p:nvSpPr>
            <p:spPr>
              <a:xfrm>
                <a:off x="5441800" y="4425450"/>
                <a:ext cx="63400" cy="168475"/>
              </a:xfrm>
              <a:custGeom>
                <a:avLst/>
                <a:gdLst/>
                <a:ahLst/>
                <a:cxnLst/>
                <a:rect l="l" t="t" r="r" b="b"/>
                <a:pathLst>
                  <a:path w="2536" h="6739" fill="none" extrusionOk="0">
                    <a:moveTo>
                      <a:pt x="1" y="1735"/>
                    </a:moveTo>
                    <a:cubicBezTo>
                      <a:pt x="1" y="2269"/>
                      <a:pt x="34" y="5638"/>
                      <a:pt x="34" y="6572"/>
                    </a:cubicBezTo>
                    <a:cubicBezTo>
                      <a:pt x="34" y="6672"/>
                      <a:pt x="167" y="6739"/>
                      <a:pt x="268" y="6639"/>
                    </a:cubicBezTo>
                    <a:lnTo>
                      <a:pt x="2469" y="5338"/>
                    </a:lnTo>
                    <a:cubicBezTo>
                      <a:pt x="2502" y="5305"/>
                      <a:pt x="2536" y="5271"/>
                      <a:pt x="2536" y="5204"/>
                    </a:cubicBezTo>
                    <a:lnTo>
                      <a:pt x="2536" y="167"/>
                    </a:lnTo>
                    <a:cubicBezTo>
                      <a:pt x="2536" y="34"/>
                      <a:pt x="2436" y="1"/>
                      <a:pt x="2302" y="101"/>
                    </a:cubicBezTo>
                    <a:lnTo>
                      <a:pt x="34" y="1602"/>
                    </a:lnTo>
                    <a:cubicBezTo>
                      <a:pt x="34" y="1635"/>
                      <a:pt x="1" y="1669"/>
                      <a:pt x="1" y="1735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6" name="Google Shape;3987;p33">
                <a:extLst>
                  <a:ext uri="{FF2B5EF4-FFF2-40B4-BE49-F238E27FC236}">
                    <a16:creationId xmlns:a16="http://schemas.microsoft.com/office/drawing/2014/main" id="{0B4E2692-191B-FA1C-5035-E0FF84DADEA1}"/>
                  </a:ext>
                </a:extLst>
              </p:cNvPr>
              <p:cNvSpPr/>
              <p:nvPr/>
            </p:nvSpPr>
            <p:spPr>
              <a:xfrm>
                <a:off x="5523525" y="4379600"/>
                <a:ext cx="63400" cy="168475"/>
              </a:xfrm>
              <a:custGeom>
                <a:avLst/>
                <a:gdLst/>
                <a:ahLst/>
                <a:cxnLst/>
                <a:rect l="l" t="t" r="r" b="b"/>
                <a:pathLst>
                  <a:path w="2536" h="6739" fill="none" extrusionOk="0">
                    <a:moveTo>
                      <a:pt x="1" y="1735"/>
                    </a:moveTo>
                    <a:cubicBezTo>
                      <a:pt x="1" y="2268"/>
                      <a:pt x="34" y="5637"/>
                      <a:pt x="34" y="6571"/>
                    </a:cubicBezTo>
                    <a:cubicBezTo>
                      <a:pt x="34" y="6672"/>
                      <a:pt x="167" y="6738"/>
                      <a:pt x="234" y="6638"/>
                    </a:cubicBezTo>
                    <a:lnTo>
                      <a:pt x="2436" y="5337"/>
                    </a:lnTo>
                    <a:cubicBezTo>
                      <a:pt x="2502" y="5304"/>
                      <a:pt x="2536" y="5271"/>
                      <a:pt x="2536" y="5237"/>
                    </a:cubicBezTo>
                    <a:lnTo>
                      <a:pt x="2536" y="167"/>
                    </a:lnTo>
                    <a:cubicBezTo>
                      <a:pt x="2536" y="33"/>
                      <a:pt x="2402" y="0"/>
                      <a:pt x="2269" y="100"/>
                    </a:cubicBezTo>
                    <a:lnTo>
                      <a:pt x="34" y="1601"/>
                    </a:lnTo>
                    <a:cubicBezTo>
                      <a:pt x="34" y="1635"/>
                      <a:pt x="1" y="1668"/>
                      <a:pt x="1" y="1735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7" name="Google Shape;3988;p33">
                <a:extLst>
                  <a:ext uri="{FF2B5EF4-FFF2-40B4-BE49-F238E27FC236}">
                    <a16:creationId xmlns:a16="http://schemas.microsoft.com/office/drawing/2014/main" id="{9FDE549B-A979-5A32-26A6-4A2ECCD2403E}"/>
                  </a:ext>
                </a:extLst>
              </p:cNvPr>
              <p:cNvSpPr/>
              <p:nvPr/>
            </p:nvSpPr>
            <p:spPr>
              <a:xfrm>
                <a:off x="5604425" y="4333725"/>
                <a:ext cx="63400" cy="168475"/>
              </a:xfrm>
              <a:custGeom>
                <a:avLst/>
                <a:gdLst/>
                <a:ahLst/>
                <a:cxnLst/>
                <a:rect l="l" t="t" r="r" b="b"/>
                <a:pathLst>
                  <a:path w="2536" h="6739" fill="none" extrusionOk="0">
                    <a:moveTo>
                      <a:pt x="0" y="1735"/>
                    </a:moveTo>
                    <a:cubicBezTo>
                      <a:pt x="0" y="2269"/>
                      <a:pt x="34" y="5638"/>
                      <a:pt x="34" y="6572"/>
                    </a:cubicBezTo>
                    <a:cubicBezTo>
                      <a:pt x="34" y="6672"/>
                      <a:pt x="167" y="6739"/>
                      <a:pt x="267" y="6639"/>
                    </a:cubicBezTo>
                    <a:lnTo>
                      <a:pt x="2469" y="5338"/>
                    </a:lnTo>
                    <a:cubicBezTo>
                      <a:pt x="2502" y="5304"/>
                      <a:pt x="2535" y="5271"/>
                      <a:pt x="2535" y="5237"/>
                    </a:cubicBezTo>
                    <a:lnTo>
                      <a:pt x="2535" y="167"/>
                    </a:lnTo>
                    <a:cubicBezTo>
                      <a:pt x="2535" y="67"/>
                      <a:pt x="2435" y="0"/>
                      <a:pt x="2302" y="100"/>
                    </a:cubicBezTo>
                    <a:lnTo>
                      <a:pt x="34" y="1602"/>
                    </a:lnTo>
                    <a:cubicBezTo>
                      <a:pt x="0" y="1635"/>
                      <a:pt x="0" y="1668"/>
                      <a:pt x="0" y="1735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8" name="Google Shape;3989;p33">
                <a:extLst>
                  <a:ext uri="{FF2B5EF4-FFF2-40B4-BE49-F238E27FC236}">
                    <a16:creationId xmlns:a16="http://schemas.microsoft.com/office/drawing/2014/main" id="{F4271069-CFD0-2370-BEC6-CB4B4FD862A4}"/>
                  </a:ext>
                </a:extLst>
              </p:cNvPr>
              <p:cNvSpPr/>
              <p:nvPr/>
            </p:nvSpPr>
            <p:spPr>
              <a:xfrm>
                <a:off x="4237075" y="3467725"/>
                <a:ext cx="1045475" cy="383200"/>
              </a:xfrm>
              <a:custGeom>
                <a:avLst/>
                <a:gdLst/>
                <a:ahLst/>
                <a:cxnLst/>
                <a:rect l="l" t="t" r="r" b="b"/>
                <a:pathLst>
                  <a:path w="41819" h="15328" extrusionOk="0">
                    <a:moveTo>
                      <a:pt x="12669" y="1"/>
                    </a:moveTo>
                    <a:cubicBezTo>
                      <a:pt x="7283" y="1"/>
                      <a:pt x="1128" y="2179"/>
                      <a:pt x="656" y="5453"/>
                    </a:cubicBezTo>
                    <a:cubicBezTo>
                      <a:pt x="144" y="9038"/>
                      <a:pt x="0" y="15327"/>
                      <a:pt x="6505" y="15327"/>
                    </a:cubicBezTo>
                    <a:cubicBezTo>
                      <a:pt x="6778" y="15327"/>
                      <a:pt x="7063" y="15316"/>
                      <a:pt x="7361" y="15293"/>
                    </a:cubicBezTo>
                    <a:cubicBezTo>
                      <a:pt x="14732" y="14760"/>
                      <a:pt x="32812" y="15026"/>
                      <a:pt x="35147" y="14760"/>
                    </a:cubicBezTo>
                    <a:cubicBezTo>
                      <a:pt x="37449" y="14526"/>
                      <a:pt x="39784" y="9956"/>
                      <a:pt x="39784" y="9956"/>
                    </a:cubicBezTo>
                    <a:cubicBezTo>
                      <a:pt x="39784" y="9956"/>
                      <a:pt x="41818" y="3418"/>
                      <a:pt x="40051" y="2050"/>
                    </a:cubicBezTo>
                    <a:cubicBezTo>
                      <a:pt x="38249" y="683"/>
                      <a:pt x="20503" y="783"/>
                      <a:pt x="14732" y="116"/>
                    </a:cubicBezTo>
                    <a:cubicBezTo>
                      <a:pt x="14067" y="38"/>
                      <a:pt x="13375" y="1"/>
                      <a:pt x="126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9" name="Google Shape;3990;p33">
                <a:extLst>
                  <a:ext uri="{FF2B5EF4-FFF2-40B4-BE49-F238E27FC236}">
                    <a16:creationId xmlns:a16="http://schemas.microsoft.com/office/drawing/2014/main" id="{F1E2C38F-7CAE-5E86-527E-B5E4FFA14533}"/>
                  </a:ext>
                </a:extLst>
              </p:cNvPr>
              <p:cNvSpPr/>
              <p:nvPr/>
            </p:nvSpPr>
            <p:spPr>
              <a:xfrm>
                <a:off x="4236775" y="3453925"/>
                <a:ext cx="1045775" cy="410325"/>
              </a:xfrm>
              <a:custGeom>
                <a:avLst/>
                <a:gdLst/>
                <a:ahLst/>
                <a:cxnLst/>
                <a:rect l="l" t="t" r="r" b="b"/>
                <a:pathLst>
                  <a:path w="41831" h="16413" fill="none" extrusionOk="0">
                    <a:moveTo>
                      <a:pt x="39796" y="10508"/>
                    </a:moveTo>
                    <a:cubicBezTo>
                      <a:pt x="39796" y="10508"/>
                      <a:pt x="41830" y="3970"/>
                      <a:pt x="40063" y="2602"/>
                    </a:cubicBezTo>
                    <a:cubicBezTo>
                      <a:pt x="38261" y="1235"/>
                      <a:pt x="20515" y="1335"/>
                      <a:pt x="14744" y="668"/>
                    </a:cubicBezTo>
                    <a:cubicBezTo>
                      <a:pt x="9007" y="1"/>
                      <a:pt x="1201" y="2302"/>
                      <a:pt x="668" y="6005"/>
                    </a:cubicBezTo>
                    <a:cubicBezTo>
                      <a:pt x="134" y="9741"/>
                      <a:pt x="1" y="16412"/>
                      <a:pt x="7373" y="15845"/>
                    </a:cubicBezTo>
                    <a:cubicBezTo>
                      <a:pt x="14744" y="15312"/>
                      <a:pt x="32824" y="15578"/>
                      <a:pt x="35159" y="15312"/>
                    </a:cubicBezTo>
                    <a:cubicBezTo>
                      <a:pt x="37461" y="15078"/>
                      <a:pt x="39796" y="10508"/>
                      <a:pt x="39796" y="1050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70" name="Google Shape;3991;p33">
                <a:extLst>
                  <a:ext uri="{FF2B5EF4-FFF2-40B4-BE49-F238E27FC236}">
                    <a16:creationId xmlns:a16="http://schemas.microsoft.com/office/drawing/2014/main" id="{2FF20DBD-98F0-073A-FF07-B5FB557D459A}"/>
                  </a:ext>
                </a:extLst>
              </p:cNvPr>
              <p:cNvSpPr/>
              <p:nvPr/>
            </p:nvSpPr>
            <p:spPr>
              <a:xfrm>
                <a:off x="4521975" y="3107000"/>
                <a:ext cx="1064125" cy="227700"/>
              </a:xfrm>
              <a:custGeom>
                <a:avLst/>
                <a:gdLst/>
                <a:ahLst/>
                <a:cxnLst/>
                <a:rect l="l" t="t" r="r" b="b"/>
                <a:pathLst>
                  <a:path w="42565" h="9108" fill="none" extrusionOk="0">
                    <a:moveTo>
                      <a:pt x="42564" y="9107"/>
                    </a:moveTo>
                    <a:lnTo>
                      <a:pt x="40496" y="535"/>
                    </a:lnTo>
                    <a:lnTo>
                      <a:pt x="1" y="1"/>
                    </a:lnTo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71" name="Google Shape;3992;p33">
                <a:extLst>
                  <a:ext uri="{FF2B5EF4-FFF2-40B4-BE49-F238E27FC236}">
                    <a16:creationId xmlns:a16="http://schemas.microsoft.com/office/drawing/2014/main" id="{C886B5AD-6E85-9E1A-999A-2290D7733E84}"/>
                  </a:ext>
                </a:extLst>
              </p:cNvPr>
              <p:cNvSpPr/>
              <p:nvPr/>
            </p:nvSpPr>
            <p:spPr>
              <a:xfrm>
                <a:off x="4290150" y="2525250"/>
                <a:ext cx="471200" cy="609850"/>
              </a:xfrm>
              <a:custGeom>
                <a:avLst/>
                <a:gdLst/>
                <a:ahLst/>
                <a:cxnLst/>
                <a:rect l="l" t="t" r="r" b="b"/>
                <a:pathLst>
                  <a:path w="18848" h="24394" extrusionOk="0">
                    <a:moveTo>
                      <a:pt x="18847" y="23571"/>
                    </a:moveTo>
                    <a:lnTo>
                      <a:pt x="18847" y="23571"/>
                    </a:lnTo>
                    <a:cubicBezTo>
                      <a:pt x="18847" y="23571"/>
                      <a:pt x="18847" y="23571"/>
                      <a:pt x="18847" y="23571"/>
                    </a:cubicBezTo>
                    <a:close/>
                    <a:moveTo>
                      <a:pt x="12592" y="0"/>
                    </a:moveTo>
                    <a:cubicBezTo>
                      <a:pt x="11397" y="0"/>
                      <a:pt x="10508" y="288"/>
                      <a:pt x="10508" y="288"/>
                    </a:cubicBezTo>
                    <a:lnTo>
                      <a:pt x="0" y="4558"/>
                    </a:lnTo>
                    <a:cubicBezTo>
                      <a:pt x="167" y="7226"/>
                      <a:pt x="2169" y="8927"/>
                      <a:pt x="2169" y="8927"/>
                    </a:cubicBezTo>
                    <a:cubicBezTo>
                      <a:pt x="2169" y="8927"/>
                      <a:pt x="9908" y="5191"/>
                      <a:pt x="11542" y="5058"/>
                    </a:cubicBezTo>
                    <a:cubicBezTo>
                      <a:pt x="11624" y="5051"/>
                      <a:pt x="11702" y="5048"/>
                      <a:pt x="11778" y="5048"/>
                    </a:cubicBezTo>
                    <a:cubicBezTo>
                      <a:pt x="13664" y="5048"/>
                      <a:pt x="13910" y="6959"/>
                      <a:pt x="13910" y="6959"/>
                    </a:cubicBezTo>
                    <a:lnTo>
                      <a:pt x="14077" y="23971"/>
                    </a:lnTo>
                    <a:cubicBezTo>
                      <a:pt x="14863" y="24280"/>
                      <a:pt x="15566" y="24393"/>
                      <a:pt x="16177" y="24393"/>
                    </a:cubicBezTo>
                    <a:cubicBezTo>
                      <a:pt x="17827" y="24393"/>
                      <a:pt x="18793" y="23569"/>
                      <a:pt x="18845" y="23569"/>
                    </a:cubicBezTo>
                    <a:cubicBezTo>
                      <a:pt x="18846" y="23569"/>
                      <a:pt x="18847" y="23570"/>
                      <a:pt x="18847" y="23571"/>
                    </a:cubicBezTo>
                    <a:lnTo>
                      <a:pt x="18847" y="23571"/>
                    </a:lnTo>
                    <a:lnTo>
                      <a:pt x="18547" y="5692"/>
                    </a:lnTo>
                    <a:cubicBezTo>
                      <a:pt x="17699" y="877"/>
                      <a:pt x="14679" y="0"/>
                      <a:pt x="125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72" name="Google Shape;3993;p33">
                <a:extLst>
                  <a:ext uri="{FF2B5EF4-FFF2-40B4-BE49-F238E27FC236}">
                    <a16:creationId xmlns:a16="http://schemas.microsoft.com/office/drawing/2014/main" id="{6BFE2F60-EF76-98DE-F01F-BA92559836DC}"/>
                  </a:ext>
                </a:extLst>
              </p:cNvPr>
              <p:cNvSpPr/>
              <p:nvPr/>
            </p:nvSpPr>
            <p:spPr>
              <a:xfrm>
                <a:off x="4290150" y="2478225"/>
                <a:ext cx="471200" cy="675500"/>
              </a:xfrm>
              <a:custGeom>
                <a:avLst/>
                <a:gdLst/>
                <a:ahLst/>
                <a:cxnLst/>
                <a:rect l="l" t="t" r="r" b="b"/>
                <a:pathLst>
                  <a:path w="18848" h="27020" fill="none" extrusionOk="0">
                    <a:moveTo>
                      <a:pt x="14077" y="25852"/>
                    </a:moveTo>
                    <a:lnTo>
                      <a:pt x="13910" y="8840"/>
                    </a:lnTo>
                    <a:cubicBezTo>
                      <a:pt x="13910" y="8840"/>
                      <a:pt x="13644" y="6772"/>
                      <a:pt x="11542" y="6939"/>
                    </a:cubicBezTo>
                    <a:cubicBezTo>
                      <a:pt x="9908" y="7072"/>
                      <a:pt x="2169" y="10808"/>
                      <a:pt x="2169" y="10808"/>
                    </a:cubicBezTo>
                    <a:cubicBezTo>
                      <a:pt x="2169" y="10808"/>
                      <a:pt x="167" y="9107"/>
                      <a:pt x="0" y="6439"/>
                    </a:cubicBezTo>
                    <a:lnTo>
                      <a:pt x="10508" y="2169"/>
                    </a:lnTo>
                    <a:cubicBezTo>
                      <a:pt x="10508" y="2169"/>
                      <a:pt x="17213" y="1"/>
                      <a:pt x="18547" y="7573"/>
                    </a:cubicBezTo>
                    <a:lnTo>
                      <a:pt x="18847" y="25452"/>
                    </a:lnTo>
                    <a:cubicBezTo>
                      <a:pt x="18847" y="25385"/>
                      <a:pt x="17046" y="27020"/>
                      <a:pt x="14077" y="25852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73" name="Google Shape;3994;p33">
                <a:extLst>
                  <a:ext uri="{FF2B5EF4-FFF2-40B4-BE49-F238E27FC236}">
                    <a16:creationId xmlns:a16="http://schemas.microsoft.com/office/drawing/2014/main" id="{3D266EB8-3A97-5B56-6A4B-BE0D670082BB}"/>
                  </a:ext>
                </a:extLst>
              </p:cNvPr>
              <p:cNvSpPr/>
              <p:nvPr/>
            </p:nvSpPr>
            <p:spPr>
              <a:xfrm>
                <a:off x="4552825" y="2531600"/>
                <a:ext cx="25900" cy="120100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4804" fill="none" extrusionOk="0">
                    <a:moveTo>
                      <a:pt x="1035" y="4804"/>
                    </a:moveTo>
                    <a:lnTo>
                      <a:pt x="1" y="0"/>
                    </a:lnTo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74" name="Google Shape;3995;p33">
                <a:extLst>
                  <a:ext uri="{FF2B5EF4-FFF2-40B4-BE49-F238E27FC236}">
                    <a16:creationId xmlns:a16="http://schemas.microsoft.com/office/drawing/2014/main" id="{38EECC05-F626-BED5-EF39-08248E254389}"/>
                  </a:ext>
                </a:extLst>
              </p:cNvPr>
              <p:cNvSpPr/>
              <p:nvPr/>
            </p:nvSpPr>
            <p:spPr>
              <a:xfrm>
                <a:off x="4616225" y="2549950"/>
                <a:ext cx="65900" cy="106775"/>
              </a:xfrm>
              <a:custGeom>
                <a:avLst/>
                <a:gdLst/>
                <a:ahLst/>
                <a:cxnLst/>
                <a:rect l="l" t="t" r="r" b="b"/>
                <a:pathLst>
                  <a:path w="2636" h="4271" fill="none" extrusionOk="0">
                    <a:moveTo>
                      <a:pt x="0" y="4270"/>
                    </a:moveTo>
                    <a:lnTo>
                      <a:pt x="2635" y="0"/>
                    </a:lnTo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75" name="Google Shape;3996;p33">
                <a:extLst>
                  <a:ext uri="{FF2B5EF4-FFF2-40B4-BE49-F238E27FC236}">
                    <a16:creationId xmlns:a16="http://schemas.microsoft.com/office/drawing/2014/main" id="{2075F5BB-29B0-478E-BBCA-F073E2601225}"/>
                  </a:ext>
                </a:extLst>
              </p:cNvPr>
              <p:cNvSpPr/>
              <p:nvPr/>
            </p:nvSpPr>
            <p:spPr>
              <a:xfrm>
                <a:off x="4598700" y="2529100"/>
                <a:ext cx="16700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4904" fill="none" extrusionOk="0">
                    <a:moveTo>
                      <a:pt x="1" y="4904"/>
                    </a:moveTo>
                    <a:lnTo>
                      <a:pt x="668" y="0"/>
                    </a:lnTo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76" name="Google Shape;3997;p33">
                <a:extLst>
                  <a:ext uri="{FF2B5EF4-FFF2-40B4-BE49-F238E27FC236}">
                    <a16:creationId xmlns:a16="http://schemas.microsoft.com/office/drawing/2014/main" id="{692C5BAA-2713-1172-8A0F-82AB68B3D318}"/>
                  </a:ext>
                </a:extLst>
              </p:cNvPr>
              <p:cNvSpPr/>
              <p:nvPr/>
            </p:nvSpPr>
            <p:spPr>
              <a:xfrm>
                <a:off x="4628725" y="2599975"/>
                <a:ext cx="9842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3937" h="3070" fill="none" extrusionOk="0">
                    <a:moveTo>
                      <a:pt x="0" y="3070"/>
                    </a:moveTo>
                    <a:lnTo>
                      <a:pt x="3937" y="1"/>
                    </a:lnTo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77" name="Google Shape;3998;p33">
                <a:extLst>
                  <a:ext uri="{FF2B5EF4-FFF2-40B4-BE49-F238E27FC236}">
                    <a16:creationId xmlns:a16="http://schemas.microsoft.com/office/drawing/2014/main" id="{81CF922B-BC10-E0F0-C5E0-348D56E0A6C4}"/>
                  </a:ext>
                </a:extLst>
              </p:cNvPr>
              <p:cNvSpPr/>
              <p:nvPr/>
            </p:nvSpPr>
            <p:spPr>
              <a:xfrm>
                <a:off x="4637900" y="2665850"/>
                <a:ext cx="115950" cy="33400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1336" fill="none" extrusionOk="0">
                    <a:moveTo>
                      <a:pt x="0" y="1335"/>
                    </a:moveTo>
                    <a:lnTo>
                      <a:pt x="4637" y="1"/>
                    </a:lnTo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278" name="Google Shape;4161;p36">
            <a:extLst>
              <a:ext uri="{FF2B5EF4-FFF2-40B4-BE49-F238E27FC236}">
                <a16:creationId xmlns:a16="http://schemas.microsoft.com/office/drawing/2014/main" id="{FF1AC09B-2C78-88E0-A5E1-58919BC4D7C6}"/>
              </a:ext>
            </a:extLst>
          </p:cNvPr>
          <p:cNvGrpSpPr/>
          <p:nvPr/>
        </p:nvGrpSpPr>
        <p:grpSpPr>
          <a:xfrm rot="784419">
            <a:off x="10985899" y="4493378"/>
            <a:ext cx="1174867" cy="1545529"/>
            <a:chOff x="3866613" y="40163"/>
            <a:chExt cx="838922" cy="1006105"/>
          </a:xfrm>
        </p:grpSpPr>
        <p:sp>
          <p:nvSpPr>
            <p:cNvPr id="279" name="Google Shape;4162;p36">
              <a:extLst>
                <a:ext uri="{FF2B5EF4-FFF2-40B4-BE49-F238E27FC236}">
                  <a16:creationId xmlns:a16="http://schemas.microsoft.com/office/drawing/2014/main" id="{0AEEBE99-6DD3-168E-3C61-73F3C7ED473E}"/>
                </a:ext>
              </a:extLst>
            </p:cNvPr>
            <p:cNvSpPr/>
            <p:nvPr/>
          </p:nvSpPr>
          <p:spPr>
            <a:xfrm>
              <a:off x="3866613" y="40163"/>
              <a:ext cx="838922" cy="1006105"/>
            </a:xfrm>
            <a:custGeom>
              <a:avLst/>
              <a:gdLst/>
              <a:ahLst/>
              <a:cxnLst/>
              <a:rect l="l" t="t" r="r" b="b"/>
              <a:pathLst>
                <a:path w="27302" h="28909" extrusionOk="0">
                  <a:moveTo>
                    <a:pt x="12955" y="0"/>
                  </a:moveTo>
                  <a:cubicBezTo>
                    <a:pt x="12550" y="0"/>
                    <a:pt x="12169" y="107"/>
                    <a:pt x="11800" y="298"/>
                  </a:cubicBezTo>
                  <a:cubicBezTo>
                    <a:pt x="11323" y="572"/>
                    <a:pt x="10669" y="1095"/>
                    <a:pt x="9728" y="2881"/>
                  </a:cubicBezTo>
                  <a:cubicBezTo>
                    <a:pt x="8228" y="3441"/>
                    <a:pt x="6942" y="4417"/>
                    <a:pt x="6097" y="5727"/>
                  </a:cubicBezTo>
                  <a:cubicBezTo>
                    <a:pt x="6061" y="5775"/>
                    <a:pt x="6049" y="5822"/>
                    <a:pt x="6025" y="5846"/>
                  </a:cubicBezTo>
                  <a:lnTo>
                    <a:pt x="6001" y="5882"/>
                  </a:lnTo>
                  <a:cubicBezTo>
                    <a:pt x="5644" y="6465"/>
                    <a:pt x="5394" y="7060"/>
                    <a:pt x="5263" y="7668"/>
                  </a:cubicBezTo>
                  <a:cubicBezTo>
                    <a:pt x="5227" y="7680"/>
                    <a:pt x="5192" y="7680"/>
                    <a:pt x="5156" y="7692"/>
                  </a:cubicBezTo>
                  <a:cubicBezTo>
                    <a:pt x="5025" y="7727"/>
                    <a:pt x="4894" y="7775"/>
                    <a:pt x="4751" y="7811"/>
                  </a:cubicBezTo>
                  <a:cubicBezTo>
                    <a:pt x="4715" y="7834"/>
                    <a:pt x="4680" y="7846"/>
                    <a:pt x="4632" y="7858"/>
                  </a:cubicBezTo>
                  <a:lnTo>
                    <a:pt x="4620" y="7858"/>
                  </a:lnTo>
                  <a:cubicBezTo>
                    <a:pt x="4537" y="7906"/>
                    <a:pt x="4442" y="7930"/>
                    <a:pt x="4358" y="7977"/>
                  </a:cubicBezTo>
                  <a:cubicBezTo>
                    <a:pt x="4311" y="8013"/>
                    <a:pt x="4263" y="8025"/>
                    <a:pt x="4215" y="8049"/>
                  </a:cubicBezTo>
                  <a:cubicBezTo>
                    <a:pt x="4144" y="8096"/>
                    <a:pt x="4061" y="8144"/>
                    <a:pt x="3977" y="8203"/>
                  </a:cubicBezTo>
                  <a:lnTo>
                    <a:pt x="3965" y="8203"/>
                  </a:lnTo>
                  <a:cubicBezTo>
                    <a:pt x="3918" y="8227"/>
                    <a:pt x="3894" y="8251"/>
                    <a:pt x="3858" y="8275"/>
                  </a:cubicBezTo>
                  <a:cubicBezTo>
                    <a:pt x="3787" y="8334"/>
                    <a:pt x="3715" y="8382"/>
                    <a:pt x="3644" y="8454"/>
                  </a:cubicBezTo>
                  <a:cubicBezTo>
                    <a:pt x="3608" y="8465"/>
                    <a:pt x="3584" y="8501"/>
                    <a:pt x="3537" y="8549"/>
                  </a:cubicBezTo>
                  <a:lnTo>
                    <a:pt x="3489" y="8584"/>
                  </a:lnTo>
                  <a:lnTo>
                    <a:pt x="3465" y="8620"/>
                  </a:lnTo>
                  <a:cubicBezTo>
                    <a:pt x="3406" y="8680"/>
                    <a:pt x="3346" y="8751"/>
                    <a:pt x="3275" y="8811"/>
                  </a:cubicBezTo>
                  <a:cubicBezTo>
                    <a:pt x="3263" y="8846"/>
                    <a:pt x="3239" y="8858"/>
                    <a:pt x="3227" y="8882"/>
                  </a:cubicBezTo>
                  <a:cubicBezTo>
                    <a:pt x="3144" y="8977"/>
                    <a:pt x="3072" y="9073"/>
                    <a:pt x="3013" y="9168"/>
                  </a:cubicBezTo>
                  <a:cubicBezTo>
                    <a:pt x="3001" y="9180"/>
                    <a:pt x="3001" y="9204"/>
                    <a:pt x="2977" y="9216"/>
                  </a:cubicBezTo>
                  <a:cubicBezTo>
                    <a:pt x="2941" y="9287"/>
                    <a:pt x="2894" y="9358"/>
                    <a:pt x="2870" y="9442"/>
                  </a:cubicBezTo>
                  <a:cubicBezTo>
                    <a:pt x="2846" y="9454"/>
                    <a:pt x="2846" y="9466"/>
                    <a:pt x="2834" y="9501"/>
                  </a:cubicBezTo>
                  <a:cubicBezTo>
                    <a:pt x="2834" y="9513"/>
                    <a:pt x="2822" y="9513"/>
                    <a:pt x="2822" y="9525"/>
                  </a:cubicBezTo>
                  <a:lnTo>
                    <a:pt x="2775" y="9620"/>
                  </a:lnTo>
                  <a:cubicBezTo>
                    <a:pt x="2763" y="9632"/>
                    <a:pt x="2763" y="9656"/>
                    <a:pt x="2739" y="9680"/>
                  </a:cubicBezTo>
                  <a:cubicBezTo>
                    <a:pt x="2715" y="9751"/>
                    <a:pt x="2679" y="9835"/>
                    <a:pt x="2668" y="9918"/>
                  </a:cubicBezTo>
                  <a:cubicBezTo>
                    <a:pt x="2668" y="9930"/>
                    <a:pt x="2656" y="9954"/>
                    <a:pt x="2656" y="9978"/>
                  </a:cubicBezTo>
                  <a:cubicBezTo>
                    <a:pt x="2644" y="10037"/>
                    <a:pt x="2620" y="10097"/>
                    <a:pt x="2608" y="10168"/>
                  </a:cubicBezTo>
                  <a:cubicBezTo>
                    <a:pt x="2608" y="10192"/>
                    <a:pt x="2596" y="10216"/>
                    <a:pt x="2596" y="10239"/>
                  </a:cubicBezTo>
                  <a:cubicBezTo>
                    <a:pt x="2584" y="10299"/>
                    <a:pt x="2584" y="10370"/>
                    <a:pt x="2560" y="10430"/>
                  </a:cubicBezTo>
                  <a:lnTo>
                    <a:pt x="2560" y="10489"/>
                  </a:lnTo>
                  <a:lnTo>
                    <a:pt x="2560" y="10751"/>
                  </a:lnTo>
                  <a:lnTo>
                    <a:pt x="2560" y="10823"/>
                  </a:lnTo>
                  <a:cubicBezTo>
                    <a:pt x="2560" y="10882"/>
                    <a:pt x="2584" y="10954"/>
                    <a:pt x="2584" y="11013"/>
                  </a:cubicBezTo>
                  <a:cubicBezTo>
                    <a:pt x="2584" y="11049"/>
                    <a:pt x="2584" y="11061"/>
                    <a:pt x="2596" y="11085"/>
                  </a:cubicBezTo>
                  <a:cubicBezTo>
                    <a:pt x="2608" y="11180"/>
                    <a:pt x="2632" y="11251"/>
                    <a:pt x="2644" y="11347"/>
                  </a:cubicBezTo>
                  <a:cubicBezTo>
                    <a:pt x="2644" y="11359"/>
                    <a:pt x="2644" y="11371"/>
                    <a:pt x="2656" y="11382"/>
                  </a:cubicBezTo>
                  <a:cubicBezTo>
                    <a:pt x="2668" y="11442"/>
                    <a:pt x="2679" y="11525"/>
                    <a:pt x="2715" y="11597"/>
                  </a:cubicBezTo>
                  <a:cubicBezTo>
                    <a:pt x="2727" y="11621"/>
                    <a:pt x="2727" y="11644"/>
                    <a:pt x="2739" y="11668"/>
                  </a:cubicBezTo>
                  <a:cubicBezTo>
                    <a:pt x="2763" y="11728"/>
                    <a:pt x="2787" y="11787"/>
                    <a:pt x="2822" y="11847"/>
                  </a:cubicBezTo>
                  <a:cubicBezTo>
                    <a:pt x="2834" y="11859"/>
                    <a:pt x="2834" y="11894"/>
                    <a:pt x="2846" y="11906"/>
                  </a:cubicBezTo>
                  <a:cubicBezTo>
                    <a:pt x="2882" y="11978"/>
                    <a:pt x="2929" y="12061"/>
                    <a:pt x="2953" y="12144"/>
                  </a:cubicBezTo>
                  <a:cubicBezTo>
                    <a:pt x="2965" y="12156"/>
                    <a:pt x="2965" y="12192"/>
                    <a:pt x="2989" y="12204"/>
                  </a:cubicBezTo>
                  <a:cubicBezTo>
                    <a:pt x="3013" y="12264"/>
                    <a:pt x="3049" y="12323"/>
                    <a:pt x="3084" y="12383"/>
                  </a:cubicBezTo>
                  <a:cubicBezTo>
                    <a:pt x="3108" y="12418"/>
                    <a:pt x="3120" y="12430"/>
                    <a:pt x="3132" y="12442"/>
                  </a:cubicBezTo>
                  <a:cubicBezTo>
                    <a:pt x="3180" y="12514"/>
                    <a:pt x="3239" y="12597"/>
                    <a:pt x="3287" y="12656"/>
                  </a:cubicBezTo>
                  <a:cubicBezTo>
                    <a:pt x="3608" y="13085"/>
                    <a:pt x="4001" y="13466"/>
                    <a:pt x="4453" y="13787"/>
                  </a:cubicBezTo>
                  <a:cubicBezTo>
                    <a:pt x="4239" y="14145"/>
                    <a:pt x="4025" y="14478"/>
                    <a:pt x="3834" y="14811"/>
                  </a:cubicBezTo>
                  <a:cubicBezTo>
                    <a:pt x="3680" y="15050"/>
                    <a:pt x="3561" y="15300"/>
                    <a:pt x="3477" y="15550"/>
                  </a:cubicBezTo>
                  <a:cubicBezTo>
                    <a:pt x="2406" y="15823"/>
                    <a:pt x="1572" y="16240"/>
                    <a:pt x="989" y="16800"/>
                  </a:cubicBezTo>
                  <a:cubicBezTo>
                    <a:pt x="298" y="17478"/>
                    <a:pt x="1" y="18324"/>
                    <a:pt x="155" y="19157"/>
                  </a:cubicBezTo>
                  <a:cubicBezTo>
                    <a:pt x="191" y="19336"/>
                    <a:pt x="251" y="19693"/>
                    <a:pt x="453" y="20062"/>
                  </a:cubicBezTo>
                  <a:cubicBezTo>
                    <a:pt x="346" y="20515"/>
                    <a:pt x="286" y="20967"/>
                    <a:pt x="298" y="21443"/>
                  </a:cubicBezTo>
                  <a:cubicBezTo>
                    <a:pt x="334" y="23277"/>
                    <a:pt x="1215" y="25015"/>
                    <a:pt x="2715" y="26206"/>
                  </a:cubicBezTo>
                  <a:cubicBezTo>
                    <a:pt x="4263" y="27444"/>
                    <a:pt x="6847" y="28908"/>
                    <a:pt x="10323" y="28908"/>
                  </a:cubicBezTo>
                  <a:cubicBezTo>
                    <a:pt x="12181" y="28908"/>
                    <a:pt x="14098" y="28468"/>
                    <a:pt x="16014" y="27611"/>
                  </a:cubicBezTo>
                  <a:cubicBezTo>
                    <a:pt x="16550" y="27372"/>
                    <a:pt x="17074" y="27099"/>
                    <a:pt x="17586" y="26825"/>
                  </a:cubicBezTo>
                  <a:cubicBezTo>
                    <a:pt x="18312" y="26420"/>
                    <a:pt x="19027" y="25956"/>
                    <a:pt x="19693" y="25468"/>
                  </a:cubicBezTo>
                  <a:cubicBezTo>
                    <a:pt x="21896" y="23848"/>
                    <a:pt x="23706" y="21800"/>
                    <a:pt x="25039" y="19407"/>
                  </a:cubicBezTo>
                  <a:cubicBezTo>
                    <a:pt x="25670" y="18288"/>
                    <a:pt x="26170" y="17133"/>
                    <a:pt x="26528" y="15954"/>
                  </a:cubicBezTo>
                  <a:cubicBezTo>
                    <a:pt x="27087" y="14145"/>
                    <a:pt x="27302" y="12383"/>
                    <a:pt x="27123" y="10966"/>
                  </a:cubicBezTo>
                  <a:cubicBezTo>
                    <a:pt x="26980" y="9454"/>
                    <a:pt x="26492" y="8096"/>
                    <a:pt x="25742" y="6906"/>
                  </a:cubicBezTo>
                  <a:cubicBezTo>
                    <a:pt x="25563" y="6620"/>
                    <a:pt x="25373" y="6346"/>
                    <a:pt x="25158" y="6084"/>
                  </a:cubicBezTo>
                  <a:cubicBezTo>
                    <a:pt x="24897" y="5751"/>
                    <a:pt x="24599" y="5417"/>
                    <a:pt x="24265" y="5120"/>
                  </a:cubicBezTo>
                  <a:cubicBezTo>
                    <a:pt x="24194" y="5048"/>
                    <a:pt x="24099" y="4977"/>
                    <a:pt x="24027" y="4894"/>
                  </a:cubicBezTo>
                  <a:cubicBezTo>
                    <a:pt x="23789" y="4691"/>
                    <a:pt x="23539" y="4477"/>
                    <a:pt x="23265" y="4286"/>
                  </a:cubicBezTo>
                  <a:cubicBezTo>
                    <a:pt x="23111" y="4167"/>
                    <a:pt x="22932" y="4036"/>
                    <a:pt x="22753" y="3929"/>
                  </a:cubicBezTo>
                  <a:cubicBezTo>
                    <a:pt x="22575" y="3810"/>
                    <a:pt x="22396" y="3703"/>
                    <a:pt x="22194" y="3596"/>
                  </a:cubicBezTo>
                  <a:cubicBezTo>
                    <a:pt x="21991" y="3489"/>
                    <a:pt x="21777" y="3381"/>
                    <a:pt x="21575" y="3262"/>
                  </a:cubicBezTo>
                  <a:cubicBezTo>
                    <a:pt x="21563" y="3227"/>
                    <a:pt x="21563" y="3203"/>
                    <a:pt x="21539" y="3167"/>
                  </a:cubicBezTo>
                  <a:cubicBezTo>
                    <a:pt x="21539" y="3155"/>
                    <a:pt x="21527" y="3131"/>
                    <a:pt x="21527" y="3108"/>
                  </a:cubicBezTo>
                  <a:cubicBezTo>
                    <a:pt x="21515" y="3048"/>
                    <a:pt x="21503" y="2989"/>
                    <a:pt x="21468" y="2941"/>
                  </a:cubicBezTo>
                  <a:cubicBezTo>
                    <a:pt x="21456" y="2917"/>
                    <a:pt x="21456" y="2905"/>
                    <a:pt x="21432" y="2881"/>
                  </a:cubicBezTo>
                  <a:cubicBezTo>
                    <a:pt x="21408" y="2798"/>
                    <a:pt x="21372" y="2727"/>
                    <a:pt x="21337" y="2643"/>
                  </a:cubicBezTo>
                  <a:cubicBezTo>
                    <a:pt x="21337" y="2631"/>
                    <a:pt x="21325" y="2631"/>
                    <a:pt x="21325" y="2619"/>
                  </a:cubicBezTo>
                  <a:cubicBezTo>
                    <a:pt x="21289" y="2548"/>
                    <a:pt x="21241" y="2488"/>
                    <a:pt x="21206" y="2405"/>
                  </a:cubicBezTo>
                  <a:cubicBezTo>
                    <a:pt x="21182" y="2381"/>
                    <a:pt x="21170" y="2369"/>
                    <a:pt x="21158" y="2334"/>
                  </a:cubicBezTo>
                  <a:cubicBezTo>
                    <a:pt x="21110" y="2274"/>
                    <a:pt x="21063" y="2203"/>
                    <a:pt x="21027" y="2143"/>
                  </a:cubicBezTo>
                  <a:cubicBezTo>
                    <a:pt x="21003" y="2107"/>
                    <a:pt x="20979" y="2096"/>
                    <a:pt x="20956" y="2072"/>
                  </a:cubicBezTo>
                  <a:cubicBezTo>
                    <a:pt x="20884" y="1977"/>
                    <a:pt x="20813" y="1905"/>
                    <a:pt x="20741" y="1834"/>
                  </a:cubicBezTo>
                  <a:lnTo>
                    <a:pt x="20729" y="1810"/>
                  </a:lnTo>
                  <a:cubicBezTo>
                    <a:pt x="20646" y="1738"/>
                    <a:pt x="20575" y="1679"/>
                    <a:pt x="20491" y="1607"/>
                  </a:cubicBezTo>
                  <a:cubicBezTo>
                    <a:pt x="20455" y="1596"/>
                    <a:pt x="20432" y="1560"/>
                    <a:pt x="20396" y="1548"/>
                  </a:cubicBezTo>
                  <a:cubicBezTo>
                    <a:pt x="20325" y="1488"/>
                    <a:pt x="20253" y="1441"/>
                    <a:pt x="20158" y="1393"/>
                  </a:cubicBezTo>
                  <a:cubicBezTo>
                    <a:pt x="20134" y="1381"/>
                    <a:pt x="20098" y="1369"/>
                    <a:pt x="20051" y="1345"/>
                  </a:cubicBezTo>
                  <a:cubicBezTo>
                    <a:pt x="19932" y="1286"/>
                    <a:pt x="19813" y="1238"/>
                    <a:pt x="19693" y="1191"/>
                  </a:cubicBezTo>
                  <a:cubicBezTo>
                    <a:pt x="19265" y="1048"/>
                    <a:pt x="18836" y="964"/>
                    <a:pt x="18431" y="964"/>
                  </a:cubicBezTo>
                  <a:cubicBezTo>
                    <a:pt x="17312" y="964"/>
                    <a:pt x="16443" y="1536"/>
                    <a:pt x="16098" y="2441"/>
                  </a:cubicBezTo>
                  <a:cubicBezTo>
                    <a:pt x="15169" y="822"/>
                    <a:pt x="14121" y="0"/>
                    <a:pt x="129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0" name="Google Shape;4163;p36">
              <a:extLst>
                <a:ext uri="{FF2B5EF4-FFF2-40B4-BE49-F238E27FC236}">
                  <a16:creationId xmlns:a16="http://schemas.microsoft.com/office/drawing/2014/main" id="{8F7F04B8-F055-E9F5-55DB-9A3B7FA0114A}"/>
                </a:ext>
              </a:extLst>
            </p:cNvPr>
            <p:cNvSpPr/>
            <p:nvPr/>
          </p:nvSpPr>
          <p:spPr>
            <a:xfrm>
              <a:off x="4401487" y="126055"/>
              <a:ext cx="86006" cy="57355"/>
            </a:xfrm>
            <a:custGeom>
              <a:avLst/>
              <a:gdLst/>
              <a:ahLst/>
              <a:cxnLst/>
              <a:rect l="l" t="t" r="r" b="b"/>
              <a:pathLst>
                <a:path w="2799" h="1648" extrusionOk="0">
                  <a:moveTo>
                    <a:pt x="1069" y="0"/>
                  </a:moveTo>
                  <a:cubicBezTo>
                    <a:pt x="505" y="0"/>
                    <a:pt x="110" y="257"/>
                    <a:pt x="60" y="782"/>
                  </a:cubicBezTo>
                  <a:cubicBezTo>
                    <a:pt x="24" y="1175"/>
                    <a:pt x="0" y="1354"/>
                    <a:pt x="0" y="1449"/>
                  </a:cubicBezTo>
                  <a:cubicBezTo>
                    <a:pt x="600" y="1582"/>
                    <a:pt x="1210" y="1648"/>
                    <a:pt x="1823" y="1648"/>
                  </a:cubicBezTo>
                  <a:cubicBezTo>
                    <a:pt x="2147" y="1648"/>
                    <a:pt x="2473" y="1629"/>
                    <a:pt x="2798" y="1592"/>
                  </a:cubicBezTo>
                  <a:cubicBezTo>
                    <a:pt x="2763" y="1211"/>
                    <a:pt x="2608" y="378"/>
                    <a:pt x="1870" y="140"/>
                  </a:cubicBezTo>
                  <a:cubicBezTo>
                    <a:pt x="1581" y="47"/>
                    <a:pt x="1310" y="0"/>
                    <a:pt x="1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1" name="Google Shape;4164;p36">
              <a:extLst>
                <a:ext uri="{FF2B5EF4-FFF2-40B4-BE49-F238E27FC236}">
                  <a16:creationId xmlns:a16="http://schemas.microsoft.com/office/drawing/2014/main" id="{F881C365-6D34-11F6-6BBE-78E492BD03E4}"/>
                </a:ext>
              </a:extLst>
            </p:cNvPr>
            <p:cNvSpPr/>
            <p:nvPr/>
          </p:nvSpPr>
          <p:spPr>
            <a:xfrm>
              <a:off x="3921124" y="176484"/>
              <a:ext cx="748921" cy="817198"/>
            </a:xfrm>
            <a:custGeom>
              <a:avLst/>
              <a:gdLst/>
              <a:ahLst/>
              <a:cxnLst/>
              <a:rect l="l" t="t" r="r" b="b"/>
              <a:pathLst>
                <a:path w="24373" h="23481" extrusionOk="0">
                  <a:moveTo>
                    <a:pt x="15622" y="0"/>
                  </a:moveTo>
                  <a:lnTo>
                    <a:pt x="15622" y="72"/>
                  </a:lnTo>
                  <a:cubicBezTo>
                    <a:pt x="15622" y="72"/>
                    <a:pt x="13788" y="1381"/>
                    <a:pt x="12264" y="4489"/>
                  </a:cubicBezTo>
                  <a:cubicBezTo>
                    <a:pt x="10752" y="7596"/>
                    <a:pt x="8633" y="10573"/>
                    <a:pt x="5442" y="11954"/>
                  </a:cubicBezTo>
                  <a:cubicBezTo>
                    <a:pt x="2858" y="13061"/>
                    <a:pt x="1" y="14538"/>
                    <a:pt x="48" y="17490"/>
                  </a:cubicBezTo>
                  <a:cubicBezTo>
                    <a:pt x="60" y="18895"/>
                    <a:pt x="763" y="20205"/>
                    <a:pt x="1894" y="21098"/>
                  </a:cubicBezTo>
                  <a:cubicBezTo>
                    <a:pt x="3206" y="22131"/>
                    <a:pt x="5498" y="23480"/>
                    <a:pt x="8592" y="23480"/>
                  </a:cubicBezTo>
                  <a:cubicBezTo>
                    <a:pt x="10100" y="23480"/>
                    <a:pt x="11800" y="23160"/>
                    <a:pt x="13669" y="22324"/>
                  </a:cubicBezTo>
                  <a:cubicBezTo>
                    <a:pt x="21777" y="18693"/>
                    <a:pt x="24373" y="10799"/>
                    <a:pt x="23908" y="7227"/>
                  </a:cubicBezTo>
                  <a:cubicBezTo>
                    <a:pt x="23456" y="3655"/>
                    <a:pt x="21182" y="1500"/>
                    <a:pt x="18431" y="357"/>
                  </a:cubicBezTo>
                  <a:cubicBezTo>
                    <a:pt x="18431" y="357"/>
                    <a:pt x="18431" y="262"/>
                    <a:pt x="18420" y="143"/>
                  </a:cubicBezTo>
                  <a:cubicBezTo>
                    <a:pt x="18070" y="183"/>
                    <a:pt x="17721" y="205"/>
                    <a:pt x="17373" y="205"/>
                  </a:cubicBezTo>
                  <a:cubicBezTo>
                    <a:pt x="16783" y="205"/>
                    <a:pt x="16198" y="142"/>
                    <a:pt x="15622" y="0"/>
                  </a:cubicBezTo>
                  <a:close/>
                </a:path>
              </a:pathLst>
            </a:custGeom>
            <a:solidFill>
              <a:srgbClr val="FFC0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2" name="Google Shape;4165;p36">
              <a:extLst>
                <a:ext uri="{FF2B5EF4-FFF2-40B4-BE49-F238E27FC236}">
                  <a16:creationId xmlns:a16="http://schemas.microsoft.com/office/drawing/2014/main" id="{220B9C65-DE96-BFA3-4663-2AA760F969D3}"/>
                </a:ext>
              </a:extLst>
            </p:cNvPr>
            <p:cNvSpPr/>
            <p:nvPr/>
          </p:nvSpPr>
          <p:spPr>
            <a:xfrm>
              <a:off x="3921861" y="120522"/>
              <a:ext cx="747815" cy="921605"/>
            </a:xfrm>
            <a:custGeom>
              <a:avLst/>
              <a:gdLst/>
              <a:ahLst/>
              <a:cxnLst/>
              <a:rect l="l" t="t" r="r" b="b"/>
              <a:pathLst>
                <a:path w="24337" h="26481" fill="none" extrusionOk="0">
                  <a:moveTo>
                    <a:pt x="36" y="19098"/>
                  </a:moveTo>
                  <a:cubicBezTo>
                    <a:pt x="60" y="20503"/>
                    <a:pt x="750" y="21813"/>
                    <a:pt x="1882" y="22706"/>
                  </a:cubicBezTo>
                  <a:cubicBezTo>
                    <a:pt x="3834" y="24242"/>
                    <a:pt x="7954" y="26480"/>
                    <a:pt x="13657" y="23932"/>
                  </a:cubicBezTo>
                  <a:cubicBezTo>
                    <a:pt x="21753" y="20313"/>
                    <a:pt x="24337" y="12431"/>
                    <a:pt x="23896" y="8859"/>
                  </a:cubicBezTo>
                  <a:cubicBezTo>
                    <a:pt x="23444" y="5275"/>
                    <a:pt x="21170" y="3120"/>
                    <a:pt x="18419" y="1977"/>
                  </a:cubicBezTo>
                  <a:cubicBezTo>
                    <a:pt x="18419" y="1977"/>
                    <a:pt x="18467" y="620"/>
                    <a:pt x="17491" y="310"/>
                  </a:cubicBezTo>
                  <a:cubicBezTo>
                    <a:pt x="16526" y="1"/>
                    <a:pt x="15752" y="203"/>
                    <a:pt x="15681" y="953"/>
                  </a:cubicBezTo>
                  <a:lnTo>
                    <a:pt x="15609" y="1680"/>
                  </a:lnTo>
                  <a:cubicBezTo>
                    <a:pt x="15609" y="1680"/>
                    <a:pt x="13776" y="2989"/>
                    <a:pt x="12252" y="6097"/>
                  </a:cubicBezTo>
                  <a:cubicBezTo>
                    <a:pt x="10740" y="9204"/>
                    <a:pt x="8621" y="12181"/>
                    <a:pt x="5430" y="13550"/>
                  </a:cubicBezTo>
                  <a:cubicBezTo>
                    <a:pt x="2858" y="14669"/>
                    <a:pt x="0" y="16146"/>
                    <a:pt x="36" y="19098"/>
                  </a:cubicBezTo>
                  <a:close/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3" name="Google Shape;4166;p36">
              <a:extLst>
                <a:ext uri="{FF2B5EF4-FFF2-40B4-BE49-F238E27FC236}">
                  <a16:creationId xmlns:a16="http://schemas.microsoft.com/office/drawing/2014/main" id="{21BF1477-76BA-B483-A61E-0B15F0115E99}"/>
                </a:ext>
              </a:extLst>
            </p:cNvPr>
            <p:cNvSpPr/>
            <p:nvPr/>
          </p:nvSpPr>
          <p:spPr>
            <a:xfrm>
              <a:off x="3994286" y="248978"/>
              <a:ext cx="441616" cy="536237"/>
            </a:xfrm>
            <a:custGeom>
              <a:avLst/>
              <a:gdLst/>
              <a:ahLst/>
              <a:cxnLst/>
              <a:rect l="l" t="t" r="r" b="b"/>
              <a:pathLst>
                <a:path w="14372" h="15408" fill="none" extrusionOk="0">
                  <a:moveTo>
                    <a:pt x="1" y="15407"/>
                  </a:moveTo>
                  <a:cubicBezTo>
                    <a:pt x="1" y="15407"/>
                    <a:pt x="6264" y="14443"/>
                    <a:pt x="10324" y="8740"/>
                  </a:cubicBezTo>
                  <a:cubicBezTo>
                    <a:pt x="14372" y="3025"/>
                    <a:pt x="14300" y="1"/>
                    <a:pt x="14300" y="1"/>
                  </a:cubicBez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4" name="Google Shape;4167;p36">
              <a:extLst>
                <a:ext uri="{FF2B5EF4-FFF2-40B4-BE49-F238E27FC236}">
                  <a16:creationId xmlns:a16="http://schemas.microsoft.com/office/drawing/2014/main" id="{AB0563C5-AAD8-4BC4-6DF0-E2DADABCBB83}"/>
                </a:ext>
              </a:extLst>
            </p:cNvPr>
            <p:cNvSpPr/>
            <p:nvPr/>
          </p:nvSpPr>
          <p:spPr>
            <a:xfrm>
              <a:off x="4096363" y="252319"/>
              <a:ext cx="472343" cy="648927"/>
            </a:xfrm>
            <a:custGeom>
              <a:avLst/>
              <a:gdLst/>
              <a:ahLst/>
              <a:cxnLst/>
              <a:rect l="l" t="t" r="r" b="b"/>
              <a:pathLst>
                <a:path w="15372" h="18646" fill="none" extrusionOk="0">
                  <a:moveTo>
                    <a:pt x="1" y="18645"/>
                  </a:moveTo>
                  <a:cubicBezTo>
                    <a:pt x="1" y="18645"/>
                    <a:pt x="8764" y="18431"/>
                    <a:pt x="12812" y="10644"/>
                  </a:cubicBezTo>
                  <a:cubicBezTo>
                    <a:pt x="15372" y="5715"/>
                    <a:pt x="13860" y="0"/>
                    <a:pt x="13860" y="0"/>
                  </a:cubicBez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5" name="Google Shape;4168;p36">
              <a:extLst>
                <a:ext uri="{FF2B5EF4-FFF2-40B4-BE49-F238E27FC236}">
                  <a16:creationId xmlns:a16="http://schemas.microsoft.com/office/drawing/2014/main" id="{25BF831B-0569-A8EB-E35F-58963B62280F}"/>
                </a:ext>
              </a:extLst>
            </p:cNvPr>
            <p:cNvSpPr/>
            <p:nvPr/>
          </p:nvSpPr>
          <p:spPr>
            <a:xfrm>
              <a:off x="3987710" y="374963"/>
              <a:ext cx="133941" cy="124349"/>
            </a:xfrm>
            <a:custGeom>
              <a:avLst/>
              <a:gdLst/>
              <a:ahLst/>
              <a:cxnLst/>
              <a:rect l="l" t="t" r="r" b="b"/>
              <a:pathLst>
                <a:path w="4359" h="3573" extrusionOk="0">
                  <a:moveTo>
                    <a:pt x="667" y="0"/>
                  </a:moveTo>
                  <a:cubicBezTo>
                    <a:pt x="120" y="500"/>
                    <a:pt x="1" y="1286"/>
                    <a:pt x="596" y="2108"/>
                  </a:cubicBezTo>
                  <a:cubicBezTo>
                    <a:pt x="1203" y="2941"/>
                    <a:pt x="2156" y="3358"/>
                    <a:pt x="2953" y="3572"/>
                  </a:cubicBezTo>
                  <a:lnTo>
                    <a:pt x="4358" y="2536"/>
                  </a:lnTo>
                  <a:lnTo>
                    <a:pt x="3549" y="1310"/>
                  </a:lnTo>
                  <a:lnTo>
                    <a:pt x="66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6" name="Google Shape;4169;p36">
              <a:extLst>
                <a:ext uri="{FF2B5EF4-FFF2-40B4-BE49-F238E27FC236}">
                  <a16:creationId xmlns:a16="http://schemas.microsoft.com/office/drawing/2014/main" id="{05A25BD7-E004-9347-F354-F1022893990F}"/>
                </a:ext>
              </a:extLst>
            </p:cNvPr>
            <p:cNvSpPr/>
            <p:nvPr/>
          </p:nvSpPr>
          <p:spPr>
            <a:xfrm>
              <a:off x="3990629" y="392364"/>
              <a:ext cx="87850" cy="107366"/>
            </a:xfrm>
            <a:custGeom>
              <a:avLst/>
              <a:gdLst/>
              <a:ahLst/>
              <a:cxnLst/>
              <a:rect l="l" t="t" r="r" b="b"/>
              <a:pathLst>
                <a:path w="2859" h="3085" fill="none" extrusionOk="0">
                  <a:moveTo>
                    <a:pt x="2858" y="3084"/>
                  </a:moveTo>
                  <a:cubicBezTo>
                    <a:pt x="2061" y="2870"/>
                    <a:pt x="1108" y="2453"/>
                    <a:pt x="501" y="1620"/>
                  </a:cubicBezTo>
                  <a:cubicBezTo>
                    <a:pt x="60" y="1024"/>
                    <a:pt x="1" y="465"/>
                    <a:pt x="215" y="0"/>
                  </a:cubicBez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7" name="Google Shape;4170;p36">
              <a:extLst>
                <a:ext uri="{FF2B5EF4-FFF2-40B4-BE49-F238E27FC236}">
                  <a16:creationId xmlns:a16="http://schemas.microsoft.com/office/drawing/2014/main" id="{8318FEB4-B87A-56C3-F287-D55A750B2634}"/>
                </a:ext>
              </a:extLst>
            </p:cNvPr>
            <p:cNvSpPr/>
            <p:nvPr/>
          </p:nvSpPr>
          <p:spPr>
            <a:xfrm>
              <a:off x="4008205" y="354743"/>
              <a:ext cx="113446" cy="77436"/>
            </a:xfrm>
            <a:custGeom>
              <a:avLst/>
              <a:gdLst/>
              <a:ahLst/>
              <a:cxnLst/>
              <a:rect l="l" t="t" r="r" b="b"/>
              <a:pathLst>
                <a:path w="3692" h="2225" extrusionOk="0">
                  <a:moveTo>
                    <a:pt x="1925" y="1"/>
                  </a:moveTo>
                  <a:cubicBezTo>
                    <a:pt x="1547" y="1"/>
                    <a:pt x="1192" y="51"/>
                    <a:pt x="965" y="105"/>
                  </a:cubicBezTo>
                  <a:cubicBezTo>
                    <a:pt x="584" y="188"/>
                    <a:pt x="238" y="367"/>
                    <a:pt x="0" y="593"/>
                  </a:cubicBezTo>
                  <a:lnTo>
                    <a:pt x="1024" y="2224"/>
                  </a:lnTo>
                  <a:cubicBezTo>
                    <a:pt x="1500" y="2224"/>
                    <a:pt x="2346" y="2141"/>
                    <a:pt x="2346" y="2141"/>
                  </a:cubicBezTo>
                  <a:cubicBezTo>
                    <a:pt x="3036" y="2010"/>
                    <a:pt x="3691" y="1724"/>
                    <a:pt x="3655" y="1081"/>
                  </a:cubicBezTo>
                  <a:cubicBezTo>
                    <a:pt x="3607" y="220"/>
                    <a:pt x="2715" y="1"/>
                    <a:pt x="19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8" name="Google Shape;4171;p36">
              <a:extLst>
                <a:ext uri="{FF2B5EF4-FFF2-40B4-BE49-F238E27FC236}">
                  <a16:creationId xmlns:a16="http://schemas.microsoft.com/office/drawing/2014/main" id="{0B8E272A-EC3A-0020-7A66-C79EBBF83F40}"/>
                </a:ext>
              </a:extLst>
            </p:cNvPr>
            <p:cNvSpPr/>
            <p:nvPr/>
          </p:nvSpPr>
          <p:spPr>
            <a:xfrm>
              <a:off x="3997236" y="348026"/>
              <a:ext cx="125491" cy="89964"/>
            </a:xfrm>
            <a:custGeom>
              <a:avLst/>
              <a:gdLst/>
              <a:ahLst/>
              <a:cxnLst/>
              <a:rect l="l" t="t" r="r" b="b"/>
              <a:pathLst>
                <a:path w="4084" h="2585" fill="none" extrusionOk="0">
                  <a:moveTo>
                    <a:pt x="0" y="1274"/>
                  </a:moveTo>
                  <a:cubicBezTo>
                    <a:pt x="202" y="810"/>
                    <a:pt x="679" y="453"/>
                    <a:pt x="1322" y="298"/>
                  </a:cubicBezTo>
                  <a:cubicBezTo>
                    <a:pt x="2024" y="131"/>
                    <a:pt x="3941" y="0"/>
                    <a:pt x="4012" y="1274"/>
                  </a:cubicBezTo>
                  <a:cubicBezTo>
                    <a:pt x="4084" y="2584"/>
                    <a:pt x="1262" y="2405"/>
                    <a:pt x="1262" y="2405"/>
                  </a:cubicBez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9" name="Google Shape;4172;p36">
              <a:extLst>
                <a:ext uri="{FF2B5EF4-FFF2-40B4-BE49-F238E27FC236}">
                  <a16:creationId xmlns:a16="http://schemas.microsoft.com/office/drawing/2014/main" id="{8CCB6A70-FDC3-380C-BA34-0DBC3AEBC325}"/>
                </a:ext>
              </a:extLst>
            </p:cNvPr>
            <p:cNvSpPr/>
            <p:nvPr/>
          </p:nvSpPr>
          <p:spPr>
            <a:xfrm>
              <a:off x="4292465" y="571771"/>
              <a:ext cx="129178" cy="120243"/>
            </a:xfrm>
            <a:custGeom>
              <a:avLst/>
              <a:gdLst/>
              <a:ahLst/>
              <a:cxnLst/>
              <a:rect l="l" t="t" r="r" b="b"/>
              <a:pathLst>
                <a:path w="4204" h="3455" extrusionOk="0">
                  <a:moveTo>
                    <a:pt x="584" y="1"/>
                  </a:moveTo>
                  <a:lnTo>
                    <a:pt x="0" y="1608"/>
                  </a:lnTo>
                  <a:cubicBezTo>
                    <a:pt x="453" y="2287"/>
                    <a:pt x="1155" y="3037"/>
                    <a:pt x="2144" y="3346"/>
                  </a:cubicBezTo>
                  <a:cubicBezTo>
                    <a:pt x="2387" y="3420"/>
                    <a:pt x="2616" y="3454"/>
                    <a:pt x="2827" y="3454"/>
                  </a:cubicBezTo>
                  <a:cubicBezTo>
                    <a:pt x="3471" y="3454"/>
                    <a:pt x="3952" y="3134"/>
                    <a:pt x="4203" y="2632"/>
                  </a:cubicBezTo>
                  <a:lnTo>
                    <a:pt x="2048" y="370"/>
                  </a:lnTo>
                  <a:lnTo>
                    <a:pt x="58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0" name="Google Shape;4173;p36">
              <a:extLst>
                <a:ext uri="{FF2B5EF4-FFF2-40B4-BE49-F238E27FC236}">
                  <a16:creationId xmlns:a16="http://schemas.microsoft.com/office/drawing/2014/main" id="{8438BFA1-E448-E51C-965C-F1E8B37473F5}"/>
                </a:ext>
              </a:extLst>
            </p:cNvPr>
            <p:cNvSpPr/>
            <p:nvPr/>
          </p:nvSpPr>
          <p:spPr>
            <a:xfrm>
              <a:off x="4292465" y="627733"/>
              <a:ext cx="117840" cy="68387"/>
            </a:xfrm>
            <a:custGeom>
              <a:avLst/>
              <a:gdLst/>
              <a:ahLst/>
              <a:cxnLst/>
              <a:rect l="l" t="t" r="r" b="b"/>
              <a:pathLst>
                <a:path w="3835" h="1965" fill="none" extrusionOk="0">
                  <a:moveTo>
                    <a:pt x="0" y="0"/>
                  </a:moveTo>
                  <a:cubicBezTo>
                    <a:pt x="453" y="679"/>
                    <a:pt x="1155" y="1429"/>
                    <a:pt x="2144" y="1738"/>
                  </a:cubicBezTo>
                  <a:cubicBezTo>
                    <a:pt x="2858" y="1965"/>
                    <a:pt x="3441" y="1834"/>
                    <a:pt x="3834" y="1500"/>
                  </a:cubicBez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1" name="Google Shape;4174;p36">
              <a:extLst>
                <a:ext uri="{FF2B5EF4-FFF2-40B4-BE49-F238E27FC236}">
                  <a16:creationId xmlns:a16="http://schemas.microsoft.com/office/drawing/2014/main" id="{6F3E52D4-157C-3DA8-A972-FDADA1580101}"/>
                </a:ext>
              </a:extLst>
            </p:cNvPr>
            <p:cNvSpPr/>
            <p:nvPr/>
          </p:nvSpPr>
          <p:spPr>
            <a:xfrm>
              <a:off x="4350633" y="549323"/>
              <a:ext cx="77218" cy="114083"/>
            </a:xfrm>
            <a:custGeom>
              <a:avLst/>
              <a:gdLst/>
              <a:ahLst/>
              <a:cxnLst/>
              <a:rect l="l" t="t" r="r" b="b"/>
              <a:pathLst>
                <a:path w="2513" h="3278" extrusionOk="0">
                  <a:moveTo>
                    <a:pt x="1007" y="1"/>
                  </a:moveTo>
                  <a:cubicBezTo>
                    <a:pt x="915" y="1"/>
                    <a:pt x="818" y="13"/>
                    <a:pt x="715" y="39"/>
                  </a:cubicBezTo>
                  <a:cubicBezTo>
                    <a:pt x="72" y="205"/>
                    <a:pt x="1" y="908"/>
                    <a:pt x="96" y="1574"/>
                  </a:cubicBezTo>
                  <a:cubicBezTo>
                    <a:pt x="96" y="1574"/>
                    <a:pt x="227" y="2265"/>
                    <a:pt x="417" y="2801"/>
                  </a:cubicBezTo>
                  <a:lnTo>
                    <a:pt x="2310" y="3277"/>
                  </a:lnTo>
                  <a:cubicBezTo>
                    <a:pt x="2453" y="2979"/>
                    <a:pt x="2513" y="2622"/>
                    <a:pt x="2501" y="2229"/>
                  </a:cubicBezTo>
                  <a:cubicBezTo>
                    <a:pt x="2457" y="1594"/>
                    <a:pt x="2070" y="1"/>
                    <a:pt x="10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2" name="Google Shape;4175;p36">
              <a:extLst>
                <a:ext uri="{FF2B5EF4-FFF2-40B4-BE49-F238E27FC236}">
                  <a16:creationId xmlns:a16="http://schemas.microsoft.com/office/drawing/2014/main" id="{EC7A8E95-6BEB-483B-B27D-9A4AF333C9C4}"/>
                </a:ext>
              </a:extLst>
            </p:cNvPr>
            <p:cNvSpPr/>
            <p:nvPr/>
          </p:nvSpPr>
          <p:spPr>
            <a:xfrm>
              <a:off x="4331981" y="539474"/>
              <a:ext cx="96607" cy="140498"/>
            </a:xfrm>
            <a:custGeom>
              <a:avLst/>
              <a:gdLst/>
              <a:ahLst/>
              <a:cxnLst/>
              <a:rect l="l" t="t" r="r" b="b"/>
              <a:pathLst>
                <a:path w="3144" h="4037" fill="none" extrusionOk="0">
                  <a:moveTo>
                    <a:pt x="2548" y="4036"/>
                  </a:moveTo>
                  <a:cubicBezTo>
                    <a:pt x="2929" y="3703"/>
                    <a:pt x="3144" y="3155"/>
                    <a:pt x="3096" y="2512"/>
                  </a:cubicBezTo>
                  <a:cubicBezTo>
                    <a:pt x="3048" y="1822"/>
                    <a:pt x="2584" y="0"/>
                    <a:pt x="1310" y="333"/>
                  </a:cubicBezTo>
                  <a:cubicBezTo>
                    <a:pt x="0" y="655"/>
                    <a:pt x="1036" y="3215"/>
                    <a:pt x="1036" y="3215"/>
                  </a:cubicBez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3" name="Google Shape;4176;p36">
              <a:extLst>
                <a:ext uri="{FF2B5EF4-FFF2-40B4-BE49-F238E27FC236}">
                  <a16:creationId xmlns:a16="http://schemas.microsoft.com/office/drawing/2014/main" id="{37DBEF22-008E-3004-53B8-480C76D36C21}"/>
                </a:ext>
              </a:extLst>
            </p:cNvPr>
            <p:cNvSpPr/>
            <p:nvPr/>
          </p:nvSpPr>
          <p:spPr>
            <a:xfrm>
              <a:off x="4183813" y="719334"/>
              <a:ext cx="159168" cy="79489"/>
            </a:xfrm>
            <a:custGeom>
              <a:avLst/>
              <a:gdLst/>
              <a:ahLst/>
              <a:cxnLst/>
              <a:rect l="l" t="t" r="r" b="b"/>
              <a:pathLst>
                <a:path w="5180" h="2284" extrusionOk="0">
                  <a:moveTo>
                    <a:pt x="1159" y="0"/>
                  </a:moveTo>
                  <a:cubicBezTo>
                    <a:pt x="913" y="0"/>
                    <a:pt x="679" y="39"/>
                    <a:pt x="441" y="83"/>
                  </a:cubicBezTo>
                  <a:cubicBezTo>
                    <a:pt x="179" y="142"/>
                    <a:pt x="0" y="392"/>
                    <a:pt x="72" y="678"/>
                  </a:cubicBezTo>
                  <a:cubicBezTo>
                    <a:pt x="84" y="773"/>
                    <a:pt x="131" y="845"/>
                    <a:pt x="191" y="904"/>
                  </a:cubicBezTo>
                  <a:cubicBezTo>
                    <a:pt x="282" y="1006"/>
                    <a:pt x="426" y="1064"/>
                    <a:pt x="577" y="1064"/>
                  </a:cubicBezTo>
                  <a:cubicBezTo>
                    <a:pt x="603" y="1064"/>
                    <a:pt x="629" y="1063"/>
                    <a:pt x="655" y="1059"/>
                  </a:cubicBezTo>
                  <a:cubicBezTo>
                    <a:pt x="856" y="1019"/>
                    <a:pt x="1030" y="984"/>
                    <a:pt x="1188" y="984"/>
                  </a:cubicBezTo>
                  <a:cubicBezTo>
                    <a:pt x="1264" y="984"/>
                    <a:pt x="1336" y="992"/>
                    <a:pt x="1405" y="1011"/>
                  </a:cubicBezTo>
                  <a:cubicBezTo>
                    <a:pt x="1786" y="1095"/>
                    <a:pt x="2024" y="1297"/>
                    <a:pt x="2286" y="1511"/>
                  </a:cubicBezTo>
                  <a:cubicBezTo>
                    <a:pt x="2667" y="1833"/>
                    <a:pt x="3096" y="2190"/>
                    <a:pt x="3882" y="2273"/>
                  </a:cubicBezTo>
                  <a:cubicBezTo>
                    <a:pt x="3938" y="2280"/>
                    <a:pt x="3994" y="2283"/>
                    <a:pt x="4051" y="2283"/>
                  </a:cubicBezTo>
                  <a:cubicBezTo>
                    <a:pt x="4422" y="2283"/>
                    <a:pt x="4819" y="2150"/>
                    <a:pt x="5179" y="1892"/>
                  </a:cubicBezTo>
                  <a:cubicBezTo>
                    <a:pt x="5049" y="1797"/>
                    <a:pt x="4906" y="1690"/>
                    <a:pt x="4810" y="1571"/>
                  </a:cubicBezTo>
                  <a:cubicBezTo>
                    <a:pt x="4691" y="1440"/>
                    <a:pt x="4584" y="1309"/>
                    <a:pt x="4513" y="1154"/>
                  </a:cubicBezTo>
                  <a:cubicBezTo>
                    <a:pt x="4330" y="1262"/>
                    <a:pt x="4167" y="1311"/>
                    <a:pt x="4041" y="1311"/>
                  </a:cubicBezTo>
                  <a:cubicBezTo>
                    <a:pt x="4027" y="1311"/>
                    <a:pt x="4014" y="1310"/>
                    <a:pt x="4001" y="1309"/>
                  </a:cubicBezTo>
                  <a:cubicBezTo>
                    <a:pt x="3513" y="1250"/>
                    <a:pt x="3263" y="1035"/>
                    <a:pt x="2941" y="773"/>
                  </a:cubicBezTo>
                  <a:cubicBezTo>
                    <a:pt x="2620" y="499"/>
                    <a:pt x="2262" y="202"/>
                    <a:pt x="1655" y="59"/>
                  </a:cubicBezTo>
                  <a:cubicBezTo>
                    <a:pt x="1482" y="17"/>
                    <a:pt x="1318" y="0"/>
                    <a:pt x="1159" y="0"/>
                  </a:cubicBezTo>
                  <a:close/>
                </a:path>
              </a:pathLst>
            </a:custGeom>
            <a:solidFill>
              <a:srgbClr val="FFEB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4" name="Google Shape;4177;p36">
              <a:extLst>
                <a:ext uri="{FF2B5EF4-FFF2-40B4-BE49-F238E27FC236}">
                  <a16:creationId xmlns:a16="http://schemas.microsoft.com/office/drawing/2014/main" id="{E12F2F4A-6615-636A-78A4-9E9B8495AE12}"/>
                </a:ext>
              </a:extLst>
            </p:cNvPr>
            <p:cNvSpPr/>
            <p:nvPr/>
          </p:nvSpPr>
          <p:spPr>
            <a:xfrm>
              <a:off x="4236849" y="736282"/>
              <a:ext cx="105395" cy="62540"/>
            </a:xfrm>
            <a:custGeom>
              <a:avLst/>
              <a:gdLst/>
              <a:ahLst/>
              <a:cxnLst/>
              <a:rect l="l" t="t" r="r" b="b"/>
              <a:pathLst>
                <a:path w="3430" h="1797" extrusionOk="0">
                  <a:moveTo>
                    <a:pt x="810" y="1"/>
                  </a:moveTo>
                  <a:cubicBezTo>
                    <a:pt x="560" y="227"/>
                    <a:pt x="298" y="441"/>
                    <a:pt x="1" y="643"/>
                  </a:cubicBezTo>
                  <a:cubicBezTo>
                    <a:pt x="203" y="739"/>
                    <a:pt x="370" y="882"/>
                    <a:pt x="548" y="1024"/>
                  </a:cubicBezTo>
                  <a:cubicBezTo>
                    <a:pt x="917" y="1334"/>
                    <a:pt x="1346" y="1703"/>
                    <a:pt x="2144" y="1786"/>
                  </a:cubicBezTo>
                  <a:cubicBezTo>
                    <a:pt x="2200" y="1793"/>
                    <a:pt x="2256" y="1796"/>
                    <a:pt x="2314" y="1796"/>
                  </a:cubicBezTo>
                  <a:cubicBezTo>
                    <a:pt x="2684" y="1796"/>
                    <a:pt x="3079" y="1663"/>
                    <a:pt x="3430" y="1405"/>
                  </a:cubicBezTo>
                  <a:cubicBezTo>
                    <a:pt x="3299" y="1310"/>
                    <a:pt x="3168" y="1203"/>
                    <a:pt x="3061" y="1084"/>
                  </a:cubicBezTo>
                  <a:cubicBezTo>
                    <a:pt x="2942" y="953"/>
                    <a:pt x="2834" y="822"/>
                    <a:pt x="2763" y="667"/>
                  </a:cubicBezTo>
                  <a:cubicBezTo>
                    <a:pt x="2591" y="775"/>
                    <a:pt x="2429" y="824"/>
                    <a:pt x="2303" y="824"/>
                  </a:cubicBezTo>
                  <a:cubicBezTo>
                    <a:pt x="2289" y="824"/>
                    <a:pt x="2276" y="823"/>
                    <a:pt x="2263" y="822"/>
                  </a:cubicBezTo>
                  <a:cubicBezTo>
                    <a:pt x="1763" y="763"/>
                    <a:pt x="1513" y="548"/>
                    <a:pt x="1203" y="286"/>
                  </a:cubicBezTo>
                  <a:cubicBezTo>
                    <a:pt x="1096" y="179"/>
                    <a:pt x="965" y="72"/>
                    <a:pt x="8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5" name="Google Shape;4178;p36">
              <a:extLst>
                <a:ext uri="{FF2B5EF4-FFF2-40B4-BE49-F238E27FC236}">
                  <a16:creationId xmlns:a16="http://schemas.microsoft.com/office/drawing/2014/main" id="{C0DFAA5E-54F1-D596-8DB7-2E1A8B86EE64}"/>
                </a:ext>
              </a:extLst>
            </p:cNvPr>
            <p:cNvSpPr/>
            <p:nvPr/>
          </p:nvSpPr>
          <p:spPr>
            <a:xfrm>
              <a:off x="4183813" y="719334"/>
              <a:ext cx="78693" cy="38944"/>
            </a:xfrm>
            <a:custGeom>
              <a:avLst/>
              <a:gdLst/>
              <a:ahLst/>
              <a:cxnLst/>
              <a:rect l="l" t="t" r="r" b="b"/>
              <a:pathLst>
                <a:path w="2561" h="1119" extrusionOk="0">
                  <a:moveTo>
                    <a:pt x="1159" y="0"/>
                  </a:moveTo>
                  <a:cubicBezTo>
                    <a:pt x="913" y="0"/>
                    <a:pt x="679" y="39"/>
                    <a:pt x="441" y="83"/>
                  </a:cubicBezTo>
                  <a:cubicBezTo>
                    <a:pt x="179" y="142"/>
                    <a:pt x="0" y="392"/>
                    <a:pt x="72" y="666"/>
                  </a:cubicBezTo>
                  <a:cubicBezTo>
                    <a:pt x="84" y="761"/>
                    <a:pt x="131" y="833"/>
                    <a:pt x="191" y="892"/>
                  </a:cubicBezTo>
                  <a:cubicBezTo>
                    <a:pt x="277" y="988"/>
                    <a:pt x="410" y="1046"/>
                    <a:pt x="551" y="1046"/>
                  </a:cubicBezTo>
                  <a:cubicBezTo>
                    <a:pt x="586" y="1046"/>
                    <a:pt x="620" y="1042"/>
                    <a:pt x="655" y="1035"/>
                  </a:cubicBezTo>
                  <a:cubicBezTo>
                    <a:pt x="845" y="997"/>
                    <a:pt x="1011" y="969"/>
                    <a:pt x="1162" y="969"/>
                  </a:cubicBezTo>
                  <a:cubicBezTo>
                    <a:pt x="1247" y="969"/>
                    <a:pt x="1328" y="978"/>
                    <a:pt x="1405" y="1000"/>
                  </a:cubicBezTo>
                  <a:cubicBezTo>
                    <a:pt x="1524" y="1023"/>
                    <a:pt x="1631" y="1071"/>
                    <a:pt x="1739" y="1119"/>
                  </a:cubicBezTo>
                  <a:cubicBezTo>
                    <a:pt x="2024" y="904"/>
                    <a:pt x="2298" y="702"/>
                    <a:pt x="2560" y="476"/>
                  </a:cubicBezTo>
                  <a:cubicBezTo>
                    <a:pt x="2322" y="309"/>
                    <a:pt x="2036" y="142"/>
                    <a:pt x="1655" y="59"/>
                  </a:cubicBezTo>
                  <a:cubicBezTo>
                    <a:pt x="1482" y="17"/>
                    <a:pt x="1318" y="0"/>
                    <a:pt x="1159" y="0"/>
                  </a:cubicBezTo>
                  <a:close/>
                </a:path>
              </a:pathLst>
            </a:custGeom>
            <a:solidFill>
              <a:srgbClr val="FFEB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6" name="Google Shape;4179;p36">
              <a:extLst>
                <a:ext uri="{FF2B5EF4-FFF2-40B4-BE49-F238E27FC236}">
                  <a16:creationId xmlns:a16="http://schemas.microsoft.com/office/drawing/2014/main" id="{2A8F1DE7-27EC-ED19-6C77-EDCF46F69730}"/>
                </a:ext>
              </a:extLst>
            </p:cNvPr>
            <p:cNvSpPr/>
            <p:nvPr/>
          </p:nvSpPr>
          <p:spPr>
            <a:xfrm>
              <a:off x="4322455" y="733394"/>
              <a:ext cx="47966" cy="50568"/>
            </a:xfrm>
            <a:custGeom>
              <a:avLst/>
              <a:gdLst/>
              <a:ahLst/>
              <a:cxnLst/>
              <a:rect l="l" t="t" r="r" b="b"/>
              <a:pathLst>
                <a:path w="1561" h="1453" extrusionOk="0">
                  <a:moveTo>
                    <a:pt x="1001" y="0"/>
                  </a:moveTo>
                  <a:cubicBezTo>
                    <a:pt x="848" y="0"/>
                    <a:pt x="699" y="65"/>
                    <a:pt x="608" y="191"/>
                  </a:cubicBezTo>
                  <a:cubicBezTo>
                    <a:pt x="394" y="441"/>
                    <a:pt x="191" y="619"/>
                    <a:pt x="1" y="738"/>
                  </a:cubicBezTo>
                  <a:cubicBezTo>
                    <a:pt x="72" y="881"/>
                    <a:pt x="179" y="1024"/>
                    <a:pt x="286" y="1143"/>
                  </a:cubicBezTo>
                  <a:cubicBezTo>
                    <a:pt x="406" y="1262"/>
                    <a:pt x="525" y="1369"/>
                    <a:pt x="667" y="1453"/>
                  </a:cubicBezTo>
                  <a:cubicBezTo>
                    <a:pt x="918" y="1274"/>
                    <a:pt x="1168" y="1048"/>
                    <a:pt x="1394" y="774"/>
                  </a:cubicBezTo>
                  <a:cubicBezTo>
                    <a:pt x="1560" y="560"/>
                    <a:pt x="1525" y="262"/>
                    <a:pt x="1310" y="95"/>
                  </a:cubicBezTo>
                  <a:cubicBezTo>
                    <a:pt x="1217" y="32"/>
                    <a:pt x="1108" y="0"/>
                    <a:pt x="10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7" name="Google Shape;4180;p36">
              <a:extLst>
                <a:ext uri="{FF2B5EF4-FFF2-40B4-BE49-F238E27FC236}">
                  <a16:creationId xmlns:a16="http://schemas.microsoft.com/office/drawing/2014/main" id="{2EC0F27A-63A3-3D77-7158-102E16D75173}"/>
                </a:ext>
              </a:extLst>
            </p:cNvPr>
            <p:cNvSpPr/>
            <p:nvPr/>
          </p:nvSpPr>
          <p:spPr>
            <a:xfrm>
              <a:off x="4182707" y="717211"/>
              <a:ext cx="186608" cy="82934"/>
            </a:xfrm>
            <a:custGeom>
              <a:avLst/>
              <a:gdLst/>
              <a:ahLst/>
              <a:cxnLst/>
              <a:rect l="l" t="t" r="r" b="b"/>
              <a:pathLst>
                <a:path w="6073" h="2383" fill="none" extrusionOk="0">
                  <a:moveTo>
                    <a:pt x="215" y="941"/>
                  </a:moveTo>
                  <a:cubicBezTo>
                    <a:pt x="334" y="1061"/>
                    <a:pt x="501" y="1120"/>
                    <a:pt x="667" y="1084"/>
                  </a:cubicBezTo>
                  <a:cubicBezTo>
                    <a:pt x="965" y="1025"/>
                    <a:pt x="1203" y="977"/>
                    <a:pt x="1429" y="1037"/>
                  </a:cubicBezTo>
                  <a:cubicBezTo>
                    <a:pt x="1798" y="1132"/>
                    <a:pt x="2037" y="1322"/>
                    <a:pt x="2310" y="1549"/>
                  </a:cubicBezTo>
                  <a:cubicBezTo>
                    <a:pt x="2679" y="1858"/>
                    <a:pt x="3108" y="2215"/>
                    <a:pt x="3906" y="2311"/>
                  </a:cubicBezTo>
                  <a:cubicBezTo>
                    <a:pt x="4573" y="2382"/>
                    <a:pt x="5311" y="1977"/>
                    <a:pt x="5906" y="1239"/>
                  </a:cubicBezTo>
                  <a:cubicBezTo>
                    <a:pt x="6073" y="1025"/>
                    <a:pt x="6049" y="727"/>
                    <a:pt x="5823" y="560"/>
                  </a:cubicBezTo>
                  <a:cubicBezTo>
                    <a:pt x="5596" y="406"/>
                    <a:pt x="5299" y="441"/>
                    <a:pt x="5120" y="656"/>
                  </a:cubicBezTo>
                  <a:cubicBezTo>
                    <a:pt x="4704" y="1180"/>
                    <a:pt x="4263" y="1382"/>
                    <a:pt x="4001" y="1346"/>
                  </a:cubicBezTo>
                  <a:cubicBezTo>
                    <a:pt x="3513" y="1287"/>
                    <a:pt x="3263" y="1084"/>
                    <a:pt x="2953" y="822"/>
                  </a:cubicBezTo>
                  <a:cubicBezTo>
                    <a:pt x="2644" y="549"/>
                    <a:pt x="2263" y="251"/>
                    <a:pt x="1656" y="96"/>
                  </a:cubicBezTo>
                  <a:cubicBezTo>
                    <a:pt x="1227" y="1"/>
                    <a:pt x="846" y="60"/>
                    <a:pt x="453" y="132"/>
                  </a:cubicBezTo>
                  <a:cubicBezTo>
                    <a:pt x="179" y="191"/>
                    <a:pt x="1" y="441"/>
                    <a:pt x="60" y="691"/>
                  </a:cubicBezTo>
                  <a:cubicBezTo>
                    <a:pt x="108" y="799"/>
                    <a:pt x="155" y="882"/>
                    <a:pt x="215" y="941"/>
                  </a:cubicBezTo>
                  <a:close/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8" name="Google Shape;4181;p36">
              <a:extLst>
                <a:ext uri="{FF2B5EF4-FFF2-40B4-BE49-F238E27FC236}">
                  <a16:creationId xmlns:a16="http://schemas.microsoft.com/office/drawing/2014/main" id="{76393181-D8DE-DE75-DB5B-59DF0F9A746B}"/>
                </a:ext>
              </a:extLst>
            </p:cNvPr>
            <p:cNvSpPr/>
            <p:nvPr/>
          </p:nvSpPr>
          <p:spPr>
            <a:xfrm>
              <a:off x="4183813" y="91914"/>
              <a:ext cx="163562" cy="131832"/>
            </a:xfrm>
            <a:custGeom>
              <a:avLst/>
              <a:gdLst/>
              <a:ahLst/>
              <a:cxnLst/>
              <a:rect l="l" t="t" r="r" b="b"/>
              <a:pathLst>
                <a:path w="5323" h="3788" extrusionOk="0">
                  <a:moveTo>
                    <a:pt x="2692" y="1"/>
                  </a:moveTo>
                  <a:cubicBezTo>
                    <a:pt x="2546" y="1"/>
                    <a:pt x="2399" y="38"/>
                    <a:pt x="2251" y="120"/>
                  </a:cubicBezTo>
                  <a:cubicBezTo>
                    <a:pt x="1250" y="668"/>
                    <a:pt x="0" y="3788"/>
                    <a:pt x="0" y="3788"/>
                  </a:cubicBezTo>
                  <a:lnTo>
                    <a:pt x="5322" y="3395"/>
                  </a:lnTo>
                  <a:cubicBezTo>
                    <a:pt x="5322" y="3395"/>
                    <a:pt x="4084" y="1"/>
                    <a:pt x="26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9" name="Google Shape;4182;p36">
              <a:extLst>
                <a:ext uri="{FF2B5EF4-FFF2-40B4-BE49-F238E27FC236}">
                  <a16:creationId xmlns:a16="http://schemas.microsoft.com/office/drawing/2014/main" id="{620E667E-4678-54BB-716B-EF5027398955}"/>
                </a:ext>
              </a:extLst>
            </p:cNvPr>
            <p:cNvSpPr/>
            <p:nvPr/>
          </p:nvSpPr>
          <p:spPr>
            <a:xfrm>
              <a:off x="4218566" y="126021"/>
              <a:ext cx="94057" cy="75765"/>
            </a:xfrm>
            <a:custGeom>
              <a:avLst/>
              <a:gdLst/>
              <a:ahLst/>
              <a:cxnLst/>
              <a:rect l="l" t="t" r="r" b="b"/>
              <a:pathLst>
                <a:path w="3061" h="2177" extrusionOk="0">
                  <a:moveTo>
                    <a:pt x="1551" y="0"/>
                  </a:moveTo>
                  <a:cubicBezTo>
                    <a:pt x="1468" y="0"/>
                    <a:pt x="1383" y="22"/>
                    <a:pt x="1298" y="69"/>
                  </a:cubicBezTo>
                  <a:cubicBezTo>
                    <a:pt x="727" y="391"/>
                    <a:pt x="0" y="2177"/>
                    <a:pt x="0" y="2177"/>
                  </a:cubicBezTo>
                  <a:lnTo>
                    <a:pt x="3060" y="1950"/>
                  </a:lnTo>
                  <a:cubicBezTo>
                    <a:pt x="3060" y="1950"/>
                    <a:pt x="2348" y="0"/>
                    <a:pt x="15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0" name="Google Shape;4183;p36">
              <a:extLst>
                <a:ext uri="{FF2B5EF4-FFF2-40B4-BE49-F238E27FC236}">
                  <a16:creationId xmlns:a16="http://schemas.microsoft.com/office/drawing/2014/main" id="{455DAACB-4D75-1AD6-FF6D-6AD82D409755}"/>
                </a:ext>
              </a:extLst>
            </p:cNvPr>
            <p:cNvSpPr/>
            <p:nvPr/>
          </p:nvSpPr>
          <p:spPr>
            <a:xfrm>
              <a:off x="4183813" y="65847"/>
              <a:ext cx="163562" cy="157899"/>
            </a:xfrm>
            <a:custGeom>
              <a:avLst/>
              <a:gdLst/>
              <a:ahLst/>
              <a:cxnLst/>
              <a:rect l="l" t="t" r="r" b="b"/>
              <a:pathLst>
                <a:path w="5323" h="4537" fill="none" extrusionOk="0">
                  <a:moveTo>
                    <a:pt x="0" y="4537"/>
                  </a:moveTo>
                  <a:cubicBezTo>
                    <a:pt x="0" y="4537"/>
                    <a:pt x="1250" y="1417"/>
                    <a:pt x="2251" y="869"/>
                  </a:cubicBezTo>
                  <a:cubicBezTo>
                    <a:pt x="3810" y="0"/>
                    <a:pt x="5322" y="4144"/>
                    <a:pt x="5322" y="4144"/>
                  </a:cubicBezTo>
                  <a:close/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1" name="Google Shape;4184;p36">
              <a:extLst>
                <a:ext uri="{FF2B5EF4-FFF2-40B4-BE49-F238E27FC236}">
                  <a16:creationId xmlns:a16="http://schemas.microsoft.com/office/drawing/2014/main" id="{B9B48BE1-861B-CD1D-F00E-4FCF7822B79D}"/>
                </a:ext>
              </a:extLst>
            </p:cNvPr>
            <p:cNvSpPr/>
            <p:nvPr/>
          </p:nvSpPr>
          <p:spPr>
            <a:xfrm>
              <a:off x="4422351" y="273653"/>
              <a:ext cx="137290" cy="170115"/>
            </a:xfrm>
            <a:custGeom>
              <a:avLst/>
              <a:gdLst/>
              <a:ahLst/>
              <a:cxnLst/>
              <a:rect l="l" t="t" r="r" b="b"/>
              <a:pathLst>
                <a:path w="4468" h="4888" extrusionOk="0">
                  <a:moveTo>
                    <a:pt x="1219" y="1"/>
                  </a:moveTo>
                  <a:cubicBezTo>
                    <a:pt x="529" y="1"/>
                    <a:pt x="0" y="54"/>
                    <a:pt x="0" y="54"/>
                  </a:cubicBezTo>
                  <a:lnTo>
                    <a:pt x="1941" y="4888"/>
                  </a:lnTo>
                  <a:cubicBezTo>
                    <a:pt x="1941" y="4888"/>
                    <a:pt x="4310" y="2447"/>
                    <a:pt x="4382" y="1340"/>
                  </a:cubicBezTo>
                  <a:cubicBezTo>
                    <a:pt x="4468" y="196"/>
                    <a:pt x="2546" y="1"/>
                    <a:pt x="12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2" name="Google Shape;4185;p36">
              <a:extLst>
                <a:ext uri="{FF2B5EF4-FFF2-40B4-BE49-F238E27FC236}">
                  <a16:creationId xmlns:a16="http://schemas.microsoft.com/office/drawing/2014/main" id="{C3712638-4FB7-FAE1-A256-012294486361}"/>
                </a:ext>
              </a:extLst>
            </p:cNvPr>
            <p:cNvSpPr/>
            <p:nvPr/>
          </p:nvSpPr>
          <p:spPr>
            <a:xfrm>
              <a:off x="4450866" y="301773"/>
              <a:ext cx="78662" cy="98073"/>
            </a:xfrm>
            <a:custGeom>
              <a:avLst/>
              <a:gdLst/>
              <a:ahLst/>
              <a:cxnLst/>
              <a:rect l="l" t="t" r="r" b="b"/>
              <a:pathLst>
                <a:path w="2560" h="2818" extrusionOk="0">
                  <a:moveTo>
                    <a:pt x="704" y="1"/>
                  </a:moveTo>
                  <a:cubicBezTo>
                    <a:pt x="306" y="1"/>
                    <a:pt x="1" y="32"/>
                    <a:pt x="1" y="32"/>
                  </a:cubicBezTo>
                  <a:lnTo>
                    <a:pt x="1120" y="2818"/>
                  </a:lnTo>
                  <a:cubicBezTo>
                    <a:pt x="1120" y="2818"/>
                    <a:pt x="2465" y="1413"/>
                    <a:pt x="2513" y="770"/>
                  </a:cubicBezTo>
                  <a:cubicBezTo>
                    <a:pt x="2560" y="113"/>
                    <a:pt x="1463" y="1"/>
                    <a:pt x="7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3" name="Google Shape;4186;p36">
              <a:extLst>
                <a:ext uri="{FF2B5EF4-FFF2-40B4-BE49-F238E27FC236}">
                  <a16:creationId xmlns:a16="http://schemas.microsoft.com/office/drawing/2014/main" id="{701138BD-AA7B-DB2D-3011-D9A7F338D4B5}"/>
                </a:ext>
              </a:extLst>
            </p:cNvPr>
            <p:cNvSpPr/>
            <p:nvPr/>
          </p:nvSpPr>
          <p:spPr>
            <a:xfrm>
              <a:off x="4422351" y="259767"/>
              <a:ext cx="138673" cy="184001"/>
            </a:xfrm>
            <a:custGeom>
              <a:avLst/>
              <a:gdLst/>
              <a:ahLst/>
              <a:cxnLst/>
              <a:rect l="l" t="t" r="r" b="b"/>
              <a:pathLst>
                <a:path w="4513" h="5287" fill="none" extrusionOk="0">
                  <a:moveTo>
                    <a:pt x="1941" y="5287"/>
                  </a:moveTo>
                  <a:cubicBezTo>
                    <a:pt x="1941" y="5287"/>
                    <a:pt x="4310" y="2846"/>
                    <a:pt x="4382" y="1739"/>
                  </a:cubicBezTo>
                  <a:cubicBezTo>
                    <a:pt x="4513" y="0"/>
                    <a:pt x="0" y="453"/>
                    <a:pt x="0" y="453"/>
                  </a:cubicBezTo>
                  <a:close/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4" name="Google Shape;4187;p36">
              <a:extLst>
                <a:ext uri="{FF2B5EF4-FFF2-40B4-BE49-F238E27FC236}">
                  <a16:creationId xmlns:a16="http://schemas.microsoft.com/office/drawing/2014/main" id="{063392F5-A6F9-3C29-4941-EFB37B13C66C}"/>
                </a:ext>
              </a:extLst>
            </p:cNvPr>
            <p:cNvSpPr/>
            <p:nvPr/>
          </p:nvSpPr>
          <p:spPr>
            <a:xfrm>
              <a:off x="3915285" y="613638"/>
              <a:ext cx="171613" cy="125393"/>
            </a:xfrm>
            <a:custGeom>
              <a:avLst/>
              <a:gdLst/>
              <a:ahLst/>
              <a:cxnLst/>
              <a:rect l="l" t="t" r="r" b="b"/>
              <a:pathLst>
                <a:path w="5585" h="3603" extrusionOk="0">
                  <a:moveTo>
                    <a:pt x="4501" y="0"/>
                  </a:moveTo>
                  <a:lnTo>
                    <a:pt x="2846" y="381"/>
                  </a:lnTo>
                  <a:cubicBezTo>
                    <a:pt x="357" y="822"/>
                    <a:pt x="0" y="1870"/>
                    <a:pt x="95" y="2382"/>
                  </a:cubicBezTo>
                  <a:cubicBezTo>
                    <a:pt x="174" y="2933"/>
                    <a:pt x="392" y="3603"/>
                    <a:pt x="2330" y="3603"/>
                  </a:cubicBezTo>
                  <a:cubicBezTo>
                    <a:pt x="2441" y="3603"/>
                    <a:pt x="2557" y="3600"/>
                    <a:pt x="2679" y="3596"/>
                  </a:cubicBezTo>
                  <a:lnTo>
                    <a:pt x="5584" y="3322"/>
                  </a:lnTo>
                  <a:lnTo>
                    <a:pt x="45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5" name="Google Shape;4188;p36">
              <a:extLst>
                <a:ext uri="{FF2B5EF4-FFF2-40B4-BE49-F238E27FC236}">
                  <a16:creationId xmlns:a16="http://schemas.microsoft.com/office/drawing/2014/main" id="{CBCD046B-7DE7-2728-4CD8-577A004E6683}"/>
                </a:ext>
              </a:extLst>
            </p:cNvPr>
            <p:cNvSpPr/>
            <p:nvPr/>
          </p:nvSpPr>
          <p:spPr>
            <a:xfrm>
              <a:off x="3915285" y="613638"/>
              <a:ext cx="171613" cy="128073"/>
            </a:xfrm>
            <a:custGeom>
              <a:avLst/>
              <a:gdLst/>
              <a:ahLst/>
              <a:cxnLst/>
              <a:rect l="l" t="t" r="r" b="b"/>
              <a:pathLst>
                <a:path w="5585" h="3680" fill="none" extrusionOk="0">
                  <a:moveTo>
                    <a:pt x="2679" y="3596"/>
                  </a:moveTo>
                  <a:cubicBezTo>
                    <a:pt x="417" y="3679"/>
                    <a:pt x="179" y="2965"/>
                    <a:pt x="95" y="2382"/>
                  </a:cubicBezTo>
                  <a:cubicBezTo>
                    <a:pt x="0" y="1870"/>
                    <a:pt x="357" y="822"/>
                    <a:pt x="2846" y="381"/>
                  </a:cubicBezTo>
                  <a:lnTo>
                    <a:pt x="4501" y="0"/>
                  </a:lnTo>
                  <a:lnTo>
                    <a:pt x="5584" y="3322"/>
                  </a:lnTo>
                  <a:close/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6" name="Google Shape;4189;p36">
              <a:extLst>
                <a:ext uri="{FF2B5EF4-FFF2-40B4-BE49-F238E27FC236}">
                  <a16:creationId xmlns:a16="http://schemas.microsoft.com/office/drawing/2014/main" id="{037CB7A4-853C-8A94-D1CE-F868A227511A}"/>
                </a:ext>
              </a:extLst>
            </p:cNvPr>
            <p:cNvSpPr/>
            <p:nvPr/>
          </p:nvSpPr>
          <p:spPr>
            <a:xfrm>
              <a:off x="4003443" y="425914"/>
              <a:ext cx="329307" cy="349730"/>
            </a:xfrm>
            <a:custGeom>
              <a:avLst/>
              <a:gdLst/>
              <a:ahLst/>
              <a:cxnLst/>
              <a:rect l="l" t="t" r="r" b="b"/>
              <a:pathLst>
                <a:path w="10717" h="10049" extrusionOk="0">
                  <a:moveTo>
                    <a:pt x="3525" y="1"/>
                  </a:moveTo>
                  <a:cubicBezTo>
                    <a:pt x="3525" y="1"/>
                    <a:pt x="1977" y="2370"/>
                    <a:pt x="703" y="4466"/>
                  </a:cubicBezTo>
                  <a:cubicBezTo>
                    <a:pt x="0" y="5621"/>
                    <a:pt x="239" y="7073"/>
                    <a:pt x="1263" y="7954"/>
                  </a:cubicBezTo>
                  <a:lnTo>
                    <a:pt x="2013" y="8597"/>
                  </a:lnTo>
                  <a:cubicBezTo>
                    <a:pt x="2013" y="8597"/>
                    <a:pt x="2036" y="8669"/>
                    <a:pt x="2632" y="9026"/>
                  </a:cubicBezTo>
                  <a:cubicBezTo>
                    <a:pt x="2656" y="9026"/>
                    <a:pt x="2656" y="9038"/>
                    <a:pt x="2667" y="9038"/>
                  </a:cubicBezTo>
                  <a:cubicBezTo>
                    <a:pt x="2679" y="9038"/>
                    <a:pt x="2679" y="9050"/>
                    <a:pt x="2691" y="9050"/>
                  </a:cubicBezTo>
                  <a:cubicBezTo>
                    <a:pt x="3287" y="9407"/>
                    <a:pt x="3370" y="9419"/>
                    <a:pt x="3370" y="9419"/>
                  </a:cubicBezTo>
                  <a:lnTo>
                    <a:pt x="4334" y="9823"/>
                  </a:lnTo>
                  <a:cubicBezTo>
                    <a:pt x="4695" y="9976"/>
                    <a:pt x="5072" y="10049"/>
                    <a:pt x="5443" y="10049"/>
                  </a:cubicBezTo>
                  <a:cubicBezTo>
                    <a:pt x="6347" y="10049"/>
                    <a:pt x="7216" y="9618"/>
                    <a:pt x="7740" y="8859"/>
                  </a:cubicBezTo>
                  <a:cubicBezTo>
                    <a:pt x="9156" y="6823"/>
                    <a:pt x="10716" y="4418"/>
                    <a:pt x="10716" y="4418"/>
                  </a:cubicBezTo>
                  <a:lnTo>
                    <a:pt x="6644" y="2954"/>
                  </a:lnTo>
                  <a:lnTo>
                    <a:pt x="352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7" name="Google Shape;4190;p36">
              <a:extLst>
                <a:ext uri="{FF2B5EF4-FFF2-40B4-BE49-F238E27FC236}">
                  <a16:creationId xmlns:a16="http://schemas.microsoft.com/office/drawing/2014/main" id="{BD363CA1-037B-AFC0-AFA7-FF1BA96A2B72}"/>
                </a:ext>
              </a:extLst>
            </p:cNvPr>
            <p:cNvSpPr/>
            <p:nvPr/>
          </p:nvSpPr>
          <p:spPr>
            <a:xfrm>
              <a:off x="4003443" y="425914"/>
              <a:ext cx="329307" cy="360136"/>
            </a:xfrm>
            <a:custGeom>
              <a:avLst/>
              <a:gdLst/>
              <a:ahLst/>
              <a:cxnLst/>
              <a:rect l="l" t="t" r="r" b="b"/>
              <a:pathLst>
                <a:path w="10717" h="10348" fill="none" extrusionOk="0">
                  <a:moveTo>
                    <a:pt x="3370" y="9419"/>
                  </a:moveTo>
                  <a:cubicBezTo>
                    <a:pt x="3370" y="9419"/>
                    <a:pt x="3287" y="9407"/>
                    <a:pt x="2691" y="9050"/>
                  </a:cubicBezTo>
                  <a:lnTo>
                    <a:pt x="2691" y="9050"/>
                  </a:lnTo>
                  <a:cubicBezTo>
                    <a:pt x="2679" y="9050"/>
                    <a:pt x="2679" y="9038"/>
                    <a:pt x="2667" y="9038"/>
                  </a:cubicBezTo>
                  <a:cubicBezTo>
                    <a:pt x="2656" y="9038"/>
                    <a:pt x="2656" y="9026"/>
                    <a:pt x="2632" y="9026"/>
                  </a:cubicBezTo>
                  <a:lnTo>
                    <a:pt x="2632" y="9026"/>
                  </a:lnTo>
                  <a:cubicBezTo>
                    <a:pt x="2036" y="8669"/>
                    <a:pt x="2013" y="8597"/>
                    <a:pt x="2013" y="8597"/>
                  </a:cubicBezTo>
                  <a:lnTo>
                    <a:pt x="1263" y="7954"/>
                  </a:lnTo>
                  <a:cubicBezTo>
                    <a:pt x="239" y="7073"/>
                    <a:pt x="0" y="5621"/>
                    <a:pt x="703" y="4466"/>
                  </a:cubicBezTo>
                  <a:cubicBezTo>
                    <a:pt x="1977" y="2370"/>
                    <a:pt x="3525" y="1"/>
                    <a:pt x="3525" y="1"/>
                  </a:cubicBezTo>
                  <a:lnTo>
                    <a:pt x="6644" y="2954"/>
                  </a:lnTo>
                  <a:lnTo>
                    <a:pt x="10716" y="4418"/>
                  </a:lnTo>
                  <a:cubicBezTo>
                    <a:pt x="10716" y="4418"/>
                    <a:pt x="9156" y="6823"/>
                    <a:pt x="7740" y="8859"/>
                  </a:cubicBezTo>
                  <a:cubicBezTo>
                    <a:pt x="7001" y="9931"/>
                    <a:pt x="5573" y="10347"/>
                    <a:pt x="4334" y="9823"/>
                  </a:cubicBezTo>
                  <a:close/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9" name="Google Shape;4191;p36">
              <a:extLst>
                <a:ext uri="{FF2B5EF4-FFF2-40B4-BE49-F238E27FC236}">
                  <a16:creationId xmlns:a16="http://schemas.microsoft.com/office/drawing/2014/main" id="{5FFE0D1B-B6DE-D32A-35A7-3D1445CC4636}"/>
                </a:ext>
              </a:extLst>
            </p:cNvPr>
            <p:cNvSpPr/>
            <p:nvPr/>
          </p:nvSpPr>
          <p:spPr>
            <a:xfrm>
              <a:off x="4034170" y="499208"/>
              <a:ext cx="206735" cy="197783"/>
            </a:xfrm>
            <a:custGeom>
              <a:avLst/>
              <a:gdLst/>
              <a:ahLst/>
              <a:cxnLst/>
              <a:rect l="l" t="t" r="r" b="b"/>
              <a:pathLst>
                <a:path w="6728" h="5683" extrusionOk="0">
                  <a:moveTo>
                    <a:pt x="3751" y="1"/>
                  </a:moveTo>
                  <a:cubicBezTo>
                    <a:pt x="2713" y="1"/>
                    <a:pt x="1633" y="576"/>
                    <a:pt x="965" y="1586"/>
                  </a:cubicBezTo>
                  <a:cubicBezTo>
                    <a:pt x="1" y="3062"/>
                    <a:pt x="727" y="4265"/>
                    <a:pt x="2060" y="5086"/>
                  </a:cubicBezTo>
                  <a:cubicBezTo>
                    <a:pt x="2657" y="5457"/>
                    <a:pt x="3275" y="5682"/>
                    <a:pt x="3862" y="5682"/>
                  </a:cubicBezTo>
                  <a:cubicBezTo>
                    <a:pt x="4577" y="5682"/>
                    <a:pt x="5246" y="5349"/>
                    <a:pt x="5775" y="4538"/>
                  </a:cubicBezTo>
                  <a:cubicBezTo>
                    <a:pt x="6728" y="3050"/>
                    <a:pt x="6430" y="1193"/>
                    <a:pt x="5120" y="383"/>
                  </a:cubicBezTo>
                  <a:cubicBezTo>
                    <a:pt x="4703" y="124"/>
                    <a:pt x="4231" y="1"/>
                    <a:pt x="37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0" name="Google Shape;4192;p36">
              <a:extLst>
                <a:ext uri="{FF2B5EF4-FFF2-40B4-BE49-F238E27FC236}">
                  <a16:creationId xmlns:a16="http://schemas.microsoft.com/office/drawing/2014/main" id="{9ED13F61-5473-AD2C-452E-63443F7CFF53}"/>
                </a:ext>
              </a:extLst>
            </p:cNvPr>
            <p:cNvSpPr/>
            <p:nvPr/>
          </p:nvSpPr>
          <p:spPr>
            <a:xfrm>
              <a:off x="4034170" y="483929"/>
              <a:ext cx="206735" cy="224615"/>
            </a:xfrm>
            <a:custGeom>
              <a:avLst/>
              <a:gdLst/>
              <a:ahLst/>
              <a:cxnLst/>
              <a:rect l="l" t="t" r="r" b="b"/>
              <a:pathLst>
                <a:path w="6728" h="6454" fill="none" extrusionOk="0">
                  <a:moveTo>
                    <a:pt x="5775" y="4977"/>
                  </a:moveTo>
                  <a:cubicBezTo>
                    <a:pt x="4811" y="6454"/>
                    <a:pt x="3382" y="6347"/>
                    <a:pt x="2060" y="5525"/>
                  </a:cubicBezTo>
                  <a:cubicBezTo>
                    <a:pt x="727" y="4704"/>
                    <a:pt x="1" y="3501"/>
                    <a:pt x="965" y="2025"/>
                  </a:cubicBezTo>
                  <a:cubicBezTo>
                    <a:pt x="1941" y="548"/>
                    <a:pt x="3799" y="1"/>
                    <a:pt x="5120" y="822"/>
                  </a:cubicBezTo>
                  <a:cubicBezTo>
                    <a:pt x="6430" y="1632"/>
                    <a:pt x="6728" y="3489"/>
                    <a:pt x="5775" y="4977"/>
                  </a:cubicBezTo>
                  <a:close/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1" name="Google Shape;4193;p36">
              <a:extLst>
                <a:ext uri="{FF2B5EF4-FFF2-40B4-BE49-F238E27FC236}">
                  <a16:creationId xmlns:a16="http://schemas.microsoft.com/office/drawing/2014/main" id="{B8C855C8-614D-28D9-CB1C-76596663B419}"/>
                </a:ext>
              </a:extLst>
            </p:cNvPr>
            <p:cNvSpPr/>
            <p:nvPr/>
          </p:nvSpPr>
          <p:spPr>
            <a:xfrm>
              <a:off x="4315880" y="557293"/>
              <a:ext cx="16501" cy="34002"/>
            </a:xfrm>
            <a:custGeom>
              <a:avLst/>
              <a:gdLst/>
              <a:ahLst/>
              <a:cxnLst/>
              <a:rect l="l" t="t" r="r" b="b"/>
              <a:pathLst>
                <a:path w="537" h="977" extrusionOk="0">
                  <a:moveTo>
                    <a:pt x="0" y="0"/>
                  </a:moveTo>
                  <a:lnTo>
                    <a:pt x="536" y="976"/>
                  </a:lnTo>
                  <a:cubicBezTo>
                    <a:pt x="262" y="381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FFEB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2" name="Google Shape;4194;p36">
              <a:extLst>
                <a:ext uri="{FF2B5EF4-FFF2-40B4-BE49-F238E27FC236}">
                  <a16:creationId xmlns:a16="http://schemas.microsoft.com/office/drawing/2014/main" id="{54130FB3-3E74-6368-C32F-2B247FFA9327}"/>
                </a:ext>
              </a:extLst>
            </p:cNvPr>
            <p:cNvSpPr/>
            <p:nvPr/>
          </p:nvSpPr>
          <p:spPr>
            <a:xfrm>
              <a:off x="4039302" y="176032"/>
              <a:ext cx="478181" cy="416342"/>
            </a:xfrm>
            <a:custGeom>
              <a:avLst/>
              <a:gdLst/>
              <a:ahLst/>
              <a:cxnLst/>
              <a:rect l="l" t="t" r="r" b="b"/>
              <a:pathLst>
                <a:path w="15562" h="11963" extrusionOk="0">
                  <a:moveTo>
                    <a:pt x="6984" y="0"/>
                  </a:moveTo>
                  <a:cubicBezTo>
                    <a:pt x="4868" y="0"/>
                    <a:pt x="2909" y="928"/>
                    <a:pt x="1786" y="2645"/>
                  </a:cubicBezTo>
                  <a:cubicBezTo>
                    <a:pt x="1751" y="2692"/>
                    <a:pt x="1739" y="2716"/>
                    <a:pt x="1715" y="2764"/>
                  </a:cubicBezTo>
                  <a:cubicBezTo>
                    <a:pt x="0" y="5550"/>
                    <a:pt x="1846" y="8276"/>
                    <a:pt x="5144" y="10300"/>
                  </a:cubicBezTo>
                  <a:cubicBezTo>
                    <a:pt x="6840" y="11338"/>
                    <a:pt x="8537" y="11962"/>
                    <a:pt x="10040" y="11962"/>
                  </a:cubicBezTo>
                  <a:cubicBezTo>
                    <a:pt x="11468" y="11962"/>
                    <a:pt x="12722" y="11397"/>
                    <a:pt x="13633" y="10086"/>
                  </a:cubicBezTo>
                  <a:cubicBezTo>
                    <a:pt x="13657" y="10038"/>
                    <a:pt x="13692" y="10014"/>
                    <a:pt x="13704" y="9967"/>
                  </a:cubicBezTo>
                  <a:cubicBezTo>
                    <a:pt x="15562" y="7145"/>
                    <a:pt x="14431" y="3240"/>
                    <a:pt x="11085" y="1192"/>
                  </a:cubicBezTo>
                  <a:cubicBezTo>
                    <a:pt x="9774" y="385"/>
                    <a:pt x="8347" y="0"/>
                    <a:pt x="69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3" name="Google Shape;4195;p36">
              <a:extLst>
                <a:ext uri="{FF2B5EF4-FFF2-40B4-BE49-F238E27FC236}">
                  <a16:creationId xmlns:a16="http://schemas.microsoft.com/office/drawing/2014/main" id="{0C60A6E8-7548-C68A-C9E5-60B396587449}"/>
                </a:ext>
              </a:extLst>
            </p:cNvPr>
            <p:cNvSpPr/>
            <p:nvPr/>
          </p:nvSpPr>
          <p:spPr>
            <a:xfrm>
              <a:off x="4286258" y="241530"/>
              <a:ext cx="225017" cy="350740"/>
            </a:xfrm>
            <a:custGeom>
              <a:avLst/>
              <a:gdLst/>
              <a:ahLst/>
              <a:cxnLst/>
              <a:rect l="l" t="t" r="r" b="b"/>
              <a:pathLst>
                <a:path w="7323" h="10078" extrusionOk="0">
                  <a:moveTo>
                    <a:pt x="4001" y="1"/>
                  </a:moveTo>
                  <a:cubicBezTo>
                    <a:pt x="3048" y="584"/>
                    <a:pt x="2203" y="1370"/>
                    <a:pt x="1560" y="2358"/>
                  </a:cubicBezTo>
                  <a:cubicBezTo>
                    <a:pt x="24" y="4703"/>
                    <a:pt x="0" y="7585"/>
                    <a:pt x="1214" y="10026"/>
                  </a:cubicBezTo>
                  <a:cubicBezTo>
                    <a:pt x="1482" y="10060"/>
                    <a:pt x="1744" y="10077"/>
                    <a:pt x="2000" y="10077"/>
                  </a:cubicBezTo>
                  <a:cubicBezTo>
                    <a:pt x="3444" y="10077"/>
                    <a:pt x="4696" y="9518"/>
                    <a:pt x="5596" y="8204"/>
                  </a:cubicBezTo>
                  <a:cubicBezTo>
                    <a:pt x="5620" y="8156"/>
                    <a:pt x="5655" y="8132"/>
                    <a:pt x="5667" y="8085"/>
                  </a:cubicBezTo>
                  <a:cubicBezTo>
                    <a:pt x="7322" y="5561"/>
                    <a:pt x="6596" y="2167"/>
                    <a:pt x="40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4" name="Google Shape;4196;p36">
              <a:extLst>
                <a:ext uri="{FF2B5EF4-FFF2-40B4-BE49-F238E27FC236}">
                  <a16:creationId xmlns:a16="http://schemas.microsoft.com/office/drawing/2014/main" id="{2889FAB4-24B0-1002-7671-18E329A3E693}"/>
                </a:ext>
              </a:extLst>
            </p:cNvPr>
            <p:cNvSpPr/>
            <p:nvPr/>
          </p:nvSpPr>
          <p:spPr>
            <a:xfrm>
              <a:off x="4063822" y="331042"/>
              <a:ext cx="427327" cy="261819"/>
            </a:xfrm>
            <a:custGeom>
              <a:avLst/>
              <a:gdLst/>
              <a:ahLst/>
              <a:cxnLst/>
              <a:rect l="l" t="t" r="r" b="b"/>
              <a:pathLst>
                <a:path w="13907" h="7523" extrusionOk="0">
                  <a:moveTo>
                    <a:pt x="286" y="0"/>
                  </a:moveTo>
                  <a:cubicBezTo>
                    <a:pt x="0" y="2179"/>
                    <a:pt x="1715" y="4239"/>
                    <a:pt x="4346" y="5858"/>
                  </a:cubicBezTo>
                  <a:cubicBezTo>
                    <a:pt x="6045" y="6895"/>
                    <a:pt x="7747" y="7522"/>
                    <a:pt x="9253" y="7522"/>
                  </a:cubicBezTo>
                  <a:cubicBezTo>
                    <a:pt x="10723" y="7522"/>
                    <a:pt x="12007" y="6924"/>
                    <a:pt x="12918" y="5525"/>
                  </a:cubicBezTo>
                  <a:cubicBezTo>
                    <a:pt x="13633" y="4429"/>
                    <a:pt x="13907" y="3167"/>
                    <a:pt x="13776" y="1929"/>
                  </a:cubicBezTo>
                  <a:lnTo>
                    <a:pt x="13776" y="1929"/>
                  </a:lnTo>
                  <a:cubicBezTo>
                    <a:pt x="13692" y="2822"/>
                    <a:pt x="13418" y="3679"/>
                    <a:pt x="12906" y="4477"/>
                  </a:cubicBezTo>
                  <a:cubicBezTo>
                    <a:pt x="11995" y="5871"/>
                    <a:pt x="10714" y="6469"/>
                    <a:pt x="9246" y="6469"/>
                  </a:cubicBezTo>
                  <a:cubicBezTo>
                    <a:pt x="7741" y="6469"/>
                    <a:pt x="6039" y="5841"/>
                    <a:pt x="4334" y="4798"/>
                  </a:cubicBezTo>
                  <a:cubicBezTo>
                    <a:pt x="2131" y="3441"/>
                    <a:pt x="572" y="1798"/>
                    <a:pt x="2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5" name="Google Shape;4197;p36">
              <a:extLst>
                <a:ext uri="{FF2B5EF4-FFF2-40B4-BE49-F238E27FC236}">
                  <a16:creationId xmlns:a16="http://schemas.microsoft.com/office/drawing/2014/main" id="{77875A21-110A-89E8-0D92-60B928CD07E9}"/>
                </a:ext>
              </a:extLst>
            </p:cNvPr>
            <p:cNvSpPr/>
            <p:nvPr/>
          </p:nvSpPr>
          <p:spPr>
            <a:xfrm>
              <a:off x="4105151" y="295613"/>
              <a:ext cx="89294" cy="85893"/>
            </a:xfrm>
            <a:custGeom>
              <a:avLst/>
              <a:gdLst/>
              <a:ahLst/>
              <a:cxnLst/>
              <a:rect l="l" t="t" r="r" b="b"/>
              <a:pathLst>
                <a:path w="2906" h="2468" extrusionOk="0">
                  <a:moveTo>
                    <a:pt x="1442" y="1"/>
                  </a:moveTo>
                  <a:cubicBezTo>
                    <a:pt x="1019" y="1"/>
                    <a:pt x="606" y="204"/>
                    <a:pt x="370" y="578"/>
                  </a:cubicBezTo>
                  <a:cubicBezTo>
                    <a:pt x="0" y="1149"/>
                    <a:pt x="179" y="1923"/>
                    <a:pt x="774" y="2280"/>
                  </a:cubicBezTo>
                  <a:cubicBezTo>
                    <a:pt x="985" y="2407"/>
                    <a:pt x="1219" y="2467"/>
                    <a:pt x="1451" y="2467"/>
                  </a:cubicBezTo>
                  <a:cubicBezTo>
                    <a:pt x="1873" y="2467"/>
                    <a:pt x="2286" y="2264"/>
                    <a:pt x="2525" y="1887"/>
                  </a:cubicBezTo>
                  <a:cubicBezTo>
                    <a:pt x="2906" y="1304"/>
                    <a:pt x="2739" y="554"/>
                    <a:pt x="2132" y="197"/>
                  </a:cubicBezTo>
                  <a:cubicBezTo>
                    <a:pt x="1918" y="64"/>
                    <a:pt x="1678" y="1"/>
                    <a:pt x="1442" y="1"/>
                  </a:cubicBezTo>
                  <a:close/>
                </a:path>
              </a:pathLst>
            </a:custGeom>
            <a:solidFill>
              <a:srgbClr val="FFC9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6" name="Google Shape;4198;p36">
              <a:extLst>
                <a:ext uri="{FF2B5EF4-FFF2-40B4-BE49-F238E27FC236}">
                  <a16:creationId xmlns:a16="http://schemas.microsoft.com/office/drawing/2014/main" id="{D390DD71-C500-33F6-2BB1-C0DA505BBB4B}"/>
                </a:ext>
              </a:extLst>
            </p:cNvPr>
            <p:cNvSpPr/>
            <p:nvPr/>
          </p:nvSpPr>
          <p:spPr>
            <a:xfrm>
              <a:off x="4237217" y="387387"/>
              <a:ext cx="89294" cy="85684"/>
            </a:xfrm>
            <a:custGeom>
              <a:avLst/>
              <a:gdLst/>
              <a:ahLst/>
              <a:cxnLst/>
              <a:rect l="l" t="t" r="r" b="b"/>
              <a:pathLst>
                <a:path w="2906" h="2462" extrusionOk="0">
                  <a:moveTo>
                    <a:pt x="1441" y="0"/>
                  </a:moveTo>
                  <a:cubicBezTo>
                    <a:pt x="1019" y="0"/>
                    <a:pt x="606" y="198"/>
                    <a:pt x="370" y="572"/>
                  </a:cubicBezTo>
                  <a:cubicBezTo>
                    <a:pt x="1" y="1144"/>
                    <a:pt x="179" y="1917"/>
                    <a:pt x="774" y="2275"/>
                  </a:cubicBezTo>
                  <a:cubicBezTo>
                    <a:pt x="985" y="2401"/>
                    <a:pt x="1219" y="2462"/>
                    <a:pt x="1451" y="2462"/>
                  </a:cubicBezTo>
                  <a:cubicBezTo>
                    <a:pt x="1874" y="2462"/>
                    <a:pt x="2286" y="2259"/>
                    <a:pt x="2525" y="1882"/>
                  </a:cubicBezTo>
                  <a:cubicBezTo>
                    <a:pt x="2906" y="1322"/>
                    <a:pt x="2727" y="548"/>
                    <a:pt x="2132" y="191"/>
                  </a:cubicBezTo>
                  <a:cubicBezTo>
                    <a:pt x="1918" y="63"/>
                    <a:pt x="1678" y="0"/>
                    <a:pt x="1441" y="0"/>
                  </a:cubicBezTo>
                  <a:close/>
                </a:path>
              </a:pathLst>
            </a:custGeom>
            <a:solidFill>
              <a:srgbClr val="FFC9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7" name="Google Shape;4199;p36">
              <a:extLst>
                <a:ext uri="{FF2B5EF4-FFF2-40B4-BE49-F238E27FC236}">
                  <a16:creationId xmlns:a16="http://schemas.microsoft.com/office/drawing/2014/main" id="{AF1AA392-0F4E-B6B0-7247-D176B4E61CB2}"/>
                </a:ext>
              </a:extLst>
            </p:cNvPr>
            <p:cNvSpPr/>
            <p:nvPr/>
          </p:nvSpPr>
          <p:spPr>
            <a:xfrm>
              <a:off x="4233254" y="325613"/>
              <a:ext cx="22646" cy="19872"/>
            </a:xfrm>
            <a:custGeom>
              <a:avLst/>
              <a:gdLst/>
              <a:ahLst/>
              <a:cxnLst/>
              <a:rect l="l" t="t" r="r" b="b"/>
              <a:pathLst>
                <a:path w="737" h="571" extrusionOk="0">
                  <a:moveTo>
                    <a:pt x="156" y="0"/>
                  </a:moveTo>
                  <a:cubicBezTo>
                    <a:pt x="70" y="0"/>
                    <a:pt x="0" y="67"/>
                    <a:pt x="22" y="144"/>
                  </a:cubicBezTo>
                  <a:lnTo>
                    <a:pt x="82" y="406"/>
                  </a:lnTo>
                  <a:cubicBezTo>
                    <a:pt x="111" y="504"/>
                    <a:pt x="198" y="570"/>
                    <a:pt x="294" y="570"/>
                  </a:cubicBezTo>
                  <a:cubicBezTo>
                    <a:pt x="314" y="570"/>
                    <a:pt x="335" y="567"/>
                    <a:pt x="356" y="561"/>
                  </a:cubicBezTo>
                  <a:lnTo>
                    <a:pt x="606" y="525"/>
                  </a:lnTo>
                  <a:cubicBezTo>
                    <a:pt x="689" y="502"/>
                    <a:pt x="737" y="382"/>
                    <a:pt x="677" y="311"/>
                  </a:cubicBezTo>
                  <a:cubicBezTo>
                    <a:pt x="546" y="156"/>
                    <a:pt x="380" y="49"/>
                    <a:pt x="177" y="1"/>
                  </a:cubicBezTo>
                  <a:cubicBezTo>
                    <a:pt x="170" y="1"/>
                    <a:pt x="163" y="0"/>
                    <a:pt x="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8" name="Google Shape;4200;p36">
              <a:extLst>
                <a:ext uri="{FF2B5EF4-FFF2-40B4-BE49-F238E27FC236}">
                  <a16:creationId xmlns:a16="http://schemas.microsoft.com/office/drawing/2014/main" id="{4F6E6A76-92D2-0217-2D80-531876A3F10A}"/>
                </a:ext>
              </a:extLst>
            </p:cNvPr>
            <p:cNvSpPr/>
            <p:nvPr/>
          </p:nvSpPr>
          <p:spPr>
            <a:xfrm>
              <a:off x="4234667" y="333931"/>
              <a:ext cx="9894" cy="17018"/>
            </a:xfrm>
            <a:custGeom>
              <a:avLst/>
              <a:gdLst/>
              <a:ahLst/>
              <a:cxnLst/>
              <a:rect l="l" t="t" r="r" b="b"/>
              <a:pathLst>
                <a:path w="322" h="489" fill="none" extrusionOk="0">
                  <a:moveTo>
                    <a:pt x="322" y="1"/>
                  </a:moveTo>
                  <a:lnTo>
                    <a:pt x="0" y="489"/>
                  </a:ln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9" name="Google Shape;4201;p36">
              <a:extLst>
                <a:ext uri="{FF2B5EF4-FFF2-40B4-BE49-F238E27FC236}">
                  <a16:creationId xmlns:a16="http://schemas.microsoft.com/office/drawing/2014/main" id="{76A8C698-E79D-D804-13B3-F18167EA65E5}"/>
                </a:ext>
              </a:extLst>
            </p:cNvPr>
            <p:cNvSpPr/>
            <p:nvPr/>
          </p:nvSpPr>
          <p:spPr>
            <a:xfrm>
              <a:off x="4175394" y="295091"/>
              <a:ext cx="27470" cy="26345"/>
            </a:xfrm>
            <a:custGeom>
              <a:avLst/>
              <a:gdLst/>
              <a:ahLst/>
              <a:cxnLst/>
              <a:rect l="l" t="t" r="r" b="b"/>
              <a:pathLst>
                <a:path w="894" h="757" extrusionOk="0">
                  <a:moveTo>
                    <a:pt x="450" y="0"/>
                  </a:moveTo>
                  <a:cubicBezTo>
                    <a:pt x="322" y="0"/>
                    <a:pt x="196" y="61"/>
                    <a:pt x="119" y="176"/>
                  </a:cubicBezTo>
                  <a:cubicBezTo>
                    <a:pt x="0" y="355"/>
                    <a:pt x="60" y="593"/>
                    <a:pt x="239" y="700"/>
                  </a:cubicBezTo>
                  <a:cubicBezTo>
                    <a:pt x="302" y="738"/>
                    <a:pt x="373" y="757"/>
                    <a:pt x="444" y="757"/>
                  </a:cubicBezTo>
                  <a:cubicBezTo>
                    <a:pt x="572" y="757"/>
                    <a:pt x="698" y="696"/>
                    <a:pt x="774" y="581"/>
                  </a:cubicBezTo>
                  <a:cubicBezTo>
                    <a:pt x="893" y="402"/>
                    <a:pt x="834" y="164"/>
                    <a:pt x="655" y="57"/>
                  </a:cubicBezTo>
                  <a:cubicBezTo>
                    <a:pt x="592" y="19"/>
                    <a:pt x="521" y="0"/>
                    <a:pt x="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0" name="Google Shape;4202;p36">
              <a:extLst>
                <a:ext uri="{FF2B5EF4-FFF2-40B4-BE49-F238E27FC236}">
                  <a16:creationId xmlns:a16="http://schemas.microsoft.com/office/drawing/2014/main" id="{8CE05C56-F528-3856-69DE-4F678AE78FDA}"/>
                </a:ext>
              </a:extLst>
            </p:cNvPr>
            <p:cNvSpPr/>
            <p:nvPr/>
          </p:nvSpPr>
          <p:spPr>
            <a:xfrm>
              <a:off x="4275996" y="365114"/>
              <a:ext cx="27470" cy="26171"/>
            </a:xfrm>
            <a:custGeom>
              <a:avLst/>
              <a:gdLst/>
              <a:ahLst/>
              <a:cxnLst/>
              <a:rect l="l" t="t" r="r" b="b"/>
              <a:pathLst>
                <a:path w="894" h="752" extrusionOk="0">
                  <a:moveTo>
                    <a:pt x="450" y="0"/>
                  </a:moveTo>
                  <a:cubicBezTo>
                    <a:pt x="322" y="0"/>
                    <a:pt x="196" y="61"/>
                    <a:pt x="120" y="176"/>
                  </a:cubicBezTo>
                  <a:cubicBezTo>
                    <a:pt x="1" y="355"/>
                    <a:pt x="60" y="593"/>
                    <a:pt x="239" y="700"/>
                  </a:cubicBezTo>
                  <a:cubicBezTo>
                    <a:pt x="303" y="734"/>
                    <a:pt x="374" y="751"/>
                    <a:pt x="445" y="751"/>
                  </a:cubicBezTo>
                  <a:cubicBezTo>
                    <a:pt x="573" y="751"/>
                    <a:pt x="698" y="696"/>
                    <a:pt x="775" y="581"/>
                  </a:cubicBezTo>
                  <a:cubicBezTo>
                    <a:pt x="894" y="402"/>
                    <a:pt x="834" y="176"/>
                    <a:pt x="655" y="57"/>
                  </a:cubicBezTo>
                  <a:cubicBezTo>
                    <a:pt x="592" y="19"/>
                    <a:pt x="521" y="0"/>
                    <a:pt x="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1" name="Google Shape;4203;p36">
              <a:extLst>
                <a:ext uri="{FF2B5EF4-FFF2-40B4-BE49-F238E27FC236}">
                  <a16:creationId xmlns:a16="http://schemas.microsoft.com/office/drawing/2014/main" id="{470D6D26-1625-3F8E-E004-2FD1D664FED7}"/>
                </a:ext>
              </a:extLst>
            </p:cNvPr>
            <p:cNvSpPr/>
            <p:nvPr/>
          </p:nvSpPr>
          <p:spPr>
            <a:xfrm>
              <a:off x="4224404" y="333931"/>
              <a:ext cx="29683" cy="23248"/>
            </a:xfrm>
            <a:custGeom>
              <a:avLst/>
              <a:gdLst/>
              <a:ahLst/>
              <a:cxnLst/>
              <a:rect l="l" t="t" r="r" b="b"/>
              <a:pathLst>
                <a:path w="966" h="668" fill="none" extrusionOk="0">
                  <a:moveTo>
                    <a:pt x="965" y="584"/>
                  </a:moveTo>
                  <a:cubicBezTo>
                    <a:pt x="763" y="667"/>
                    <a:pt x="525" y="667"/>
                    <a:pt x="310" y="536"/>
                  </a:cubicBezTo>
                  <a:cubicBezTo>
                    <a:pt x="120" y="417"/>
                    <a:pt x="1" y="203"/>
                    <a:pt x="1" y="1"/>
                  </a:cubicBez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2" name="Google Shape;4204;p36">
              <a:extLst>
                <a:ext uri="{FF2B5EF4-FFF2-40B4-BE49-F238E27FC236}">
                  <a16:creationId xmlns:a16="http://schemas.microsoft.com/office/drawing/2014/main" id="{9E1F7074-779B-D7D7-EC6F-4FE4B95CBDD7}"/>
                </a:ext>
              </a:extLst>
            </p:cNvPr>
            <p:cNvSpPr/>
            <p:nvPr/>
          </p:nvSpPr>
          <p:spPr>
            <a:xfrm>
              <a:off x="4099282" y="303687"/>
              <a:ext cx="40652" cy="28608"/>
            </a:xfrm>
            <a:custGeom>
              <a:avLst/>
              <a:gdLst/>
              <a:ahLst/>
              <a:cxnLst/>
              <a:rect l="l" t="t" r="r" b="b"/>
              <a:pathLst>
                <a:path w="1323" h="822" fill="none" extrusionOk="0">
                  <a:moveTo>
                    <a:pt x="1323" y="822"/>
                  </a:moveTo>
                  <a:lnTo>
                    <a:pt x="1" y="0"/>
                  </a:ln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3" name="Google Shape;4205;p36">
              <a:extLst>
                <a:ext uri="{FF2B5EF4-FFF2-40B4-BE49-F238E27FC236}">
                  <a16:creationId xmlns:a16="http://schemas.microsoft.com/office/drawing/2014/main" id="{A2C2251E-DDF7-B802-F830-1E0A29E4CF4E}"/>
                </a:ext>
              </a:extLst>
            </p:cNvPr>
            <p:cNvSpPr/>
            <p:nvPr/>
          </p:nvSpPr>
          <p:spPr>
            <a:xfrm>
              <a:off x="4110282" y="285868"/>
              <a:ext cx="34784" cy="36508"/>
            </a:xfrm>
            <a:custGeom>
              <a:avLst/>
              <a:gdLst/>
              <a:ahLst/>
              <a:cxnLst/>
              <a:rect l="l" t="t" r="r" b="b"/>
              <a:pathLst>
                <a:path w="1132" h="1049" fill="none" extrusionOk="0">
                  <a:moveTo>
                    <a:pt x="1131" y="1048"/>
                  </a:moveTo>
                  <a:lnTo>
                    <a:pt x="0" y="0"/>
                  </a:ln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4" name="Google Shape;4206;p36">
              <a:extLst>
                <a:ext uri="{FF2B5EF4-FFF2-40B4-BE49-F238E27FC236}">
                  <a16:creationId xmlns:a16="http://schemas.microsoft.com/office/drawing/2014/main" id="{D8795D0B-91B1-E861-6D7D-AC661127311C}"/>
                </a:ext>
              </a:extLst>
            </p:cNvPr>
            <p:cNvSpPr/>
            <p:nvPr/>
          </p:nvSpPr>
          <p:spPr>
            <a:xfrm>
              <a:off x="4087574" y="323177"/>
              <a:ext cx="45047" cy="18237"/>
            </a:xfrm>
            <a:custGeom>
              <a:avLst/>
              <a:gdLst/>
              <a:ahLst/>
              <a:cxnLst/>
              <a:rect l="l" t="t" r="r" b="b"/>
              <a:pathLst>
                <a:path w="1466" h="524" fill="none" extrusionOk="0">
                  <a:moveTo>
                    <a:pt x="1" y="0"/>
                  </a:moveTo>
                  <a:lnTo>
                    <a:pt x="1465" y="524"/>
                  </a:ln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5" name="Google Shape;4207;p36">
              <a:extLst>
                <a:ext uri="{FF2B5EF4-FFF2-40B4-BE49-F238E27FC236}">
                  <a16:creationId xmlns:a16="http://schemas.microsoft.com/office/drawing/2014/main" id="{8535877C-4159-18F4-C4AD-ACF5C7BF84C7}"/>
                </a:ext>
              </a:extLst>
            </p:cNvPr>
            <p:cNvSpPr/>
            <p:nvPr/>
          </p:nvSpPr>
          <p:spPr>
            <a:xfrm>
              <a:off x="4290622" y="437120"/>
              <a:ext cx="40284" cy="28190"/>
            </a:xfrm>
            <a:custGeom>
              <a:avLst/>
              <a:gdLst/>
              <a:ahLst/>
              <a:cxnLst/>
              <a:rect l="l" t="t" r="r" b="b"/>
              <a:pathLst>
                <a:path w="1311" h="810" fill="none" extrusionOk="0">
                  <a:moveTo>
                    <a:pt x="1" y="0"/>
                  </a:moveTo>
                  <a:lnTo>
                    <a:pt x="1311" y="810"/>
                  </a:ln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6" name="Google Shape;4208;p36">
              <a:extLst>
                <a:ext uri="{FF2B5EF4-FFF2-40B4-BE49-F238E27FC236}">
                  <a16:creationId xmlns:a16="http://schemas.microsoft.com/office/drawing/2014/main" id="{7FAC4026-816F-5995-0699-BFAB6630AF4E}"/>
                </a:ext>
              </a:extLst>
            </p:cNvPr>
            <p:cNvSpPr/>
            <p:nvPr/>
          </p:nvSpPr>
          <p:spPr>
            <a:xfrm>
              <a:off x="4296122" y="427584"/>
              <a:ext cx="45385" cy="19107"/>
            </a:xfrm>
            <a:custGeom>
              <a:avLst/>
              <a:gdLst/>
              <a:ahLst/>
              <a:cxnLst/>
              <a:rect l="l" t="t" r="r" b="b"/>
              <a:pathLst>
                <a:path w="1477" h="549" fill="none" extrusionOk="0">
                  <a:moveTo>
                    <a:pt x="0" y="0"/>
                  </a:moveTo>
                  <a:lnTo>
                    <a:pt x="1477" y="548"/>
                  </a:ln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7" name="Google Shape;4209;p36">
              <a:extLst>
                <a:ext uri="{FF2B5EF4-FFF2-40B4-BE49-F238E27FC236}">
                  <a16:creationId xmlns:a16="http://schemas.microsoft.com/office/drawing/2014/main" id="{098CE573-30C6-D802-A08E-565EA772D3AD}"/>
                </a:ext>
              </a:extLst>
            </p:cNvPr>
            <p:cNvSpPr/>
            <p:nvPr/>
          </p:nvSpPr>
          <p:spPr>
            <a:xfrm>
              <a:off x="4285521" y="448292"/>
              <a:ext cx="35152" cy="36090"/>
            </a:xfrm>
            <a:custGeom>
              <a:avLst/>
              <a:gdLst/>
              <a:ahLst/>
              <a:cxnLst/>
              <a:rect l="l" t="t" r="r" b="b"/>
              <a:pathLst>
                <a:path w="1144" h="1037" fill="none" extrusionOk="0">
                  <a:moveTo>
                    <a:pt x="1143" y="1037"/>
                  </a:moveTo>
                  <a:lnTo>
                    <a:pt x="0" y="1"/>
                  </a:ln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8" name="Google Shape;4210;p36">
              <a:extLst>
                <a:ext uri="{FF2B5EF4-FFF2-40B4-BE49-F238E27FC236}">
                  <a16:creationId xmlns:a16="http://schemas.microsoft.com/office/drawing/2014/main" id="{03A9A364-C2BB-A947-DB23-A08C1C1F9EAF}"/>
                </a:ext>
              </a:extLst>
            </p:cNvPr>
            <p:cNvSpPr/>
            <p:nvPr/>
          </p:nvSpPr>
          <p:spPr>
            <a:xfrm>
              <a:off x="4037458" y="145823"/>
              <a:ext cx="480025" cy="475715"/>
            </a:xfrm>
            <a:custGeom>
              <a:avLst/>
              <a:gdLst/>
              <a:ahLst/>
              <a:cxnLst/>
              <a:rect l="l" t="t" r="r" b="b"/>
              <a:pathLst>
                <a:path w="15622" h="13669" fill="none" extrusionOk="0">
                  <a:moveTo>
                    <a:pt x="13776" y="10835"/>
                  </a:moveTo>
                  <a:cubicBezTo>
                    <a:pt x="11931" y="13669"/>
                    <a:pt x="8573" y="13216"/>
                    <a:pt x="5204" y="11168"/>
                  </a:cubicBezTo>
                  <a:cubicBezTo>
                    <a:pt x="1858" y="9108"/>
                    <a:pt x="1" y="6346"/>
                    <a:pt x="1834" y="3513"/>
                  </a:cubicBezTo>
                  <a:cubicBezTo>
                    <a:pt x="3680" y="691"/>
                    <a:pt x="7787" y="0"/>
                    <a:pt x="11133" y="2060"/>
                  </a:cubicBezTo>
                  <a:cubicBezTo>
                    <a:pt x="14491" y="4108"/>
                    <a:pt x="15622" y="8013"/>
                    <a:pt x="13776" y="10835"/>
                  </a:cubicBezTo>
                  <a:close/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9" name="Google Shape;4211;p36">
              <a:extLst>
                <a:ext uri="{FF2B5EF4-FFF2-40B4-BE49-F238E27FC236}">
                  <a16:creationId xmlns:a16="http://schemas.microsoft.com/office/drawing/2014/main" id="{0E18F012-DE34-FC6B-FD29-FD2475FD2086}"/>
                </a:ext>
              </a:extLst>
            </p:cNvPr>
            <p:cNvSpPr/>
            <p:nvPr/>
          </p:nvSpPr>
          <p:spPr>
            <a:xfrm>
              <a:off x="3947457" y="667513"/>
              <a:ext cx="234174" cy="121148"/>
            </a:xfrm>
            <a:custGeom>
              <a:avLst/>
              <a:gdLst/>
              <a:ahLst/>
              <a:cxnLst/>
              <a:rect l="l" t="t" r="r" b="b"/>
              <a:pathLst>
                <a:path w="7621" h="3481" extrusionOk="0">
                  <a:moveTo>
                    <a:pt x="4085" y="0"/>
                  </a:moveTo>
                  <a:lnTo>
                    <a:pt x="2835" y="262"/>
                  </a:lnTo>
                  <a:cubicBezTo>
                    <a:pt x="370" y="679"/>
                    <a:pt x="1" y="1738"/>
                    <a:pt x="84" y="2250"/>
                  </a:cubicBezTo>
                  <a:cubicBezTo>
                    <a:pt x="187" y="2799"/>
                    <a:pt x="378" y="3480"/>
                    <a:pt x="2419" y="3480"/>
                  </a:cubicBezTo>
                  <a:cubicBezTo>
                    <a:pt x="2503" y="3480"/>
                    <a:pt x="2590" y="3479"/>
                    <a:pt x="2680" y="3477"/>
                  </a:cubicBezTo>
                  <a:lnTo>
                    <a:pt x="7621" y="3060"/>
                  </a:lnTo>
                  <a:lnTo>
                    <a:pt x="408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0" name="Google Shape;4212;p36">
              <a:extLst>
                <a:ext uri="{FF2B5EF4-FFF2-40B4-BE49-F238E27FC236}">
                  <a16:creationId xmlns:a16="http://schemas.microsoft.com/office/drawing/2014/main" id="{69A764E1-809A-52A5-59CC-676F0DA606A8}"/>
                </a:ext>
              </a:extLst>
            </p:cNvPr>
            <p:cNvSpPr/>
            <p:nvPr/>
          </p:nvSpPr>
          <p:spPr>
            <a:xfrm>
              <a:off x="3947457" y="668731"/>
              <a:ext cx="234543" cy="122714"/>
            </a:xfrm>
            <a:custGeom>
              <a:avLst/>
              <a:gdLst/>
              <a:ahLst/>
              <a:cxnLst/>
              <a:rect l="l" t="t" r="r" b="b"/>
              <a:pathLst>
                <a:path w="7633" h="3526" fill="none" extrusionOk="0">
                  <a:moveTo>
                    <a:pt x="7633" y="3037"/>
                  </a:moveTo>
                  <a:lnTo>
                    <a:pt x="2680" y="3466"/>
                  </a:lnTo>
                  <a:cubicBezTo>
                    <a:pt x="394" y="3525"/>
                    <a:pt x="191" y="2811"/>
                    <a:pt x="84" y="2227"/>
                  </a:cubicBezTo>
                  <a:cubicBezTo>
                    <a:pt x="1" y="1715"/>
                    <a:pt x="370" y="656"/>
                    <a:pt x="2835" y="239"/>
                  </a:cubicBezTo>
                  <a:lnTo>
                    <a:pt x="3870" y="1"/>
                  </a:ln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82F3D55A-439E-7B27-DFFC-A9DF81A2886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0"/>
            <a:ext cx="1841500" cy="55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95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44D577F-8CDE-4A27-94A2-D3F241E27CB0}"/>
              </a:ext>
            </a:extLst>
          </p:cNvPr>
          <p:cNvSpPr/>
          <p:nvPr/>
        </p:nvSpPr>
        <p:spPr>
          <a:xfrm>
            <a:off x="1118115" y="3087695"/>
            <a:ext cx="9752796" cy="484904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9080">
              <a:defRPr/>
            </a:pPr>
            <a:endParaRPr lang="en-US" sz="933">
              <a:solidFill>
                <a:srgbClr val="C69C6D"/>
              </a:solidFill>
              <a:latin typeface="#9Slide02 Noi dung dai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98B1CB1-7ED6-4737-A6D7-11D86319A592}"/>
              </a:ext>
            </a:extLst>
          </p:cNvPr>
          <p:cNvSpPr/>
          <p:nvPr/>
        </p:nvSpPr>
        <p:spPr>
          <a:xfrm>
            <a:off x="1118115" y="3064599"/>
            <a:ext cx="9752796" cy="484904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9080">
              <a:defRPr/>
            </a:pPr>
            <a:endParaRPr lang="en-US" sz="933">
              <a:solidFill>
                <a:srgbClr val="C69C6D"/>
              </a:solidFill>
              <a:latin typeface="#9Slide02 Noi dung dai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BCC216B-15D5-408B-B5D8-1868A165AD2F}"/>
              </a:ext>
            </a:extLst>
          </p:cNvPr>
          <p:cNvSpPr/>
          <p:nvPr/>
        </p:nvSpPr>
        <p:spPr>
          <a:xfrm>
            <a:off x="1110225" y="4466835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914309">
              <a:defRPr/>
            </a:pPr>
            <a:r>
              <a:rPr lang="en-US" sz="2400">
                <a:solidFill>
                  <a:srgbClr val="1A1D28"/>
                </a:solidFill>
                <a:latin typeface="#9Slide03 Montserrat Black" panose="00000A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A. Rename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16039C1-2C0E-417B-9D68-9CFEBCD69D5E}"/>
              </a:ext>
            </a:extLst>
          </p:cNvPr>
          <p:cNvSpPr/>
          <p:nvPr/>
        </p:nvSpPr>
        <p:spPr>
          <a:xfrm>
            <a:off x="1092993" y="5337349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914309">
              <a:defRPr/>
            </a:pPr>
            <a:r>
              <a:rPr lang="en-US" sz="2400">
                <a:solidFill>
                  <a:srgbClr val="1A1D28"/>
                </a:solidFill>
                <a:latin typeface="#9Slide03 Montserrat Black" panose="00000A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B. Delete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FD40300-6E4D-420E-A4BD-9C1F6D111A68}"/>
              </a:ext>
            </a:extLst>
          </p:cNvPr>
          <p:cNvSpPr/>
          <p:nvPr/>
        </p:nvSpPr>
        <p:spPr>
          <a:xfrm>
            <a:off x="6096005" y="4466861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914309">
              <a:defRPr/>
            </a:pPr>
            <a:r>
              <a:rPr lang="en-US" sz="2400">
                <a:solidFill>
                  <a:srgbClr val="1A1D28"/>
                </a:solidFill>
                <a:latin typeface="#9Slide03 Montserrat Black" panose="00000A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C. New folder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C4DF335-6DCB-43D6-9687-E9F40F1E9170}"/>
              </a:ext>
            </a:extLst>
          </p:cNvPr>
          <p:cNvSpPr/>
          <p:nvPr/>
        </p:nvSpPr>
        <p:spPr>
          <a:xfrm>
            <a:off x="6130619" y="5360195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914309">
              <a:defRPr/>
            </a:pPr>
            <a:r>
              <a:rPr lang="en-US" sz="2400">
                <a:solidFill>
                  <a:srgbClr val="1A1D28"/>
                </a:solidFill>
                <a:latin typeface="#9Slide03 Montserrat Black" panose="00000A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D. Copy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4BDE09C-20CD-44CE-A634-44C0851422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7" y="4492309"/>
            <a:ext cx="805723" cy="708059"/>
          </a:xfrm>
          <a:prstGeom prst="rect">
            <a:avLst/>
          </a:prstGeom>
          <a:noFill/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02940DE-6E11-49D9-9002-CBC645A7FF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263" y="4530455"/>
            <a:ext cx="804536" cy="643628"/>
          </a:xfrm>
          <a:prstGeom prst="rect">
            <a:avLst/>
          </a:prstGeom>
          <a:noFill/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FF0E64E-D7A1-4D75-AE15-9D4B1456EB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5" y="5400968"/>
            <a:ext cx="804743" cy="707197"/>
          </a:xfrm>
          <a:prstGeom prst="rect">
            <a:avLst/>
          </a:prstGeom>
          <a:noFill/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0EBF5AB-9B8C-4A10-94E4-B0FC77D35D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195" y="5410313"/>
            <a:ext cx="732592" cy="643793"/>
          </a:xfrm>
          <a:prstGeom prst="rect">
            <a:avLst/>
          </a:prstGeom>
          <a:noFill/>
        </p:spPr>
      </p:pic>
      <p:sp>
        <p:nvSpPr>
          <p:cNvPr id="41" name="Snip Diagonal Corner Rectangle 3">
            <a:extLst>
              <a:ext uri="{FF2B5EF4-FFF2-40B4-BE49-F238E27FC236}">
                <a16:creationId xmlns:a16="http://schemas.microsoft.com/office/drawing/2014/main" id="{14153E20-0D37-4DD2-B27A-82E0F01AFBCC}"/>
              </a:ext>
            </a:extLst>
          </p:cNvPr>
          <p:cNvSpPr/>
          <p:nvPr/>
        </p:nvSpPr>
        <p:spPr>
          <a:xfrm>
            <a:off x="832636" y="685988"/>
            <a:ext cx="10526728" cy="1604597"/>
          </a:xfrm>
          <a:prstGeom prst="roundRect">
            <a:avLst>
              <a:gd name="adj" fmla="val 10326"/>
            </a:avLst>
          </a:prstGeom>
          <a:solidFill>
            <a:sysClr val="window" lastClr="FFFFFF">
              <a:alpha val="70000"/>
            </a:sys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09">
              <a:defRPr/>
            </a:pPr>
            <a:r>
              <a:rPr lang="en-US" sz="4400" b="1">
                <a:solidFill>
                  <a:prstClr val="black"/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Câu 1: Để tạo thư mục mới em nháy chuột phải chọn:</a:t>
            </a:r>
            <a:endParaRPr lang="en-US" sz="4400" b="1" dirty="0">
              <a:solidFill>
                <a:prstClr val="black"/>
              </a:solidFill>
              <a:latin typeface="#9Slide03 Montserrat Black" panose="00000A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A253C2D-28CC-44C2-957A-BDD743B8EDE9}"/>
              </a:ext>
            </a:extLst>
          </p:cNvPr>
          <p:cNvGrpSpPr/>
          <p:nvPr/>
        </p:nvGrpSpPr>
        <p:grpSpPr>
          <a:xfrm>
            <a:off x="11400004" y="6129104"/>
            <a:ext cx="590877" cy="581173"/>
            <a:chOff x="7377456" y="3577591"/>
            <a:chExt cx="1064577" cy="1047094"/>
          </a:xfrm>
        </p:grpSpPr>
        <p:sp>
          <p:nvSpPr>
            <p:cNvPr id="46" name="Google Shape;3344;p48">
              <a:hlinkClick r:id="rId8" action="ppaction://hlinksldjump"/>
              <a:extLst>
                <a:ext uri="{FF2B5EF4-FFF2-40B4-BE49-F238E27FC236}">
                  <a16:creationId xmlns:a16="http://schemas.microsoft.com/office/drawing/2014/main" id="{8CC18547-EFE9-4CA1-B206-752FB8F54364}"/>
                </a:ext>
              </a:extLst>
            </p:cNvPr>
            <p:cNvSpPr/>
            <p:nvPr/>
          </p:nvSpPr>
          <p:spPr>
            <a:xfrm>
              <a:off x="7377456" y="3577591"/>
              <a:ext cx="1064577" cy="1047094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 defTabSz="1219110"/>
              <a:endParaRPr sz="2667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1219110"/>
              <a:endParaRPr sz="2667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1219110"/>
              <a:endParaRPr sz="3333"/>
            </a:p>
          </p:txBody>
        </p:sp>
        <p:sp>
          <p:nvSpPr>
            <p:cNvPr id="47" name="Right Arrow 5">
              <a:hlinkClick r:id="rId8" action="ppaction://hlinksldjump"/>
              <a:extLst>
                <a:ext uri="{FF2B5EF4-FFF2-40B4-BE49-F238E27FC236}">
                  <a16:creationId xmlns:a16="http://schemas.microsoft.com/office/drawing/2014/main" id="{4F56F4E0-3A0E-4E39-B2EC-68DC736813B1}"/>
                </a:ext>
              </a:extLst>
            </p:cNvPr>
            <p:cNvSpPr/>
            <p:nvPr/>
          </p:nvSpPr>
          <p:spPr>
            <a:xfrm>
              <a:off x="7574818" y="3863941"/>
              <a:ext cx="669851" cy="478465"/>
            </a:xfrm>
            <a:prstGeom prst="rightArrow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10"/>
              <a:endParaRPr lang="en-US" sz="2400">
                <a:solidFill>
                  <a:srgbClr val="F76767"/>
                </a:solidFill>
                <a:latin typeface="Arial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32C91506-D103-4624-B0E3-9829298E41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9" r="18399"/>
          <a:stretch/>
        </p:blipFill>
        <p:spPr>
          <a:xfrm flipH="1">
            <a:off x="642575" y="2233481"/>
            <a:ext cx="1357032" cy="214713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oogle Shape;4224;p35">
            <a:extLst>
              <a:ext uri="{FF2B5EF4-FFF2-40B4-BE49-F238E27FC236}">
                <a16:creationId xmlns:a16="http://schemas.microsoft.com/office/drawing/2014/main" id="{9380AD6B-F282-11AA-D3B7-EEDD8772958E}"/>
              </a:ext>
            </a:extLst>
          </p:cNvPr>
          <p:cNvGrpSpPr/>
          <p:nvPr/>
        </p:nvGrpSpPr>
        <p:grpSpPr>
          <a:xfrm flipH="1">
            <a:off x="10655173" y="-26721"/>
            <a:ext cx="1848700" cy="1491133"/>
            <a:chOff x="5750750" y="2118725"/>
            <a:chExt cx="1386525" cy="1118350"/>
          </a:xfrm>
        </p:grpSpPr>
        <p:sp>
          <p:nvSpPr>
            <p:cNvPr id="3" name="Google Shape;4225;p35">
              <a:extLst>
                <a:ext uri="{FF2B5EF4-FFF2-40B4-BE49-F238E27FC236}">
                  <a16:creationId xmlns:a16="http://schemas.microsoft.com/office/drawing/2014/main" id="{36354F17-6579-974F-D1C1-5805B1936737}"/>
                </a:ext>
              </a:extLst>
            </p:cNvPr>
            <p:cNvSpPr/>
            <p:nvPr/>
          </p:nvSpPr>
          <p:spPr>
            <a:xfrm>
              <a:off x="5750750" y="2118725"/>
              <a:ext cx="1386525" cy="1118350"/>
            </a:xfrm>
            <a:custGeom>
              <a:avLst/>
              <a:gdLst/>
              <a:ahLst/>
              <a:cxnLst/>
              <a:rect l="l" t="t" r="r" b="b"/>
              <a:pathLst>
                <a:path w="55461" h="44734" extrusionOk="0">
                  <a:moveTo>
                    <a:pt x="26614" y="28865"/>
                  </a:moveTo>
                  <a:cubicBezTo>
                    <a:pt x="26659" y="28865"/>
                    <a:pt x="26704" y="28873"/>
                    <a:pt x="26748" y="28890"/>
                  </a:cubicBezTo>
                  <a:cubicBezTo>
                    <a:pt x="26919" y="28958"/>
                    <a:pt x="27076" y="29068"/>
                    <a:pt x="27232" y="29177"/>
                  </a:cubicBezTo>
                  <a:cubicBezTo>
                    <a:pt x="27337" y="29054"/>
                    <a:pt x="27502" y="28987"/>
                    <a:pt x="27669" y="28987"/>
                  </a:cubicBezTo>
                  <a:cubicBezTo>
                    <a:pt x="27751" y="28987"/>
                    <a:pt x="27833" y="29003"/>
                    <a:pt x="27908" y="29037"/>
                  </a:cubicBezTo>
                  <a:cubicBezTo>
                    <a:pt x="27978" y="28943"/>
                    <a:pt x="28099" y="28886"/>
                    <a:pt x="28219" y="28886"/>
                  </a:cubicBezTo>
                  <a:cubicBezTo>
                    <a:pt x="28346" y="28886"/>
                    <a:pt x="28472" y="28951"/>
                    <a:pt x="28532" y="29105"/>
                  </a:cubicBezTo>
                  <a:cubicBezTo>
                    <a:pt x="28708" y="29558"/>
                    <a:pt x="29183" y="31201"/>
                    <a:pt x="28350" y="31201"/>
                  </a:cubicBezTo>
                  <a:cubicBezTo>
                    <a:pt x="28272" y="31201"/>
                    <a:pt x="28182" y="31187"/>
                    <a:pt x="28079" y="31155"/>
                  </a:cubicBezTo>
                  <a:cubicBezTo>
                    <a:pt x="27735" y="31052"/>
                    <a:pt x="27446" y="30775"/>
                    <a:pt x="27194" y="30527"/>
                  </a:cubicBezTo>
                  <a:cubicBezTo>
                    <a:pt x="26825" y="30171"/>
                    <a:pt x="26459" y="29819"/>
                    <a:pt x="26269" y="29333"/>
                  </a:cubicBezTo>
                  <a:cubicBezTo>
                    <a:pt x="26168" y="29081"/>
                    <a:pt x="26381" y="28865"/>
                    <a:pt x="26614" y="28865"/>
                  </a:cubicBezTo>
                  <a:close/>
                  <a:moveTo>
                    <a:pt x="22275" y="1"/>
                  </a:moveTo>
                  <a:cubicBezTo>
                    <a:pt x="22243" y="1"/>
                    <a:pt x="22210" y="3"/>
                    <a:pt x="22176" y="7"/>
                  </a:cubicBezTo>
                  <a:cubicBezTo>
                    <a:pt x="21865" y="46"/>
                    <a:pt x="21622" y="272"/>
                    <a:pt x="21475" y="532"/>
                  </a:cubicBezTo>
                  <a:cubicBezTo>
                    <a:pt x="21302" y="840"/>
                    <a:pt x="21266" y="1204"/>
                    <a:pt x="21174" y="1538"/>
                  </a:cubicBezTo>
                  <a:cubicBezTo>
                    <a:pt x="20910" y="2479"/>
                    <a:pt x="20380" y="3321"/>
                    <a:pt x="19648" y="3969"/>
                  </a:cubicBezTo>
                  <a:cubicBezTo>
                    <a:pt x="19393" y="4195"/>
                    <a:pt x="19119" y="4395"/>
                    <a:pt x="18878" y="4633"/>
                  </a:cubicBezTo>
                  <a:cubicBezTo>
                    <a:pt x="18378" y="5122"/>
                    <a:pt x="18142" y="5764"/>
                    <a:pt x="18026" y="6438"/>
                  </a:cubicBezTo>
                  <a:cubicBezTo>
                    <a:pt x="17969" y="6770"/>
                    <a:pt x="17940" y="7100"/>
                    <a:pt x="17906" y="7435"/>
                  </a:cubicBezTo>
                  <a:cubicBezTo>
                    <a:pt x="17880" y="7678"/>
                    <a:pt x="17836" y="7928"/>
                    <a:pt x="17745" y="8157"/>
                  </a:cubicBezTo>
                  <a:cubicBezTo>
                    <a:pt x="17651" y="8385"/>
                    <a:pt x="17543" y="8554"/>
                    <a:pt x="17352" y="8635"/>
                  </a:cubicBezTo>
                  <a:cubicBezTo>
                    <a:pt x="17274" y="8669"/>
                    <a:pt x="17193" y="8682"/>
                    <a:pt x="17111" y="8682"/>
                  </a:cubicBezTo>
                  <a:cubicBezTo>
                    <a:pt x="16885" y="8682"/>
                    <a:pt x="16649" y="8583"/>
                    <a:pt x="16436" y="8525"/>
                  </a:cubicBezTo>
                  <a:cubicBezTo>
                    <a:pt x="16282" y="8481"/>
                    <a:pt x="16127" y="8445"/>
                    <a:pt x="15971" y="8412"/>
                  </a:cubicBezTo>
                  <a:cubicBezTo>
                    <a:pt x="15973" y="8400"/>
                    <a:pt x="15976" y="8385"/>
                    <a:pt x="15976" y="8373"/>
                  </a:cubicBezTo>
                  <a:cubicBezTo>
                    <a:pt x="15964" y="8267"/>
                    <a:pt x="15875" y="8214"/>
                    <a:pt x="15779" y="8214"/>
                  </a:cubicBezTo>
                  <a:cubicBezTo>
                    <a:pt x="15497" y="8212"/>
                    <a:pt x="15215" y="8211"/>
                    <a:pt x="14933" y="8211"/>
                  </a:cubicBezTo>
                  <a:cubicBezTo>
                    <a:pt x="13776" y="8211"/>
                    <a:pt x="12616" y="8241"/>
                    <a:pt x="11468" y="8419"/>
                  </a:cubicBezTo>
                  <a:cubicBezTo>
                    <a:pt x="10758" y="8522"/>
                    <a:pt x="10058" y="8696"/>
                    <a:pt x="9381" y="8936"/>
                  </a:cubicBezTo>
                  <a:cubicBezTo>
                    <a:pt x="8720" y="9177"/>
                    <a:pt x="8084" y="9562"/>
                    <a:pt x="7372" y="9615"/>
                  </a:cubicBezTo>
                  <a:cubicBezTo>
                    <a:pt x="7284" y="9622"/>
                    <a:pt x="7195" y="9624"/>
                    <a:pt x="7106" y="9624"/>
                  </a:cubicBezTo>
                  <a:cubicBezTo>
                    <a:pt x="6722" y="9624"/>
                    <a:pt x="6335" y="9573"/>
                    <a:pt x="5953" y="9573"/>
                  </a:cubicBezTo>
                  <a:cubicBezTo>
                    <a:pt x="5663" y="9573"/>
                    <a:pt x="5376" y="9603"/>
                    <a:pt x="5093" y="9706"/>
                  </a:cubicBezTo>
                  <a:cubicBezTo>
                    <a:pt x="5028" y="9731"/>
                    <a:pt x="4965" y="9815"/>
                    <a:pt x="4980" y="9887"/>
                  </a:cubicBezTo>
                  <a:cubicBezTo>
                    <a:pt x="5220" y="11061"/>
                    <a:pt x="6229" y="11783"/>
                    <a:pt x="6939" y="12669"/>
                  </a:cubicBezTo>
                  <a:cubicBezTo>
                    <a:pt x="7774" y="13709"/>
                    <a:pt x="8173" y="15076"/>
                    <a:pt x="9242" y="15933"/>
                  </a:cubicBezTo>
                  <a:cubicBezTo>
                    <a:pt x="9365" y="16034"/>
                    <a:pt x="9495" y="16123"/>
                    <a:pt x="9629" y="16205"/>
                  </a:cubicBezTo>
                  <a:cubicBezTo>
                    <a:pt x="8968" y="16337"/>
                    <a:pt x="8313" y="16534"/>
                    <a:pt x="7764" y="16929"/>
                  </a:cubicBezTo>
                  <a:cubicBezTo>
                    <a:pt x="6474" y="17860"/>
                    <a:pt x="6236" y="19567"/>
                    <a:pt x="5475" y="20869"/>
                  </a:cubicBezTo>
                  <a:cubicBezTo>
                    <a:pt x="5297" y="21174"/>
                    <a:pt x="5081" y="21463"/>
                    <a:pt x="4816" y="21697"/>
                  </a:cubicBezTo>
                  <a:cubicBezTo>
                    <a:pt x="4484" y="21986"/>
                    <a:pt x="4089" y="22168"/>
                    <a:pt x="3690" y="22347"/>
                  </a:cubicBezTo>
                  <a:cubicBezTo>
                    <a:pt x="3288" y="22525"/>
                    <a:pt x="2838" y="22744"/>
                    <a:pt x="2479" y="23059"/>
                  </a:cubicBezTo>
                  <a:cubicBezTo>
                    <a:pt x="2120" y="23377"/>
                    <a:pt x="1824" y="23757"/>
                    <a:pt x="1536" y="24140"/>
                  </a:cubicBezTo>
                  <a:lnTo>
                    <a:pt x="568" y="25427"/>
                  </a:lnTo>
                  <a:lnTo>
                    <a:pt x="327" y="25750"/>
                  </a:lnTo>
                  <a:cubicBezTo>
                    <a:pt x="250" y="25851"/>
                    <a:pt x="145" y="25959"/>
                    <a:pt x="99" y="26079"/>
                  </a:cubicBezTo>
                  <a:cubicBezTo>
                    <a:pt x="0" y="26337"/>
                    <a:pt x="219" y="26510"/>
                    <a:pt x="455" y="26513"/>
                  </a:cubicBezTo>
                  <a:cubicBezTo>
                    <a:pt x="460" y="26513"/>
                    <a:pt x="466" y="26513"/>
                    <a:pt x="471" y="26513"/>
                  </a:cubicBezTo>
                  <a:cubicBezTo>
                    <a:pt x="698" y="26513"/>
                    <a:pt x="898" y="26415"/>
                    <a:pt x="1090" y="26351"/>
                  </a:cubicBezTo>
                  <a:cubicBezTo>
                    <a:pt x="1285" y="26284"/>
                    <a:pt x="1504" y="26197"/>
                    <a:pt x="1707" y="26108"/>
                  </a:cubicBezTo>
                  <a:cubicBezTo>
                    <a:pt x="2123" y="25920"/>
                    <a:pt x="2522" y="25701"/>
                    <a:pt x="2907" y="25454"/>
                  </a:cubicBezTo>
                  <a:cubicBezTo>
                    <a:pt x="3682" y="24960"/>
                    <a:pt x="4388" y="24366"/>
                    <a:pt x="5061" y="23742"/>
                  </a:cubicBezTo>
                  <a:cubicBezTo>
                    <a:pt x="5345" y="23478"/>
                    <a:pt x="5656" y="23090"/>
                    <a:pt x="6075" y="23059"/>
                  </a:cubicBezTo>
                  <a:cubicBezTo>
                    <a:pt x="6098" y="23058"/>
                    <a:pt x="6121" y="23057"/>
                    <a:pt x="6144" y="23057"/>
                  </a:cubicBezTo>
                  <a:cubicBezTo>
                    <a:pt x="6369" y="23057"/>
                    <a:pt x="6603" y="23115"/>
                    <a:pt x="6823" y="23150"/>
                  </a:cubicBezTo>
                  <a:lnTo>
                    <a:pt x="7461" y="23247"/>
                  </a:lnTo>
                  <a:cubicBezTo>
                    <a:pt x="7220" y="23475"/>
                    <a:pt x="7008" y="23733"/>
                    <a:pt x="6835" y="24017"/>
                  </a:cubicBezTo>
                  <a:cubicBezTo>
                    <a:pt x="6380" y="24744"/>
                    <a:pt x="6181" y="25603"/>
                    <a:pt x="6027" y="26438"/>
                  </a:cubicBezTo>
                  <a:cubicBezTo>
                    <a:pt x="5873" y="27275"/>
                    <a:pt x="5759" y="28192"/>
                    <a:pt x="5437" y="29020"/>
                  </a:cubicBezTo>
                  <a:cubicBezTo>
                    <a:pt x="5292" y="29401"/>
                    <a:pt x="5093" y="29759"/>
                    <a:pt x="4845" y="30082"/>
                  </a:cubicBezTo>
                  <a:cubicBezTo>
                    <a:pt x="4616" y="30373"/>
                    <a:pt x="4354" y="30633"/>
                    <a:pt x="4082" y="30886"/>
                  </a:cubicBezTo>
                  <a:cubicBezTo>
                    <a:pt x="3466" y="31458"/>
                    <a:pt x="2804" y="32000"/>
                    <a:pt x="2390" y="32751"/>
                  </a:cubicBezTo>
                  <a:cubicBezTo>
                    <a:pt x="2335" y="32842"/>
                    <a:pt x="2407" y="32991"/>
                    <a:pt x="2518" y="32996"/>
                  </a:cubicBezTo>
                  <a:cubicBezTo>
                    <a:pt x="2659" y="33006"/>
                    <a:pt x="2801" y="33012"/>
                    <a:pt x="2943" y="33012"/>
                  </a:cubicBezTo>
                  <a:cubicBezTo>
                    <a:pt x="4128" y="33012"/>
                    <a:pt x="5289" y="32654"/>
                    <a:pt x="6272" y="31981"/>
                  </a:cubicBezTo>
                  <a:lnTo>
                    <a:pt x="6296" y="31961"/>
                  </a:lnTo>
                  <a:lnTo>
                    <a:pt x="6296" y="31961"/>
                  </a:lnTo>
                  <a:cubicBezTo>
                    <a:pt x="6193" y="32132"/>
                    <a:pt x="6096" y="32305"/>
                    <a:pt x="6007" y="32486"/>
                  </a:cubicBezTo>
                  <a:cubicBezTo>
                    <a:pt x="5716" y="33095"/>
                    <a:pt x="5545" y="33754"/>
                    <a:pt x="5499" y="34428"/>
                  </a:cubicBezTo>
                  <a:cubicBezTo>
                    <a:pt x="5473" y="34818"/>
                    <a:pt x="5487" y="35208"/>
                    <a:pt x="5548" y="35593"/>
                  </a:cubicBezTo>
                  <a:cubicBezTo>
                    <a:pt x="5557" y="35670"/>
                    <a:pt x="5615" y="35733"/>
                    <a:pt x="5692" y="35749"/>
                  </a:cubicBezTo>
                  <a:cubicBezTo>
                    <a:pt x="5875" y="35787"/>
                    <a:pt x="6058" y="35804"/>
                    <a:pt x="6239" y="35804"/>
                  </a:cubicBezTo>
                  <a:cubicBezTo>
                    <a:pt x="6936" y="35804"/>
                    <a:pt x="7615" y="35557"/>
                    <a:pt x="8274" y="35314"/>
                  </a:cubicBezTo>
                  <a:lnTo>
                    <a:pt x="8274" y="35314"/>
                  </a:lnTo>
                  <a:cubicBezTo>
                    <a:pt x="7557" y="35894"/>
                    <a:pt x="6975" y="36626"/>
                    <a:pt x="6573" y="37456"/>
                  </a:cubicBezTo>
                  <a:cubicBezTo>
                    <a:pt x="6525" y="37552"/>
                    <a:pt x="6590" y="37689"/>
                    <a:pt x="6703" y="37701"/>
                  </a:cubicBezTo>
                  <a:cubicBezTo>
                    <a:pt x="6896" y="37721"/>
                    <a:pt x="7090" y="37730"/>
                    <a:pt x="7284" y="37730"/>
                  </a:cubicBezTo>
                  <a:cubicBezTo>
                    <a:pt x="8119" y="37730"/>
                    <a:pt x="8958" y="37567"/>
                    <a:pt x="9774" y="37422"/>
                  </a:cubicBezTo>
                  <a:cubicBezTo>
                    <a:pt x="10705" y="37258"/>
                    <a:pt x="11632" y="37064"/>
                    <a:pt x="12527" y="36763"/>
                  </a:cubicBezTo>
                  <a:cubicBezTo>
                    <a:pt x="13425" y="36462"/>
                    <a:pt x="14262" y="36067"/>
                    <a:pt x="15013" y="35511"/>
                  </a:cubicBezTo>
                  <a:cubicBezTo>
                    <a:pt x="15740" y="34972"/>
                    <a:pt x="16366" y="34303"/>
                    <a:pt x="16857" y="33540"/>
                  </a:cubicBezTo>
                  <a:cubicBezTo>
                    <a:pt x="17186" y="33030"/>
                    <a:pt x="17454" y="32481"/>
                    <a:pt x="17653" y="31908"/>
                  </a:cubicBezTo>
                  <a:lnTo>
                    <a:pt x="17776" y="32991"/>
                  </a:lnTo>
                  <a:lnTo>
                    <a:pt x="17940" y="34440"/>
                  </a:lnTo>
                  <a:cubicBezTo>
                    <a:pt x="17993" y="34900"/>
                    <a:pt x="18060" y="35367"/>
                    <a:pt x="18058" y="35834"/>
                  </a:cubicBezTo>
                  <a:cubicBezTo>
                    <a:pt x="18055" y="36267"/>
                    <a:pt x="17949" y="36695"/>
                    <a:pt x="17750" y="37078"/>
                  </a:cubicBezTo>
                  <a:cubicBezTo>
                    <a:pt x="17557" y="37456"/>
                    <a:pt x="17316" y="37805"/>
                    <a:pt x="17167" y="38197"/>
                  </a:cubicBezTo>
                  <a:cubicBezTo>
                    <a:pt x="17016" y="38592"/>
                    <a:pt x="16987" y="39047"/>
                    <a:pt x="16970" y="39482"/>
                  </a:cubicBezTo>
                  <a:cubicBezTo>
                    <a:pt x="16955" y="39918"/>
                    <a:pt x="16953" y="40313"/>
                    <a:pt x="16787" y="40693"/>
                  </a:cubicBezTo>
                  <a:cubicBezTo>
                    <a:pt x="16621" y="41071"/>
                    <a:pt x="16356" y="41309"/>
                    <a:pt x="16060" y="41535"/>
                  </a:cubicBezTo>
                  <a:cubicBezTo>
                    <a:pt x="15904" y="41651"/>
                    <a:pt x="15742" y="41759"/>
                    <a:pt x="15581" y="41865"/>
                  </a:cubicBezTo>
                  <a:cubicBezTo>
                    <a:pt x="15418" y="41971"/>
                    <a:pt x="15230" y="42103"/>
                    <a:pt x="15290" y="42325"/>
                  </a:cubicBezTo>
                  <a:cubicBezTo>
                    <a:pt x="15333" y="42498"/>
                    <a:pt x="15511" y="42575"/>
                    <a:pt x="15675" y="42592"/>
                  </a:cubicBezTo>
                  <a:cubicBezTo>
                    <a:pt x="15700" y="42594"/>
                    <a:pt x="15725" y="42595"/>
                    <a:pt x="15750" y="42595"/>
                  </a:cubicBezTo>
                  <a:cubicBezTo>
                    <a:pt x="15908" y="42595"/>
                    <a:pt x="16068" y="42553"/>
                    <a:pt x="16224" y="42524"/>
                  </a:cubicBezTo>
                  <a:cubicBezTo>
                    <a:pt x="16604" y="42459"/>
                    <a:pt x="16982" y="42390"/>
                    <a:pt x="17360" y="42315"/>
                  </a:cubicBezTo>
                  <a:cubicBezTo>
                    <a:pt x="18854" y="42007"/>
                    <a:pt x="20368" y="41576"/>
                    <a:pt x="21632" y="40690"/>
                  </a:cubicBezTo>
                  <a:cubicBezTo>
                    <a:pt x="22303" y="40219"/>
                    <a:pt x="22881" y="39624"/>
                    <a:pt x="23326" y="38936"/>
                  </a:cubicBezTo>
                  <a:cubicBezTo>
                    <a:pt x="23634" y="38457"/>
                    <a:pt x="23923" y="37906"/>
                    <a:pt x="24043" y="37336"/>
                  </a:cubicBezTo>
                  <a:cubicBezTo>
                    <a:pt x="24178" y="37684"/>
                    <a:pt x="24325" y="38026"/>
                    <a:pt x="24491" y="38363"/>
                  </a:cubicBezTo>
                  <a:cubicBezTo>
                    <a:pt x="25124" y="39675"/>
                    <a:pt x="25973" y="40871"/>
                    <a:pt x="27001" y="41901"/>
                  </a:cubicBezTo>
                  <a:cubicBezTo>
                    <a:pt x="27169" y="42072"/>
                    <a:pt x="27343" y="42236"/>
                    <a:pt x="27521" y="42399"/>
                  </a:cubicBezTo>
                  <a:cubicBezTo>
                    <a:pt x="27699" y="42560"/>
                    <a:pt x="27882" y="42717"/>
                    <a:pt x="28038" y="42897"/>
                  </a:cubicBezTo>
                  <a:cubicBezTo>
                    <a:pt x="28197" y="43068"/>
                    <a:pt x="28322" y="43268"/>
                    <a:pt x="28402" y="43487"/>
                  </a:cubicBezTo>
                  <a:cubicBezTo>
                    <a:pt x="28484" y="43718"/>
                    <a:pt x="28522" y="43966"/>
                    <a:pt x="28628" y="44187"/>
                  </a:cubicBezTo>
                  <a:cubicBezTo>
                    <a:pt x="28734" y="44411"/>
                    <a:pt x="28893" y="44585"/>
                    <a:pt x="29112" y="44678"/>
                  </a:cubicBezTo>
                  <a:cubicBezTo>
                    <a:pt x="29197" y="44715"/>
                    <a:pt x="29289" y="44734"/>
                    <a:pt x="29379" y="44734"/>
                  </a:cubicBezTo>
                  <a:cubicBezTo>
                    <a:pt x="29522" y="44734"/>
                    <a:pt x="29663" y="44686"/>
                    <a:pt x="29778" y="44585"/>
                  </a:cubicBezTo>
                  <a:cubicBezTo>
                    <a:pt x="29964" y="44421"/>
                    <a:pt x="30082" y="44144"/>
                    <a:pt x="30192" y="43915"/>
                  </a:cubicBezTo>
                  <a:cubicBezTo>
                    <a:pt x="30303" y="43684"/>
                    <a:pt x="30433" y="43403"/>
                    <a:pt x="30539" y="43141"/>
                  </a:cubicBezTo>
                  <a:cubicBezTo>
                    <a:pt x="30746" y="42611"/>
                    <a:pt x="30907" y="42065"/>
                    <a:pt x="31023" y="41509"/>
                  </a:cubicBezTo>
                  <a:cubicBezTo>
                    <a:pt x="31054" y="41367"/>
                    <a:pt x="31078" y="41225"/>
                    <a:pt x="31102" y="41080"/>
                  </a:cubicBezTo>
                  <a:cubicBezTo>
                    <a:pt x="31104" y="41054"/>
                    <a:pt x="31104" y="41027"/>
                    <a:pt x="31097" y="41003"/>
                  </a:cubicBezTo>
                  <a:cubicBezTo>
                    <a:pt x="31112" y="40982"/>
                    <a:pt x="31121" y="40960"/>
                    <a:pt x="31121" y="40936"/>
                  </a:cubicBezTo>
                  <a:cubicBezTo>
                    <a:pt x="31246" y="39237"/>
                    <a:pt x="31367" y="37509"/>
                    <a:pt x="31090" y="35819"/>
                  </a:cubicBezTo>
                  <a:cubicBezTo>
                    <a:pt x="31071" y="35721"/>
                    <a:pt x="31056" y="35624"/>
                    <a:pt x="31035" y="35523"/>
                  </a:cubicBezTo>
                  <a:lnTo>
                    <a:pt x="31035" y="35523"/>
                  </a:lnTo>
                  <a:cubicBezTo>
                    <a:pt x="31458" y="36137"/>
                    <a:pt x="31959" y="36695"/>
                    <a:pt x="32500" y="37213"/>
                  </a:cubicBezTo>
                  <a:cubicBezTo>
                    <a:pt x="33333" y="38002"/>
                    <a:pt x="34250" y="38698"/>
                    <a:pt x="35145" y="39420"/>
                  </a:cubicBezTo>
                  <a:cubicBezTo>
                    <a:pt x="36125" y="40209"/>
                    <a:pt x="37049" y="41061"/>
                    <a:pt x="37915" y="41973"/>
                  </a:cubicBezTo>
                  <a:cubicBezTo>
                    <a:pt x="38064" y="42133"/>
                    <a:pt x="38241" y="42369"/>
                    <a:pt x="38465" y="42369"/>
                  </a:cubicBezTo>
                  <a:cubicBezTo>
                    <a:pt x="38518" y="42369"/>
                    <a:pt x="38572" y="42357"/>
                    <a:pt x="38630" y="42327"/>
                  </a:cubicBezTo>
                  <a:cubicBezTo>
                    <a:pt x="38847" y="42214"/>
                    <a:pt x="38921" y="41947"/>
                    <a:pt x="38955" y="41725"/>
                  </a:cubicBezTo>
                  <a:cubicBezTo>
                    <a:pt x="39054" y="41066"/>
                    <a:pt x="39150" y="40406"/>
                    <a:pt x="39229" y="39745"/>
                  </a:cubicBezTo>
                  <a:cubicBezTo>
                    <a:pt x="39386" y="38467"/>
                    <a:pt x="39475" y="37169"/>
                    <a:pt x="39367" y="35884"/>
                  </a:cubicBezTo>
                  <a:cubicBezTo>
                    <a:pt x="39275" y="34743"/>
                    <a:pt x="39027" y="33605"/>
                    <a:pt x="38560" y="32558"/>
                  </a:cubicBezTo>
                  <a:cubicBezTo>
                    <a:pt x="38329" y="32034"/>
                    <a:pt x="38038" y="31535"/>
                    <a:pt x="37699" y="31073"/>
                  </a:cubicBezTo>
                  <a:cubicBezTo>
                    <a:pt x="37357" y="30630"/>
                    <a:pt x="36986" y="30209"/>
                    <a:pt x="36587" y="29815"/>
                  </a:cubicBezTo>
                  <a:cubicBezTo>
                    <a:pt x="35805" y="29023"/>
                    <a:pt x="34955" y="28293"/>
                    <a:pt x="34252" y="27425"/>
                  </a:cubicBezTo>
                  <a:cubicBezTo>
                    <a:pt x="34084" y="27220"/>
                    <a:pt x="33927" y="27003"/>
                    <a:pt x="33781" y="26782"/>
                  </a:cubicBezTo>
                  <a:cubicBezTo>
                    <a:pt x="33889" y="26438"/>
                    <a:pt x="34272" y="26248"/>
                    <a:pt x="34611" y="26243"/>
                  </a:cubicBezTo>
                  <a:cubicBezTo>
                    <a:pt x="34618" y="26243"/>
                    <a:pt x="34625" y="26243"/>
                    <a:pt x="34632" y="26243"/>
                  </a:cubicBezTo>
                  <a:cubicBezTo>
                    <a:pt x="35079" y="26243"/>
                    <a:pt x="35489" y="26539"/>
                    <a:pt x="35776" y="26854"/>
                  </a:cubicBezTo>
                  <a:cubicBezTo>
                    <a:pt x="36115" y="27218"/>
                    <a:pt x="36363" y="27661"/>
                    <a:pt x="36664" y="28053"/>
                  </a:cubicBezTo>
                  <a:cubicBezTo>
                    <a:pt x="36953" y="28431"/>
                    <a:pt x="37280" y="28777"/>
                    <a:pt x="37641" y="29085"/>
                  </a:cubicBezTo>
                  <a:cubicBezTo>
                    <a:pt x="38380" y="29716"/>
                    <a:pt x="39239" y="30149"/>
                    <a:pt x="40158" y="30440"/>
                  </a:cubicBezTo>
                  <a:cubicBezTo>
                    <a:pt x="41080" y="30731"/>
                    <a:pt x="42057" y="30924"/>
                    <a:pt x="42936" y="31348"/>
                  </a:cubicBezTo>
                  <a:cubicBezTo>
                    <a:pt x="43179" y="31463"/>
                    <a:pt x="43410" y="31600"/>
                    <a:pt x="43626" y="31757"/>
                  </a:cubicBezTo>
                  <a:cubicBezTo>
                    <a:pt x="43850" y="31913"/>
                    <a:pt x="44065" y="32084"/>
                    <a:pt x="44288" y="32238"/>
                  </a:cubicBezTo>
                  <a:cubicBezTo>
                    <a:pt x="44650" y="32487"/>
                    <a:pt x="45062" y="32711"/>
                    <a:pt x="45503" y="32711"/>
                  </a:cubicBezTo>
                  <a:cubicBezTo>
                    <a:pt x="45591" y="32711"/>
                    <a:pt x="45679" y="32702"/>
                    <a:pt x="45768" y="32683"/>
                  </a:cubicBezTo>
                  <a:cubicBezTo>
                    <a:pt x="45889" y="32657"/>
                    <a:pt x="45947" y="32565"/>
                    <a:pt x="45918" y="32445"/>
                  </a:cubicBezTo>
                  <a:cubicBezTo>
                    <a:pt x="45557" y="30977"/>
                    <a:pt x="44844" y="29617"/>
                    <a:pt x="43841" y="28484"/>
                  </a:cubicBezTo>
                  <a:cubicBezTo>
                    <a:pt x="43718" y="28346"/>
                    <a:pt x="43593" y="28214"/>
                    <a:pt x="43463" y="28082"/>
                  </a:cubicBezTo>
                  <a:lnTo>
                    <a:pt x="43463" y="28082"/>
                  </a:lnTo>
                  <a:cubicBezTo>
                    <a:pt x="44009" y="28173"/>
                    <a:pt x="44575" y="28207"/>
                    <a:pt x="45126" y="28212"/>
                  </a:cubicBezTo>
                  <a:cubicBezTo>
                    <a:pt x="45176" y="28212"/>
                    <a:pt x="45226" y="28212"/>
                    <a:pt x="45276" y="28212"/>
                  </a:cubicBezTo>
                  <a:cubicBezTo>
                    <a:pt x="45643" y="28212"/>
                    <a:pt x="46011" y="28204"/>
                    <a:pt x="46380" y="28204"/>
                  </a:cubicBezTo>
                  <a:cubicBezTo>
                    <a:pt x="46679" y="28204"/>
                    <a:pt x="46978" y="28209"/>
                    <a:pt x="47277" y="28229"/>
                  </a:cubicBezTo>
                  <a:cubicBezTo>
                    <a:pt x="47638" y="28250"/>
                    <a:pt x="47999" y="28296"/>
                    <a:pt x="48356" y="28366"/>
                  </a:cubicBezTo>
                  <a:cubicBezTo>
                    <a:pt x="48709" y="28440"/>
                    <a:pt x="49054" y="28534"/>
                    <a:pt x="49410" y="28592"/>
                  </a:cubicBezTo>
                  <a:cubicBezTo>
                    <a:pt x="49606" y="28624"/>
                    <a:pt x="49795" y="28654"/>
                    <a:pt x="49977" y="28654"/>
                  </a:cubicBezTo>
                  <a:cubicBezTo>
                    <a:pt x="50123" y="28654"/>
                    <a:pt x="50264" y="28635"/>
                    <a:pt x="50399" y="28580"/>
                  </a:cubicBezTo>
                  <a:cubicBezTo>
                    <a:pt x="50527" y="28529"/>
                    <a:pt x="50647" y="28448"/>
                    <a:pt x="50709" y="28322"/>
                  </a:cubicBezTo>
                  <a:cubicBezTo>
                    <a:pt x="50774" y="28178"/>
                    <a:pt x="50755" y="28010"/>
                    <a:pt x="50659" y="27884"/>
                  </a:cubicBezTo>
                  <a:cubicBezTo>
                    <a:pt x="50563" y="27752"/>
                    <a:pt x="50423" y="27648"/>
                    <a:pt x="50303" y="27538"/>
                  </a:cubicBezTo>
                  <a:cubicBezTo>
                    <a:pt x="50182" y="27425"/>
                    <a:pt x="50052" y="27300"/>
                    <a:pt x="49927" y="27177"/>
                  </a:cubicBezTo>
                  <a:cubicBezTo>
                    <a:pt x="49679" y="26931"/>
                    <a:pt x="49434" y="26686"/>
                    <a:pt x="49196" y="26433"/>
                  </a:cubicBezTo>
                  <a:cubicBezTo>
                    <a:pt x="48721" y="25937"/>
                    <a:pt x="48267" y="25425"/>
                    <a:pt x="47831" y="24895"/>
                  </a:cubicBezTo>
                  <a:cubicBezTo>
                    <a:pt x="47614" y="24630"/>
                    <a:pt x="47400" y="24366"/>
                    <a:pt x="47193" y="24096"/>
                  </a:cubicBezTo>
                  <a:cubicBezTo>
                    <a:pt x="46984" y="23824"/>
                    <a:pt x="46791" y="23557"/>
                    <a:pt x="46642" y="23256"/>
                  </a:cubicBezTo>
                  <a:cubicBezTo>
                    <a:pt x="46490" y="22955"/>
                    <a:pt x="46382" y="22628"/>
                    <a:pt x="46269" y="22308"/>
                  </a:cubicBezTo>
                  <a:cubicBezTo>
                    <a:pt x="46163" y="22007"/>
                    <a:pt x="46031" y="21718"/>
                    <a:pt x="45874" y="21442"/>
                  </a:cubicBezTo>
                  <a:cubicBezTo>
                    <a:pt x="45646" y="21042"/>
                    <a:pt x="45359" y="20679"/>
                    <a:pt x="45022" y="20363"/>
                  </a:cubicBezTo>
                  <a:lnTo>
                    <a:pt x="45022" y="20363"/>
                  </a:lnTo>
                  <a:cubicBezTo>
                    <a:pt x="45753" y="20614"/>
                    <a:pt x="46531" y="20719"/>
                    <a:pt x="47308" y="20719"/>
                  </a:cubicBezTo>
                  <a:cubicBezTo>
                    <a:pt x="47786" y="20719"/>
                    <a:pt x="48263" y="20679"/>
                    <a:pt x="48729" y="20609"/>
                  </a:cubicBezTo>
                  <a:cubicBezTo>
                    <a:pt x="50397" y="20356"/>
                    <a:pt x="51997" y="19759"/>
                    <a:pt x="53590" y="19237"/>
                  </a:cubicBezTo>
                  <a:lnTo>
                    <a:pt x="54291" y="19008"/>
                  </a:lnTo>
                  <a:cubicBezTo>
                    <a:pt x="54471" y="18948"/>
                    <a:pt x="54652" y="18890"/>
                    <a:pt x="54822" y="18804"/>
                  </a:cubicBezTo>
                  <a:cubicBezTo>
                    <a:pt x="55164" y="18626"/>
                    <a:pt x="55458" y="18361"/>
                    <a:pt x="55460" y="17949"/>
                  </a:cubicBezTo>
                  <a:cubicBezTo>
                    <a:pt x="55460" y="17865"/>
                    <a:pt x="55386" y="17812"/>
                    <a:pt x="55316" y="17793"/>
                  </a:cubicBezTo>
                  <a:cubicBezTo>
                    <a:pt x="53751" y="17336"/>
                    <a:pt x="52185" y="16874"/>
                    <a:pt x="50693" y="16217"/>
                  </a:cubicBezTo>
                  <a:cubicBezTo>
                    <a:pt x="49946" y="15884"/>
                    <a:pt x="49222" y="15502"/>
                    <a:pt x="48529" y="15073"/>
                  </a:cubicBezTo>
                  <a:cubicBezTo>
                    <a:pt x="47829" y="14643"/>
                    <a:pt x="47133" y="14190"/>
                    <a:pt x="46385" y="13841"/>
                  </a:cubicBezTo>
                  <a:cubicBezTo>
                    <a:pt x="45927" y="13629"/>
                    <a:pt x="45451" y="13466"/>
                    <a:pt x="44960" y="13355"/>
                  </a:cubicBezTo>
                  <a:cubicBezTo>
                    <a:pt x="45845" y="13218"/>
                    <a:pt x="46702" y="12895"/>
                    <a:pt x="47530" y="12534"/>
                  </a:cubicBezTo>
                  <a:cubicBezTo>
                    <a:pt x="48770" y="11995"/>
                    <a:pt x="49983" y="11384"/>
                    <a:pt x="51311" y="11105"/>
                  </a:cubicBezTo>
                  <a:cubicBezTo>
                    <a:pt x="52141" y="10929"/>
                    <a:pt x="52996" y="10821"/>
                    <a:pt x="53778" y="10477"/>
                  </a:cubicBezTo>
                  <a:cubicBezTo>
                    <a:pt x="53901" y="10421"/>
                    <a:pt x="53944" y="10207"/>
                    <a:pt x="53790" y="10154"/>
                  </a:cubicBezTo>
                  <a:cubicBezTo>
                    <a:pt x="52741" y="9779"/>
                    <a:pt x="51679" y="9408"/>
                    <a:pt x="50579" y="9201"/>
                  </a:cubicBezTo>
                  <a:cubicBezTo>
                    <a:pt x="50048" y="9101"/>
                    <a:pt x="49517" y="9042"/>
                    <a:pt x="48991" y="9042"/>
                  </a:cubicBezTo>
                  <a:cubicBezTo>
                    <a:pt x="48431" y="9042"/>
                    <a:pt x="47875" y="9109"/>
                    <a:pt x="47328" y="9261"/>
                  </a:cubicBezTo>
                  <a:cubicBezTo>
                    <a:pt x="46786" y="9410"/>
                    <a:pt x="46276" y="9675"/>
                    <a:pt x="45718" y="9755"/>
                  </a:cubicBezTo>
                  <a:cubicBezTo>
                    <a:pt x="44401" y="8477"/>
                    <a:pt x="42726" y="7471"/>
                    <a:pt x="40892" y="7187"/>
                  </a:cubicBezTo>
                  <a:cubicBezTo>
                    <a:pt x="40705" y="7160"/>
                    <a:pt x="40517" y="7141"/>
                    <a:pt x="40327" y="7126"/>
                  </a:cubicBezTo>
                  <a:lnTo>
                    <a:pt x="40344" y="7107"/>
                  </a:lnTo>
                  <a:cubicBezTo>
                    <a:pt x="40649" y="6676"/>
                    <a:pt x="40832" y="6181"/>
                    <a:pt x="40994" y="5680"/>
                  </a:cubicBezTo>
                  <a:cubicBezTo>
                    <a:pt x="41174" y="5114"/>
                    <a:pt x="41343" y="4549"/>
                    <a:pt x="41506" y="3981"/>
                  </a:cubicBezTo>
                  <a:cubicBezTo>
                    <a:pt x="41588" y="3690"/>
                    <a:pt x="41672" y="3396"/>
                    <a:pt x="41752" y="3105"/>
                  </a:cubicBezTo>
                  <a:cubicBezTo>
                    <a:pt x="41829" y="2814"/>
                    <a:pt x="41915" y="2592"/>
                    <a:pt x="41949" y="2330"/>
                  </a:cubicBezTo>
                  <a:cubicBezTo>
                    <a:pt x="41980" y="2133"/>
                    <a:pt x="41971" y="1916"/>
                    <a:pt x="41867" y="1743"/>
                  </a:cubicBezTo>
                  <a:cubicBezTo>
                    <a:pt x="41786" y="1607"/>
                    <a:pt x="41641" y="1528"/>
                    <a:pt x="41490" y="1528"/>
                  </a:cubicBezTo>
                  <a:cubicBezTo>
                    <a:pt x="41435" y="1528"/>
                    <a:pt x="41379" y="1538"/>
                    <a:pt x="41326" y="1560"/>
                  </a:cubicBezTo>
                  <a:cubicBezTo>
                    <a:pt x="41102" y="1649"/>
                    <a:pt x="40953" y="1887"/>
                    <a:pt x="40815" y="2070"/>
                  </a:cubicBezTo>
                  <a:lnTo>
                    <a:pt x="40315" y="2739"/>
                  </a:lnTo>
                  <a:cubicBezTo>
                    <a:pt x="39990" y="3175"/>
                    <a:pt x="39660" y="3605"/>
                    <a:pt x="39287" y="3998"/>
                  </a:cubicBezTo>
                  <a:cubicBezTo>
                    <a:pt x="38960" y="4344"/>
                    <a:pt x="38580" y="4705"/>
                    <a:pt x="38081" y="4741"/>
                  </a:cubicBezTo>
                  <a:cubicBezTo>
                    <a:pt x="38050" y="4744"/>
                    <a:pt x="38019" y="4745"/>
                    <a:pt x="37988" y="4745"/>
                  </a:cubicBezTo>
                  <a:cubicBezTo>
                    <a:pt x="37514" y="4745"/>
                    <a:pt x="37011" y="4499"/>
                    <a:pt x="36580" y="4296"/>
                  </a:cubicBezTo>
                  <a:cubicBezTo>
                    <a:pt x="35586" y="3829"/>
                    <a:pt x="34645" y="3256"/>
                    <a:pt x="33665" y="2766"/>
                  </a:cubicBezTo>
                  <a:cubicBezTo>
                    <a:pt x="32746" y="2311"/>
                    <a:pt x="31788" y="1938"/>
                    <a:pt x="30770" y="1791"/>
                  </a:cubicBezTo>
                  <a:cubicBezTo>
                    <a:pt x="30411" y="1740"/>
                    <a:pt x="30050" y="1714"/>
                    <a:pt x="29689" y="1714"/>
                  </a:cubicBezTo>
                  <a:cubicBezTo>
                    <a:pt x="29131" y="1714"/>
                    <a:pt x="28573" y="1775"/>
                    <a:pt x="28026" y="1897"/>
                  </a:cubicBezTo>
                  <a:cubicBezTo>
                    <a:pt x="27126" y="2094"/>
                    <a:pt x="26267" y="2455"/>
                    <a:pt x="25514" y="2987"/>
                  </a:cubicBezTo>
                  <a:cubicBezTo>
                    <a:pt x="25340" y="3110"/>
                    <a:pt x="25174" y="3242"/>
                    <a:pt x="25015" y="3382"/>
                  </a:cubicBezTo>
                  <a:cubicBezTo>
                    <a:pt x="24727" y="3158"/>
                    <a:pt x="24462" y="2903"/>
                    <a:pt x="24226" y="2624"/>
                  </a:cubicBezTo>
                  <a:cubicBezTo>
                    <a:pt x="23836" y="2161"/>
                    <a:pt x="23545" y="1644"/>
                    <a:pt x="23319" y="1083"/>
                  </a:cubicBezTo>
                  <a:cubicBezTo>
                    <a:pt x="23134" y="628"/>
                    <a:pt x="22836" y="1"/>
                    <a:pt x="2227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" name="Google Shape;4226;p35">
              <a:extLst>
                <a:ext uri="{FF2B5EF4-FFF2-40B4-BE49-F238E27FC236}">
                  <a16:creationId xmlns:a16="http://schemas.microsoft.com/office/drawing/2014/main" id="{6F9D440C-0DE7-955D-FA52-90DB3F4549E1}"/>
                </a:ext>
              </a:extLst>
            </p:cNvPr>
            <p:cNvSpPr/>
            <p:nvPr/>
          </p:nvSpPr>
          <p:spPr>
            <a:xfrm>
              <a:off x="6764850" y="2549000"/>
              <a:ext cx="110800" cy="79650"/>
            </a:xfrm>
            <a:custGeom>
              <a:avLst/>
              <a:gdLst/>
              <a:ahLst/>
              <a:cxnLst/>
              <a:rect l="l" t="t" r="r" b="b"/>
              <a:pathLst>
                <a:path w="4432" h="3186" extrusionOk="0">
                  <a:moveTo>
                    <a:pt x="254" y="0"/>
                  </a:moveTo>
                  <a:cubicBezTo>
                    <a:pt x="125" y="0"/>
                    <a:pt x="0" y="143"/>
                    <a:pt x="100" y="274"/>
                  </a:cubicBezTo>
                  <a:cubicBezTo>
                    <a:pt x="908" y="1323"/>
                    <a:pt x="1946" y="2170"/>
                    <a:pt x="3132" y="2753"/>
                  </a:cubicBezTo>
                  <a:cubicBezTo>
                    <a:pt x="3467" y="2914"/>
                    <a:pt x="3811" y="3054"/>
                    <a:pt x="4162" y="3172"/>
                  </a:cubicBezTo>
                  <a:cubicBezTo>
                    <a:pt x="4187" y="3180"/>
                    <a:pt x="4213" y="3185"/>
                    <a:pt x="4239" y="3185"/>
                  </a:cubicBezTo>
                  <a:cubicBezTo>
                    <a:pt x="4303" y="3185"/>
                    <a:pt x="4364" y="3155"/>
                    <a:pt x="4393" y="3087"/>
                  </a:cubicBezTo>
                  <a:cubicBezTo>
                    <a:pt x="4432" y="3010"/>
                    <a:pt x="4403" y="2883"/>
                    <a:pt x="4309" y="2852"/>
                  </a:cubicBezTo>
                  <a:cubicBezTo>
                    <a:pt x="3099" y="2450"/>
                    <a:pt x="1996" y="1771"/>
                    <a:pt x="1091" y="871"/>
                  </a:cubicBezTo>
                  <a:cubicBezTo>
                    <a:pt x="839" y="621"/>
                    <a:pt x="605" y="353"/>
                    <a:pt x="389" y="69"/>
                  </a:cubicBezTo>
                  <a:cubicBezTo>
                    <a:pt x="351" y="21"/>
                    <a:pt x="302" y="0"/>
                    <a:pt x="2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" name="Google Shape;4227;p35">
              <a:extLst>
                <a:ext uri="{FF2B5EF4-FFF2-40B4-BE49-F238E27FC236}">
                  <a16:creationId xmlns:a16="http://schemas.microsoft.com/office/drawing/2014/main" id="{1BC57CE5-2A80-7105-2847-299D291C9A57}"/>
                </a:ext>
              </a:extLst>
            </p:cNvPr>
            <p:cNvSpPr/>
            <p:nvPr/>
          </p:nvSpPr>
          <p:spPr>
            <a:xfrm>
              <a:off x="6600300" y="2297800"/>
              <a:ext cx="303100" cy="165225"/>
            </a:xfrm>
            <a:custGeom>
              <a:avLst/>
              <a:gdLst/>
              <a:ahLst/>
              <a:cxnLst/>
              <a:rect l="l" t="t" r="r" b="b"/>
              <a:pathLst>
                <a:path w="12124" h="6609" extrusionOk="0">
                  <a:moveTo>
                    <a:pt x="5811" y="1"/>
                  </a:moveTo>
                  <a:cubicBezTo>
                    <a:pt x="5778" y="1"/>
                    <a:pt x="5743" y="12"/>
                    <a:pt x="5710" y="38"/>
                  </a:cubicBezTo>
                  <a:cubicBezTo>
                    <a:pt x="4429" y="998"/>
                    <a:pt x="3002" y="1744"/>
                    <a:pt x="1481" y="2247"/>
                  </a:cubicBezTo>
                  <a:cubicBezTo>
                    <a:pt x="1053" y="2392"/>
                    <a:pt x="617" y="2515"/>
                    <a:pt x="174" y="2616"/>
                  </a:cubicBezTo>
                  <a:cubicBezTo>
                    <a:pt x="83" y="2637"/>
                    <a:pt x="6" y="2705"/>
                    <a:pt x="15" y="2808"/>
                  </a:cubicBezTo>
                  <a:cubicBezTo>
                    <a:pt x="18" y="2820"/>
                    <a:pt x="20" y="2835"/>
                    <a:pt x="25" y="2847"/>
                  </a:cubicBezTo>
                  <a:lnTo>
                    <a:pt x="15" y="2880"/>
                  </a:lnTo>
                  <a:cubicBezTo>
                    <a:pt x="1" y="2965"/>
                    <a:pt x="63" y="3078"/>
                    <a:pt x="160" y="3083"/>
                  </a:cubicBezTo>
                  <a:cubicBezTo>
                    <a:pt x="1652" y="3162"/>
                    <a:pt x="2886" y="4084"/>
                    <a:pt x="4167" y="4774"/>
                  </a:cubicBezTo>
                  <a:cubicBezTo>
                    <a:pt x="5375" y="5956"/>
                    <a:pt x="7058" y="6608"/>
                    <a:pt x="8740" y="6608"/>
                  </a:cubicBezTo>
                  <a:cubicBezTo>
                    <a:pt x="8743" y="6608"/>
                    <a:pt x="8746" y="6608"/>
                    <a:pt x="8749" y="6608"/>
                  </a:cubicBezTo>
                  <a:cubicBezTo>
                    <a:pt x="9243" y="6606"/>
                    <a:pt x="9734" y="6546"/>
                    <a:pt x="10212" y="6430"/>
                  </a:cubicBezTo>
                  <a:cubicBezTo>
                    <a:pt x="10302" y="6406"/>
                    <a:pt x="10342" y="6281"/>
                    <a:pt x="10314" y="6202"/>
                  </a:cubicBezTo>
                  <a:cubicBezTo>
                    <a:pt x="10287" y="6133"/>
                    <a:pt x="10211" y="6093"/>
                    <a:pt x="10133" y="6093"/>
                  </a:cubicBezTo>
                  <a:cubicBezTo>
                    <a:pt x="10118" y="6093"/>
                    <a:pt x="10102" y="6095"/>
                    <a:pt x="10087" y="6098"/>
                  </a:cubicBezTo>
                  <a:cubicBezTo>
                    <a:pt x="9642" y="6205"/>
                    <a:pt x="9184" y="6257"/>
                    <a:pt x="8726" y="6257"/>
                  </a:cubicBezTo>
                  <a:cubicBezTo>
                    <a:pt x="7592" y="6257"/>
                    <a:pt x="6455" y="5939"/>
                    <a:pt x="5488" y="5352"/>
                  </a:cubicBezTo>
                  <a:lnTo>
                    <a:pt x="5488" y="5352"/>
                  </a:lnTo>
                  <a:cubicBezTo>
                    <a:pt x="5927" y="5492"/>
                    <a:pt x="6383" y="5578"/>
                    <a:pt x="6848" y="5578"/>
                  </a:cubicBezTo>
                  <a:cubicBezTo>
                    <a:pt x="6933" y="5578"/>
                    <a:pt x="7019" y="5575"/>
                    <a:pt x="7105" y="5569"/>
                  </a:cubicBezTo>
                  <a:cubicBezTo>
                    <a:pt x="7979" y="5511"/>
                    <a:pt x="8812" y="5172"/>
                    <a:pt x="9543" y="4705"/>
                  </a:cubicBezTo>
                  <a:cubicBezTo>
                    <a:pt x="9962" y="4440"/>
                    <a:pt x="10338" y="4122"/>
                    <a:pt x="10720" y="3812"/>
                  </a:cubicBezTo>
                  <a:cubicBezTo>
                    <a:pt x="11103" y="3504"/>
                    <a:pt x="11490" y="3205"/>
                    <a:pt x="11940" y="3015"/>
                  </a:cubicBezTo>
                  <a:cubicBezTo>
                    <a:pt x="12123" y="2939"/>
                    <a:pt x="12051" y="2670"/>
                    <a:pt x="11887" y="2670"/>
                  </a:cubicBezTo>
                  <a:cubicBezTo>
                    <a:pt x="11865" y="2670"/>
                    <a:pt x="11842" y="2675"/>
                    <a:pt x="11818" y="2685"/>
                  </a:cubicBezTo>
                  <a:cubicBezTo>
                    <a:pt x="11295" y="2904"/>
                    <a:pt x="10855" y="3251"/>
                    <a:pt x="10422" y="3605"/>
                  </a:cubicBezTo>
                  <a:lnTo>
                    <a:pt x="8997" y="3157"/>
                  </a:lnTo>
                  <a:cubicBezTo>
                    <a:pt x="8985" y="3153"/>
                    <a:pt x="8973" y="3152"/>
                    <a:pt x="8961" y="3152"/>
                  </a:cubicBezTo>
                  <a:cubicBezTo>
                    <a:pt x="8881" y="3152"/>
                    <a:pt x="8805" y="3228"/>
                    <a:pt x="8793" y="3302"/>
                  </a:cubicBezTo>
                  <a:cubicBezTo>
                    <a:pt x="8776" y="3386"/>
                    <a:pt x="8845" y="3475"/>
                    <a:pt x="8937" y="3506"/>
                  </a:cubicBezTo>
                  <a:lnTo>
                    <a:pt x="10097" y="3867"/>
                  </a:lnTo>
                  <a:cubicBezTo>
                    <a:pt x="9955" y="3985"/>
                    <a:pt x="9808" y="4096"/>
                    <a:pt x="9661" y="4204"/>
                  </a:cubicBezTo>
                  <a:lnTo>
                    <a:pt x="9409" y="4375"/>
                  </a:lnTo>
                  <a:lnTo>
                    <a:pt x="9377" y="4370"/>
                  </a:lnTo>
                  <a:cubicBezTo>
                    <a:pt x="8131" y="4255"/>
                    <a:pt x="6975" y="3740"/>
                    <a:pt x="5880" y="3160"/>
                  </a:cubicBezTo>
                  <a:cubicBezTo>
                    <a:pt x="5563" y="2991"/>
                    <a:pt x="5250" y="2818"/>
                    <a:pt x="4937" y="2642"/>
                  </a:cubicBezTo>
                  <a:cubicBezTo>
                    <a:pt x="4916" y="2629"/>
                    <a:pt x="4892" y="2623"/>
                    <a:pt x="4867" y="2623"/>
                  </a:cubicBezTo>
                  <a:cubicBezTo>
                    <a:pt x="4801" y="2623"/>
                    <a:pt x="4732" y="2667"/>
                    <a:pt x="4704" y="2726"/>
                  </a:cubicBezTo>
                  <a:cubicBezTo>
                    <a:pt x="4665" y="2808"/>
                    <a:pt x="4706" y="2914"/>
                    <a:pt x="4788" y="2962"/>
                  </a:cubicBezTo>
                  <a:cubicBezTo>
                    <a:pt x="5895" y="3581"/>
                    <a:pt x="7024" y="4204"/>
                    <a:pt x="8256" y="4527"/>
                  </a:cubicBezTo>
                  <a:cubicBezTo>
                    <a:pt x="8475" y="4582"/>
                    <a:pt x="8696" y="4628"/>
                    <a:pt x="8920" y="4664"/>
                  </a:cubicBezTo>
                  <a:cubicBezTo>
                    <a:pt x="8434" y="4924"/>
                    <a:pt x="7909" y="5111"/>
                    <a:pt x="7365" y="5191"/>
                  </a:cubicBezTo>
                  <a:cubicBezTo>
                    <a:pt x="7199" y="5214"/>
                    <a:pt x="7034" y="5225"/>
                    <a:pt x="6871" y="5225"/>
                  </a:cubicBezTo>
                  <a:cubicBezTo>
                    <a:pt x="6226" y="5225"/>
                    <a:pt x="5599" y="5057"/>
                    <a:pt x="5002" y="4794"/>
                  </a:cubicBezTo>
                  <a:cubicBezTo>
                    <a:pt x="4790" y="4700"/>
                    <a:pt x="4583" y="4594"/>
                    <a:pt x="4379" y="4490"/>
                  </a:cubicBezTo>
                  <a:lnTo>
                    <a:pt x="4258" y="4365"/>
                  </a:lnTo>
                  <a:cubicBezTo>
                    <a:pt x="4228" y="4339"/>
                    <a:pt x="4190" y="4324"/>
                    <a:pt x="4152" y="4324"/>
                  </a:cubicBezTo>
                  <a:cubicBezTo>
                    <a:pt x="4132" y="4324"/>
                    <a:pt x="4111" y="4328"/>
                    <a:pt x="4092" y="4336"/>
                  </a:cubicBezTo>
                  <a:cubicBezTo>
                    <a:pt x="3664" y="4098"/>
                    <a:pt x="3240" y="3843"/>
                    <a:pt x="2812" y="3607"/>
                  </a:cubicBezTo>
                  <a:cubicBezTo>
                    <a:pt x="2186" y="3265"/>
                    <a:pt x="1519" y="2955"/>
                    <a:pt x="817" y="2813"/>
                  </a:cubicBezTo>
                  <a:cubicBezTo>
                    <a:pt x="2208" y="2435"/>
                    <a:pt x="3536" y="1860"/>
                    <a:pt x="4766" y="1104"/>
                  </a:cubicBezTo>
                  <a:cubicBezTo>
                    <a:pt x="5161" y="861"/>
                    <a:pt x="5541" y="604"/>
                    <a:pt x="5912" y="322"/>
                  </a:cubicBezTo>
                  <a:cubicBezTo>
                    <a:pt x="6062" y="212"/>
                    <a:pt x="5954" y="1"/>
                    <a:pt x="58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" name="Google Shape;4228;p35">
              <a:extLst>
                <a:ext uri="{FF2B5EF4-FFF2-40B4-BE49-F238E27FC236}">
                  <a16:creationId xmlns:a16="http://schemas.microsoft.com/office/drawing/2014/main" id="{FE6B9F18-37EF-CDB4-D27E-EF832376CADE}"/>
                </a:ext>
              </a:extLst>
            </p:cNvPr>
            <p:cNvSpPr/>
            <p:nvPr/>
          </p:nvSpPr>
          <p:spPr>
            <a:xfrm>
              <a:off x="6365275" y="2199200"/>
              <a:ext cx="348475" cy="150800"/>
            </a:xfrm>
            <a:custGeom>
              <a:avLst/>
              <a:gdLst/>
              <a:ahLst/>
              <a:cxnLst/>
              <a:rect l="l" t="t" r="r" b="b"/>
              <a:pathLst>
                <a:path w="13939" h="6032" extrusionOk="0">
                  <a:moveTo>
                    <a:pt x="256" y="1"/>
                  </a:moveTo>
                  <a:cubicBezTo>
                    <a:pt x="115" y="1"/>
                    <a:pt x="0" y="194"/>
                    <a:pt x="138" y="309"/>
                  </a:cubicBezTo>
                  <a:cubicBezTo>
                    <a:pt x="764" y="827"/>
                    <a:pt x="1400" y="1354"/>
                    <a:pt x="1869" y="2018"/>
                  </a:cubicBezTo>
                  <a:cubicBezTo>
                    <a:pt x="2338" y="2685"/>
                    <a:pt x="2579" y="3520"/>
                    <a:pt x="2764" y="4329"/>
                  </a:cubicBezTo>
                  <a:cubicBezTo>
                    <a:pt x="2884" y="4841"/>
                    <a:pt x="2990" y="5356"/>
                    <a:pt x="3084" y="5874"/>
                  </a:cubicBezTo>
                  <a:cubicBezTo>
                    <a:pt x="3102" y="5962"/>
                    <a:pt x="3169" y="6031"/>
                    <a:pt x="3259" y="6031"/>
                  </a:cubicBezTo>
                  <a:cubicBezTo>
                    <a:pt x="3265" y="6031"/>
                    <a:pt x="3271" y="6031"/>
                    <a:pt x="3277" y="6030"/>
                  </a:cubicBezTo>
                  <a:cubicBezTo>
                    <a:pt x="3368" y="6021"/>
                    <a:pt x="3452" y="5932"/>
                    <a:pt x="3433" y="5838"/>
                  </a:cubicBezTo>
                  <a:cubicBezTo>
                    <a:pt x="3375" y="5515"/>
                    <a:pt x="3310" y="5193"/>
                    <a:pt x="3243" y="4875"/>
                  </a:cubicBezTo>
                  <a:lnTo>
                    <a:pt x="3248" y="4875"/>
                  </a:lnTo>
                  <a:cubicBezTo>
                    <a:pt x="3996" y="5272"/>
                    <a:pt x="4819" y="5520"/>
                    <a:pt x="5664" y="5599"/>
                  </a:cubicBezTo>
                  <a:cubicBezTo>
                    <a:pt x="5670" y="5600"/>
                    <a:pt x="5676" y="5600"/>
                    <a:pt x="5682" y="5600"/>
                  </a:cubicBezTo>
                  <a:cubicBezTo>
                    <a:pt x="5771" y="5600"/>
                    <a:pt x="5853" y="5548"/>
                    <a:pt x="5871" y="5455"/>
                  </a:cubicBezTo>
                  <a:cubicBezTo>
                    <a:pt x="5888" y="5356"/>
                    <a:pt x="5821" y="5260"/>
                    <a:pt x="5724" y="5250"/>
                  </a:cubicBezTo>
                  <a:cubicBezTo>
                    <a:pt x="4911" y="5176"/>
                    <a:pt x="4117" y="4940"/>
                    <a:pt x="3395" y="4555"/>
                  </a:cubicBezTo>
                  <a:cubicBezTo>
                    <a:pt x="3371" y="4541"/>
                    <a:pt x="3345" y="4535"/>
                    <a:pt x="3319" y="4535"/>
                  </a:cubicBezTo>
                  <a:cubicBezTo>
                    <a:pt x="3266" y="4535"/>
                    <a:pt x="3215" y="4562"/>
                    <a:pt x="3188" y="4610"/>
                  </a:cubicBezTo>
                  <a:cubicBezTo>
                    <a:pt x="3171" y="4548"/>
                    <a:pt x="3159" y="4487"/>
                    <a:pt x="3147" y="4423"/>
                  </a:cubicBezTo>
                  <a:cubicBezTo>
                    <a:pt x="3135" y="4360"/>
                    <a:pt x="3118" y="4307"/>
                    <a:pt x="3106" y="4247"/>
                  </a:cubicBezTo>
                  <a:lnTo>
                    <a:pt x="3111" y="4247"/>
                  </a:lnTo>
                  <a:cubicBezTo>
                    <a:pt x="3373" y="3994"/>
                    <a:pt x="3724" y="3850"/>
                    <a:pt x="4071" y="3753"/>
                  </a:cubicBezTo>
                  <a:cubicBezTo>
                    <a:pt x="4456" y="3645"/>
                    <a:pt x="4851" y="3580"/>
                    <a:pt x="5250" y="3561"/>
                  </a:cubicBezTo>
                  <a:cubicBezTo>
                    <a:pt x="5424" y="3549"/>
                    <a:pt x="5598" y="3544"/>
                    <a:pt x="5771" y="3544"/>
                  </a:cubicBezTo>
                  <a:cubicBezTo>
                    <a:pt x="6403" y="3544"/>
                    <a:pt x="7035" y="3611"/>
                    <a:pt x="7662" y="3681"/>
                  </a:cubicBezTo>
                  <a:cubicBezTo>
                    <a:pt x="8399" y="3764"/>
                    <a:pt x="9160" y="3853"/>
                    <a:pt x="9913" y="3853"/>
                  </a:cubicBezTo>
                  <a:cubicBezTo>
                    <a:pt x="10672" y="3853"/>
                    <a:pt x="11423" y="3763"/>
                    <a:pt x="12138" y="3486"/>
                  </a:cubicBezTo>
                  <a:cubicBezTo>
                    <a:pt x="12908" y="3190"/>
                    <a:pt x="13667" y="2663"/>
                    <a:pt x="13912" y="1835"/>
                  </a:cubicBezTo>
                  <a:cubicBezTo>
                    <a:pt x="13938" y="1741"/>
                    <a:pt x="13854" y="1645"/>
                    <a:pt x="13770" y="1631"/>
                  </a:cubicBezTo>
                  <a:cubicBezTo>
                    <a:pt x="13762" y="1629"/>
                    <a:pt x="13754" y="1629"/>
                    <a:pt x="13746" y="1629"/>
                  </a:cubicBezTo>
                  <a:cubicBezTo>
                    <a:pt x="13669" y="1629"/>
                    <a:pt x="13589" y="1690"/>
                    <a:pt x="13565" y="1775"/>
                  </a:cubicBezTo>
                  <a:cubicBezTo>
                    <a:pt x="13366" y="2447"/>
                    <a:pt x="12697" y="2882"/>
                    <a:pt x="12078" y="3133"/>
                  </a:cubicBezTo>
                  <a:cubicBezTo>
                    <a:pt x="11409" y="3402"/>
                    <a:pt x="10680" y="3494"/>
                    <a:pt x="9960" y="3498"/>
                  </a:cubicBezTo>
                  <a:cubicBezTo>
                    <a:pt x="9927" y="3499"/>
                    <a:pt x="9895" y="3499"/>
                    <a:pt x="9862" y="3499"/>
                  </a:cubicBezTo>
                  <a:cubicBezTo>
                    <a:pt x="8482" y="3499"/>
                    <a:pt x="7121" y="3193"/>
                    <a:pt x="5744" y="3193"/>
                  </a:cubicBezTo>
                  <a:cubicBezTo>
                    <a:pt x="5593" y="3193"/>
                    <a:pt x="5442" y="3197"/>
                    <a:pt x="5291" y="3205"/>
                  </a:cubicBezTo>
                  <a:cubicBezTo>
                    <a:pt x="4844" y="3226"/>
                    <a:pt x="4396" y="3299"/>
                    <a:pt x="3963" y="3419"/>
                  </a:cubicBezTo>
                  <a:cubicBezTo>
                    <a:pt x="3619" y="3515"/>
                    <a:pt x="3294" y="3655"/>
                    <a:pt x="3014" y="3869"/>
                  </a:cubicBezTo>
                  <a:cubicBezTo>
                    <a:pt x="2952" y="3619"/>
                    <a:pt x="2884" y="3371"/>
                    <a:pt x="2805" y="3123"/>
                  </a:cubicBezTo>
                  <a:cubicBezTo>
                    <a:pt x="2663" y="2709"/>
                    <a:pt x="2483" y="2305"/>
                    <a:pt x="2242" y="1941"/>
                  </a:cubicBezTo>
                  <a:cubicBezTo>
                    <a:pt x="2001" y="1578"/>
                    <a:pt x="1727" y="1270"/>
                    <a:pt x="1426" y="971"/>
                  </a:cubicBezTo>
                  <a:cubicBezTo>
                    <a:pt x="1125" y="675"/>
                    <a:pt x="728" y="343"/>
                    <a:pt x="365" y="42"/>
                  </a:cubicBezTo>
                  <a:cubicBezTo>
                    <a:pt x="329" y="13"/>
                    <a:pt x="292" y="1"/>
                    <a:pt x="2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" name="Google Shape;4229;p35">
              <a:extLst>
                <a:ext uri="{FF2B5EF4-FFF2-40B4-BE49-F238E27FC236}">
                  <a16:creationId xmlns:a16="http://schemas.microsoft.com/office/drawing/2014/main" id="{27CB7389-0AA3-E779-5985-C8FD6A8491E6}"/>
                </a:ext>
              </a:extLst>
            </p:cNvPr>
            <p:cNvSpPr/>
            <p:nvPr/>
          </p:nvSpPr>
          <p:spPr>
            <a:xfrm>
              <a:off x="6115250" y="2320575"/>
              <a:ext cx="107325" cy="111625"/>
            </a:xfrm>
            <a:custGeom>
              <a:avLst/>
              <a:gdLst/>
              <a:ahLst/>
              <a:cxnLst/>
              <a:rect l="l" t="t" r="r" b="b"/>
              <a:pathLst>
                <a:path w="4293" h="4465" extrusionOk="0">
                  <a:moveTo>
                    <a:pt x="521" y="0"/>
                  </a:moveTo>
                  <a:cubicBezTo>
                    <a:pt x="421" y="0"/>
                    <a:pt x="321" y="4"/>
                    <a:pt x="221" y="13"/>
                  </a:cubicBezTo>
                  <a:cubicBezTo>
                    <a:pt x="0" y="32"/>
                    <a:pt x="30" y="367"/>
                    <a:pt x="242" y="367"/>
                  </a:cubicBezTo>
                  <a:cubicBezTo>
                    <a:pt x="247" y="367"/>
                    <a:pt x="252" y="367"/>
                    <a:pt x="257" y="367"/>
                  </a:cubicBezTo>
                  <a:cubicBezTo>
                    <a:pt x="348" y="359"/>
                    <a:pt x="438" y="356"/>
                    <a:pt x="528" y="356"/>
                  </a:cubicBezTo>
                  <a:cubicBezTo>
                    <a:pt x="1187" y="356"/>
                    <a:pt x="1835" y="548"/>
                    <a:pt x="2390" y="910"/>
                  </a:cubicBezTo>
                  <a:cubicBezTo>
                    <a:pt x="2705" y="1115"/>
                    <a:pt x="2982" y="1373"/>
                    <a:pt x="3211" y="1671"/>
                  </a:cubicBezTo>
                  <a:cubicBezTo>
                    <a:pt x="3449" y="1993"/>
                    <a:pt x="3622" y="2357"/>
                    <a:pt x="3723" y="2744"/>
                  </a:cubicBezTo>
                  <a:cubicBezTo>
                    <a:pt x="3863" y="3255"/>
                    <a:pt x="3894" y="3786"/>
                    <a:pt x="3933" y="4314"/>
                  </a:cubicBezTo>
                  <a:cubicBezTo>
                    <a:pt x="3940" y="4416"/>
                    <a:pt x="4019" y="4464"/>
                    <a:pt x="4100" y="4464"/>
                  </a:cubicBezTo>
                  <a:cubicBezTo>
                    <a:pt x="4195" y="4464"/>
                    <a:pt x="4293" y="4398"/>
                    <a:pt x="4284" y="4277"/>
                  </a:cubicBezTo>
                  <a:cubicBezTo>
                    <a:pt x="4217" y="3329"/>
                    <a:pt x="4120" y="2347"/>
                    <a:pt x="3557" y="1548"/>
                  </a:cubicBezTo>
                  <a:cubicBezTo>
                    <a:pt x="3083" y="874"/>
                    <a:pt x="2366" y="395"/>
                    <a:pt x="1581" y="157"/>
                  </a:cubicBezTo>
                  <a:cubicBezTo>
                    <a:pt x="1237" y="54"/>
                    <a:pt x="879" y="0"/>
                    <a:pt x="5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" name="Google Shape;4230;p35">
              <a:extLst>
                <a:ext uri="{FF2B5EF4-FFF2-40B4-BE49-F238E27FC236}">
                  <a16:creationId xmlns:a16="http://schemas.microsoft.com/office/drawing/2014/main" id="{43692C24-BBAA-C602-9D40-0796852B31FC}"/>
                </a:ext>
              </a:extLst>
            </p:cNvPr>
            <p:cNvSpPr/>
            <p:nvPr/>
          </p:nvSpPr>
          <p:spPr>
            <a:xfrm>
              <a:off x="5863075" y="2517175"/>
              <a:ext cx="238200" cy="192800"/>
            </a:xfrm>
            <a:custGeom>
              <a:avLst/>
              <a:gdLst/>
              <a:ahLst/>
              <a:cxnLst/>
              <a:rect l="l" t="t" r="r" b="b"/>
              <a:pathLst>
                <a:path w="9528" h="7712" extrusionOk="0">
                  <a:moveTo>
                    <a:pt x="7223" y="1"/>
                  </a:moveTo>
                  <a:cubicBezTo>
                    <a:pt x="6417" y="1"/>
                    <a:pt x="5611" y="269"/>
                    <a:pt x="4985" y="806"/>
                  </a:cubicBezTo>
                  <a:cubicBezTo>
                    <a:pt x="3579" y="2004"/>
                    <a:pt x="3250" y="3915"/>
                    <a:pt x="2309" y="5431"/>
                  </a:cubicBezTo>
                  <a:cubicBezTo>
                    <a:pt x="1789" y="6271"/>
                    <a:pt x="1026" y="6931"/>
                    <a:pt x="140" y="7366"/>
                  </a:cubicBezTo>
                  <a:cubicBezTo>
                    <a:pt x="56" y="7407"/>
                    <a:pt x="0" y="7499"/>
                    <a:pt x="39" y="7593"/>
                  </a:cubicBezTo>
                  <a:cubicBezTo>
                    <a:pt x="67" y="7662"/>
                    <a:pt x="133" y="7711"/>
                    <a:pt x="201" y="7711"/>
                  </a:cubicBezTo>
                  <a:cubicBezTo>
                    <a:pt x="222" y="7711"/>
                    <a:pt x="243" y="7706"/>
                    <a:pt x="263" y="7696"/>
                  </a:cubicBezTo>
                  <a:cubicBezTo>
                    <a:pt x="1050" y="7309"/>
                    <a:pt x="1762" y="6770"/>
                    <a:pt x="2294" y="6069"/>
                  </a:cubicBezTo>
                  <a:cubicBezTo>
                    <a:pt x="2826" y="5369"/>
                    <a:pt x="3216" y="4452"/>
                    <a:pt x="3584" y="3600"/>
                  </a:cubicBezTo>
                  <a:cubicBezTo>
                    <a:pt x="3921" y="2827"/>
                    <a:pt x="4287" y="2048"/>
                    <a:pt x="4857" y="1415"/>
                  </a:cubicBezTo>
                  <a:cubicBezTo>
                    <a:pt x="5377" y="842"/>
                    <a:pt x="6058" y="462"/>
                    <a:pt x="6831" y="372"/>
                  </a:cubicBezTo>
                  <a:cubicBezTo>
                    <a:pt x="6957" y="358"/>
                    <a:pt x="7085" y="350"/>
                    <a:pt x="7212" y="350"/>
                  </a:cubicBezTo>
                  <a:cubicBezTo>
                    <a:pt x="7912" y="350"/>
                    <a:pt x="8611" y="573"/>
                    <a:pt x="9160" y="1010"/>
                  </a:cubicBezTo>
                  <a:cubicBezTo>
                    <a:pt x="9195" y="1038"/>
                    <a:pt x="9231" y="1049"/>
                    <a:pt x="9266" y="1049"/>
                  </a:cubicBezTo>
                  <a:cubicBezTo>
                    <a:pt x="9409" y="1049"/>
                    <a:pt x="9527" y="853"/>
                    <a:pt x="9384" y="738"/>
                  </a:cubicBezTo>
                  <a:cubicBezTo>
                    <a:pt x="8768" y="247"/>
                    <a:pt x="7995" y="1"/>
                    <a:pt x="72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" name="Google Shape;4231;p35">
              <a:extLst>
                <a:ext uri="{FF2B5EF4-FFF2-40B4-BE49-F238E27FC236}">
                  <a16:creationId xmlns:a16="http://schemas.microsoft.com/office/drawing/2014/main" id="{7C7D8F42-451E-1D14-AFBC-C07219E61F36}"/>
                </a:ext>
              </a:extLst>
            </p:cNvPr>
            <p:cNvSpPr/>
            <p:nvPr/>
          </p:nvSpPr>
          <p:spPr>
            <a:xfrm>
              <a:off x="5935925" y="2657800"/>
              <a:ext cx="94350" cy="44700"/>
            </a:xfrm>
            <a:custGeom>
              <a:avLst/>
              <a:gdLst/>
              <a:ahLst/>
              <a:cxnLst/>
              <a:rect l="l" t="t" r="r" b="b"/>
              <a:pathLst>
                <a:path w="3774" h="1788" extrusionOk="0">
                  <a:moveTo>
                    <a:pt x="3512" y="1"/>
                  </a:moveTo>
                  <a:cubicBezTo>
                    <a:pt x="3480" y="1"/>
                    <a:pt x="3447" y="10"/>
                    <a:pt x="3414" y="33"/>
                  </a:cubicBezTo>
                  <a:cubicBezTo>
                    <a:pt x="2451" y="682"/>
                    <a:pt x="1419" y="1368"/>
                    <a:pt x="222" y="1438"/>
                  </a:cubicBezTo>
                  <a:cubicBezTo>
                    <a:pt x="0" y="1450"/>
                    <a:pt x="31" y="1787"/>
                    <a:pt x="247" y="1787"/>
                  </a:cubicBezTo>
                  <a:cubicBezTo>
                    <a:pt x="251" y="1787"/>
                    <a:pt x="255" y="1787"/>
                    <a:pt x="259" y="1787"/>
                  </a:cubicBezTo>
                  <a:cubicBezTo>
                    <a:pt x="1517" y="1717"/>
                    <a:pt x="2605" y="1005"/>
                    <a:pt x="3618" y="321"/>
                  </a:cubicBezTo>
                  <a:cubicBezTo>
                    <a:pt x="3773" y="216"/>
                    <a:pt x="3662" y="1"/>
                    <a:pt x="35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" name="Google Shape;4232;p35">
              <a:extLst>
                <a:ext uri="{FF2B5EF4-FFF2-40B4-BE49-F238E27FC236}">
                  <a16:creationId xmlns:a16="http://schemas.microsoft.com/office/drawing/2014/main" id="{72D9704E-1F6E-5CCF-D754-FE37D398B842}"/>
                </a:ext>
              </a:extLst>
            </p:cNvPr>
            <p:cNvSpPr/>
            <p:nvPr/>
          </p:nvSpPr>
          <p:spPr>
            <a:xfrm>
              <a:off x="5903750" y="2783225"/>
              <a:ext cx="183100" cy="135650"/>
            </a:xfrm>
            <a:custGeom>
              <a:avLst/>
              <a:gdLst/>
              <a:ahLst/>
              <a:cxnLst/>
              <a:rect l="l" t="t" r="r" b="b"/>
              <a:pathLst>
                <a:path w="7324" h="5426" extrusionOk="0">
                  <a:moveTo>
                    <a:pt x="7125" y="0"/>
                  </a:moveTo>
                  <a:cubicBezTo>
                    <a:pt x="7074" y="0"/>
                    <a:pt x="7025" y="24"/>
                    <a:pt x="6997" y="70"/>
                  </a:cubicBezTo>
                  <a:cubicBezTo>
                    <a:pt x="6359" y="1064"/>
                    <a:pt x="5704" y="2072"/>
                    <a:pt x="4785" y="2835"/>
                  </a:cubicBezTo>
                  <a:cubicBezTo>
                    <a:pt x="3943" y="3535"/>
                    <a:pt x="2956" y="4031"/>
                    <a:pt x="1945" y="4440"/>
                  </a:cubicBezTo>
                  <a:cubicBezTo>
                    <a:pt x="1367" y="4676"/>
                    <a:pt x="783" y="4883"/>
                    <a:pt x="193" y="5088"/>
                  </a:cubicBezTo>
                  <a:cubicBezTo>
                    <a:pt x="0" y="5155"/>
                    <a:pt x="80" y="5426"/>
                    <a:pt x="254" y="5426"/>
                  </a:cubicBezTo>
                  <a:cubicBezTo>
                    <a:pt x="273" y="5426"/>
                    <a:pt x="294" y="5423"/>
                    <a:pt x="316" y="5415"/>
                  </a:cubicBezTo>
                  <a:cubicBezTo>
                    <a:pt x="1372" y="5052"/>
                    <a:pt x="2431" y="4671"/>
                    <a:pt x="3420" y="4149"/>
                  </a:cubicBezTo>
                  <a:cubicBezTo>
                    <a:pt x="3916" y="3892"/>
                    <a:pt x="4388" y="3591"/>
                    <a:pt x="4831" y="3249"/>
                  </a:cubicBezTo>
                  <a:cubicBezTo>
                    <a:pt x="5295" y="2883"/>
                    <a:pt x="5714" y="2464"/>
                    <a:pt x="6082" y="2005"/>
                  </a:cubicBezTo>
                  <a:cubicBezTo>
                    <a:pt x="6515" y="1463"/>
                    <a:pt x="6891" y="878"/>
                    <a:pt x="7264" y="296"/>
                  </a:cubicBezTo>
                  <a:cubicBezTo>
                    <a:pt x="7319" y="214"/>
                    <a:pt x="7324" y="115"/>
                    <a:pt x="7245" y="46"/>
                  </a:cubicBezTo>
                  <a:cubicBezTo>
                    <a:pt x="7209" y="15"/>
                    <a:pt x="7166" y="0"/>
                    <a:pt x="71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" name="Google Shape;4233;p35">
              <a:extLst>
                <a:ext uri="{FF2B5EF4-FFF2-40B4-BE49-F238E27FC236}">
                  <a16:creationId xmlns:a16="http://schemas.microsoft.com/office/drawing/2014/main" id="{D3CE913D-AEDD-D8D6-431C-A2A0D6E1997A}"/>
                </a:ext>
              </a:extLst>
            </p:cNvPr>
            <p:cNvSpPr/>
            <p:nvPr/>
          </p:nvSpPr>
          <p:spPr>
            <a:xfrm>
              <a:off x="6146350" y="2844250"/>
              <a:ext cx="76500" cy="343725"/>
            </a:xfrm>
            <a:custGeom>
              <a:avLst/>
              <a:gdLst/>
              <a:ahLst/>
              <a:cxnLst/>
              <a:rect l="l" t="t" r="r" b="b"/>
              <a:pathLst>
                <a:path w="3060" h="13749" extrusionOk="0">
                  <a:moveTo>
                    <a:pt x="2416" y="0"/>
                  </a:moveTo>
                  <a:cubicBezTo>
                    <a:pt x="2352" y="0"/>
                    <a:pt x="2283" y="37"/>
                    <a:pt x="2246" y="98"/>
                  </a:cubicBezTo>
                  <a:cubicBezTo>
                    <a:pt x="1158" y="1812"/>
                    <a:pt x="1591" y="3973"/>
                    <a:pt x="2053" y="5812"/>
                  </a:cubicBezTo>
                  <a:cubicBezTo>
                    <a:pt x="2513" y="7648"/>
                    <a:pt x="3059" y="9686"/>
                    <a:pt x="2130" y="11467"/>
                  </a:cubicBezTo>
                  <a:cubicBezTo>
                    <a:pt x="1695" y="12300"/>
                    <a:pt x="987" y="12998"/>
                    <a:pt x="140" y="13405"/>
                  </a:cubicBezTo>
                  <a:cubicBezTo>
                    <a:pt x="51" y="13446"/>
                    <a:pt x="0" y="13537"/>
                    <a:pt x="36" y="13631"/>
                  </a:cubicBezTo>
                  <a:cubicBezTo>
                    <a:pt x="64" y="13701"/>
                    <a:pt x="131" y="13748"/>
                    <a:pt x="200" y="13748"/>
                  </a:cubicBezTo>
                  <a:cubicBezTo>
                    <a:pt x="221" y="13748"/>
                    <a:pt x="242" y="13744"/>
                    <a:pt x="263" y="13734"/>
                  </a:cubicBezTo>
                  <a:cubicBezTo>
                    <a:pt x="1062" y="13352"/>
                    <a:pt x="1740" y="12752"/>
                    <a:pt x="2222" y="12009"/>
                  </a:cubicBezTo>
                  <a:cubicBezTo>
                    <a:pt x="2739" y="11203"/>
                    <a:pt x="2975" y="10281"/>
                    <a:pt x="2992" y="9328"/>
                  </a:cubicBezTo>
                  <a:cubicBezTo>
                    <a:pt x="3023" y="7292"/>
                    <a:pt x="2125" y="5388"/>
                    <a:pt x="1950" y="3374"/>
                  </a:cubicBezTo>
                  <a:cubicBezTo>
                    <a:pt x="1856" y="2293"/>
                    <a:pt x="1971" y="1181"/>
                    <a:pt x="2563" y="247"/>
                  </a:cubicBezTo>
                  <a:cubicBezTo>
                    <a:pt x="2614" y="168"/>
                    <a:pt x="2559" y="50"/>
                    <a:pt x="2479" y="14"/>
                  </a:cubicBezTo>
                  <a:cubicBezTo>
                    <a:pt x="2459" y="5"/>
                    <a:pt x="2438" y="0"/>
                    <a:pt x="2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" name="Google Shape;4234;p35">
              <a:extLst>
                <a:ext uri="{FF2B5EF4-FFF2-40B4-BE49-F238E27FC236}">
                  <a16:creationId xmlns:a16="http://schemas.microsoft.com/office/drawing/2014/main" id="{61A54532-9427-5593-9590-A5FC86BA8F39}"/>
                </a:ext>
              </a:extLst>
            </p:cNvPr>
            <p:cNvSpPr/>
            <p:nvPr/>
          </p:nvSpPr>
          <p:spPr>
            <a:xfrm>
              <a:off x="6265450" y="2849700"/>
              <a:ext cx="86100" cy="246050"/>
            </a:xfrm>
            <a:custGeom>
              <a:avLst/>
              <a:gdLst/>
              <a:ahLst/>
              <a:cxnLst/>
              <a:rect l="l" t="t" r="r" b="b"/>
              <a:pathLst>
                <a:path w="3444" h="9842" extrusionOk="0">
                  <a:moveTo>
                    <a:pt x="1283" y="0"/>
                  </a:moveTo>
                  <a:cubicBezTo>
                    <a:pt x="1195" y="0"/>
                    <a:pt x="1115" y="61"/>
                    <a:pt x="1111" y="147"/>
                  </a:cubicBezTo>
                  <a:cubicBezTo>
                    <a:pt x="1058" y="1437"/>
                    <a:pt x="1219" y="2725"/>
                    <a:pt x="1588" y="3962"/>
                  </a:cubicBezTo>
                  <a:cubicBezTo>
                    <a:pt x="1571" y="3995"/>
                    <a:pt x="1563" y="4034"/>
                    <a:pt x="1568" y="4070"/>
                  </a:cubicBezTo>
                  <a:cubicBezTo>
                    <a:pt x="1672" y="4859"/>
                    <a:pt x="1775" y="5663"/>
                    <a:pt x="1705" y="6458"/>
                  </a:cubicBezTo>
                  <a:cubicBezTo>
                    <a:pt x="1669" y="6843"/>
                    <a:pt x="1592" y="7223"/>
                    <a:pt x="1453" y="7581"/>
                  </a:cubicBezTo>
                  <a:cubicBezTo>
                    <a:pt x="1313" y="7928"/>
                    <a:pt x="1133" y="8255"/>
                    <a:pt x="916" y="8556"/>
                  </a:cubicBezTo>
                  <a:cubicBezTo>
                    <a:pt x="666" y="8905"/>
                    <a:pt x="389" y="9230"/>
                    <a:pt x="112" y="9553"/>
                  </a:cubicBezTo>
                  <a:cubicBezTo>
                    <a:pt x="0" y="9682"/>
                    <a:pt x="124" y="9842"/>
                    <a:pt x="255" y="9842"/>
                  </a:cubicBezTo>
                  <a:cubicBezTo>
                    <a:pt x="299" y="9842"/>
                    <a:pt x="344" y="9824"/>
                    <a:pt x="382" y="9781"/>
                  </a:cubicBezTo>
                  <a:cubicBezTo>
                    <a:pt x="890" y="9192"/>
                    <a:pt x="1407" y="8583"/>
                    <a:pt x="1715" y="7865"/>
                  </a:cubicBezTo>
                  <a:cubicBezTo>
                    <a:pt x="2047" y="7100"/>
                    <a:pt x="2110" y="6260"/>
                    <a:pt x="2066" y="5440"/>
                  </a:cubicBezTo>
                  <a:cubicBezTo>
                    <a:pt x="2059" y="5370"/>
                    <a:pt x="2054" y="5302"/>
                    <a:pt x="2050" y="5233"/>
                  </a:cubicBezTo>
                  <a:lnTo>
                    <a:pt x="2050" y="5233"/>
                  </a:lnTo>
                  <a:cubicBezTo>
                    <a:pt x="2117" y="5389"/>
                    <a:pt x="2189" y="5548"/>
                    <a:pt x="2264" y="5702"/>
                  </a:cubicBezTo>
                  <a:cubicBezTo>
                    <a:pt x="2500" y="6186"/>
                    <a:pt x="2767" y="6652"/>
                    <a:pt x="3068" y="7100"/>
                  </a:cubicBezTo>
                  <a:cubicBezTo>
                    <a:pt x="3103" y="7154"/>
                    <a:pt x="3151" y="7176"/>
                    <a:pt x="3199" y="7176"/>
                  </a:cubicBezTo>
                  <a:cubicBezTo>
                    <a:pt x="3322" y="7176"/>
                    <a:pt x="3444" y="7032"/>
                    <a:pt x="3354" y="6896"/>
                  </a:cubicBezTo>
                  <a:cubicBezTo>
                    <a:pt x="2326" y="5360"/>
                    <a:pt x="1693" y="3596"/>
                    <a:pt x="1506" y="1757"/>
                  </a:cubicBezTo>
                  <a:cubicBezTo>
                    <a:pt x="1453" y="1242"/>
                    <a:pt x="1438" y="725"/>
                    <a:pt x="1458" y="207"/>
                  </a:cubicBezTo>
                  <a:cubicBezTo>
                    <a:pt x="1465" y="111"/>
                    <a:pt x="1419" y="22"/>
                    <a:pt x="1316" y="3"/>
                  </a:cubicBezTo>
                  <a:cubicBezTo>
                    <a:pt x="1305" y="1"/>
                    <a:pt x="1294" y="0"/>
                    <a:pt x="12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" name="Google Shape;4235;p35">
              <a:extLst>
                <a:ext uri="{FF2B5EF4-FFF2-40B4-BE49-F238E27FC236}">
                  <a16:creationId xmlns:a16="http://schemas.microsoft.com/office/drawing/2014/main" id="{6A01D8B5-3CDB-B403-8368-CC0F56FE8D9A}"/>
                </a:ext>
              </a:extLst>
            </p:cNvPr>
            <p:cNvSpPr/>
            <p:nvPr/>
          </p:nvSpPr>
          <p:spPr>
            <a:xfrm>
              <a:off x="6458075" y="2892800"/>
              <a:ext cx="77150" cy="131425"/>
            </a:xfrm>
            <a:custGeom>
              <a:avLst/>
              <a:gdLst/>
              <a:ahLst/>
              <a:cxnLst/>
              <a:rect l="l" t="t" r="r" b="b"/>
              <a:pathLst>
                <a:path w="3086" h="5257" extrusionOk="0">
                  <a:moveTo>
                    <a:pt x="201" y="1"/>
                  </a:moveTo>
                  <a:cubicBezTo>
                    <a:pt x="147" y="1"/>
                    <a:pt x="92" y="25"/>
                    <a:pt x="58" y="65"/>
                  </a:cubicBezTo>
                  <a:cubicBezTo>
                    <a:pt x="0" y="130"/>
                    <a:pt x="12" y="245"/>
                    <a:pt x="80" y="312"/>
                  </a:cubicBezTo>
                  <a:cubicBezTo>
                    <a:pt x="1086" y="1359"/>
                    <a:pt x="1863" y="2601"/>
                    <a:pt x="2369" y="3963"/>
                  </a:cubicBezTo>
                  <a:cubicBezTo>
                    <a:pt x="2513" y="4348"/>
                    <a:pt x="2633" y="4743"/>
                    <a:pt x="2730" y="5145"/>
                  </a:cubicBezTo>
                  <a:cubicBezTo>
                    <a:pt x="2748" y="5217"/>
                    <a:pt x="2825" y="5257"/>
                    <a:pt x="2897" y="5257"/>
                  </a:cubicBezTo>
                  <a:cubicBezTo>
                    <a:pt x="2918" y="5257"/>
                    <a:pt x="2939" y="5253"/>
                    <a:pt x="2958" y="5246"/>
                  </a:cubicBezTo>
                  <a:cubicBezTo>
                    <a:pt x="3054" y="5210"/>
                    <a:pt x="3086" y="5114"/>
                    <a:pt x="3062" y="5022"/>
                  </a:cubicBezTo>
                  <a:cubicBezTo>
                    <a:pt x="2703" y="3569"/>
                    <a:pt x="2048" y="2204"/>
                    <a:pt x="1141" y="1015"/>
                  </a:cubicBezTo>
                  <a:cubicBezTo>
                    <a:pt x="881" y="673"/>
                    <a:pt x="602" y="349"/>
                    <a:pt x="304" y="43"/>
                  </a:cubicBezTo>
                  <a:cubicBezTo>
                    <a:pt x="276" y="14"/>
                    <a:pt x="239" y="1"/>
                    <a:pt x="2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" name="Google Shape;4236;p35">
              <a:extLst>
                <a:ext uri="{FF2B5EF4-FFF2-40B4-BE49-F238E27FC236}">
                  <a16:creationId xmlns:a16="http://schemas.microsoft.com/office/drawing/2014/main" id="{C709F251-BE3F-CBC9-C689-747ADE25D930}"/>
                </a:ext>
              </a:extLst>
            </p:cNvPr>
            <p:cNvSpPr/>
            <p:nvPr/>
          </p:nvSpPr>
          <p:spPr>
            <a:xfrm>
              <a:off x="6694225" y="2691250"/>
              <a:ext cx="148550" cy="133100"/>
            </a:xfrm>
            <a:custGeom>
              <a:avLst/>
              <a:gdLst/>
              <a:ahLst/>
              <a:cxnLst/>
              <a:rect l="l" t="t" r="r" b="b"/>
              <a:pathLst>
                <a:path w="5942" h="5324" extrusionOk="0">
                  <a:moveTo>
                    <a:pt x="225" y="0"/>
                  </a:moveTo>
                  <a:cubicBezTo>
                    <a:pt x="115" y="0"/>
                    <a:pt x="1" y="99"/>
                    <a:pt x="46" y="235"/>
                  </a:cubicBezTo>
                  <a:cubicBezTo>
                    <a:pt x="386" y="1205"/>
                    <a:pt x="915" y="2098"/>
                    <a:pt x="1601" y="2863"/>
                  </a:cubicBezTo>
                  <a:cubicBezTo>
                    <a:pt x="2292" y="3636"/>
                    <a:pt x="3120" y="4269"/>
                    <a:pt x="4044" y="4733"/>
                  </a:cubicBezTo>
                  <a:cubicBezTo>
                    <a:pt x="4566" y="4988"/>
                    <a:pt x="5113" y="5186"/>
                    <a:pt x="5678" y="5318"/>
                  </a:cubicBezTo>
                  <a:cubicBezTo>
                    <a:pt x="5694" y="5322"/>
                    <a:pt x="5710" y="5324"/>
                    <a:pt x="5724" y="5324"/>
                  </a:cubicBezTo>
                  <a:cubicBezTo>
                    <a:pt x="5909" y="5324"/>
                    <a:pt x="5941" y="5021"/>
                    <a:pt x="5738" y="4974"/>
                  </a:cubicBezTo>
                  <a:cubicBezTo>
                    <a:pt x="4785" y="4743"/>
                    <a:pt x="3885" y="4324"/>
                    <a:pt x="3093" y="3746"/>
                  </a:cubicBezTo>
                  <a:cubicBezTo>
                    <a:pt x="2299" y="3164"/>
                    <a:pt x="1620" y="2439"/>
                    <a:pt x="1093" y="1607"/>
                  </a:cubicBezTo>
                  <a:cubicBezTo>
                    <a:pt x="797" y="1137"/>
                    <a:pt x="559" y="634"/>
                    <a:pt x="379" y="112"/>
                  </a:cubicBezTo>
                  <a:cubicBezTo>
                    <a:pt x="350" y="34"/>
                    <a:pt x="288" y="0"/>
                    <a:pt x="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" name="Google Shape;4237;p35">
              <a:extLst>
                <a:ext uri="{FF2B5EF4-FFF2-40B4-BE49-F238E27FC236}">
                  <a16:creationId xmlns:a16="http://schemas.microsoft.com/office/drawing/2014/main" id="{945AC86D-8708-2542-A943-77700DF9EFFB}"/>
                </a:ext>
              </a:extLst>
            </p:cNvPr>
            <p:cNvSpPr/>
            <p:nvPr/>
          </p:nvSpPr>
          <p:spPr>
            <a:xfrm>
              <a:off x="5957000" y="2806100"/>
              <a:ext cx="159650" cy="201350"/>
            </a:xfrm>
            <a:custGeom>
              <a:avLst/>
              <a:gdLst/>
              <a:ahLst/>
              <a:cxnLst/>
              <a:rect l="l" t="t" r="r" b="b"/>
              <a:pathLst>
                <a:path w="6386" h="8054" extrusionOk="0">
                  <a:moveTo>
                    <a:pt x="6198" y="0"/>
                  </a:moveTo>
                  <a:cubicBezTo>
                    <a:pt x="6111" y="0"/>
                    <a:pt x="6035" y="60"/>
                    <a:pt x="6017" y="146"/>
                  </a:cubicBezTo>
                  <a:cubicBezTo>
                    <a:pt x="5401" y="2652"/>
                    <a:pt x="3998" y="4890"/>
                    <a:pt x="2012" y="6536"/>
                  </a:cubicBezTo>
                  <a:cubicBezTo>
                    <a:pt x="1738" y="6765"/>
                    <a:pt x="1452" y="6979"/>
                    <a:pt x="1158" y="7181"/>
                  </a:cubicBezTo>
                  <a:cubicBezTo>
                    <a:pt x="862" y="7383"/>
                    <a:pt x="508" y="7605"/>
                    <a:pt x="130" y="7713"/>
                  </a:cubicBezTo>
                  <a:cubicBezTo>
                    <a:pt x="41" y="7739"/>
                    <a:pt x="0" y="7857"/>
                    <a:pt x="29" y="7942"/>
                  </a:cubicBezTo>
                  <a:cubicBezTo>
                    <a:pt x="58" y="8012"/>
                    <a:pt x="126" y="8054"/>
                    <a:pt x="198" y="8054"/>
                  </a:cubicBezTo>
                  <a:cubicBezTo>
                    <a:pt x="217" y="8054"/>
                    <a:pt x="236" y="8051"/>
                    <a:pt x="255" y="8045"/>
                  </a:cubicBezTo>
                  <a:cubicBezTo>
                    <a:pt x="607" y="7942"/>
                    <a:pt x="927" y="7756"/>
                    <a:pt x="1230" y="7557"/>
                  </a:cubicBezTo>
                  <a:cubicBezTo>
                    <a:pt x="1533" y="7359"/>
                    <a:pt x="1769" y="7181"/>
                    <a:pt x="2027" y="6977"/>
                  </a:cubicBezTo>
                  <a:cubicBezTo>
                    <a:pt x="2547" y="6567"/>
                    <a:pt x="3030" y="6115"/>
                    <a:pt x="3478" y="5629"/>
                  </a:cubicBezTo>
                  <a:cubicBezTo>
                    <a:pt x="4881" y="4093"/>
                    <a:pt x="5875" y="2228"/>
                    <a:pt x="6366" y="206"/>
                  </a:cubicBezTo>
                  <a:cubicBezTo>
                    <a:pt x="6385" y="115"/>
                    <a:pt x="6311" y="19"/>
                    <a:pt x="6222" y="2"/>
                  </a:cubicBezTo>
                  <a:cubicBezTo>
                    <a:pt x="6214" y="1"/>
                    <a:pt x="6206" y="0"/>
                    <a:pt x="61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" name="Google Shape;4238;p35">
              <a:extLst>
                <a:ext uri="{FF2B5EF4-FFF2-40B4-BE49-F238E27FC236}">
                  <a16:creationId xmlns:a16="http://schemas.microsoft.com/office/drawing/2014/main" id="{1DEA7AB6-1903-BB3B-ED28-D9506D9B0F7C}"/>
                </a:ext>
              </a:extLst>
            </p:cNvPr>
            <p:cNvSpPr/>
            <p:nvPr/>
          </p:nvSpPr>
          <p:spPr>
            <a:xfrm>
              <a:off x="6545850" y="2822775"/>
              <a:ext cx="104475" cy="114800"/>
            </a:xfrm>
            <a:custGeom>
              <a:avLst/>
              <a:gdLst/>
              <a:ahLst/>
              <a:cxnLst/>
              <a:rect l="l" t="t" r="r" b="b"/>
              <a:pathLst>
                <a:path w="4179" h="4592" extrusionOk="0">
                  <a:moveTo>
                    <a:pt x="201" y="0"/>
                  </a:moveTo>
                  <a:cubicBezTo>
                    <a:pt x="169" y="0"/>
                    <a:pt x="137" y="10"/>
                    <a:pt x="107" y="30"/>
                  </a:cubicBezTo>
                  <a:cubicBezTo>
                    <a:pt x="22" y="88"/>
                    <a:pt x="1" y="206"/>
                    <a:pt x="63" y="278"/>
                  </a:cubicBezTo>
                  <a:lnTo>
                    <a:pt x="2990" y="3578"/>
                  </a:lnTo>
                  <a:lnTo>
                    <a:pt x="3827" y="4519"/>
                  </a:lnTo>
                  <a:cubicBezTo>
                    <a:pt x="3867" y="4563"/>
                    <a:pt x="3923" y="4591"/>
                    <a:pt x="3978" y="4591"/>
                  </a:cubicBezTo>
                  <a:cubicBezTo>
                    <a:pt x="4010" y="4591"/>
                    <a:pt x="4042" y="4582"/>
                    <a:pt x="4070" y="4562"/>
                  </a:cubicBezTo>
                  <a:cubicBezTo>
                    <a:pt x="4143" y="4509"/>
                    <a:pt x="4179" y="4387"/>
                    <a:pt x="4114" y="4314"/>
                  </a:cubicBezTo>
                  <a:cubicBezTo>
                    <a:pt x="3139" y="3217"/>
                    <a:pt x="2162" y="2119"/>
                    <a:pt x="1185" y="1017"/>
                  </a:cubicBezTo>
                  <a:cubicBezTo>
                    <a:pt x="908" y="702"/>
                    <a:pt x="629" y="389"/>
                    <a:pt x="350" y="74"/>
                  </a:cubicBezTo>
                  <a:cubicBezTo>
                    <a:pt x="310" y="29"/>
                    <a:pt x="256" y="0"/>
                    <a:pt x="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" name="Google Shape;4239;p35">
              <a:extLst>
                <a:ext uri="{FF2B5EF4-FFF2-40B4-BE49-F238E27FC236}">
                  <a16:creationId xmlns:a16="http://schemas.microsoft.com/office/drawing/2014/main" id="{2EECE259-1F6E-BF6F-8093-404CFDEC86EF}"/>
                </a:ext>
              </a:extLst>
            </p:cNvPr>
            <p:cNvSpPr/>
            <p:nvPr/>
          </p:nvSpPr>
          <p:spPr>
            <a:xfrm>
              <a:off x="6664150" y="2959225"/>
              <a:ext cx="36975" cy="60275"/>
            </a:xfrm>
            <a:custGeom>
              <a:avLst/>
              <a:gdLst/>
              <a:ahLst/>
              <a:cxnLst/>
              <a:rect l="l" t="t" r="r" b="b"/>
              <a:pathLst>
                <a:path w="1479" h="2411" extrusionOk="0">
                  <a:moveTo>
                    <a:pt x="194" y="0"/>
                  </a:moveTo>
                  <a:cubicBezTo>
                    <a:pt x="155" y="0"/>
                    <a:pt x="116" y="11"/>
                    <a:pt x="87" y="31"/>
                  </a:cubicBezTo>
                  <a:cubicBezTo>
                    <a:pt x="20" y="79"/>
                    <a:pt x="0" y="192"/>
                    <a:pt x="46" y="276"/>
                  </a:cubicBezTo>
                  <a:lnTo>
                    <a:pt x="1148" y="2336"/>
                  </a:lnTo>
                  <a:cubicBezTo>
                    <a:pt x="1174" y="2387"/>
                    <a:pt x="1231" y="2411"/>
                    <a:pt x="1288" y="2411"/>
                  </a:cubicBezTo>
                  <a:cubicBezTo>
                    <a:pt x="1326" y="2411"/>
                    <a:pt x="1363" y="2400"/>
                    <a:pt x="1391" y="2380"/>
                  </a:cubicBezTo>
                  <a:cubicBezTo>
                    <a:pt x="1478" y="2320"/>
                    <a:pt x="1478" y="2221"/>
                    <a:pt x="1432" y="2137"/>
                  </a:cubicBezTo>
                  <a:lnTo>
                    <a:pt x="332" y="72"/>
                  </a:lnTo>
                  <a:cubicBezTo>
                    <a:pt x="306" y="22"/>
                    <a:pt x="250" y="0"/>
                    <a:pt x="1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" name="Google Shape;4240;p35">
              <a:extLst>
                <a:ext uri="{FF2B5EF4-FFF2-40B4-BE49-F238E27FC236}">
                  <a16:creationId xmlns:a16="http://schemas.microsoft.com/office/drawing/2014/main" id="{FD39AA6A-1149-FED9-D6B6-4BBCFF19107C}"/>
                </a:ext>
              </a:extLst>
            </p:cNvPr>
            <p:cNvSpPr/>
            <p:nvPr/>
          </p:nvSpPr>
          <p:spPr>
            <a:xfrm>
              <a:off x="6563600" y="2873875"/>
              <a:ext cx="55250" cy="63900"/>
            </a:xfrm>
            <a:custGeom>
              <a:avLst/>
              <a:gdLst/>
              <a:ahLst/>
              <a:cxnLst/>
              <a:rect l="l" t="t" r="r" b="b"/>
              <a:pathLst>
                <a:path w="2210" h="2556" extrusionOk="0">
                  <a:moveTo>
                    <a:pt x="201" y="0"/>
                  </a:moveTo>
                  <a:cubicBezTo>
                    <a:pt x="169" y="0"/>
                    <a:pt x="137" y="10"/>
                    <a:pt x="107" y="32"/>
                  </a:cubicBezTo>
                  <a:cubicBezTo>
                    <a:pt x="25" y="92"/>
                    <a:pt x="1" y="203"/>
                    <a:pt x="63" y="275"/>
                  </a:cubicBezTo>
                  <a:cubicBezTo>
                    <a:pt x="687" y="983"/>
                    <a:pt x="1274" y="1719"/>
                    <a:pt x="1823" y="2482"/>
                  </a:cubicBezTo>
                  <a:cubicBezTo>
                    <a:pt x="1861" y="2534"/>
                    <a:pt x="1911" y="2555"/>
                    <a:pt x="1960" y="2555"/>
                  </a:cubicBezTo>
                  <a:cubicBezTo>
                    <a:pt x="2087" y="2555"/>
                    <a:pt x="2209" y="2412"/>
                    <a:pt x="2114" y="2280"/>
                  </a:cubicBezTo>
                  <a:cubicBezTo>
                    <a:pt x="1563" y="1515"/>
                    <a:pt x="975" y="781"/>
                    <a:pt x="350" y="75"/>
                  </a:cubicBezTo>
                  <a:cubicBezTo>
                    <a:pt x="310" y="30"/>
                    <a:pt x="256" y="0"/>
                    <a:pt x="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" name="Google Shape;4241;p35">
              <a:extLst>
                <a:ext uri="{FF2B5EF4-FFF2-40B4-BE49-F238E27FC236}">
                  <a16:creationId xmlns:a16="http://schemas.microsoft.com/office/drawing/2014/main" id="{014D73C6-38F8-0D34-853F-73DEAD8F0092}"/>
                </a:ext>
              </a:extLst>
            </p:cNvPr>
            <p:cNvSpPr/>
            <p:nvPr/>
          </p:nvSpPr>
          <p:spPr>
            <a:xfrm>
              <a:off x="6628850" y="3031675"/>
              <a:ext cx="45200" cy="54375"/>
            </a:xfrm>
            <a:custGeom>
              <a:avLst/>
              <a:gdLst/>
              <a:ahLst/>
              <a:cxnLst/>
              <a:rect l="l" t="t" r="r" b="b"/>
              <a:pathLst>
                <a:path w="1808" h="2175" extrusionOk="0">
                  <a:moveTo>
                    <a:pt x="245" y="1"/>
                  </a:moveTo>
                  <a:cubicBezTo>
                    <a:pt x="123" y="1"/>
                    <a:pt x="1" y="142"/>
                    <a:pt x="89" y="278"/>
                  </a:cubicBezTo>
                  <a:cubicBezTo>
                    <a:pt x="507" y="911"/>
                    <a:pt x="965" y="1520"/>
                    <a:pt x="1458" y="2098"/>
                  </a:cubicBezTo>
                  <a:cubicBezTo>
                    <a:pt x="1496" y="2146"/>
                    <a:pt x="1549" y="2174"/>
                    <a:pt x="1604" y="2174"/>
                  </a:cubicBezTo>
                  <a:cubicBezTo>
                    <a:pt x="1637" y="2174"/>
                    <a:pt x="1670" y="2164"/>
                    <a:pt x="1701" y="2141"/>
                  </a:cubicBezTo>
                  <a:cubicBezTo>
                    <a:pt x="1778" y="2091"/>
                    <a:pt x="1807" y="1970"/>
                    <a:pt x="1744" y="1898"/>
                  </a:cubicBezTo>
                  <a:cubicBezTo>
                    <a:pt x="1253" y="1318"/>
                    <a:pt x="799" y="709"/>
                    <a:pt x="377" y="76"/>
                  </a:cubicBezTo>
                  <a:cubicBezTo>
                    <a:pt x="342" y="23"/>
                    <a:pt x="294" y="1"/>
                    <a:pt x="2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" name="Google Shape;4242;p35">
              <a:extLst>
                <a:ext uri="{FF2B5EF4-FFF2-40B4-BE49-F238E27FC236}">
                  <a16:creationId xmlns:a16="http://schemas.microsoft.com/office/drawing/2014/main" id="{0AFDC169-3481-BE48-05A7-A1B350D4EED2}"/>
                </a:ext>
              </a:extLst>
            </p:cNvPr>
            <p:cNvSpPr/>
            <p:nvPr/>
          </p:nvSpPr>
          <p:spPr>
            <a:xfrm>
              <a:off x="6722325" y="2602450"/>
              <a:ext cx="104450" cy="97675"/>
            </a:xfrm>
            <a:custGeom>
              <a:avLst/>
              <a:gdLst/>
              <a:ahLst/>
              <a:cxnLst/>
              <a:rect l="l" t="t" r="r" b="b"/>
              <a:pathLst>
                <a:path w="4178" h="3907" extrusionOk="0">
                  <a:moveTo>
                    <a:pt x="203" y="1"/>
                  </a:moveTo>
                  <a:cubicBezTo>
                    <a:pt x="168" y="1"/>
                    <a:pt x="133" y="11"/>
                    <a:pt x="102" y="32"/>
                  </a:cubicBezTo>
                  <a:cubicBezTo>
                    <a:pt x="30" y="83"/>
                    <a:pt x="1" y="203"/>
                    <a:pt x="61" y="276"/>
                  </a:cubicBezTo>
                  <a:cubicBezTo>
                    <a:pt x="910" y="1332"/>
                    <a:pt x="1863" y="2300"/>
                    <a:pt x="2906" y="3166"/>
                  </a:cubicBezTo>
                  <a:cubicBezTo>
                    <a:pt x="3197" y="3409"/>
                    <a:pt x="3498" y="3645"/>
                    <a:pt x="3803" y="3871"/>
                  </a:cubicBezTo>
                  <a:cubicBezTo>
                    <a:pt x="3838" y="3896"/>
                    <a:pt x="3874" y="3907"/>
                    <a:pt x="3909" y="3907"/>
                  </a:cubicBezTo>
                  <a:cubicBezTo>
                    <a:pt x="4057" y="3907"/>
                    <a:pt x="4177" y="3710"/>
                    <a:pt x="4027" y="3599"/>
                  </a:cubicBezTo>
                  <a:cubicBezTo>
                    <a:pt x="2961" y="2815"/>
                    <a:pt x="1974" y="1922"/>
                    <a:pt x="1086" y="940"/>
                  </a:cubicBezTo>
                  <a:cubicBezTo>
                    <a:pt x="833" y="658"/>
                    <a:pt x="585" y="369"/>
                    <a:pt x="350" y="73"/>
                  </a:cubicBezTo>
                  <a:cubicBezTo>
                    <a:pt x="314" y="26"/>
                    <a:pt x="259" y="1"/>
                    <a:pt x="2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" name="Google Shape;4243;p35">
              <a:extLst>
                <a:ext uri="{FF2B5EF4-FFF2-40B4-BE49-F238E27FC236}">
                  <a16:creationId xmlns:a16="http://schemas.microsoft.com/office/drawing/2014/main" id="{15E5D02C-1C75-DDD3-7433-A4A7BEAF4FD9}"/>
                </a:ext>
              </a:extLst>
            </p:cNvPr>
            <p:cNvSpPr/>
            <p:nvPr/>
          </p:nvSpPr>
          <p:spPr>
            <a:xfrm>
              <a:off x="6841900" y="2712650"/>
              <a:ext cx="65100" cy="50325"/>
            </a:xfrm>
            <a:custGeom>
              <a:avLst/>
              <a:gdLst/>
              <a:ahLst/>
              <a:cxnLst/>
              <a:rect l="l" t="t" r="r" b="b"/>
              <a:pathLst>
                <a:path w="2604" h="2013" extrusionOk="0">
                  <a:moveTo>
                    <a:pt x="253" y="1"/>
                  </a:moveTo>
                  <a:cubicBezTo>
                    <a:pt x="115" y="1"/>
                    <a:pt x="1" y="195"/>
                    <a:pt x="135" y="318"/>
                  </a:cubicBezTo>
                  <a:cubicBezTo>
                    <a:pt x="811" y="926"/>
                    <a:pt x="1533" y="1482"/>
                    <a:pt x="2298" y="1976"/>
                  </a:cubicBezTo>
                  <a:cubicBezTo>
                    <a:pt x="2335" y="1999"/>
                    <a:pt x="2377" y="2013"/>
                    <a:pt x="2418" y="2013"/>
                  </a:cubicBezTo>
                  <a:cubicBezTo>
                    <a:pt x="2464" y="2013"/>
                    <a:pt x="2509" y="1995"/>
                    <a:pt x="2544" y="1954"/>
                  </a:cubicBezTo>
                  <a:cubicBezTo>
                    <a:pt x="2599" y="1887"/>
                    <a:pt x="2604" y="1754"/>
                    <a:pt x="2524" y="1704"/>
                  </a:cubicBezTo>
                  <a:cubicBezTo>
                    <a:pt x="1759" y="1210"/>
                    <a:pt x="1035" y="657"/>
                    <a:pt x="361" y="46"/>
                  </a:cubicBezTo>
                  <a:cubicBezTo>
                    <a:pt x="326" y="14"/>
                    <a:pt x="288" y="1"/>
                    <a:pt x="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" name="Google Shape;4244;p35">
              <a:extLst>
                <a:ext uri="{FF2B5EF4-FFF2-40B4-BE49-F238E27FC236}">
                  <a16:creationId xmlns:a16="http://schemas.microsoft.com/office/drawing/2014/main" id="{A412A1E7-2855-0055-9A5B-62EF397B94DF}"/>
                </a:ext>
              </a:extLst>
            </p:cNvPr>
            <p:cNvSpPr/>
            <p:nvPr/>
          </p:nvSpPr>
          <p:spPr>
            <a:xfrm>
              <a:off x="6812975" y="2717850"/>
              <a:ext cx="56850" cy="43550"/>
            </a:xfrm>
            <a:custGeom>
              <a:avLst/>
              <a:gdLst/>
              <a:ahLst/>
              <a:cxnLst/>
              <a:rect l="l" t="t" r="r" b="b"/>
              <a:pathLst>
                <a:path w="2274" h="1742" extrusionOk="0">
                  <a:moveTo>
                    <a:pt x="251" y="1"/>
                  </a:moveTo>
                  <a:cubicBezTo>
                    <a:pt x="114" y="1"/>
                    <a:pt x="1" y="194"/>
                    <a:pt x="134" y="314"/>
                  </a:cubicBezTo>
                  <a:cubicBezTo>
                    <a:pt x="714" y="832"/>
                    <a:pt x="1337" y="1303"/>
                    <a:pt x="1994" y="1722"/>
                  </a:cubicBezTo>
                  <a:cubicBezTo>
                    <a:pt x="2015" y="1735"/>
                    <a:pt x="2038" y="1741"/>
                    <a:pt x="2062" y="1741"/>
                  </a:cubicBezTo>
                  <a:cubicBezTo>
                    <a:pt x="2130" y="1741"/>
                    <a:pt x="2201" y="1695"/>
                    <a:pt x="2228" y="1638"/>
                  </a:cubicBezTo>
                  <a:cubicBezTo>
                    <a:pt x="2273" y="1542"/>
                    <a:pt x="2225" y="1455"/>
                    <a:pt x="2143" y="1402"/>
                  </a:cubicBezTo>
                  <a:cubicBezTo>
                    <a:pt x="1513" y="1000"/>
                    <a:pt x="916" y="548"/>
                    <a:pt x="360" y="47"/>
                  </a:cubicBezTo>
                  <a:cubicBezTo>
                    <a:pt x="325" y="15"/>
                    <a:pt x="287" y="1"/>
                    <a:pt x="2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" name="Google Shape;4245;p35">
              <a:extLst>
                <a:ext uri="{FF2B5EF4-FFF2-40B4-BE49-F238E27FC236}">
                  <a16:creationId xmlns:a16="http://schemas.microsoft.com/office/drawing/2014/main" id="{5E5B46E6-3FC8-3298-FF02-73795BA7B6F6}"/>
                </a:ext>
              </a:extLst>
            </p:cNvPr>
            <p:cNvSpPr/>
            <p:nvPr/>
          </p:nvSpPr>
          <p:spPr>
            <a:xfrm>
              <a:off x="6721150" y="2467350"/>
              <a:ext cx="109275" cy="66475"/>
            </a:xfrm>
            <a:custGeom>
              <a:avLst/>
              <a:gdLst/>
              <a:ahLst/>
              <a:cxnLst/>
              <a:rect l="l" t="t" r="r" b="b"/>
              <a:pathLst>
                <a:path w="4371" h="2659" extrusionOk="0">
                  <a:moveTo>
                    <a:pt x="264" y="0"/>
                  </a:moveTo>
                  <a:cubicBezTo>
                    <a:pt x="118" y="0"/>
                    <a:pt x="1" y="198"/>
                    <a:pt x="146" y="310"/>
                  </a:cubicBezTo>
                  <a:cubicBezTo>
                    <a:pt x="1080" y="1030"/>
                    <a:pt x="2079" y="1663"/>
                    <a:pt x="3126" y="2202"/>
                  </a:cubicBezTo>
                  <a:cubicBezTo>
                    <a:pt x="3427" y="2356"/>
                    <a:pt x="3732" y="2503"/>
                    <a:pt x="4038" y="2642"/>
                  </a:cubicBezTo>
                  <a:cubicBezTo>
                    <a:pt x="4064" y="2654"/>
                    <a:pt x="4088" y="2659"/>
                    <a:pt x="4112" y="2659"/>
                  </a:cubicBezTo>
                  <a:cubicBezTo>
                    <a:pt x="4277" y="2659"/>
                    <a:pt x="4371" y="2404"/>
                    <a:pt x="4190" y="2322"/>
                  </a:cubicBezTo>
                  <a:cubicBezTo>
                    <a:pt x="3135" y="1848"/>
                    <a:pt x="2127" y="1280"/>
                    <a:pt x="1174" y="625"/>
                  </a:cubicBezTo>
                  <a:cubicBezTo>
                    <a:pt x="900" y="440"/>
                    <a:pt x="632" y="240"/>
                    <a:pt x="370" y="38"/>
                  </a:cubicBezTo>
                  <a:cubicBezTo>
                    <a:pt x="335" y="12"/>
                    <a:pt x="299" y="0"/>
                    <a:pt x="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" name="Google Shape;4246;p35">
              <a:extLst>
                <a:ext uri="{FF2B5EF4-FFF2-40B4-BE49-F238E27FC236}">
                  <a16:creationId xmlns:a16="http://schemas.microsoft.com/office/drawing/2014/main" id="{493EBA46-03EF-0242-946C-EA76F7B7B3CE}"/>
                </a:ext>
              </a:extLst>
            </p:cNvPr>
            <p:cNvSpPr/>
            <p:nvPr/>
          </p:nvSpPr>
          <p:spPr>
            <a:xfrm>
              <a:off x="6872025" y="2547725"/>
              <a:ext cx="85700" cy="27325"/>
            </a:xfrm>
            <a:custGeom>
              <a:avLst/>
              <a:gdLst/>
              <a:ahLst/>
              <a:cxnLst/>
              <a:rect l="l" t="t" r="r" b="b"/>
              <a:pathLst>
                <a:path w="3428" h="1093" extrusionOk="0">
                  <a:moveTo>
                    <a:pt x="184" y="1"/>
                  </a:moveTo>
                  <a:cubicBezTo>
                    <a:pt x="106" y="1"/>
                    <a:pt x="30" y="71"/>
                    <a:pt x="15" y="149"/>
                  </a:cubicBezTo>
                  <a:cubicBezTo>
                    <a:pt x="1" y="236"/>
                    <a:pt x="68" y="325"/>
                    <a:pt x="159" y="354"/>
                  </a:cubicBezTo>
                  <a:cubicBezTo>
                    <a:pt x="1153" y="619"/>
                    <a:pt x="2155" y="864"/>
                    <a:pt x="3163" y="1088"/>
                  </a:cubicBezTo>
                  <a:cubicBezTo>
                    <a:pt x="3177" y="1091"/>
                    <a:pt x="3190" y="1092"/>
                    <a:pt x="3203" y="1092"/>
                  </a:cubicBezTo>
                  <a:cubicBezTo>
                    <a:pt x="3388" y="1092"/>
                    <a:pt x="3428" y="784"/>
                    <a:pt x="3221" y="739"/>
                  </a:cubicBezTo>
                  <a:cubicBezTo>
                    <a:pt x="2215" y="517"/>
                    <a:pt x="1213" y="272"/>
                    <a:pt x="217" y="5"/>
                  </a:cubicBezTo>
                  <a:cubicBezTo>
                    <a:pt x="206" y="2"/>
                    <a:pt x="195" y="1"/>
                    <a:pt x="1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" name="Google Shape;4247;p35">
              <a:extLst>
                <a:ext uri="{FF2B5EF4-FFF2-40B4-BE49-F238E27FC236}">
                  <a16:creationId xmlns:a16="http://schemas.microsoft.com/office/drawing/2014/main" id="{10E050EF-6D86-792B-40FB-3B4052ED265A}"/>
                </a:ext>
              </a:extLst>
            </p:cNvPr>
            <p:cNvSpPr/>
            <p:nvPr/>
          </p:nvSpPr>
          <p:spPr>
            <a:xfrm>
              <a:off x="6857175" y="2562625"/>
              <a:ext cx="60600" cy="20275"/>
            </a:xfrm>
            <a:custGeom>
              <a:avLst/>
              <a:gdLst/>
              <a:ahLst/>
              <a:cxnLst/>
              <a:rect l="l" t="t" r="r" b="b"/>
              <a:pathLst>
                <a:path w="2424" h="811" extrusionOk="0">
                  <a:moveTo>
                    <a:pt x="247" y="1"/>
                  </a:moveTo>
                  <a:cubicBezTo>
                    <a:pt x="89" y="1"/>
                    <a:pt x="0" y="251"/>
                    <a:pt x="173" y="340"/>
                  </a:cubicBezTo>
                  <a:cubicBezTo>
                    <a:pt x="790" y="650"/>
                    <a:pt x="1468" y="811"/>
                    <a:pt x="2157" y="811"/>
                  </a:cubicBezTo>
                  <a:cubicBezTo>
                    <a:pt x="2191" y="811"/>
                    <a:pt x="2226" y="810"/>
                    <a:pt x="2260" y="810"/>
                  </a:cubicBezTo>
                  <a:cubicBezTo>
                    <a:pt x="2351" y="807"/>
                    <a:pt x="2424" y="704"/>
                    <a:pt x="2416" y="617"/>
                  </a:cubicBezTo>
                  <a:cubicBezTo>
                    <a:pt x="2407" y="532"/>
                    <a:pt x="2323" y="458"/>
                    <a:pt x="2228" y="458"/>
                  </a:cubicBezTo>
                  <a:cubicBezTo>
                    <a:pt x="2227" y="458"/>
                    <a:pt x="2225" y="458"/>
                    <a:pt x="2224" y="458"/>
                  </a:cubicBezTo>
                  <a:cubicBezTo>
                    <a:pt x="2199" y="459"/>
                    <a:pt x="2175" y="459"/>
                    <a:pt x="2150" y="459"/>
                  </a:cubicBezTo>
                  <a:cubicBezTo>
                    <a:pt x="1516" y="459"/>
                    <a:pt x="890" y="310"/>
                    <a:pt x="325" y="20"/>
                  </a:cubicBezTo>
                  <a:cubicBezTo>
                    <a:pt x="298" y="7"/>
                    <a:pt x="272" y="1"/>
                    <a:pt x="2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" name="Google Shape;4248;p35">
              <a:extLst>
                <a:ext uri="{FF2B5EF4-FFF2-40B4-BE49-F238E27FC236}">
                  <a16:creationId xmlns:a16="http://schemas.microsoft.com/office/drawing/2014/main" id="{5BBD4CA0-1F08-7C73-AC57-C23FAD2DD30A}"/>
                </a:ext>
              </a:extLst>
            </p:cNvPr>
            <p:cNvSpPr/>
            <p:nvPr/>
          </p:nvSpPr>
          <p:spPr>
            <a:xfrm>
              <a:off x="6552175" y="2331525"/>
              <a:ext cx="64775" cy="10575"/>
            </a:xfrm>
            <a:custGeom>
              <a:avLst/>
              <a:gdLst/>
              <a:ahLst/>
              <a:cxnLst/>
              <a:rect l="l" t="t" r="r" b="b"/>
              <a:pathLst>
                <a:path w="2591" h="423" extrusionOk="0">
                  <a:moveTo>
                    <a:pt x="2400" y="0"/>
                  </a:moveTo>
                  <a:cubicBezTo>
                    <a:pt x="2397" y="0"/>
                    <a:pt x="2393" y="1"/>
                    <a:pt x="2390" y="1"/>
                  </a:cubicBezTo>
                  <a:lnTo>
                    <a:pt x="169" y="73"/>
                  </a:lnTo>
                  <a:cubicBezTo>
                    <a:pt x="73" y="75"/>
                    <a:pt x="0" y="174"/>
                    <a:pt x="10" y="265"/>
                  </a:cubicBezTo>
                  <a:cubicBezTo>
                    <a:pt x="22" y="356"/>
                    <a:pt x="101" y="422"/>
                    <a:pt x="193" y="422"/>
                  </a:cubicBezTo>
                  <a:cubicBezTo>
                    <a:pt x="196" y="422"/>
                    <a:pt x="199" y="422"/>
                    <a:pt x="203" y="422"/>
                  </a:cubicBezTo>
                  <a:lnTo>
                    <a:pt x="2426" y="350"/>
                  </a:lnTo>
                  <a:cubicBezTo>
                    <a:pt x="2518" y="345"/>
                    <a:pt x="2590" y="246"/>
                    <a:pt x="2580" y="157"/>
                  </a:cubicBezTo>
                  <a:cubicBezTo>
                    <a:pt x="2573" y="69"/>
                    <a:pt x="2492" y="0"/>
                    <a:pt x="24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" name="Google Shape;4249;p35">
              <a:extLst>
                <a:ext uri="{FF2B5EF4-FFF2-40B4-BE49-F238E27FC236}">
                  <a16:creationId xmlns:a16="http://schemas.microsoft.com/office/drawing/2014/main" id="{72EF4B14-9C2F-6C0D-6E5F-BBDE7B843684}"/>
                </a:ext>
              </a:extLst>
            </p:cNvPr>
            <p:cNvSpPr/>
            <p:nvPr/>
          </p:nvSpPr>
          <p:spPr>
            <a:xfrm>
              <a:off x="6328400" y="2300250"/>
              <a:ext cx="31250" cy="110325"/>
            </a:xfrm>
            <a:custGeom>
              <a:avLst/>
              <a:gdLst/>
              <a:ahLst/>
              <a:cxnLst/>
              <a:rect l="l" t="t" r="r" b="b"/>
              <a:pathLst>
                <a:path w="1250" h="4413" extrusionOk="0">
                  <a:moveTo>
                    <a:pt x="248" y="0"/>
                  </a:moveTo>
                  <a:cubicBezTo>
                    <a:pt x="123" y="0"/>
                    <a:pt x="1" y="144"/>
                    <a:pt x="92" y="279"/>
                  </a:cubicBezTo>
                  <a:cubicBezTo>
                    <a:pt x="687" y="1158"/>
                    <a:pt x="908" y="2267"/>
                    <a:pt x="713" y="3312"/>
                  </a:cubicBezTo>
                  <a:cubicBezTo>
                    <a:pt x="660" y="3603"/>
                    <a:pt x="574" y="3889"/>
                    <a:pt x="456" y="4164"/>
                  </a:cubicBezTo>
                  <a:cubicBezTo>
                    <a:pt x="397" y="4301"/>
                    <a:pt x="516" y="4412"/>
                    <a:pt x="630" y="4412"/>
                  </a:cubicBezTo>
                  <a:cubicBezTo>
                    <a:pt x="688" y="4412"/>
                    <a:pt x="745" y="4383"/>
                    <a:pt x="776" y="4313"/>
                  </a:cubicBezTo>
                  <a:cubicBezTo>
                    <a:pt x="1236" y="3254"/>
                    <a:pt x="1250" y="2022"/>
                    <a:pt x="836" y="946"/>
                  </a:cubicBezTo>
                  <a:cubicBezTo>
                    <a:pt x="716" y="640"/>
                    <a:pt x="564" y="347"/>
                    <a:pt x="381" y="75"/>
                  </a:cubicBezTo>
                  <a:cubicBezTo>
                    <a:pt x="345" y="22"/>
                    <a:pt x="296" y="0"/>
                    <a:pt x="2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" name="Google Shape;4250;p35">
              <a:extLst>
                <a:ext uri="{FF2B5EF4-FFF2-40B4-BE49-F238E27FC236}">
                  <a16:creationId xmlns:a16="http://schemas.microsoft.com/office/drawing/2014/main" id="{41A50FF0-8A9A-EA53-0733-619CEB8890E8}"/>
                </a:ext>
              </a:extLst>
            </p:cNvPr>
            <p:cNvSpPr/>
            <p:nvPr/>
          </p:nvSpPr>
          <p:spPr>
            <a:xfrm>
              <a:off x="6299050" y="2242725"/>
              <a:ext cx="23300" cy="36100"/>
            </a:xfrm>
            <a:custGeom>
              <a:avLst/>
              <a:gdLst/>
              <a:ahLst/>
              <a:cxnLst/>
              <a:rect l="l" t="t" r="r" b="b"/>
              <a:pathLst>
                <a:path w="932" h="1444" extrusionOk="0">
                  <a:moveTo>
                    <a:pt x="209" y="0"/>
                  </a:moveTo>
                  <a:cubicBezTo>
                    <a:pt x="189" y="0"/>
                    <a:pt x="168" y="5"/>
                    <a:pt x="147" y="15"/>
                  </a:cubicBezTo>
                  <a:cubicBezTo>
                    <a:pt x="56" y="56"/>
                    <a:pt x="0" y="150"/>
                    <a:pt x="41" y="239"/>
                  </a:cubicBezTo>
                  <a:cubicBezTo>
                    <a:pt x="217" y="600"/>
                    <a:pt x="388" y="966"/>
                    <a:pt x="559" y="1327"/>
                  </a:cubicBezTo>
                  <a:cubicBezTo>
                    <a:pt x="589" y="1392"/>
                    <a:pt x="654" y="1443"/>
                    <a:pt x="726" y="1443"/>
                  </a:cubicBezTo>
                  <a:cubicBezTo>
                    <a:pt x="746" y="1443"/>
                    <a:pt x="767" y="1439"/>
                    <a:pt x="787" y="1430"/>
                  </a:cubicBezTo>
                  <a:cubicBezTo>
                    <a:pt x="869" y="1394"/>
                    <a:pt x="932" y="1293"/>
                    <a:pt x="891" y="1201"/>
                  </a:cubicBezTo>
                  <a:lnTo>
                    <a:pt x="373" y="116"/>
                  </a:lnTo>
                  <a:cubicBezTo>
                    <a:pt x="342" y="51"/>
                    <a:pt x="278" y="0"/>
                    <a:pt x="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" name="Google Shape;4251;p35">
              <a:extLst>
                <a:ext uri="{FF2B5EF4-FFF2-40B4-BE49-F238E27FC236}">
                  <a16:creationId xmlns:a16="http://schemas.microsoft.com/office/drawing/2014/main" id="{B27B0436-30C5-7F2C-B044-2D097952EA29}"/>
                </a:ext>
              </a:extLst>
            </p:cNvPr>
            <p:cNvSpPr/>
            <p:nvPr/>
          </p:nvSpPr>
          <p:spPr>
            <a:xfrm>
              <a:off x="6298150" y="2309350"/>
              <a:ext cx="21675" cy="50875"/>
            </a:xfrm>
            <a:custGeom>
              <a:avLst/>
              <a:gdLst/>
              <a:ahLst/>
              <a:cxnLst/>
              <a:rect l="l" t="t" r="r" b="b"/>
              <a:pathLst>
                <a:path w="867" h="2035" extrusionOk="0">
                  <a:moveTo>
                    <a:pt x="188" y="1"/>
                  </a:moveTo>
                  <a:cubicBezTo>
                    <a:pt x="167" y="1"/>
                    <a:pt x="147" y="4"/>
                    <a:pt x="128" y="12"/>
                  </a:cubicBezTo>
                  <a:cubicBezTo>
                    <a:pt x="44" y="43"/>
                    <a:pt x="0" y="146"/>
                    <a:pt x="24" y="238"/>
                  </a:cubicBezTo>
                  <a:cubicBezTo>
                    <a:pt x="186" y="799"/>
                    <a:pt x="345" y="1359"/>
                    <a:pt x="506" y="1923"/>
                  </a:cubicBezTo>
                  <a:cubicBezTo>
                    <a:pt x="526" y="1992"/>
                    <a:pt x="602" y="2035"/>
                    <a:pt x="674" y="2035"/>
                  </a:cubicBezTo>
                  <a:cubicBezTo>
                    <a:pt x="695" y="2035"/>
                    <a:pt x="716" y="2031"/>
                    <a:pt x="734" y="2024"/>
                  </a:cubicBezTo>
                  <a:cubicBezTo>
                    <a:pt x="821" y="1988"/>
                    <a:pt x="867" y="1889"/>
                    <a:pt x="835" y="1797"/>
                  </a:cubicBezTo>
                  <a:lnTo>
                    <a:pt x="354" y="113"/>
                  </a:lnTo>
                  <a:cubicBezTo>
                    <a:pt x="334" y="44"/>
                    <a:pt x="259" y="1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" name="Google Shape;4252;p35">
              <a:extLst>
                <a:ext uri="{FF2B5EF4-FFF2-40B4-BE49-F238E27FC236}">
                  <a16:creationId xmlns:a16="http://schemas.microsoft.com/office/drawing/2014/main" id="{EF90E426-BEE9-4C07-7EA9-89CD6E94F816}"/>
                </a:ext>
              </a:extLst>
            </p:cNvPr>
            <p:cNvSpPr/>
            <p:nvPr/>
          </p:nvSpPr>
          <p:spPr>
            <a:xfrm>
              <a:off x="6030575" y="2423850"/>
              <a:ext cx="154950" cy="51925"/>
            </a:xfrm>
            <a:custGeom>
              <a:avLst/>
              <a:gdLst/>
              <a:ahLst/>
              <a:cxnLst/>
              <a:rect l="l" t="t" r="r" b="b"/>
              <a:pathLst>
                <a:path w="6198" h="2077" extrusionOk="0">
                  <a:moveTo>
                    <a:pt x="203" y="0"/>
                  </a:moveTo>
                  <a:cubicBezTo>
                    <a:pt x="137" y="0"/>
                    <a:pt x="70" y="43"/>
                    <a:pt x="42" y="103"/>
                  </a:cubicBezTo>
                  <a:cubicBezTo>
                    <a:pt x="1" y="185"/>
                    <a:pt x="44" y="291"/>
                    <a:pt x="126" y="339"/>
                  </a:cubicBezTo>
                  <a:cubicBezTo>
                    <a:pt x="1517" y="1136"/>
                    <a:pt x="3043" y="1675"/>
                    <a:pt x="4629" y="1930"/>
                  </a:cubicBezTo>
                  <a:cubicBezTo>
                    <a:pt x="5076" y="2002"/>
                    <a:pt x="5524" y="2050"/>
                    <a:pt x="5977" y="2077"/>
                  </a:cubicBezTo>
                  <a:cubicBezTo>
                    <a:pt x="5981" y="2077"/>
                    <a:pt x="5986" y="2077"/>
                    <a:pt x="5990" y="2077"/>
                  </a:cubicBezTo>
                  <a:cubicBezTo>
                    <a:pt x="6081" y="2077"/>
                    <a:pt x="6163" y="2031"/>
                    <a:pt x="6181" y="1932"/>
                  </a:cubicBezTo>
                  <a:cubicBezTo>
                    <a:pt x="6198" y="1829"/>
                    <a:pt x="6133" y="1735"/>
                    <a:pt x="6037" y="1728"/>
                  </a:cubicBezTo>
                  <a:cubicBezTo>
                    <a:pt x="4460" y="1641"/>
                    <a:pt x="2913" y="1268"/>
                    <a:pt x="1469" y="625"/>
                  </a:cubicBezTo>
                  <a:cubicBezTo>
                    <a:pt x="1060" y="442"/>
                    <a:pt x="663" y="240"/>
                    <a:pt x="275" y="19"/>
                  </a:cubicBezTo>
                  <a:cubicBezTo>
                    <a:pt x="252" y="6"/>
                    <a:pt x="228" y="0"/>
                    <a:pt x="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" name="Google Shape;4253;p35">
              <a:extLst>
                <a:ext uri="{FF2B5EF4-FFF2-40B4-BE49-F238E27FC236}">
                  <a16:creationId xmlns:a16="http://schemas.microsoft.com/office/drawing/2014/main" id="{B09E405B-2809-D5C5-5AFB-4A3E17E5BE68}"/>
                </a:ext>
              </a:extLst>
            </p:cNvPr>
            <p:cNvSpPr/>
            <p:nvPr/>
          </p:nvSpPr>
          <p:spPr>
            <a:xfrm>
              <a:off x="6074750" y="2478975"/>
              <a:ext cx="58150" cy="13975"/>
            </a:xfrm>
            <a:custGeom>
              <a:avLst/>
              <a:gdLst/>
              <a:ahLst/>
              <a:cxnLst/>
              <a:rect l="l" t="t" r="r" b="b"/>
              <a:pathLst>
                <a:path w="2326" h="559" extrusionOk="0">
                  <a:moveTo>
                    <a:pt x="185" y="0"/>
                  </a:moveTo>
                  <a:cubicBezTo>
                    <a:pt x="103" y="0"/>
                    <a:pt x="30" y="72"/>
                    <a:pt x="15" y="148"/>
                  </a:cubicBezTo>
                  <a:cubicBezTo>
                    <a:pt x="0" y="235"/>
                    <a:pt x="68" y="329"/>
                    <a:pt x="157" y="353"/>
                  </a:cubicBezTo>
                  <a:cubicBezTo>
                    <a:pt x="719" y="489"/>
                    <a:pt x="1295" y="558"/>
                    <a:pt x="1872" y="558"/>
                  </a:cubicBezTo>
                  <a:cubicBezTo>
                    <a:pt x="1967" y="558"/>
                    <a:pt x="2062" y="556"/>
                    <a:pt x="2157" y="553"/>
                  </a:cubicBezTo>
                  <a:cubicBezTo>
                    <a:pt x="2253" y="548"/>
                    <a:pt x="2325" y="449"/>
                    <a:pt x="2318" y="360"/>
                  </a:cubicBezTo>
                  <a:cubicBezTo>
                    <a:pt x="2304" y="269"/>
                    <a:pt x="2227" y="203"/>
                    <a:pt x="2139" y="203"/>
                  </a:cubicBezTo>
                  <a:cubicBezTo>
                    <a:pt x="2135" y="203"/>
                    <a:pt x="2130" y="203"/>
                    <a:pt x="2125" y="204"/>
                  </a:cubicBezTo>
                  <a:cubicBezTo>
                    <a:pt x="2047" y="206"/>
                    <a:pt x="1969" y="208"/>
                    <a:pt x="1891" y="208"/>
                  </a:cubicBezTo>
                  <a:cubicBezTo>
                    <a:pt x="1327" y="208"/>
                    <a:pt x="764" y="139"/>
                    <a:pt x="217" y="4"/>
                  </a:cubicBezTo>
                  <a:cubicBezTo>
                    <a:pt x="206" y="2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" name="Google Shape;4254;p35">
              <a:extLst>
                <a:ext uri="{FF2B5EF4-FFF2-40B4-BE49-F238E27FC236}">
                  <a16:creationId xmlns:a16="http://schemas.microsoft.com/office/drawing/2014/main" id="{958FCB28-7154-C868-3575-891F057C03DA}"/>
                </a:ext>
              </a:extLst>
            </p:cNvPr>
            <p:cNvSpPr/>
            <p:nvPr/>
          </p:nvSpPr>
          <p:spPr>
            <a:xfrm>
              <a:off x="6016950" y="2692475"/>
              <a:ext cx="71350" cy="94850"/>
            </a:xfrm>
            <a:custGeom>
              <a:avLst/>
              <a:gdLst/>
              <a:ahLst/>
              <a:cxnLst/>
              <a:rect l="l" t="t" r="r" b="b"/>
              <a:pathLst>
                <a:path w="2854" h="3794" extrusionOk="0">
                  <a:moveTo>
                    <a:pt x="2620" y="1"/>
                  </a:moveTo>
                  <a:cubicBezTo>
                    <a:pt x="2561" y="1"/>
                    <a:pt x="2502" y="30"/>
                    <a:pt x="2469" y="99"/>
                  </a:cubicBezTo>
                  <a:cubicBezTo>
                    <a:pt x="1999" y="1067"/>
                    <a:pt x="1419" y="1977"/>
                    <a:pt x="736" y="2809"/>
                  </a:cubicBezTo>
                  <a:cubicBezTo>
                    <a:pt x="536" y="3050"/>
                    <a:pt x="329" y="3283"/>
                    <a:pt x="115" y="3510"/>
                  </a:cubicBezTo>
                  <a:cubicBezTo>
                    <a:pt x="1" y="3635"/>
                    <a:pt x="125" y="3794"/>
                    <a:pt x="260" y="3794"/>
                  </a:cubicBezTo>
                  <a:cubicBezTo>
                    <a:pt x="304" y="3794"/>
                    <a:pt x="349" y="3777"/>
                    <a:pt x="387" y="3736"/>
                  </a:cubicBezTo>
                  <a:cubicBezTo>
                    <a:pt x="1147" y="2930"/>
                    <a:pt x="1809" y="2037"/>
                    <a:pt x="2356" y="1074"/>
                  </a:cubicBezTo>
                  <a:cubicBezTo>
                    <a:pt x="2507" y="802"/>
                    <a:pt x="2652" y="528"/>
                    <a:pt x="2786" y="246"/>
                  </a:cubicBezTo>
                  <a:cubicBezTo>
                    <a:pt x="2853" y="111"/>
                    <a:pt x="2736" y="1"/>
                    <a:pt x="26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" name="Google Shape;4255;p35">
              <a:extLst>
                <a:ext uri="{FF2B5EF4-FFF2-40B4-BE49-F238E27FC236}">
                  <a16:creationId xmlns:a16="http://schemas.microsoft.com/office/drawing/2014/main" id="{115FD639-7098-7834-0AFD-E0FCD414EB67}"/>
                </a:ext>
              </a:extLst>
            </p:cNvPr>
            <p:cNvSpPr/>
            <p:nvPr/>
          </p:nvSpPr>
          <p:spPr>
            <a:xfrm>
              <a:off x="5972050" y="2791675"/>
              <a:ext cx="42225" cy="39625"/>
            </a:xfrm>
            <a:custGeom>
              <a:avLst/>
              <a:gdLst/>
              <a:ahLst/>
              <a:cxnLst/>
              <a:rect l="l" t="t" r="r" b="b"/>
              <a:pathLst>
                <a:path w="1689" h="1585" extrusionOk="0">
                  <a:moveTo>
                    <a:pt x="1433" y="1"/>
                  </a:moveTo>
                  <a:cubicBezTo>
                    <a:pt x="1389" y="1"/>
                    <a:pt x="1344" y="19"/>
                    <a:pt x="1307" y="61"/>
                  </a:cubicBezTo>
                  <a:cubicBezTo>
                    <a:pt x="934" y="495"/>
                    <a:pt x="529" y="897"/>
                    <a:pt x="96" y="1265"/>
                  </a:cubicBezTo>
                  <a:cubicBezTo>
                    <a:pt x="19" y="1323"/>
                    <a:pt x="0" y="1428"/>
                    <a:pt x="53" y="1510"/>
                  </a:cubicBezTo>
                  <a:cubicBezTo>
                    <a:pt x="85" y="1556"/>
                    <a:pt x="146" y="1585"/>
                    <a:pt x="205" y="1585"/>
                  </a:cubicBezTo>
                  <a:cubicBezTo>
                    <a:pt x="240" y="1585"/>
                    <a:pt x="274" y="1574"/>
                    <a:pt x="301" y="1551"/>
                  </a:cubicBezTo>
                  <a:cubicBezTo>
                    <a:pt x="758" y="1164"/>
                    <a:pt x="1184" y="743"/>
                    <a:pt x="1576" y="288"/>
                  </a:cubicBezTo>
                  <a:cubicBezTo>
                    <a:pt x="1688" y="160"/>
                    <a:pt x="1565" y="1"/>
                    <a:pt x="1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" name="Google Shape;4256;p35">
              <a:extLst>
                <a:ext uri="{FF2B5EF4-FFF2-40B4-BE49-F238E27FC236}">
                  <a16:creationId xmlns:a16="http://schemas.microsoft.com/office/drawing/2014/main" id="{0A646210-E7BE-FF72-A8BF-12E756144D6F}"/>
                </a:ext>
              </a:extLst>
            </p:cNvPr>
            <p:cNvSpPr/>
            <p:nvPr/>
          </p:nvSpPr>
          <p:spPr>
            <a:xfrm>
              <a:off x="5998900" y="2717525"/>
              <a:ext cx="48350" cy="61375"/>
            </a:xfrm>
            <a:custGeom>
              <a:avLst/>
              <a:gdLst/>
              <a:ahLst/>
              <a:cxnLst/>
              <a:rect l="l" t="t" r="r" b="b"/>
              <a:pathLst>
                <a:path w="1934" h="2455" extrusionOk="0">
                  <a:moveTo>
                    <a:pt x="1701" y="1"/>
                  </a:moveTo>
                  <a:cubicBezTo>
                    <a:pt x="1641" y="1"/>
                    <a:pt x="1582" y="29"/>
                    <a:pt x="1547" y="98"/>
                  </a:cubicBezTo>
                  <a:cubicBezTo>
                    <a:pt x="1171" y="852"/>
                    <a:pt x="688" y="1550"/>
                    <a:pt x="115" y="2171"/>
                  </a:cubicBezTo>
                  <a:cubicBezTo>
                    <a:pt x="1" y="2296"/>
                    <a:pt x="125" y="2455"/>
                    <a:pt x="260" y="2455"/>
                  </a:cubicBezTo>
                  <a:cubicBezTo>
                    <a:pt x="304" y="2455"/>
                    <a:pt x="349" y="2438"/>
                    <a:pt x="387" y="2397"/>
                  </a:cubicBezTo>
                  <a:cubicBezTo>
                    <a:pt x="979" y="1752"/>
                    <a:pt x="1477" y="1027"/>
                    <a:pt x="1867" y="245"/>
                  </a:cubicBezTo>
                  <a:cubicBezTo>
                    <a:pt x="1934" y="111"/>
                    <a:pt x="1817" y="1"/>
                    <a:pt x="17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" name="Google Shape;4257;p35">
              <a:extLst>
                <a:ext uri="{FF2B5EF4-FFF2-40B4-BE49-F238E27FC236}">
                  <a16:creationId xmlns:a16="http://schemas.microsoft.com/office/drawing/2014/main" id="{BA026E8A-FE1A-60B6-7AE9-D71C32D19EFF}"/>
                </a:ext>
              </a:extLst>
            </p:cNvPr>
            <p:cNvSpPr/>
            <p:nvPr/>
          </p:nvSpPr>
          <p:spPr>
            <a:xfrm>
              <a:off x="5991775" y="2595725"/>
              <a:ext cx="84000" cy="21950"/>
            </a:xfrm>
            <a:custGeom>
              <a:avLst/>
              <a:gdLst/>
              <a:ahLst/>
              <a:cxnLst/>
              <a:rect l="l" t="t" r="r" b="b"/>
              <a:pathLst>
                <a:path w="3360" h="878" extrusionOk="0">
                  <a:moveTo>
                    <a:pt x="2303" y="1"/>
                  </a:moveTo>
                  <a:cubicBezTo>
                    <a:pt x="1554" y="1"/>
                    <a:pt x="811" y="180"/>
                    <a:pt x="140" y="530"/>
                  </a:cubicBezTo>
                  <a:cubicBezTo>
                    <a:pt x="58" y="576"/>
                    <a:pt x="0" y="660"/>
                    <a:pt x="37" y="759"/>
                  </a:cubicBezTo>
                  <a:cubicBezTo>
                    <a:pt x="63" y="832"/>
                    <a:pt x="128" y="877"/>
                    <a:pt x="195" y="877"/>
                  </a:cubicBezTo>
                  <a:cubicBezTo>
                    <a:pt x="219" y="877"/>
                    <a:pt x="243" y="872"/>
                    <a:pt x="265" y="860"/>
                  </a:cubicBezTo>
                  <a:cubicBezTo>
                    <a:pt x="898" y="526"/>
                    <a:pt x="1599" y="353"/>
                    <a:pt x="2308" y="353"/>
                  </a:cubicBezTo>
                  <a:cubicBezTo>
                    <a:pt x="2569" y="353"/>
                    <a:pt x="2831" y="377"/>
                    <a:pt x="3091" y="424"/>
                  </a:cubicBezTo>
                  <a:cubicBezTo>
                    <a:pt x="3104" y="427"/>
                    <a:pt x="3116" y="428"/>
                    <a:pt x="3128" y="428"/>
                  </a:cubicBezTo>
                  <a:cubicBezTo>
                    <a:pt x="3318" y="428"/>
                    <a:pt x="3359" y="118"/>
                    <a:pt x="3148" y="78"/>
                  </a:cubicBezTo>
                  <a:cubicBezTo>
                    <a:pt x="2868" y="26"/>
                    <a:pt x="2585" y="1"/>
                    <a:pt x="23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" name="Google Shape;4258;p35">
              <a:extLst>
                <a:ext uri="{FF2B5EF4-FFF2-40B4-BE49-F238E27FC236}">
                  <a16:creationId xmlns:a16="http://schemas.microsoft.com/office/drawing/2014/main" id="{13F87069-F84C-A9E0-1B54-632347F2256D}"/>
                </a:ext>
              </a:extLst>
            </p:cNvPr>
            <p:cNvSpPr/>
            <p:nvPr/>
          </p:nvSpPr>
          <p:spPr>
            <a:xfrm>
              <a:off x="6126250" y="2828550"/>
              <a:ext cx="28500" cy="60700"/>
            </a:xfrm>
            <a:custGeom>
              <a:avLst/>
              <a:gdLst/>
              <a:ahLst/>
              <a:cxnLst/>
              <a:rect l="l" t="t" r="r" b="b"/>
              <a:pathLst>
                <a:path w="1140" h="2428" extrusionOk="0">
                  <a:moveTo>
                    <a:pt x="939" y="1"/>
                  </a:moveTo>
                  <a:cubicBezTo>
                    <a:pt x="862" y="1"/>
                    <a:pt x="786" y="45"/>
                    <a:pt x="771" y="144"/>
                  </a:cubicBezTo>
                  <a:cubicBezTo>
                    <a:pt x="655" y="856"/>
                    <a:pt x="419" y="1547"/>
                    <a:pt x="73" y="2182"/>
                  </a:cubicBezTo>
                  <a:cubicBezTo>
                    <a:pt x="0" y="2317"/>
                    <a:pt x="119" y="2427"/>
                    <a:pt x="238" y="2427"/>
                  </a:cubicBezTo>
                  <a:cubicBezTo>
                    <a:pt x="297" y="2427"/>
                    <a:pt x="357" y="2399"/>
                    <a:pt x="393" y="2334"/>
                  </a:cubicBezTo>
                  <a:cubicBezTo>
                    <a:pt x="751" y="1667"/>
                    <a:pt x="997" y="945"/>
                    <a:pt x="1120" y="199"/>
                  </a:cubicBezTo>
                  <a:cubicBezTo>
                    <a:pt x="1140" y="74"/>
                    <a:pt x="1038" y="1"/>
                    <a:pt x="9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" name="Google Shape;4259;p35">
              <a:extLst>
                <a:ext uri="{FF2B5EF4-FFF2-40B4-BE49-F238E27FC236}">
                  <a16:creationId xmlns:a16="http://schemas.microsoft.com/office/drawing/2014/main" id="{FA3F3342-50F5-F962-4942-3F9AEEF1587D}"/>
                </a:ext>
              </a:extLst>
            </p:cNvPr>
            <p:cNvSpPr/>
            <p:nvPr/>
          </p:nvSpPr>
          <p:spPr>
            <a:xfrm>
              <a:off x="6077525" y="2916625"/>
              <a:ext cx="44125" cy="52850"/>
            </a:xfrm>
            <a:custGeom>
              <a:avLst/>
              <a:gdLst/>
              <a:ahLst/>
              <a:cxnLst/>
              <a:rect l="l" t="t" r="r" b="b"/>
              <a:pathLst>
                <a:path w="1765" h="2114" extrusionOk="0">
                  <a:moveTo>
                    <a:pt x="1526" y="1"/>
                  </a:moveTo>
                  <a:cubicBezTo>
                    <a:pt x="1467" y="1"/>
                    <a:pt x="1408" y="28"/>
                    <a:pt x="1372" y="93"/>
                  </a:cubicBezTo>
                  <a:cubicBezTo>
                    <a:pt x="1032" y="726"/>
                    <a:pt x="611" y="1309"/>
                    <a:pt x="118" y="1831"/>
                  </a:cubicBezTo>
                  <a:cubicBezTo>
                    <a:pt x="0" y="1954"/>
                    <a:pt x="125" y="2113"/>
                    <a:pt x="261" y="2113"/>
                  </a:cubicBezTo>
                  <a:cubicBezTo>
                    <a:pt x="306" y="2113"/>
                    <a:pt x="351" y="2096"/>
                    <a:pt x="390" y="2055"/>
                  </a:cubicBezTo>
                  <a:cubicBezTo>
                    <a:pt x="902" y="1513"/>
                    <a:pt x="1341" y="902"/>
                    <a:pt x="1692" y="245"/>
                  </a:cubicBezTo>
                  <a:cubicBezTo>
                    <a:pt x="1764" y="112"/>
                    <a:pt x="1645" y="1"/>
                    <a:pt x="1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" name="Google Shape;4260;p35">
              <a:extLst>
                <a:ext uri="{FF2B5EF4-FFF2-40B4-BE49-F238E27FC236}">
                  <a16:creationId xmlns:a16="http://schemas.microsoft.com/office/drawing/2014/main" id="{DBF3E202-DEDD-84A2-5219-AE15F5A64CC6}"/>
                </a:ext>
              </a:extLst>
            </p:cNvPr>
            <p:cNvSpPr/>
            <p:nvPr/>
          </p:nvSpPr>
          <p:spPr>
            <a:xfrm>
              <a:off x="6334125" y="2838600"/>
              <a:ext cx="107300" cy="123900"/>
            </a:xfrm>
            <a:custGeom>
              <a:avLst/>
              <a:gdLst/>
              <a:ahLst/>
              <a:cxnLst/>
              <a:rect l="l" t="t" r="r" b="b"/>
              <a:pathLst>
                <a:path w="4292" h="4956" extrusionOk="0">
                  <a:moveTo>
                    <a:pt x="260" y="1"/>
                  </a:moveTo>
                  <a:cubicBezTo>
                    <a:pt x="117" y="1"/>
                    <a:pt x="0" y="194"/>
                    <a:pt x="143" y="310"/>
                  </a:cubicBezTo>
                  <a:cubicBezTo>
                    <a:pt x="1344" y="1299"/>
                    <a:pt x="2395" y="2459"/>
                    <a:pt x="3262" y="3751"/>
                  </a:cubicBezTo>
                  <a:cubicBezTo>
                    <a:pt x="3510" y="4117"/>
                    <a:pt x="3741" y="4495"/>
                    <a:pt x="3957" y="4882"/>
                  </a:cubicBezTo>
                  <a:cubicBezTo>
                    <a:pt x="3984" y="4932"/>
                    <a:pt x="4039" y="4956"/>
                    <a:pt x="4095" y="4956"/>
                  </a:cubicBezTo>
                  <a:cubicBezTo>
                    <a:pt x="4133" y="4956"/>
                    <a:pt x="4171" y="4945"/>
                    <a:pt x="4200" y="4923"/>
                  </a:cubicBezTo>
                  <a:cubicBezTo>
                    <a:pt x="4284" y="4863"/>
                    <a:pt x="4292" y="4762"/>
                    <a:pt x="4244" y="4678"/>
                  </a:cubicBezTo>
                  <a:cubicBezTo>
                    <a:pt x="3469" y="3294"/>
                    <a:pt x="2496" y="2030"/>
                    <a:pt x="1358" y="926"/>
                  </a:cubicBezTo>
                  <a:cubicBezTo>
                    <a:pt x="1040" y="615"/>
                    <a:pt x="711" y="322"/>
                    <a:pt x="369" y="42"/>
                  </a:cubicBezTo>
                  <a:cubicBezTo>
                    <a:pt x="333" y="13"/>
                    <a:pt x="296" y="1"/>
                    <a:pt x="2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" name="Google Shape;4261;p35">
              <a:extLst>
                <a:ext uri="{FF2B5EF4-FFF2-40B4-BE49-F238E27FC236}">
                  <a16:creationId xmlns:a16="http://schemas.microsoft.com/office/drawing/2014/main" id="{3BF37199-BEBA-B402-57E5-FD164DD35437}"/>
                </a:ext>
              </a:extLst>
            </p:cNvPr>
            <p:cNvSpPr/>
            <p:nvPr/>
          </p:nvSpPr>
          <p:spPr>
            <a:xfrm>
              <a:off x="6460000" y="3006525"/>
              <a:ext cx="24200" cy="48550"/>
            </a:xfrm>
            <a:custGeom>
              <a:avLst/>
              <a:gdLst/>
              <a:ahLst/>
              <a:cxnLst/>
              <a:rect l="l" t="t" r="r" b="b"/>
              <a:pathLst>
                <a:path w="968" h="1942" extrusionOk="0">
                  <a:moveTo>
                    <a:pt x="192" y="0"/>
                  </a:moveTo>
                  <a:cubicBezTo>
                    <a:pt x="155" y="0"/>
                    <a:pt x="118" y="10"/>
                    <a:pt x="89" y="31"/>
                  </a:cubicBezTo>
                  <a:cubicBezTo>
                    <a:pt x="17" y="81"/>
                    <a:pt x="0" y="197"/>
                    <a:pt x="49" y="276"/>
                  </a:cubicBezTo>
                  <a:cubicBezTo>
                    <a:pt x="318" y="740"/>
                    <a:pt x="506" y="1251"/>
                    <a:pt x="602" y="1780"/>
                  </a:cubicBezTo>
                  <a:cubicBezTo>
                    <a:pt x="618" y="1870"/>
                    <a:pt x="687" y="1942"/>
                    <a:pt x="781" y="1942"/>
                  </a:cubicBezTo>
                  <a:cubicBezTo>
                    <a:pt x="786" y="1942"/>
                    <a:pt x="790" y="1942"/>
                    <a:pt x="795" y="1941"/>
                  </a:cubicBezTo>
                  <a:cubicBezTo>
                    <a:pt x="884" y="1932"/>
                    <a:pt x="968" y="1840"/>
                    <a:pt x="953" y="1749"/>
                  </a:cubicBezTo>
                  <a:cubicBezTo>
                    <a:pt x="845" y="1157"/>
                    <a:pt x="636" y="591"/>
                    <a:pt x="333" y="71"/>
                  </a:cubicBezTo>
                  <a:cubicBezTo>
                    <a:pt x="304" y="24"/>
                    <a:pt x="247" y="0"/>
                    <a:pt x="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" name="Google Shape;4262;p35">
              <a:extLst>
                <a:ext uri="{FF2B5EF4-FFF2-40B4-BE49-F238E27FC236}">
                  <a16:creationId xmlns:a16="http://schemas.microsoft.com/office/drawing/2014/main" id="{C681F92B-977F-C57B-A915-590D40080E75}"/>
                </a:ext>
              </a:extLst>
            </p:cNvPr>
            <p:cNvSpPr/>
            <p:nvPr/>
          </p:nvSpPr>
          <p:spPr>
            <a:xfrm>
              <a:off x="6400700" y="2961300"/>
              <a:ext cx="56250" cy="93800"/>
            </a:xfrm>
            <a:custGeom>
              <a:avLst/>
              <a:gdLst/>
              <a:ahLst/>
              <a:cxnLst/>
              <a:rect l="l" t="t" r="r" b="b"/>
              <a:pathLst>
                <a:path w="2250" h="3752" extrusionOk="0">
                  <a:moveTo>
                    <a:pt x="246" y="1"/>
                  </a:moveTo>
                  <a:cubicBezTo>
                    <a:pt x="122" y="1"/>
                    <a:pt x="0" y="145"/>
                    <a:pt x="88" y="280"/>
                  </a:cubicBezTo>
                  <a:cubicBezTo>
                    <a:pt x="784" y="1344"/>
                    <a:pt x="1381" y="2470"/>
                    <a:pt x="1867" y="3645"/>
                  </a:cubicBezTo>
                  <a:cubicBezTo>
                    <a:pt x="1898" y="3720"/>
                    <a:pt x="1961" y="3752"/>
                    <a:pt x="2025" y="3752"/>
                  </a:cubicBezTo>
                  <a:cubicBezTo>
                    <a:pt x="2136" y="3752"/>
                    <a:pt x="2249" y="3655"/>
                    <a:pt x="2194" y="3522"/>
                  </a:cubicBezTo>
                  <a:cubicBezTo>
                    <a:pt x="1699" y="2318"/>
                    <a:pt x="1090" y="1163"/>
                    <a:pt x="377" y="75"/>
                  </a:cubicBezTo>
                  <a:cubicBezTo>
                    <a:pt x="341" y="23"/>
                    <a:pt x="293" y="1"/>
                    <a:pt x="2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" name="Google Shape;4263;p35">
              <a:extLst>
                <a:ext uri="{FF2B5EF4-FFF2-40B4-BE49-F238E27FC236}">
                  <a16:creationId xmlns:a16="http://schemas.microsoft.com/office/drawing/2014/main" id="{DA8CD952-A8F1-55C3-11FF-F3AE0E56E94C}"/>
                </a:ext>
              </a:extLst>
            </p:cNvPr>
            <p:cNvSpPr/>
            <p:nvPr/>
          </p:nvSpPr>
          <p:spPr>
            <a:xfrm>
              <a:off x="6018850" y="2341275"/>
              <a:ext cx="754375" cy="514650"/>
            </a:xfrm>
            <a:custGeom>
              <a:avLst/>
              <a:gdLst/>
              <a:ahLst/>
              <a:cxnLst/>
              <a:rect l="l" t="t" r="r" b="b"/>
              <a:pathLst>
                <a:path w="30175" h="20586" extrusionOk="0">
                  <a:moveTo>
                    <a:pt x="17289" y="0"/>
                  </a:moveTo>
                  <a:cubicBezTo>
                    <a:pt x="17186" y="0"/>
                    <a:pt x="17096" y="95"/>
                    <a:pt x="17100" y="191"/>
                  </a:cubicBezTo>
                  <a:cubicBezTo>
                    <a:pt x="17066" y="205"/>
                    <a:pt x="17040" y="234"/>
                    <a:pt x="17028" y="268"/>
                  </a:cubicBezTo>
                  <a:cubicBezTo>
                    <a:pt x="16607" y="1454"/>
                    <a:pt x="15565" y="2403"/>
                    <a:pt x="14332" y="2679"/>
                  </a:cubicBezTo>
                  <a:cubicBezTo>
                    <a:pt x="13952" y="2766"/>
                    <a:pt x="13560" y="2776"/>
                    <a:pt x="13201" y="2949"/>
                  </a:cubicBezTo>
                  <a:cubicBezTo>
                    <a:pt x="12845" y="3125"/>
                    <a:pt x="12571" y="3317"/>
                    <a:pt x="12231" y="3454"/>
                  </a:cubicBezTo>
                  <a:cubicBezTo>
                    <a:pt x="11626" y="3703"/>
                    <a:pt x="10980" y="3831"/>
                    <a:pt x="10329" y="3831"/>
                  </a:cubicBezTo>
                  <a:cubicBezTo>
                    <a:pt x="10294" y="3831"/>
                    <a:pt x="10259" y="3830"/>
                    <a:pt x="10224" y="3830"/>
                  </a:cubicBezTo>
                  <a:cubicBezTo>
                    <a:pt x="9459" y="3818"/>
                    <a:pt x="8710" y="3625"/>
                    <a:pt x="8034" y="3271"/>
                  </a:cubicBezTo>
                  <a:cubicBezTo>
                    <a:pt x="8009" y="3258"/>
                    <a:pt x="7984" y="3252"/>
                    <a:pt x="7960" y="3252"/>
                  </a:cubicBezTo>
                  <a:cubicBezTo>
                    <a:pt x="7879" y="3252"/>
                    <a:pt x="7808" y="3320"/>
                    <a:pt x="7786" y="3401"/>
                  </a:cubicBezTo>
                  <a:cubicBezTo>
                    <a:pt x="7562" y="4280"/>
                    <a:pt x="7052" y="5055"/>
                    <a:pt x="6402" y="5678"/>
                  </a:cubicBezTo>
                  <a:cubicBezTo>
                    <a:pt x="5752" y="6301"/>
                    <a:pt x="4917" y="6802"/>
                    <a:pt x="4053" y="7127"/>
                  </a:cubicBezTo>
                  <a:cubicBezTo>
                    <a:pt x="3808" y="7221"/>
                    <a:pt x="3546" y="7283"/>
                    <a:pt x="3314" y="7413"/>
                  </a:cubicBezTo>
                  <a:cubicBezTo>
                    <a:pt x="3081" y="7543"/>
                    <a:pt x="2864" y="7769"/>
                    <a:pt x="2932" y="8051"/>
                  </a:cubicBezTo>
                  <a:cubicBezTo>
                    <a:pt x="2941" y="8118"/>
                    <a:pt x="2987" y="8176"/>
                    <a:pt x="3052" y="8203"/>
                  </a:cubicBezTo>
                  <a:cubicBezTo>
                    <a:pt x="3235" y="8893"/>
                    <a:pt x="3110" y="9635"/>
                    <a:pt x="2790" y="10272"/>
                  </a:cubicBezTo>
                  <a:cubicBezTo>
                    <a:pt x="2472" y="10910"/>
                    <a:pt x="1895" y="11490"/>
                    <a:pt x="1264" y="11902"/>
                  </a:cubicBezTo>
                  <a:cubicBezTo>
                    <a:pt x="910" y="12130"/>
                    <a:pt x="535" y="12328"/>
                    <a:pt x="145" y="12491"/>
                  </a:cubicBezTo>
                  <a:cubicBezTo>
                    <a:pt x="0" y="12552"/>
                    <a:pt x="12" y="12722"/>
                    <a:pt x="104" y="12800"/>
                  </a:cubicBezTo>
                  <a:cubicBezTo>
                    <a:pt x="129" y="12855"/>
                    <a:pt x="189" y="12901"/>
                    <a:pt x="250" y="12901"/>
                  </a:cubicBezTo>
                  <a:cubicBezTo>
                    <a:pt x="258" y="12901"/>
                    <a:pt x="267" y="12900"/>
                    <a:pt x="275" y="12898"/>
                  </a:cubicBezTo>
                  <a:cubicBezTo>
                    <a:pt x="368" y="12879"/>
                    <a:pt x="461" y="12870"/>
                    <a:pt x="553" y="12870"/>
                  </a:cubicBezTo>
                  <a:cubicBezTo>
                    <a:pt x="923" y="12870"/>
                    <a:pt x="1279" y="13013"/>
                    <a:pt x="1611" y="13175"/>
                  </a:cubicBezTo>
                  <a:cubicBezTo>
                    <a:pt x="2027" y="13375"/>
                    <a:pt x="2393" y="13572"/>
                    <a:pt x="2708" y="13875"/>
                  </a:cubicBezTo>
                  <a:cubicBezTo>
                    <a:pt x="3365" y="14513"/>
                    <a:pt x="3353" y="15490"/>
                    <a:pt x="3067" y="16301"/>
                  </a:cubicBezTo>
                  <a:cubicBezTo>
                    <a:pt x="2965" y="16573"/>
                    <a:pt x="2850" y="16838"/>
                    <a:pt x="2715" y="17095"/>
                  </a:cubicBezTo>
                  <a:cubicBezTo>
                    <a:pt x="2655" y="17216"/>
                    <a:pt x="2552" y="17355"/>
                    <a:pt x="2648" y="17488"/>
                  </a:cubicBezTo>
                  <a:cubicBezTo>
                    <a:pt x="2687" y="17536"/>
                    <a:pt x="2746" y="17563"/>
                    <a:pt x="2806" y="17563"/>
                  </a:cubicBezTo>
                  <a:cubicBezTo>
                    <a:pt x="2827" y="17563"/>
                    <a:pt x="2849" y="17560"/>
                    <a:pt x="2869" y="17553"/>
                  </a:cubicBezTo>
                  <a:lnTo>
                    <a:pt x="2896" y="17553"/>
                  </a:lnTo>
                  <a:cubicBezTo>
                    <a:pt x="2901" y="17553"/>
                    <a:pt x="2906" y="17553"/>
                    <a:pt x="2911" y="17553"/>
                  </a:cubicBezTo>
                  <a:cubicBezTo>
                    <a:pt x="3185" y="17553"/>
                    <a:pt x="3454" y="17745"/>
                    <a:pt x="3567" y="17993"/>
                  </a:cubicBezTo>
                  <a:cubicBezTo>
                    <a:pt x="3596" y="18056"/>
                    <a:pt x="3615" y="18121"/>
                    <a:pt x="3627" y="18188"/>
                  </a:cubicBezTo>
                  <a:cubicBezTo>
                    <a:pt x="3639" y="18289"/>
                    <a:pt x="3627" y="18388"/>
                    <a:pt x="3680" y="18477"/>
                  </a:cubicBezTo>
                  <a:cubicBezTo>
                    <a:pt x="3786" y="18653"/>
                    <a:pt x="4029" y="18643"/>
                    <a:pt x="4212" y="18669"/>
                  </a:cubicBezTo>
                  <a:cubicBezTo>
                    <a:pt x="4920" y="18787"/>
                    <a:pt x="5649" y="18997"/>
                    <a:pt x="6219" y="19447"/>
                  </a:cubicBezTo>
                  <a:cubicBezTo>
                    <a:pt x="6376" y="19570"/>
                    <a:pt x="6518" y="19709"/>
                    <a:pt x="6643" y="19863"/>
                  </a:cubicBezTo>
                  <a:cubicBezTo>
                    <a:pt x="6787" y="20044"/>
                    <a:pt x="6920" y="20231"/>
                    <a:pt x="7093" y="20388"/>
                  </a:cubicBezTo>
                  <a:cubicBezTo>
                    <a:pt x="7103" y="20410"/>
                    <a:pt x="7117" y="20429"/>
                    <a:pt x="7134" y="20446"/>
                  </a:cubicBezTo>
                  <a:cubicBezTo>
                    <a:pt x="7170" y="20477"/>
                    <a:pt x="7208" y="20491"/>
                    <a:pt x="7247" y="20491"/>
                  </a:cubicBezTo>
                  <a:cubicBezTo>
                    <a:pt x="7296" y="20491"/>
                    <a:pt x="7345" y="20468"/>
                    <a:pt x="7384" y="20431"/>
                  </a:cubicBezTo>
                  <a:cubicBezTo>
                    <a:pt x="7748" y="20080"/>
                    <a:pt x="8272" y="19932"/>
                    <a:pt x="8771" y="19932"/>
                  </a:cubicBezTo>
                  <a:cubicBezTo>
                    <a:pt x="8816" y="19932"/>
                    <a:pt x="8861" y="19933"/>
                    <a:pt x="8905" y="19935"/>
                  </a:cubicBezTo>
                  <a:cubicBezTo>
                    <a:pt x="9610" y="19972"/>
                    <a:pt x="10270" y="20265"/>
                    <a:pt x="10898" y="20566"/>
                  </a:cubicBezTo>
                  <a:cubicBezTo>
                    <a:pt x="10922" y="20580"/>
                    <a:pt x="10947" y="20586"/>
                    <a:pt x="10973" y="20586"/>
                  </a:cubicBezTo>
                  <a:cubicBezTo>
                    <a:pt x="11020" y="20586"/>
                    <a:pt x="11066" y="20564"/>
                    <a:pt x="11095" y="20525"/>
                  </a:cubicBezTo>
                  <a:lnTo>
                    <a:pt x="11112" y="20537"/>
                  </a:lnTo>
                  <a:cubicBezTo>
                    <a:pt x="11144" y="20564"/>
                    <a:pt x="11181" y="20576"/>
                    <a:pt x="11217" y="20576"/>
                  </a:cubicBezTo>
                  <a:cubicBezTo>
                    <a:pt x="11267" y="20576"/>
                    <a:pt x="11317" y="20553"/>
                    <a:pt x="11358" y="20515"/>
                  </a:cubicBezTo>
                  <a:cubicBezTo>
                    <a:pt x="11728" y="20159"/>
                    <a:pt x="12195" y="19921"/>
                    <a:pt x="12703" y="19832"/>
                  </a:cubicBezTo>
                  <a:cubicBezTo>
                    <a:pt x="12840" y="19809"/>
                    <a:pt x="12976" y="19798"/>
                    <a:pt x="13111" y="19798"/>
                  </a:cubicBezTo>
                  <a:cubicBezTo>
                    <a:pt x="13551" y="19798"/>
                    <a:pt x="13981" y="19909"/>
                    <a:pt x="14405" y="20049"/>
                  </a:cubicBezTo>
                  <a:cubicBezTo>
                    <a:pt x="14958" y="20231"/>
                    <a:pt x="15541" y="20448"/>
                    <a:pt x="16147" y="20494"/>
                  </a:cubicBezTo>
                  <a:cubicBezTo>
                    <a:pt x="16267" y="20503"/>
                    <a:pt x="16387" y="20507"/>
                    <a:pt x="16507" y="20507"/>
                  </a:cubicBezTo>
                  <a:cubicBezTo>
                    <a:pt x="16767" y="20507"/>
                    <a:pt x="17027" y="20486"/>
                    <a:pt x="17285" y="20443"/>
                  </a:cubicBezTo>
                  <a:cubicBezTo>
                    <a:pt x="18652" y="20308"/>
                    <a:pt x="19947" y="19743"/>
                    <a:pt x="21124" y="19040"/>
                  </a:cubicBezTo>
                  <a:cubicBezTo>
                    <a:pt x="21800" y="18638"/>
                    <a:pt x="22450" y="18186"/>
                    <a:pt x="23088" y="17724"/>
                  </a:cubicBezTo>
                  <a:cubicBezTo>
                    <a:pt x="23726" y="17259"/>
                    <a:pt x="24385" y="16754"/>
                    <a:pt x="24980" y="16207"/>
                  </a:cubicBezTo>
                  <a:cubicBezTo>
                    <a:pt x="25632" y="15606"/>
                    <a:pt x="26217" y="14937"/>
                    <a:pt x="26672" y="14174"/>
                  </a:cubicBezTo>
                  <a:cubicBezTo>
                    <a:pt x="26681" y="14162"/>
                    <a:pt x="26691" y="14150"/>
                    <a:pt x="26698" y="14138"/>
                  </a:cubicBezTo>
                  <a:cubicBezTo>
                    <a:pt x="27170" y="13293"/>
                    <a:pt x="27105" y="12277"/>
                    <a:pt x="27406" y="11380"/>
                  </a:cubicBezTo>
                  <a:cubicBezTo>
                    <a:pt x="27673" y="10583"/>
                    <a:pt x="28118" y="9856"/>
                    <a:pt x="28708" y="9257"/>
                  </a:cubicBezTo>
                  <a:cubicBezTo>
                    <a:pt x="28999" y="8963"/>
                    <a:pt x="29324" y="8703"/>
                    <a:pt x="29675" y="8484"/>
                  </a:cubicBezTo>
                  <a:lnTo>
                    <a:pt x="29812" y="8612"/>
                  </a:lnTo>
                  <a:cubicBezTo>
                    <a:pt x="29847" y="8641"/>
                    <a:pt x="29883" y="8654"/>
                    <a:pt x="29919" y="8654"/>
                  </a:cubicBezTo>
                  <a:cubicBezTo>
                    <a:pt x="30058" y="8654"/>
                    <a:pt x="30174" y="8457"/>
                    <a:pt x="30036" y="8340"/>
                  </a:cubicBezTo>
                  <a:lnTo>
                    <a:pt x="29887" y="8205"/>
                  </a:lnTo>
                  <a:cubicBezTo>
                    <a:pt x="29882" y="8186"/>
                    <a:pt x="29875" y="8167"/>
                    <a:pt x="29865" y="8150"/>
                  </a:cubicBezTo>
                  <a:cubicBezTo>
                    <a:pt x="29841" y="8116"/>
                    <a:pt x="29805" y="8094"/>
                    <a:pt x="29764" y="8085"/>
                  </a:cubicBezTo>
                  <a:cubicBezTo>
                    <a:pt x="28765" y="7100"/>
                    <a:pt x="28096" y="5830"/>
                    <a:pt x="27851" y="4451"/>
                  </a:cubicBezTo>
                  <a:cubicBezTo>
                    <a:pt x="27774" y="4027"/>
                    <a:pt x="27740" y="3596"/>
                    <a:pt x="27747" y="3165"/>
                  </a:cubicBezTo>
                  <a:cubicBezTo>
                    <a:pt x="27747" y="3075"/>
                    <a:pt x="27654" y="3006"/>
                    <a:pt x="27571" y="3006"/>
                  </a:cubicBezTo>
                  <a:cubicBezTo>
                    <a:pt x="27565" y="3006"/>
                    <a:pt x="27560" y="3006"/>
                    <a:pt x="27555" y="3007"/>
                  </a:cubicBezTo>
                  <a:lnTo>
                    <a:pt x="27543" y="3007"/>
                  </a:lnTo>
                  <a:cubicBezTo>
                    <a:pt x="26691" y="1989"/>
                    <a:pt x="25252" y="1866"/>
                    <a:pt x="24113" y="1312"/>
                  </a:cubicBezTo>
                  <a:cubicBezTo>
                    <a:pt x="23964" y="1245"/>
                    <a:pt x="23822" y="1165"/>
                    <a:pt x="23687" y="1074"/>
                  </a:cubicBezTo>
                  <a:cubicBezTo>
                    <a:pt x="23507" y="958"/>
                    <a:pt x="23333" y="862"/>
                    <a:pt x="23112" y="862"/>
                  </a:cubicBezTo>
                  <a:cubicBezTo>
                    <a:pt x="22888" y="862"/>
                    <a:pt x="22696" y="946"/>
                    <a:pt x="22496" y="999"/>
                  </a:cubicBezTo>
                  <a:cubicBezTo>
                    <a:pt x="22320" y="1048"/>
                    <a:pt x="22142" y="1086"/>
                    <a:pt x="21962" y="1115"/>
                  </a:cubicBezTo>
                  <a:cubicBezTo>
                    <a:pt x="21636" y="1167"/>
                    <a:pt x="21307" y="1194"/>
                    <a:pt x="20978" y="1194"/>
                  </a:cubicBezTo>
                  <a:cubicBezTo>
                    <a:pt x="20551" y="1194"/>
                    <a:pt x="20125" y="1149"/>
                    <a:pt x="19707" y="1060"/>
                  </a:cubicBezTo>
                  <a:cubicBezTo>
                    <a:pt x="18871" y="886"/>
                    <a:pt x="18084" y="537"/>
                    <a:pt x="17396" y="37"/>
                  </a:cubicBezTo>
                  <a:cubicBezTo>
                    <a:pt x="17361" y="11"/>
                    <a:pt x="17324" y="0"/>
                    <a:pt x="172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" name="Google Shape;4264;p35">
              <a:extLst>
                <a:ext uri="{FF2B5EF4-FFF2-40B4-BE49-F238E27FC236}">
                  <a16:creationId xmlns:a16="http://schemas.microsoft.com/office/drawing/2014/main" id="{6C5309CD-36B7-5B4C-02F9-F51BA31E826E}"/>
                </a:ext>
              </a:extLst>
            </p:cNvPr>
            <p:cNvSpPr/>
            <p:nvPr/>
          </p:nvSpPr>
          <p:spPr>
            <a:xfrm>
              <a:off x="6166750" y="2760675"/>
              <a:ext cx="35525" cy="25050"/>
            </a:xfrm>
            <a:custGeom>
              <a:avLst/>
              <a:gdLst/>
              <a:ahLst/>
              <a:cxnLst/>
              <a:rect l="l" t="t" r="r" b="b"/>
              <a:pathLst>
                <a:path w="1421" h="1002" extrusionOk="0">
                  <a:moveTo>
                    <a:pt x="196" y="0"/>
                  </a:moveTo>
                  <a:cubicBezTo>
                    <a:pt x="142" y="0"/>
                    <a:pt x="85" y="23"/>
                    <a:pt x="53" y="62"/>
                  </a:cubicBezTo>
                  <a:cubicBezTo>
                    <a:pt x="0" y="132"/>
                    <a:pt x="5" y="240"/>
                    <a:pt x="75" y="312"/>
                  </a:cubicBezTo>
                  <a:cubicBezTo>
                    <a:pt x="376" y="620"/>
                    <a:pt x="744" y="851"/>
                    <a:pt x="1153" y="989"/>
                  </a:cubicBezTo>
                  <a:cubicBezTo>
                    <a:pt x="1177" y="997"/>
                    <a:pt x="1203" y="1002"/>
                    <a:pt x="1229" y="1002"/>
                  </a:cubicBezTo>
                  <a:cubicBezTo>
                    <a:pt x="1294" y="1002"/>
                    <a:pt x="1357" y="972"/>
                    <a:pt x="1386" y="904"/>
                  </a:cubicBezTo>
                  <a:cubicBezTo>
                    <a:pt x="1420" y="825"/>
                    <a:pt x="1394" y="700"/>
                    <a:pt x="1300" y="671"/>
                  </a:cubicBezTo>
                  <a:cubicBezTo>
                    <a:pt x="919" y="546"/>
                    <a:pt x="578" y="329"/>
                    <a:pt x="301" y="40"/>
                  </a:cubicBezTo>
                  <a:cubicBezTo>
                    <a:pt x="274" y="13"/>
                    <a:pt x="236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" name="Google Shape;4265;p35">
              <a:extLst>
                <a:ext uri="{FF2B5EF4-FFF2-40B4-BE49-F238E27FC236}">
                  <a16:creationId xmlns:a16="http://schemas.microsoft.com/office/drawing/2014/main" id="{039B4687-BB26-0B27-5601-D0579370A855}"/>
                </a:ext>
              </a:extLst>
            </p:cNvPr>
            <p:cNvSpPr/>
            <p:nvPr/>
          </p:nvSpPr>
          <p:spPr>
            <a:xfrm>
              <a:off x="6222650" y="2788600"/>
              <a:ext cx="45500" cy="17675"/>
            </a:xfrm>
            <a:custGeom>
              <a:avLst/>
              <a:gdLst/>
              <a:ahLst/>
              <a:cxnLst/>
              <a:rect l="l" t="t" r="r" b="b"/>
              <a:pathLst>
                <a:path w="1820" h="707" extrusionOk="0">
                  <a:moveTo>
                    <a:pt x="260" y="0"/>
                  </a:moveTo>
                  <a:cubicBezTo>
                    <a:pt x="94" y="0"/>
                    <a:pt x="1" y="256"/>
                    <a:pt x="183" y="336"/>
                  </a:cubicBezTo>
                  <a:cubicBezTo>
                    <a:pt x="630" y="533"/>
                    <a:pt x="1107" y="659"/>
                    <a:pt x="1596" y="707"/>
                  </a:cubicBezTo>
                  <a:cubicBezTo>
                    <a:pt x="1600" y="707"/>
                    <a:pt x="1604" y="707"/>
                    <a:pt x="1608" y="707"/>
                  </a:cubicBezTo>
                  <a:cubicBezTo>
                    <a:pt x="1700" y="707"/>
                    <a:pt x="1784" y="657"/>
                    <a:pt x="1800" y="562"/>
                  </a:cubicBezTo>
                  <a:cubicBezTo>
                    <a:pt x="1819" y="461"/>
                    <a:pt x="1752" y="365"/>
                    <a:pt x="1656" y="355"/>
                  </a:cubicBezTo>
                  <a:cubicBezTo>
                    <a:pt x="1198" y="317"/>
                    <a:pt x="751" y="204"/>
                    <a:pt x="332" y="16"/>
                  </a:cubicBezTo>
                  <a:cubicBezTo>
                    <a:pt x="307" y="5"/>
                    <a:pt x="283" y="0"/>
                    <a:pt x="2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" name="Google Shape;4266;p35">
              <a:extLst>
                <a:ext uri="{FF2B5EF4-FFF2-40B4-BE49-F238E27FC236}">
                  <a16:creationId xmlns:a16="http://schemas.microsoft.com/office/drawing/2014/main" id="{E4355E3D-1756-DD3A-4B5B-C9893391CCAC}"/>
                </a:ext>
              </a:extLst>
            </p:cNvPr>
            <p:cNvSpPr/>
            <p:nvPr/>
          </p:nvSpPr>
          <p:spPr>
            <a:xfrm>
              <a:off x="6296000" y="2799875"/>
              <a:ext cx="59950" cy="11175"/>
            </a:xfrm>
            <a:custGeom>
              <a:avLst/>
              <a:gdLst/>
              <a:ahLst/>
              <a:cxnLst/>
              <a:rect l="l" t="t" r="r" b="b"/>
              <a:pathLst>
                <a:path w="2398" h="447" extrusionOk="0">
                  <a:moveTo>
                    <a:pt x="244" y="1"/>
                  </a:moveTo>
                  <a:cubicBezTo>
                    <a:pt x="45" y="1"/>
                    <a:pt x="0" y="320"/>
                    <a:pt x="214" y="347"/>
                  </a:cubicBezTo>
                  <a:cubicBezTo>
                    <a:pt x="678" y="414"/>
                    <a:pt x="1146" y="447"/>
                    <a:pt x="1615" y="447"/>
                  </a:cubicBezTo>
                  <a:cubicBezTo>
                    <a:pt x="1802" y="447"/>
                    <a:pt x="1989" y="442"/>
                    <a:pt x="2175" y="431"/>
                  </a:cubicBezTo>
                  <a:cubicBezTo>
                    <a:pt x="2398" y="420"/>
                    <a:pt x="2367" y="82"/>
                    <a:pt x="2151" y="82"/>
                  </a:cubicBezTo>
                  <a:cubicBezTo>
                    <a:pt x="2147" y="82"/>
                    <a:pt x="2143" y="82"/>
                    <a:pt x="2139" y="82"/>
                  </a:cubicBezTo>
                  <a:cubicBezTo>
                    <a:pt x="1965" y="92"/>
                    <a:pt x="1790" y="97"/>
                    <a:pt x="1616" y="97"/>
                  </a:cubicBezTo>
                  <a:cubicBezTo>
                    <a:pt x="1167" y="97"/>
                    <a:pt x="719" y="65"/>
                    <a:pt x="274" y="3"/>
                  </a:cubicBezTo>
                  <a:cubicBezTo>
                    <a:pt x="264" y="1"/>
                    <a:pt x="254" y="1"/>
                    <a:pt x="2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" name="Google Shape;4267;p35">
              <a:extLst>
                <a:ext uri="{FF2B5EF4-FFF2-40B4-BE49-F238E27FC236}">
                  <a16:creationId xmlns:a16="http://schemas.microsoft.com/office/drawing/2014/main" id="{E79983DB-72E5-A3B8-72ED-7812ABA3CE8F}"/>
                </a:ext>
              </a:extLst>
            </p:cNvPr>
            <p:cNvSpPr/>
            <p:nvPr/>
          </p:nvSpPr>
          <p:spPr>
            <a:xfrm>
              <a:off x="6206575" y="2756750"/>
              <a:ext cx="27375" cy="15050"/>
            </a:xfrm>
            <a:custGeom>
              <a:avLst/>
              <a:gdLst/>
              <a:ahLst/>
              <a:cxnLst/>
              <a:rect l="l" t="t" r="r" b="b"/>
              <a:pathLst>
                <a:path w="1095" h="602" extrusionOk="0">
                  <a:moveTo>
                    <a:pt x="194" y="0"/>
                  </a:moveTo>
                  <a:cubicBezTo>
                    <a:pt x="144" y="0"/>
                    <a:pt x="95" y="21"/>
                    <a:pt x="61" y="63"/>
                  </a:cubicBezTo>
                  <a:cubicBezTo>
                    <a:pt x="0" y="140"/>
                    <a:pt x="10" y="248"/>
                    <a:pt x="82" y="313"/>
                  </a:cubicBezTo>
                  <a:cubicBezTo>
                    <a:pt x="279" y="499"/>
                    <a:pt x="542" y="602"/>
                    <a:pt x="814" y="602"/>
                  </a:cubicBezTo>
                  <a:cubicBezTo>
                    <a:pt x="837" y="602"/>
                    <a:pt x="860" y="601"/>
                    <a:pt x="884" y="599"/>
                  </a:cubicBezTo>
                  <a:cubicBezTo>
                    <a:pt x="1095" y="558"/>
                    <a:pt x="1067" y="248"/>
                    <a:pt x="852" y="248"/>
                  </a:cubicBezTo>
                  <a:cubicBezTo>
                    <a:pt x="852" y="248"/>
                    <a:pt x="851" y="248"/>
                    <a:pt x="850" y="248"/>
                  </a:cubicBezTo>
                  <a:lnTo>
                    <a:pt x="790" y="248"/>
                  </a:lnTo>
                  <a:cubicBezTo>
                    <a:pt x="785" y="244"/>
                    <a:pt x="773" y="243"/>
                    <a:pt x="763" y="243"/>
                  </a:cubicBezTo>
                  <a:cubicBezTo>
                    <a:pt x="756" y="243"/>
                    <a:pt x="749" y="243"/>
                    <a:pt x="746" y="243"/>
                  </a:cubicBezTo>
                  <a:lnTo>
                    <a:pt x="710" y="238"/>
                  </a:lnTo>
                  <a:lnTo>
                    <a:pt x="621" y="219"/>
                  </a:lnTo>
                  <a:lnTo>
                    <a:pt x="609" y="219"/>
                  </a:lnTo>
                  <a:cubicBezTo>
                    <a:pt x="597" y="214"/>
                    <a:pt x="585" y="209"/>
                    <a:pt x="573" y="207"/>
                  </a:cubicBezTo>
                  <a:lnTo>
                    <a:pt x="494" y="176"/>
                  </a:lnTo>
                  <a:lnTo>
                    <a:pt x="455" y="152"/>
                  </a:lnTo>
                  <a:lnTo>
                    <a:pt x="434" y="142"/>
                  </a:lnTo>
                  <a:lnTo>
                    <a:pt x="429" y="142"/>
                  </a:lnTo>
                  <a:lnTo>
                    <a:pt x="414" y="130"/>
                  </a:lnTo>
                  <a:lnTo>
                    <a:pt x="378" y="103"/>
                  </a:lnTo>
                  <a:lnTo>
                    <a:pt x="308" y="43"/>
                  </a:lnTo>
                  <a:cubicBezTo>
                    <a:pt x="275" y="14"/>
                    <a:pt x="234" y="0"/>
                    <a:pt x="1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" name="Google Shape;4268;p35">
              <a:extLst>
                <a:ext uri="{FF2B5EF4-FFF2-40B4-BE49-F238E27FC236}">
                  <a16:creationId xmlns:a16="http://schemas.microsoft.com/office/drawing/2014/main" id="{E162EE80-3698-205E-8053-31DBBF412DFB}"/>
                </a:ext>
              </a:extLst>
            </p:cNvPr>
            <p:cNvSpPr/>
            <p:nvPr/>
          </p:nvSpPr>
          <p:spPr>
            <a:xfrm>
              <a:off x="6260550" y="2776175"/>
              <a:ext cx="32025" cy="11875"/>
            </a:xfrm>
            <a:custGeom>
              <a:avLst/>
              <a:gdLst/>
              <a:ahLst/>
              <a:cxnLst/>
              <a:rect l="l" t="t" r="r" b="b"/>
              <a:pathLst>
                <a:path w="1281" h="475" extrusionOk="0">
                  <a:moveTo>
                    <a:pt x="183" y="1"/>
                  </a:moveTo>
                  <a:cubicBezTo>
                    <a:pt x="102" y="1"/>
                    <a:pt x="23" y="73"/>
                    <a:pt x="12" y="150"/>
                  </a:cubicBezTo>
                  <a:cubicBezTo>
                    <a:pt x="0" y="236"/>
                    <a:pt x="63" y="325"/>
                    <a:pt x="157" y="354"/>
                  </a:cubicBezTo>
                  <a:cubicBezTo>
                    <a:pt x="425" y="435"/>
                    <a:pt x="704" y="475"/>
                    <a:pt x="983" y="475"/>
                  </a:cubicBezTo>
                  <a:cubicBezTo>
                    <a:pt x="1027" y="475"/>
                    <a:pt x="1071" y="474"/>
                    <a:pt x="1114" y="472"/>
                  </a:cubicBezTo>
                  <a:cubicBezTo>
                    <a:pt x="1211" y="460"/>
                    <a:pt x="1281" y="376"/>
                    <a:pt x="1271" y="280"/>
                  </a:cubicBezTo>
                  <a:cubicBezTo>
                    <a:pt x="1259" y="188"/>
                    <a:pt x="1182" y="120"/>
                    <a:pt x="1092" y="120"/>
                  </a:cubicBezTo>
                  <a:cubicBezTo>
                    <a:pt x="1088" y="120"/>
                    <a:pt x="1083" y="120"/>
                    <a:pt x="1078" y="121"/>
                  </a:cubicBezTo>
                  <a:lnTo>
                    <a:pt x="874" y="121"/>
                  </a:lnTo>
                  <a:cubicBezTo>
                    <a:pt x="802" y="118"/>
                    <a:pt x="729" y="111"/>
                    <a:pt x="657" y="101"/>
                  </a:cubicBezTo>
                  <a:cubicBezTo>
                    <a:pt x="508" y="82"/>
                    <a:pt x="361" y="48"/>
                    <a:pt x="217" y="5"/>
                  </a:cubicBezTo>
                  <a:cubicBezTo>
                    <a:pt x="206" y="2"/>
                    <a:pt x="195" y="1"/>
                    <a:pt x="1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" name="Google Shape;4269;p35">
              <a:extLst>
                <a:ext uri="{FF2B5EF4-FFF2-40B4-BE49-F238E27FC236}">
                  <a16:creationId xmlns:a16="http://schemas.microsoft.com/office/drawing/2014/main" id="{92789D27-AE24-3C10-2B07-35E690804949}"/>
                </a:ext>
              </a:extLst>
            </p:cNvPr>
            <p:cNvSpPr/>
            <p:nvPr/>
          </p:nvSpPr>
          <p:spPr>
            <a:xfrm>
              <a:off x="6327200" y="2778475"/>
              <a:ext cx="26625" cy="12825"/>
            </a:xfrm>
            <a:custGeom>
              <a:avLst/>
              <a:gdLst/>
              <a:ahLst/>
              <a:cxnLst/>
              <a:rect l="l" t="t" r="r" b="b"/>
              <a:pathLst>
                <a:path w="1065" h="513" extrusionOk="0">
                  <a:moveTo>
                    <a:pt x="866" y="1"/>
                  </a:moveTo>
                  <a:cubicBezTo>
                    <a:pt x="844" y="1"/>
                    <a:pt x="822" y="6"/>
                    <a:pt x="800" y="17"/>
                  </a:cubicBezTo>
                  <a:cubicBezTo>
                    <a:pt x="747" y="41"/>
                    <a:pt x="696" y="60"/>
                    <a:pt x="643" y="79"/>
                  </a:cubicBezTo>
                  <a:lnTo>
                    <a:pt x="554" y="106"/>
                  </a:lnTo>
                  <a:lnTo>
                    <a:pt x="513" y="118"/>
                  </a:lnTo>
                  <a:lnTo>
                    <a:pt x="504" y="118"/>
                  </a:lnTo>
                  <a:cubicBezTo>
                    <a:pt x="393" y="139"/>
                    <a:pt x="280" y="154"/>
                    <a:pt x="167" y="156"/>
                  </a:cubicBezTo>
                  <a:cubicBezTo>
                    <a:pt x="71" y="166"/>
                    <a:pt x="1" y="252"/>
                    <a:pt x="10" y="349"/>
                  </a:cubicBezTo>
                  <a:cubicBezTo>
                    <a:pt x="22" y="442"/>
                    <a:pt x="101" y="513"/>
                    <a:pt x="194" y="513"/>
                  </a:cubicBezTo>
                  <a:cubicBezTo>
                    <a:pt x="197" y="513"/>
                    <a:pt x="200" y="513"/>
                    <a:pt x="203" y="512"/>
                  </a:cubicBezTo>
                  <a:cubicBezTo>
                    <a:pt x="451" y="505"/>
                    <a:pt x="696" y="450"/>
                    <a:pt x="923" y="346"/>
                  </a:cubicBezTo>
                  <a:cubicBezTo>
                    <a:pt x="1007" y="308"/>
                    <a:pt x="1065" y="212"/>
                    <a:pt x="1024" y="118"/>
                  </a:cubicBezTo>
                  <a:cubicBezTo>
                    <a:pt x="995" y="47"/>
                    <a:pt x="933" y="1"/>
                    <a:pt x="8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" name="Google Shape;4270;p35">
              <a:extLst>
                <a:ext uri="{FF2B5EF4-FFF2-40B4-BE49-F238E27FC236}">
                  <a16:creationId xmlns:a16="http://schemas.microsoft.com/office/drawing/2014/main" id="{728911CA-4E11-FB99-332A-22944C2C9425}"/>
                </a:ext>
              </a:extLst>
            </p:cNvPr>
            <p:cNvSpPr/>
            <p:nvPr/>
          </p:nvSpPr>
          <p:spPr>
            <a:xfrm>
              <a:off x="6245800" y="2470325"/>
              <a:ext cx="37400" cy="23500"/>
            </a:xfrm>
            <a:custGeom>
              <a:avLst/>
              <a:gdLst/>
              <a:ahLst/>
              <a:cxnLst/>
              <a:rect l="l" t="t" r="r" b="b"/>
              <a:pathLst>
                <a:path w="1496" h="940" extrusionOk="0">
                  <a:moveTo>
                    <a:pt x="1298" y="0"/>
                  </a:moveTo>
                  <a:cubicBezTo>
                    <a:pt x="1263" y="0"/>
                    <a:pt x="1227" y="9"/>
                    <a:pt x="1194" y="27"/>
                  </a:cubicBezTo>
                  <a:lnTo>
                    <a:pt x="97" y="627"/>
                  </a:lnTo>
                  <a:cubicBezTo>
                    <a:pt x="15" y="672"/>
                    <a:pt x="1" y="802"/>
                    <a:pt x="53" y="870"/>
                  </a:cubicBezTo>
                  <a:cubicBezTo>
                    <a:pt x="89" y="914"/>
                    <a:pt x="143" y="939"/>
                    <a:pt x="201" y="939"/>
                  </a:cubicBezTo>
                  <a:cubicBezTo>
                    <a:pt x="234" y="939"/>
                    <a:pt x="269" y="931"/>
                    <a:pt x="301" y="913"/>
                  </a:cubicBezTo>
                  <a:lnTo>
                    <a:pt x="1399" y="314"/>
                  </a:lnTo>
                  <a:cubicBezTo>
                    <a:pt x="1481" y="268"/>
                    <a:pt x="1495" y="141"/>
                    <a:pt x="1440" y="68"/>
                  </a:cubicBezTo>
                  <a:cubicBezTo>
                    <a:pt x="1407" y="24"/>
                    <a:pt x="1354" y="0"/>
                    <a:pt x="1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" name="Google Shape;4271;p35">
              <a:extLst>
                <a:ext uri="{FF2B5EF4-FFF2-40B4-BE49-F238E27FC236}">
                  <a16:creationId xmlns:a16="http://schemas.microsoft.com/office/drawing/2014/main" id="{1837FD6F-77C2-E6F1-C94D-CF9DD6208654}"/>
                </a:ext>
              </a:extLst>
            </p:cNvPr>
            <p:cNvSpPr/>
            <p:nvPr/>
          </p:nvSpPr>
          <p:spPr>
            <a:xfrm>
              <a:off x="6201150" y="2508950"/>
              <a:ext cx="28975" cy="30900"/>
            </a:xfrm>
            <a:custGeom>
              <a:avLst/>
              <a:gdLst/>
              <a:ahLst/>
              <a:cxnLst/>
              <a:rect l="l" t="t" r="r" b="b"/>
              <a:pathLst>
                <a:path w="1159" h="1236" extrusionOk="0">
                  <a:moveTo>
                    <a:pt x="958" y="0"/>
                  </a:moveTo>
                  <a:cubicBezTo>
                    <a:pt x="904" y="0"/>
                    <a:pt x="851" y="24"/>
                    <a:pt x="817" y="71"/>
                  </a:cubicBezTo>
                  <a:cubicBezTo>
                    <a:pt x="578" y="367"/>
                    <a:pt x="342" y="658"/>
                    <a:pt x="102" y="949"/>
                  </a:cubicBezTo>
                  <a:cubicBezTo>
                    <a:pt x="1" y="1083"/>
                    <a:pt x="116" y="1235"/>
                    <a:pt x="245" y="1235"/>
                  </a:cubicBezTo>
                  <a:cubicBezTo>
                    <a:pt x="288" y="1235"/>
                    <a:pt x="333" y="1218"/>
                    <a:pt x="371" y="1178"/>
                  </a:cubicBezTo>
                  <a:cubicBezTo>
                    <a:pt x="610" y="884"/>
                    <a:pt x="850" y="593"/>
                    <a:pt x="1089" y="300"/>
                  </a:cubicBezTo>
                  <a:cubicBezTo>
                    <a:pt x="1158" y="225"/>
                    <a:pt x="1151" y="107"/>
                    <a:pt x="1074" y="42"/>
                  </a:cubicBezTo>
                  <a:cubicBezTo>
                    <a:pt x="1040" y="14"/>
                    <a:pt x="999" y="0"/>
                    <a:pt x="9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" name="Google Shape;4272;p35">
              <a:extLst>
                <a:ext uri="{FF2B5EF4-FFF2-40B4-BE49-F238E27FC236}">
                  <a16:creationId xmlns:a16="http://schemas.microsoft.com/office/drawing/2014/main" id="{179950D6-283D-0553-7E91-EBAB29EA2E23}"/>
                </a:ext>
              </a:extLst>
            </p:cNvPr>
            <p:cNvSpPr/>
            <p:nvPr/>
          </p:nvSpPr>
          <p:spPr>
            <a:xfrm>
              <a:off x="6199350" y="2477900"/>
              <a:ext cx="34500" cy="31725"/>
            </a:xfrm>
            <a:custGeom>
              <a:avLst/>
              <a:gdLst/>
              <a:ahLst/>
              <a:cxnLst/>
              <a:rect l="l" t="t" r="r" b="b"/>
              <a:pathLst>
                <a:path w="1380" h="1269" extrusionOk="0">
                  <a:moveTo>
                    <a:pt x="1179" y="1"/>
                  </a:moveTo>
                  <a:cubicBezTo>
                    <a:pt x="1145" y="1"/>
                    <a:pt x="1110" y="11"/>
                    <a:pt x="1079" y="33"/>
                  </a:cubicBezTo>
                  <a:cubicBezTo>
                    <a:pt x="672" y="268"/>
                    <a:pt x="325" y="593"/>
                    <a:pt x="61" y="981"/>
                  </a:cubicBezTo>
                  <a:cubicBezTo>
                    <a:pt x="10" y="1055"/>
                    <a:pt x="1" y="1166"/>
                    <a:pt x="82" y="1226"/>
                  </a:cubicBezTo>
                  <a:cubicBezTo>
                    <a:pt x="120" y="1254"/>
                    <a:pt x="164" y="1269"/>
                    <a:pt x="206" y="1269"/>
                  </a:cubicBezTo>
                  <a:cubicBezTo>
                    <a:pt x="255" y="1269"/>
                    <a:pt x="302" y="1249"/>
                    <a:pt x="333" y="1205"/>
                  </a:cubicBezTo>
                  <a:cubicBezTo>
                    <a:pt x="576" y="841"/>
                    <a:pt x="901" y="538"/>
                    <a:pt x="1281" y="319"/>
                  </a:cubicBezTo>
                  <a:cubicBezTo>
                    <a:pt x="1360" y="273"/>
                    <a:pt x="1380" y="143"/>
                    <a:pt x="1322" y="73"/>
                  </a:cubicBezTo>
                  <a:cubicBezTo>
                    <a:pt x="1288" y="26"/>
                    <a:pt x="1234" y="1"/>
                    <a:pt x="1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" name="Google Shape;4273;p35">
              <a:extLst>
                <a:ext uri="{FF2B5EF4-FFF2-40B4-BE49-F238E27FC236}">
                  <a16:creationId xmlns:a16="http://schemas.microsoft.com/office/drawing/2014/main" id="{677463BA-E8D2-3EC8-0E17-1A1782A0A026}"/>
                </a:ext>
              </a:extLst>
            </p:cNvPr>
            <p:cNvSpPr/>
            <p:nvPr/>
          </p:nvSpPr>
          <p:spPr>
            <a:xfrm>
              <a:off x="6246275" y="2497825"/>
              <a:ext cx="30725" cy="25125"/>
            </a:xfrm>
            <a:custGeom>
              <a:avLst/>
              <a:gdLst/>
              <a:ahLst/>
              <a:cxnLst/>
              <a:rect l="l" t="t" r="r" b="b"/>
              <a:pathLst>
                <a:path w="1229" h="1005" extrusionOk="0">
                  <a:moveTo>
                    <a:pt x="1020" y="1"/>
                  </a:moveTo>
                  <a:cubicBezTo>
                    <a:pt x="986" y="1"/>
                    <a:pt x="952" y="12"/>
                    <a:pt x="923" y="35"/>
                  </a:cubicBezTo>
                  <a:lnTo>
                    <a:pt x="104" y="682"/>
                  </a:lnTo>
                  <a:cubicBezTo>
                    <a:pt x="32" y="740"/>
                    <a:pt x="1" y="850"/>
                    <a:pt x="61" y="930"/>
                  </a:cubicBezTo>
                  <a:cubicBezTo>
                    <a:pt x="98" y="977"/>
                    <a:pt x="153" y="1005"/>
                    <a:pt x="209" y="1005"/>
                  </a:cubicBezTo>
                  <a:cubicBezTo>
                    <a:pt x="243" y="1005"/>
                    <a:pt x="278" y="994"/>
                    <a:pt x="309" y="971"/>
                  </a:cubicBezTo>
                  <a:lnTo>
                    <a:pt x="1127" y="321"/>
                  </a:lnTo>
                  <a:cubicBezTo>
                    <a:pt x="1199" y="263"/>
                    <a:pt x="1228" y="155"/>
                    <a:pt x="1168" y="78"/>
                  </a:cubicBezTo>
                  <a:cubicBezTo>
                    <a:pt x="1131" y="29"/>
                    <a:pt x="1075" y="1"/>
                    <a:pt x="10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" name="Google Shape;4274;p35">
              <a:extLst>
                <a:ext uri="{FF2B5EF4-FFF2-40B4-BE49-F238E27FC236}">
                  <a16:creationId xmlns:a16="http://schemas.microsoft.com/office/drawing/2014/main" id="{75ACD406-8688-CBD9-AB22-D79D218964F2}"/>
                </a:ext>
              </a:extLst>
            </p:cNvPr>
            <p:cNvSpPr/>
            <p:nvPr/>
          </p:nvSpPr>
          <p:spPr>
            <a:xfrm>
              <a:off x="6145225" y="2592125"/>
              <a:ext cx="26600" cy="52175"/>
            </a:xfrm>
            <a:custGeom>
              <a:avLst/>
              <a:gdLst/>
              <a:ahLst/>
              <a:cxnLst/>
              <a:rect l="l" t="t" r="r" b="b"/>
              <a:pathLst>
                <a:path w="1064" h="2087" extrusionOk="0">
                  <a:moveTo>
                    <a:pt x="865" y="0"/>
                  </a:moveTo>
                  <a:cubicBezTo>
                    <a:pt x="799" y="0"/>
                    <a:pt x="731" y="38"/>
                    <a:pt x="695" y="99"/>
                  </a:cubicBezTo>
                  <a:cubicBezTo>
                    <a:pt x="375" y="652"/>
                    <a:pt x="146" y="1257"/>
                    <a:pt x="24" y="1887"/>
                  </a:cubicBezTo>
                  <a:cubicBezTo>
                    <a:pt x="0" y="2013"/>
                    <a:pt x="102" y="2086"/>
                    <a:pt x="202" y="2086"/>
                  </a:cubicBezTo>
                  <a:cubicBezTo>
                    <a:pt x="278" y="2086"/>
                    <a:pt x="354" y="2043"/>
                    <a:pt x="373" y="1947"/>
                  </a:cubicBezTo>
                  <a:cubicBezTo>
                    <a:pt x="488" y="1348"/>
                    <a:pt x="705" y="775"/>
                    <a:pt x="1015" y="250"/>
                  </a:cubicBezTo>
                  <a:cubicBezTo>
                    <a:pt x="1063" y="169"/>
                    <a:pt x="1008" y="53"/>
                    <a:pt x="931" y="15"/>
                  </a:cubicBezTo>
                  <a:cubicBezTo>
                    <a:pt x="910" y="5"/>
                    <a:pt x="888" y="0"/>
                    <a:pt x="8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8" name="Google Shape;4275;p35">
              <a:extLst>
                <a:ext uri="{FF2B5EF4-FFF2-40B4-BE49-F238E27FC236}">
                  <a16:creationId xmlns:a16="http://schemas.microsoft.com/office/drawing/2014/main" id="{A13F4557-7CD1-8EA3-79C9-006EECBBA525}"/>
                </a:ext>
              </a:extLst>
            </p:cNvPr>
            <p:cNvSpPr/>
            <p:nvPr/>
          </p:nvSpPr>
          <p:spPr>
            <a:xfrm>
              <a:off x="6123775" y="2608200"/>
              <a:ext cx="17550" cy="36075"/>
            </a:xfrm>
            <a:custGeom>
              <a:avLst/>
              <a:gdLst/>
              <a:ahLst/>
              <a:cxnLst/>
              <a:rect l="l" t="t" r="r" b="b"/>
              <a:pathLst>
                <a:path w="702" h="1443" extrusionOk="0">
                  <a:moveTo>
                    <a:pt x="510" y="1"/>
                  </a:moveTo>
                  <a:cubicBezTo>
                    <a:pt x="431" y="1"/>
                    <a:pt x="354" y="59"/>
                    <a:pt x="328" y="149"/>
                  </a:cubicBezTo>
                  <a:lnTo>
                    <a:pt x="27" y="1239"/>
                  </a:lnTo>
                  <a:cubicBezTo>
                    <a:pt x="1" y="1328"/>
                    <a:pt x="83" y="1432"/>
                    <a:pt x="169" y="1441"/>
                  </a:cubicBezTo>
                  <a:cubicBezTo>
                    <a:pt x="175" y="1442"/>
                    <a:pt x="182" y="1442"/>
                    <a:pt x="188" y="1442"/>
                  </a:cubicBezTo>
                  <a:cubicBezTo>
                    <a:pt x="269" y="1442"/>
                    <a:pt x="349" y="1386"/>
                    <a:pt x="374" y="1299"/>
                  </a:cubicBezTo>
                  <a:lnTo>
                    <a:pt x="677" y="209"/>
                  </a:lnTo>
                  <a:cubicBezTo>
                    <a:pt x="701" y="118"/>
                    <a:pt x="622" y="17"/>
                    <a:pt x="533" y="2"/>
                  </a:cubicBezTo>
                  <a:cubicBezTo>
                    <a:pt x="525" y="1"/>
                    <a:pt x="518" y="1"/>
                    <a:pt x="5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" name="Google Shape;4276;p35">
              <a:extLst>
                <a:ext uri="{FF2B5EF4-FFF2-40B4-BE49-F238E27FC236}">
                  <a16:creationId xmlns:a16="http://schemas.microsoft.com/office/drawing/2014/main" id="{DC781889-3C5B-C0A9-AB53-A2FDE878FBA8}"/>
                </a:ext>
              </a:extLst>
            </p:cNvPr>
            <p:cNvSpPr/>
            <p:nvPr/>
          </p:nvSpPr>
          <p:spPr>
            <a:xfrm>
              <a:off x="6425875" y="2434100"/>
              <a:ext cx="71500" cy="17175"/>
            </a:xfrm>
            <a:custGeom>
              <a:avLst/>
              <a:gdLst/>
              <a:ahLst/>
              <a:cxnLst/>
              <a:rect l="l" t="t" r="r" b="b"/>
              <a:pathLst>
                <a:path w="2860" h="687" extrusionOk="0">
                  <a:moveTo>
                    <a:pt x="2609" y="1"/>
                  </a:moveTo>
                  <a:cubicBezTo>
                    <a:pt x="2606" y="1"/>
                    <a:pt x="2603" y="1"/>
                    <a:pt x="2600" y="1"/>
                  </a:cubicBezTo>
                  <a:cubicBezTo>
                    <a:pt x="1770" y="35"/>
                    <a:pt x="944" y="153"/>
                    <a:pt x="138" y="353"/>
                  </a:cubicBezTo>
                  <a:cubicBezTo>
                    <a:pt x="44" y="374"/>
                    <a:pt x="1" y="497"/>
                    <a:pt x="32" y="579"/>
                  </a:cubicBezTo>
                  <a:cubicBezTo>
                    <a:pt x="56" y="644"/>
                    <a:pt x="131" y="686"/>
                    <a:pt x="209" y="686"/>
                  </a:cubicBezTo>
                  <a:cubicBezTo>
                    <a:pt x="226" y="686"/>
                    <a:pt x="244" y="684"/>
                    <a:pt x="261" y="680"/>
                  </a:cubicBezTo>
                  <a:cubicBezTo>
                    <a:pt x="1040" y="492"/>
                    <a:pt x="1835" y="381"/>
                    <a:pt x="2636" y="353"/>
                  </a:cubicBezTo>
                  <a:cubicBezTo>
                    <a:pt x="2859" y="343"/>
                    <a:pt x="2827" y="1"/>
                    <a:pt x="2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" name="Google Shape;4277;p35">
              <a:extLst>
                <a:ext uri="{FF2B5EF4-FFF2-40B4-BE49-F238E27FC236}">
                  <a16:creationId xmlns:a16="http://schemas.microsoft.com/office/drawing/2014/main" id="{9B1E3FCF-442C-BD65-C8E6-045F82CC0524}"/>
                </a:ext>
              </a:extLst>
            </p:cNvPr>
            <p:cNvSpPr/>
            <p:nvPr/>
          </p:nvSpPr>
          <p:spPr>
            <a:xfrm>
              <a:off x="6472825" y="2417575"/>
              <a:ext cx="57550" cy="11975"/>
            </a:xfrm>
            <a:custGeom>
              <a:avLst/>
              <a:gdLst/>
              <a:ahLst/>
              <a:cxnLst/>
              <a:rect l="l" t="t" r="r" b="b"/>
              <a:pathLst>
                <a:path w="2302" h="479" extrusionOk="0">
                  <a:moveTo>
                    <a:pt x="1336" y="0"/>
                  </a:moveTo>
                  <a:cubicBezTo>
                    <a:pt x="944" y="0"/>
                    <a:pt x="553" y="42"/>
                    <a:pt x="168" y="125"/>
                  </a:cubicBezTo>
                  <a:cubicBezTo>
                    <a:pt x="77" y="145"/>
                    <a:pt x="0" y="217"/>
                    <a:pt x="12" y="318"/>
                  </a:cubicBezTo>
                  <a:cubicBezTo>
                    <a:pt x="23" y="409"/>
                    <a:pt x="93" y="478"/>
                    <a:pt x="173" y="478"/>
                  </a:cubicBezTo>
                  <a:cubicBezTo>
                    <a:pt x="183" y="478"/>
                    <a:pt x="194" y="477"/>
                    <a:pt x="205" y="474"/>
                  </a:cubicBezTo>
                  <a:cubicBezTo>
                    <a:pt x="573" y="393"/>
                    <a:pt x="948" y="353"/>
                    <a:pt x="1324" y="353"/>
                  </a:cubicBezTo>
                  <a:cubicBezTo>
                    <a:pt x="1558" y="353"/>
                    <a:pt x="1793" y="368"/>
                    <a:pt x="2026" y="400"/>
                  </a:cubicBezTo>
                  <a:cubicBezTo>
                    <a:pt x="2035" y="401"/>
                    <a:pt x="2044" y="402"/>
                    <a:pt x="2053" y="402"/>
                  </a:cubicBezTo>
                  <a:cubicBezTo>
                    <a:pt x="2255" y="402"/>
                    <a:pt x="2301" y="83"/>
                    <a:pt x="2087" y="51"/>
                  </a:cubicBezTo>
                  <a:cubicBezTo>
                    <a:pt x="1837" y="17"/>
                    <a:pt x="1587" y="0"/>
                    <a:pt x="13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" name="Google Shape;4278;p35">
              <a:extLst>
                <a:ext uri="{FF2B5EF4-FFF2-40B4-BE49-F238E27FC236}">
                  <a16:creationId xmlns:a16="http://schemas.microsoft.com/office/drawing/2014/main" id="{22084F4C-3734-DEE1-E305-0696FBEB0693}"/>
                </a:ext>
              </a:extLst>
            </p:cNvPr>
            <p:cNvSpPr/>
            <p:nvPr/>
          </p:nvSpPr>
          <p:spPr>
            <a:xfrm>
              <a:off x="6514500" y="2398550"/>
              <a:ext cx="60200" cy="13950"/>
            </a:xfrm>
            <a:custGeom>
              <a:avLst/>
              <a:gdLst/>
              <a:ahLst/>
              <a:cxnLst/>
              <a:rect l="l" t="t" r="r" b="b"/>
              <a:pathLst>
                <a:path w="2408" h="558" extrusionOk="0">
                  <a:moveTo>
                    <a:pt x="825" y="0"/>
                  </a:moveTo>
                  <a:cubicBezTo>
                    <a:pt x="623" y="0"/>
                    <a:pt x="420" y="13"/>
                    <a:pt x="217" y="39"/>
                  </a:cubicBezTo>
                  <a:cubicBezTo>
                    <a:pt x="0" y="67"/>
                    <a:pt x="25" y="392"/>
                    <a:pt x="228" y="392"/>
                  </a:cubicBezTo>
                  <a:cubicBezTo>
                    <a:pt x="236" y="392"/>
                    <a:pt x="245" y="392"/>
                    <a:pt x="254" y="391"/>
                  </a:cubicBezTo>
                  <a:cubicBezTo>
                    <a:pt x="450" y="364"/>
                    <a:pt x="647" y="350"/>
                    <a:pt x="844" y="350"/>
                  </a:cubicBezTo>
                  <a:cubicBezTo>
                    <a:pt x="1279" y="350"/>
                    <a:pt x="1714" y="416"/>
                    <a:pt x="2131" y="545"/>
                  </a:cubicBezTo>
                  <a:cubicBezTo>
                    <a:pt x="2156" y="553"/>
                    <a:pt x="2183" y="557"/>
                    <a:pt x="2209" y="557"/>
                  </a:cubicBezTo>
                  <a:cubicBezTo>
                    <a:pt x="2274" y="557"/>
                    <a:pt x="2335" y="529"/>
                    <a:pt x="2364" y="460"/>
                  </a:cubicBezTo>
                  <a:cubicBezTo>
                    <a:pt x="2408" y="362"/>
                    <a:pt x="2371" y="254"/>
                    <a:pt x="2280" y="225"/>
                  </a:cubicBezTo>
                  <a:cubicBezTo>
                    <a:pt x="1808" y="76"/>
                    <a:pt x="1318" y="0"/>
                    <a:pt x="8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" name="Google Shape;4279;p35">
              <a:extLst>
                <a:ext uri="{FF2B5EF4-FFF2-40B4-BE49-F238E27FC236}">
                  <a16:creationId xmlns:a16="http://schemas.microsoft.com/office/drawing/2014/main" id="{1476D042-A2C8-CD53-0107-5FF4AC0F2D01}"/>
                </a:ext>
              </a:extLst>
            </p:cNvPr>
            <p:cNvSpPr/>
            <p:nvPr/>
          </p:nvSpPr>
          <p:spPr>
            <a:xfrm>
              <a:off x="6354825" y="2426825"/>
              <a:ext cx="49850" cy="23275"/>
            </a:xfrm>
            <a:custGeom>
              <a:avLst/>
              <a:gdLst/>
              <a:ahLst/>
              <a:cxnLst/>
              <a:rect l="l" t="t" r="r" b="b"/>
              <a:pathLst>
                <a:path w="1994" h="931" extrusionOk="0">
                  <a:moveTo>
                    <a:pt x="1786" y="1"/>
                  </a:moveTo>
                  <a:cubicBezTo>
                    <a:pt x="1769" y="1"/>
                    <a:pt x="1751" y="3"/>
                    <a:pt x="1733" y="8"/>
                  </a:cubicBezTo>
                  <a:cubicBezTo>
                    <a:pt x="1192" y="172"/>
                    <a:pt x="657" y="367"/>
                    <a:pt x="135" y="588"/>
                  </a:cubicBezTo>
                  <a:cubicBezTo>
                    <a:pt x="46" y="624"/>
                    <a:pt x="0" y="725"/>
                    <a:pt x="34" y="817"/>
                  </a:cubicBezTo>
                  <a:cubicBezTo>
                    <a:pt x="61" y="887"/>
                    <a:pt x="129" y="930"/>
                    <a:pt x="201" y="930"/>
                  </a:cubicBezTo>
                  <a:cubicBezTo>
                    <a:pt x="221" y="930"/>
                    <a:pt x="241" y="927"/>
                    <a:pt x="260" y="920"/>
                  </a:cubicBezTo>
                  <a:cubicBezTo>
                    <a:pt x="780" y="697"/>
                    <a:pt x="1315" y="502"/>
                    <a:pt x="1856" y="338"/>
                  </a:cubicBezTo>
                  <a:cubicBezTo>
                    <a:pt x="1950" y="311"/>
                    <a:pt x="1993" y="198"/>
                    <a:pt x="1962" y="114"/>
                  </a:cubicBezTo>
                  <a:cubicBezTo>
                    <a:pt x="1938" y="46"/>
                    <a:pt x="1864" y="1"/>
                    <a:pt x="17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" name="Google Shape;4280;p35">
              <a:extLst>
                <a:ext uri="{FF2B5EF4-FFF2-40B4-BE49-F238E27FC236}">
                  <a16:creationId xmlns:a16="http://schemas.microsoft.com/office/drawing/2014/main" id="{C9DD77C3-AF9C-E358-3A46-30376745769A}"/>
                </a:ext>
              </a:extLst>
            </p:cNvPr>
            <p:cNvSpPr/>
            <p:nvPr/>
          </p:nvSpPr>
          <p:spPr>
            <a:xfrm>
              <a:off x="6603250" y="2479225"/>
              <a:ext cx="42100" cy="27800"/>
            </a:xfrm>
            <a:custGeom>
              <a:avLst/>
              <a:gdLst/>
              <a:ahLst/>
              <a:cxnLst/>
              <a:rect l="l" t="t" r="r" b="b"/>
              <a:pathLst>
                <a:path w="1684" h="1112" extrusionOk="0">
                  <a:moveTo>
                    <a:pt x="201" y="0"/>
                  </a:moveTo>
                  <a:cubicBezTo>
                    <a:pt x="135" y="0"/>
                    <a:pt x="71" y="37"/>
                    <a:pt x="39" y="100"/>
                  </a:cubicBezTo>
                  <a:cubicBezTo>
                    <a:pt x="1" y="184"/>
                    <a:pt x="37" y="297"/>
                    <a:pt x="123" y="333"/>
                  </a:cubicBezTo>
                  <a:cubicBezTo>
                    <a:pt x="559" y="514"/>
                    <a:pt x="961" y="762"/>
                    <a:pt x="1317" y="1067"/>
                  </a:cubicBezTo>
                  <a:cubicBezTo>
                    <a:pt x="1353" y="1099"/>
                    <a:pt x="1391" y="1112"/>
                    <a:pt x="1428" y="1112"/>
                  </a:cubicBezTo>
                  <a:cubicBezTo>
                    <a:pt x="1568" y="1112"/>
                    <a:pt x="1683" y="917"/>
                    <a:pt x="1546" y="800"/>
                  </a:cubicBezTo>
                  <a:cubicBezTo>
                    <a:pt x="1168" y="473"/>
                    <a:pt x="737" y="208"/>
                    <a:pt x="275" y="16"/>
                  </a:cubicBezTo>
                  <a:cubicBezTo>
                    <a:pt x="251" y="5"/>
                    <a:pt x="226" y="0"/>
                    <a:pt x="2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4" name="Google Shape;4281;p35">
              <a:extLst>
                <a:ext uri="{FF2B5EF4-FFF2-40B4-BE49-F238E27FC236}">
                  <a16:creationId xmlns:a16="http://schemas.microsoft.com/office/drawing/2014/main" id="{C1C26258-CD46-F493-DCE1-D5C1FD520224}"/>
                </a:ext>
              </a:extLst>
            </p:cNvPr>
            <p:cNvSpPr/>
            <p:nvPr/>
          </p:nvSpPr>
          <p:spPr>
            <a:xfrm>
              <a:off x="6639725" y="2475800"/>
              <a:ext cx="35225" cy="35200"/>
            </a:xfrm>
            <a:custGeom>
              <a:avLst/>
              <a:gdLst/>
              <a:ahLst/>
              <a:cxnLst/>
              <a:rect l="l" t="t" r="r" b="b"/>
              <a:pathLst>
                <a:path w="1409" h="1408" extrusionOk="0">
                  <a:moveTo>
                    <a:pt x="199" y="0"/>
                  </a:moveTo>
                  <a:cubicBezTo>
                    <a:pt x="151" y="0"/>
                    <a:pt x="103" y="19"/>
                    <a:pt x="68" y="61"/>
                  </a:cubicBezTo>
                  <a:cubicBezTo>
                    <a:pt x="0" y="141"/>
                    <a:pt x="10" y="254"/>
                    <a:pt x="87" y="309"/>
                  </a:cubicBezTo>
                  <a:cubicBezTo>
                    <a:pt x="479" y="583"/>
                    <a:pt x="811" y="930"/>
                    <a:pt x="1064" y="1334"/>
                  </a:cubicBezTo>
                  <a:cubicBezTo>
                    <a:pt x="1096" y="1383"/>
                    <a:pt x="1154" y="1407"/>
                    <a:pt x="1211" y="1407"/>
                  </a:cubicBezTo>
                  <a:cubicBezTo>
                    <a:pt x="1247" y="1407"/>
                    <a:pt x="1283" y="1397"/>
                    <a:pt x="1312" y="1378"/>
                  </a:cubicBezTo>
                  <a:cubicBezTo>
                    <a:pt x="1389" y="1320"/>
                    <a:pt x="1408" y="1209"/>
                    <a:pt x="1355" y="1130"/>
                  </a:cubicBezTo>
                  <a:cubicBezTo>
                    <a:pt x="1081" y="701"/>
                    <a:pt x="729" y="331"/>
                    <a:pt x="315" y="37"/>
                  </a:cubicBezTo>
                  <a:cubicBezTo>
                    <a:pt x="281" y="13"/>
                    <a:pt x="240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" name="Google Shape;4282;p35">
              <a:extLst>
                <a:ext uri="{FF2B5EF4-FFF2-40B4-BE49-F238E27FC236}">
                  <a16:creationId xmlns:a16="http://schemas.microsoft.com/office/drawing/2014/main" id="{2C129A53-3F5B-DA81-6ACA-6A72BABFD7B0}"/>
                </a:ext>
              </a:extLst>
            </p:cNvPr>
            <p:cNvSpPr/>
            <p:nvPr/>
          </p:nvSpPr>
          <p:spPr>
            <a:xfrm>
              <a:off x="6623175" y="2582150"/>
              <a:ext cx="21200" cy="44050"/>
            </a:xfrm>
            <a:custGeom>
              <a:avLst/>
              <a:gdLst/>
              <a:ahLst/>
              <a:cxnLst/>
              <a:rect l="l" t="t" r="r" b="b"/>
              <a:pathLst>
                <a:path w="848" h="1762" extrusionOk="0">
                  <a:moveTo>
                    <a:pt x="664" y="0"/>
                  </a:moveTo>
                  <a:cubicBezTo>
                    <a:pt x="583" y="0"/>
                    <a:pt x="495" y="61"/>
                    <a:pt x="484" y="146"/>
                  </a:cubicBezTo>
                  <a:cubicBezTo>
                    <a:pt x="438" y="628"/>
                    <a:pt x="289" y="1092"/>
                    <a:pt x="49" y="1511"/>
                  </a:cubicBezTo>
                  <a:cubicBezTo>
                    <a:pt x="0" y="1593"/>
                    <a:pt x="51" y="1708"/>
                    <a:pt x="133" y="1747"/>
                  </a:cubicBezTo>
                  <a:cubicBezTo>
                    <a:pt x="154" y="1757"/>
                    <a:pt x="176" y="1762"/>
                    <a:pt x="199" y="1762"/>
                  </a:cubicBezTo>
                  <a:cubicBezTo>
                    <a:pt x="265" y="1762"/>
                    <a:pt x="333" y="1723"/>
                    <a:pt x="369" y="1660"/>
                  </a:cubicBezTo>
                  <a:cubicBezTo>
                    <a:pt x="624" y="1213"/>
                    <a:pt x="783" y="717"/>
                    <a:pt x="833" y="207"/>
                  </a:cubicBezTo>
                  <a:cubicBezTo>
                    <a:pt x="848" y="110"/>
                    <a:pt x="783" y="21"/>
                    <a:pt x="689" y="2"/>
                  </a:cubicBezTo>
                  <a:cubicBezTo>
                    <a:pt x="681" y="1"/>
                    <a:pt x="672" y="0"/>
                    <a:pt x="6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6" name="Google Shape;4283;p35">
              <a:extLst>
                <a:ext uri="{FF2B5EF4-FFF2-40B4-BE49-F238E27FC236}">
                  <a16:creationId xmlns:a16="http://schemas.microsoft.com/office/drawing/2014/main" id="{C32DAF5F-B216-1774-AA5D-C213632976B4}"/>
                </a:ext>
              </a:extLst>
            </p:cNvPr>
            <p:cNvSpPr/>
            <p:nvPr/>
          </p:nvSpPr>
          <p:spPr>
            <a:xfrm>
              <a:off x="6632000" y="2606425"/>
              <a:ext cx="28375" cy="39825"/>
            </a:xfrm>
            <a:custGeom>
              <a:avLst/>
              <a:gdLst/>
              <a:ahLst/>
              <a:cxnLst/>
              <a:rect l="l" t="t" r="r" b="b"/>
              <a:pathLst>
                <a:path w="1135" h="1593" extrusionOk="0">
                  <a:moveTo>
                    <a:pt x="948" y="0"/>
                  </a:moveTo>
                  <a:cubicBezTo>
                    <a:pt x="861" y="0"/>
                    <a:pt x="785" y="63"/>
                    <a:pt x="781" y="148"/>
                  </a:cubicBezTo>
                  <a:cubicBezTo>
                    <a:pt x="762" y="598"/>
                    <a:pt x="528" y="1017"/>
                    <a:pt x="155" y="1272"/>
                  </a:cubicBezTo>
                  <a:cubicBezTo>
                    <a:pt x="0" y="1379"/>
                    <a:pt x="112" y="1593"/>
                    <a:pt x="260" y="1593"/>
                  </a:cubicBezTo>
                  <a:cubicBezTo>
                    <a:pt x="292" y="1593"/>
                    <a:pt x="325" y="1583"/>
                    <a:pt x="357" y="1561"/>
                  </a:cubicBezTo>
                  <a:cubicBezTo>
                    <a:pt x="803" y="1257"/>
                    <a:pt x="1101" y="742"/>
                    <a:pt x="1127" y="203"/>
                  </a:cubicBezTo>
                  <a:cubicBezTo>
                    <a:pt x="1135" y="112"/>
                    <a:pt x="1087" y="20"/>
                    <a:pt x="983" y="3"/>
                  </a:cubicBezTo>
                  <a:cubicBezTo>
                    <a:pt x="971" y="1"/>
                    <a:pt x="960" y="0"/>
                    <a:pt x="9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7" name="Google Shape;4284;p35">
              <a:extLst>
                <a:ext uri="{FF2B5EF4-FFF2-40B4-BE49-F238E27FC236}">
                  <a16:creationId xmlns:a16="http://schemas.microsoft.com/office/drawing/2014/main" id="{230A1CDE-A0E5-582D-23CF-BF1678FDBB2E}"/>
                </a:ext>
              </a:extLst>
            </p:cNvPr>
            <p:cNvSpPr/>
            <p:nvPr/>
          </p:nvSpPr>
          <p:spPr>
            <a:xfrm>
              <a:off x="6580100" y="2668300"/>
              <a:ext cx="37675" cy="34625"/>
            </a:xfrm>
            <a:custGeom>
              <a:avLst/>
              <a:gdLst/>
              <a:ahLst/>
              <a:cxnLst/>
              <a:rect l="l" t="t" r="r" b="b"/>
              <a:pathLst>
                <a:path w="1507" h="1385" extrusionOk="0">
                  <a:moveTo>
                    <a:pt x="1316" y="0"/>
                  </a:moveTo>
                  <a:cubicBezTo>
                    <a:pt x="1265" y="0"/>
                    <a:pt x="1215" y="22"/>
                    <a:pt x="1179" y="63"/>
                  </a:cubicBezTo>
                  <a:cubicBezTo>
                    <a:pt x="871" y="443"/>
                    <a:pt x="520" y="782"/>
                    <a:pt x="133" y="1073"/>
                  </a:cubicBezTo>
                  <a:cubicBezTo>
                    <a:pt x="1" y="1191"/>
                    <a:pt x="103" y="1385"/>
                    <a:pt x="249" y="1385"/>
                  </a:cubicBezTo>
                  <a:cubicBezTo>
                    <a:pt x="276" y="1385"/>
                    <a:pt x="305" y="1378"/>
                    <a:pt x="335" y="1362"/>
                  </a:cubicBezTo>
                  <a:cubicBezTo>
                    <a:pt x="749" y="1052"/>
                    <a:pt x="1122" y="693"/>
                    <a:pt x="1447" y="289"/>
                  </a:cubicBezTo>
                  <a:cubicBezTo>
                    <a:pt x="1507" y="214"/>
                    <a:pt x="1500" y="104"/>
                    <a:pt x="1425" y="39"/>
                  </a:cubicBezTo>
                  <a:cubicBezTo>
                    <a:pt x="1393" y="13"/>
                    <a:pt x="1354" y="0"/>
                    <a:pt x="13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" name="Google Shape;4285;p35">
              <a:extLst>
                <a:ext uri="{FF2B5EF4-FFF2-40B4-BE49-F238E27FC236}">
                  <a16:creationId xmlns:a16="http://schemas.microsoft.com/office/drawing/2014/main" id="{C369035C-64B2-BD83-88F4-A332FCC7C069}"/>
                </a:ext>
              </a:extLst>
            </p:cNvPr>
            <p:cNvSpPr/>
            <p:nvPr/>
          </p:nvSpPr>
          <p:spPr>
            <a:xfrm>
              <a:off x="6475050" y="2676225"/>
              <a:ext cx="40575" cy="27725"/>
            </a:xfrm>
            <a:custGeom>
              <a:avLst/>
              <a:gdLst/>
              <a:ahLst/>
              <a:cxnLst/>
              <a:rect l="l" t="t" r="r" b="b"/>
              <a:pathLst>
                <a:path w="1623" h="1109" extrusionOk="0">
                  <a:moveTo>
                    <a:pt x="1423" y="0"/>
                  </a:moveTo>
                  <a:cubicBezTo>
                    <a:pt x="1388" y="0"/>
                    <a:pt x="1353" y="11"/>
                    <a:pt x="1324" y="32"/>
                  </a:cubicBezTo>
                  <a:lnTo>
                    <a:pt x="96" y="790"/>
                  </a:lnTo>
                  <a:cubicBezTo>
                    <a:pt x="17" y="838"/>
                    <a:pt x="0" y="966"/>
                    <a:pt x="53" y="1036"/>
                  </a:cubicBezTo>
                  <a:cubicBezTo>
                    <a:pt x="89" y="1083"/>
                    <a:pt x="144" y="1109"/>
                    <a:pt x="200" y="1109"/>
                  </a:cubicBezTo>
                  <a:cubicBezTo>
                    <a:pt x="235" y="1109"/>
                    <a:pt x="270" y="1099"/>
                    <a:pt x="301" y="1079"/>
                  </a:cubicBezTo>
                  <a:lnTo>
                    <a:pt x="1524" y="318"/>
                  </a:lnTo>
                  <a:cubicBezTo>
                    <a:pt x="1603" y="263"/>
                    <a:pt x="1622" y="152"/>
                    <a:pt x="1567" y="75"/>
                  </a:cubicBezTo>
                  <a:cubicBezTo>
                    <a:pt x="1533" y="27"/>
                    <a:pt x="1478" y="0"/>
                    <a:pt x="14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9" name="Google Shape;4286;p35">
              <a:extLst>
                <a:ext uri="{FF2B5EF4-FFF2-40B4-BE49-F238E27FC236}">
                  <a16:creationId xmlns:a16="http://schemas.microsoft.com/office/drawing/2014/main" id="{2B438E5A-0359-0649-AB1E-452D3BB09038}"/>
                </a:ext>
              </a:extLst>
            </p:cNvPr>
            <p:cNvSpPr/>
            <p:nvPr/>
          </p:nvSpPr>
          <p:spPr>
            <a:xfrm>
              <a:off x="6516800" y="2666675"/>
              <a:ext cx="37800" cy="34200"/>
            </a:xfrm>
            <a:custGeom>
              <a:avLst/>
              <a:gdLst/>
              <a:ahLst/>
              <a:cxnLst/>
              <a:rect l="l" t="t" r="r" b="b"/>
              <a:pathLst>
                <a:path w="1512" h="1368" extrusionOk="0">
                  <a:moveTo>
                    <a:pt x="1316" y="1"/>
                  </a:moveTo>
                  <a:cubicBezTo>
                    <a:pt x="1264" y="1"/>
                    <a:pt x="1214" y="23"/>
                    <a:pt x="1184" y="68"/>
                  </a:cubicBezTo>
                  <a:cubicBezTo>
                    <a:pt x="1117" y="169"/>
                    <a:pt x="1045" y="267"/>
                    <a:pt x="968" y="361"/>
                  </a:cubicBezTo>
                  <a:cubicBezTo>
                    <a:pt x="893" y="450"/>
                    <a:pt x="811" y="534"/>
                    <a:pt x="727" y="614"/>
                  </a:cubicBezTo>
                  <a:cubicBezTo>
                    <a:pt x="636" y="696"/>
                    <a:pt x="539" y="770"/>
                    <a:pt x="438" y="842"/>
                  </a:cubicBezTo>
                  <a:lnTo>
                    <a:pt x="284" y="941"/>
                  </a:lnTo>
                  <a:lnTo>
                    <a:pt x="140" y="1023"/>
                  </a:lnTo>
                  <a:cubicBezTo>
                    <a:pt x="56" y="1064"/>
                    <a:pt x="0" y="1151"/>
                    <a:pt x="39" y="1247"/>
                  </a:cubicBezTo>
                  <a:cubicBezTo>
                    <a:pt x="66" y="1320"/>
                    <a:pt x="132" y="1368"/>
                    <a:pt x="200" y="1368"/>
                  </a:cubicBezTo>
                  <a:cubicBezTo>
                    <a:pt x="221" y="1368"/>
                    <a:pt x="242" y="1363"/>
                    <a:pt x="263" y="1353"/>
                  </a:cubicBezTo>
                  <a:cubicBezTo>
                    <a:pt x="746" y="1110"/>
                    <a:pt x="1156" y="744"/>
                    <a:pt x="1454" y="294"/>
                  </a:cubicBezTo>
                  <a:cubicBezTo>
                    <a:pt x="1507" y="212"/>
                    <a:pt x="1512" y="111"/>
                    <a:pt x="1435" y="43"/>
                  </a:cubicBezTo>
                  <a:cubicBezTo>
                    <a:pt x="1400" y="15"/>
                    <a:pt x="1357" y="1"/>
                    <a:pt x="13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0" name="Google Shape;4287;p35">
              <a:extLst>
                <a:ext uri="{FF2B5EF4-FFF2-40B4-BE49-F238E27FC236}">
                  <a16:creationId xmlns:a16="http://schemas.microsoft.com/office/drawing/2014/main" id="{AC88FEB8-8004-739E-9375-9F36232283C5}"/>
                </a:ext>
              </a:extLst>
            </p:cNvPr>
            <p:cNvSpPr/>
            <p:nvPr/>
          </p:nvSpPr>
          <p:spPr>
            <a:xfrm>
              <a:off x="6457600" y="2716600"/>
              <a:ext cx="33225" cy="18675"/>
            </a:xfrm>
            <a:custGeom>
              <a:avLst/>
              <a:gdLst/>
              <a:ahLst/>
              <a:cxnLst/>
              <a:rect l="l" t="t" r="r" b="b"/>
              <a:pathLst>
                <a:path w="1329" h="747" extrusionOk="0">
                  <a:moveTo>
                    <a:pt x="1127" y="0"/>
                  </a:moveTo>
                  <a:cubicBezTo>
                    <a:pt x="1094" y="0"/>
                    <a:pt x="1060" y="9"/>
                    <a:pt x="1028" y="27"/>
                  </a:cubicBezTo>
                  <a:lnTo>
                    <a:pt x="922" y="87"/>
                  </a:lnTo>
                  <a:lnTo>
                    <a:pt x="895" y="102"/>
                  </a:lnTo>
                  <a:lnTo>
                    <a:pt x="891" y="102"/>
                  </a:lnTo>
                  <a:lnTo>
                    <a:pt x="835" y="128"/>
                  </a:lnTo>
                  <a:cubicBezTo>
                    <a:pt x="761" y="169"/>
                    <a:pt x="686" y="200"/>
                    <a:pt x="609" y="234"/>
                  </a:cubicBezTo>
                  <a:cubicBezTo>
                    <a:pt x="455" y="299"/>
                    <a:pt x="299" y="357"/>
                    <a:pt x="137" y="405"/>
                  </a:cubicBezTo>
                  <a:cubicBezTo>
                    <a:pt x="51" y="429"/>
                    <a:pt x="0" y="547"/>
                    <a:pt x="36" y="631"/>
                  </a:cubicBezTo>
                  <a:cubicBezTo>
                    <a:pt x="63" y="702"/>
                    <a:pt x="130" y="747"/>
                    <a:pt x="203" y="747"/>
                  </a:cubicBezTo>
                  <a:cubicBezTo>
                    <a:pt x="222" y="747"/>
                    <a:pt x="241" y="744"/>
                    <a:pt x="260" y="737"/>
                  </a:cubicBezTo>
                  <a:cubicBezTo>
                    <a:pt x="602" y="636"/>
                    <a:pt x="927" y="494"/>
                    <a:pt x="1232" y="314"/>
                  </a:cubicBezTo>
                  <a:cubicBezTo>
                    <a:pt x="1312" y="268"/>
                    <a:pt x="1329" y="138"/>
                    <a:pt x="1276" y="68"/>
                  </a:cubicBezTo>
                  <a:cubicBezTo>
                    <a:pt x="1241" y="25"/>
                    <a:pt x="1185" y="0"/>
                    <a:pt x="11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1" name="Google Shape;4288;p35">
              <a:extLst>
                <a:ext uri="{FF2B5EF4-FFF2-40B4-BE49-F238E27FC236}">
                  <a16:creationId xmlns:a16="http://schemas.microsoft.com/office/drawing/2014/main" id="{E135FEA6-B602-FEE9-CC68-7F686DCF0312}"/>
                </a:ext>
              </a:extLst>
            </p:cNvPr>
            <p:cNvSpPr/>
            <p:nvPr/>
          </p:nvSpPr>
          <p:spPr>
            <a:xfrm>
              <a:off x="6243025" y="2702225"/>
              <a:ext cx="26975" cy="20650"/>
            </a:xfrm>
            <a:custGeom>
              <a:avLst/>
              <a:gdLst/>
              <a:ahLst/>
              <a:cxnLst/>
              <a:rect l="l" t="t" r="r" b="b"/>
              <a:pathLst>
                <a:path w="1079" h="826" extrusionOk="0">
                  <a:moveTo>
                    <a:pt x="174" y="0"/>
                  </a:moveTo>
                  <a:cubicBezTo>
                    <a:pt x="171" y="0"/>
                    <a:pt x="168" y="0"/>
                    <a:pt x="164" y="0"/>
                  </a:cubicBezTo>
                  <a:cubicBezTo>
                    <a:pt x="119" y="5"/>
                    <a:pt x="78" y="29"/>
                    <a:pt x="47" y="63"/>
                  </a:cubicBezTo>
                  <a:cubicBezTo>
                    <a:pt x="15" y="99"/>
                    <a:pt x="1" y="145"/>
                    <a:pt x="6" y="193"/>
                  </a:cubicBezTo>
                  <a:cubicBezTo>
                    <a:pt x="13" y="236"/>
                    <a:pt x="35" y="280"/>
                    <a:pt x="68" y="311"/>
                  </a:cubicBezTo>
                  <a:cubicBezTo>
                    <a:pt x="273" y="532"/>
                    <a:pt x="525" y="703"/>
                    <a:pt x="809" y="812"/>
                  </a:cubicBezTo>
                  <a:cubicBezTo>
                    <a:pt x="833" y="821"/>
                    <a:pt x="859" y="826"/>
                    <a:pt x="885" y="826"/>
                  </a:cubicBezTo>
                  <a:cubicBezTo>
                    <a:pt x="952" y="826"/>
                    <a:pt x="1017" y="793"/>
                    <a:pt x="1043" y="727"/>
                  </a:cubicBezTo>
                  <a:cubicBezTo>
                    <a:pt x="1079" y="643"/>
                    <a:pt x="1053" y="528"/>
                    <a:pt x="959" y="494"/>
                  </a:cubicBezTo>
                  <a:cubicBezTo>
                    <a:pt x="865" y="460"/>
                    <a:pt x="829" y="439"/>
                    <a:pt x="766" y="407"/>
                  </a:cubicBezTo>
                  <a:lnTo>
                    <a:pt x="672" y="354"/>
                  </a:lnTo>
                  <a:lnTo>
                    <a:pt x="629" y="328"/>
                  </a:lnTo>
                  <a:lnTo>
                    <a:pt x="629" y="328"/>
                  </a:lnTo>
                  <a:cubicBezTo>
                    <a:pt x="640" y="335"/>
                    <a:pt x="644" y="338"/>
                    <a:pt x="644" y="338"/>
                  </a:cubicBezTo>
                  <a:cubicBezTo>
                    <a:pt x="643" y="338"/>
                    <a:pt x="617" y="321"/>
                    <a:pt x="612" y="316"/>
                  </a:cubicBezTo>
                  <a:cubicBezTo>
                    <a:pt x="497" y="236"/>
                    <a:pt x="388" y="145"/>
                    <a:pt x="294" y="41"/>
                  </a:cubicBezTo>
                  <a:cubicBezTo>
                    <a:pt x="270" y="13"/>
                    <a:pt x="213" y="0"/>
                    <a:pt x="1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2" name="Google Shape;4289;p35">
              <a:extLst>
                <a:ext uri="{FF2B5EF4-FFF2-40B4-BE49-F238E27FC236}">
                  <a16:creationId xmlns:a16="http://schemas.microsoft.com/office/drawing/2014/main" id="{5D29F586-9F54-F787-A2D7-E45E3655E18F}"/>
                </a:ext>
              </a:extLst>
            </p:cNvPr>
            <p:cNvSpPr/>
            <p:nvPr/>
          </p:nvSpPr>
          <p:spPr>
            <a:xfrm>
              <a:off x="6469025" y="2794375"/>
              <a:ext cx="41900" cy="24000"/>
            </a:xfrm>
            <a:custGeom>
              <a:avLst/>
              <a:gdLst/>
              <a:ahLst/>
              <a:cxnLst/>
              <a:rect l="l" t="t" r="r" b="b"/>
              <a:pathLst>
                <a:path w="1676" h="960" extrusionOk="0">
                  <a:moveTo>
                    <a:pt x="1474" y="0"/>
                  </a:moveTo>
                  <a:cubicBezTo>
                    <a:pt x="1439" y="0"/>
                    <a:pt x="1405" y="10"/>
                    <a:pt x="1377" y="33"/>
                  </a:cubicBezTo>
                  <a:cubicBezTo>
                    <a:pt x="1204" y="177"/>
                    <a:pt x="1011" y="300"/>
                    <a:pt x="809" y="396"/>
                  </a:cubicBezTo>
                  <a:cubicBezTo>
                    <a:pt x="706" y="447"/>
                    <a:pt x="597" y="490"/>
                    <a:pt x="487" y="524"/>
                  </a:cubicBezTo>
                  <a:lnTo>
                    <a:pt x="320" y="574"/>
                  </a:lnTo>
                  <a:lnTo>
                    <a:pt x="169" y="606"/>
                  </a:lnTo>
                  <a:cubicBezTo>
                    <a:pt x="75" y="622"/>
                    <a:pt x="0" y="697"/>
                    <a:pt x="12" y="798"/>
                  </a:cubicBezTo>
                  <a:cubicBezTo>
                    <a:pt x="23" y="892"/>
                    <a:pt x="93" y="959"/>
                    <a:pt x="177" y="959"/>
                  </a:cubicBezTo>
                  <a:cubicBezTo>
                    <a:pt x="186" y="959"/>
                    <a:pt x="196" y="959"/>
                    <a:pt x="205" y="957"/>
                  </a:cubicBezTo>
                  <a:cubicBezTo>
                    <a:pt x="710" y="866"/>
                    <a:pt x="1184" y="647"/>
                    <a:pt x="1582" y="322"/>
                  </a:cubicBezTo>
                  <a:cubicBezTo>
                    <a:pt x="1659" y="261"/>
                    <a:pt x="1675" y="156"/>
                    <a:pt x="1625" y="74"/>
                  </a:cubicBezTo>
                  <a:cubicBezTo>
                    <a:pt x="1592" y="29"/>
                    <a:pt x="1532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" name="Google Shape;4290;p35">
              <a:extLst>
                <a:ext uri="{FF2B5EF4-FFF2-40B4-BE49-F238E27FC236}">
                  <a16:creationId xmlns:a16="http://schemas.microsoft.com/office/drawing/2014/main" id="{E8FEA96C-F249-62DB-3446-78E5C522AF65}"/>
                </a:ext>
              </a:extLst>
            </p:cNvPr>
            <p:cNvSpPr/>
            <p:nvPr/>
          </p:nvSpPr>
          <p:spPr>
            <a:xfrm>
              <a:off x="6391375" y="2511225"/>
              <a:ext cx="58725" cy="20475"/>
            </a:xfrm>
            <a:custGeom>
              <a:avLst/>
              <a:gdLst/>
              <a:ahLst/>
              <a:cxnLst/>
              <a:rect l="l" t="t" r="r" b="b"/>
              <a:pathLst>
                <a:path w="2349" h="819" extrusionOk="0">
                  <a:moveTo>
                    <a:pt x="2118" y="0"/>
                  </a:moveTo>
                  <a:cubicBezTo>
                    <a:pt x="2111" y="0"/>
                    <a:pt x="2103" y="1"/>
                    <a:pt x="2096" y="2"/>
                  </a:cubicBezTo>
                  <a:cubicBezTo>
                    <a:pt x="1441" y="74"/>
                    <a:pt x="798" y="233"/>
                    <a:pt x="187" y="473"/>
                  </a:cubicBezTo>
                  <a:cubicBezTo>
                    <a:pt x="0" y="548"/>
                    <a:pt x="78" y="818"/>
                    <a:pt x="245" y="818"/>
                  </a:cubicBezTo>
                  <a:cubicBezTo>
                    <a:pt x="265" y="818"/>
                    <a:pt x="287" y="814"/>
                    <a:pt x="310" y="805"/>
                  </a:cubicBezTo>
                  <a:cubicBezTo>
                    <a:pt x="895" y="574"/>
                    <a:pt x="1506" y="423"/>
                    <a:pt x="2132" y="353"/>
                  </a:cubicBezTo>
                  <a:cubicBezTo>
                    <a:pt x="2348" y="327"/>
                    <a:pt x="2326" y="0"/>
                    <a:pt x="2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84" name="Picture 83">
            <a:extLst>
              <a:ext uri="{FF2B5EF4-FFF2-40B4-BE49-F238E27FC236}">
                <a16:creationId xmlns:a16="http://schemas.microsoft.com/office/drawing/2014/main" id="{B365FEEC-FF42-B166-E67A-057766981E1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1841500" cy="513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54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4" presetClass="pat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72591 0.00834 " pathEditMode="relative" rAng="0" ptsTypes="AA">
                                      <p:cBhvr additive="base">
                                        <p:cTn id="94" dur="3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89" y="417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3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 animBg="1"/>
      <p:bldP spid="33" grpId="0" animBg="1"/>
      <p:bldP spid="34" grpId="0" animBg="1"/>
      <p:bldP spid="35" grpId="0" animBg="1"/>
      <p:bldP spid="36" grpId="0" animBg="1"/>
      <p:bldP spid="4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0EA21AA-9A37-41F8-928F-D2D2136205B5}"/>
              </a:ext>
            </a:extLst>
          </p:cNvPr>
          <p:cNvSpPr/>
          <p:nvPr/>
        </p:nvSpPr>
        <p:spPr>
          <a:xfrm>
            <a:off x="1118115" y="3077535"/>
            <a:ext cx="9752796" cy="484904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9080">
              <a:defRPr/>
            </a:pPr>
            <a:endParaRPr lang="en-US" sz="933" dirty="0">
              <a:solidFill>
                <a:srgbClr val="C69C6D"/>
              </a:solidFill>
              <a:latin typeface="#9Slide02 Noi dung dai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203E102-D30B-42C2-BC33-E48E634EE4F5}"/>
              </a:ext>
            </a:extLst>
          </p:cNvPr>
          <p:cNvSpPr/>
          <p:nvPr/>
        </p:nvSpPr>
        <p:spPr>
          <a:xfrm>
            <a:off x="1118115" y="3054439"/>
            <a:ext cx="9752796" cy="484904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9080">
              <a:defRPr/>
            </a:pPr>
            <a:endParaRPr lang="en-US" sz="933" dirty="0">
              <a:solidFill>
                <a:srgbClr val="C69C6D"/>
              </a:solidFill>
              <a:latin typeface="#9Slide02 Noi dung dai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BA736A2-80E7-4EA4-B766-1A3E09A56AB9}"/>
              </a:ext>
            </a:extLst>
          </p:cNvPr>
          <p:cNvSpPr/>
          <p:nvPr/>
        </p:nvSpPr>
        <p:spPr>
          <a:xfrm>
            <a:off x="1110225" y="4456675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914309">
              <a:defRPr/>
            </a:pPr>
            <a:r>
              <a:rPr lang="en-US" sz="2400">
                <a:solidFill>
                  <a:srgbClr val="1A1D28"/>
                </a:solidFill>
                <a:latin typeface="#9Slide03 Montserrat Black" panose="00000A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A. Nháy phải chuột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B98F4F9-C7EA-4DD2-BA0C-6858EC2DF839}"/>
              </a:ext>
            </a:extLst>
          </p:cNvPr>
          <p:cNvSpPr/>
          <p:nvPr/>
        </p:nvSpPr>
        <p:spPr>
          <a:xfrm>
            <a:off x="1092993" y="5327189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914309">
              <a:defRPr/>
            </a:pPr>
            <a:r>
              <a:rPr lang="en-US" sz="2400">
                <a:solidFill>
                  <a:srgbClr val="1A1D28"/>
                </a:solidFill>
                <a:latin typeface="#9Slide03 Montserrat Black" panose="00000A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B. Kéo thả chuột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E71EC61-57E8-44D4-8282-E8B7627A504F}"/>
              </a:ext>
            </a:extLst>
          </p:cNvPr>
          <p:cNvSpPr/>
          <p:nvPr/>
        </p:nvSpPr>
        <p:spPr>
          <a:xfrm>
            <a:off x="6127073" y="5327189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914309">
              <a:defRPr/>
            </a:pPr>
            <a:r>
              <a:rPr lang="en-US" sz="2400">
                <a:solidFill>
                  <a:srgbClr val="1A1D28"/>
                </a:solidFill>
                <a:latin typeface="#9Slide03 Montserrat Black" panose="00000A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D. Nháy đúp chuột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E5B8966-F4A0-45D5-89DD-304F7B5392AD}"/>
              </a:ext>
            </a:extLst>
          </p:cNvPr>
          <p:cNvSpPr/>
          <p:nvPr/>
        </p:nvSpPr>
        <p:spPr>
          <a:xfrm>
            <a:off x="6127073" y="4455632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914309">
              <a:defRPr/>
            </a:pPr>
            <a:r>
              <a:rPr lang="en-US" sz="2400">
                <a:solidFill>
                  <a:srgbClr val="1A1D28"/>
                </a:solidFill>
                <a:latin typeface="#9Slide03 Montserrat Black" panose="00000A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C. Di chuyển chuột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49616DEE-C985-4463-8089-CF19D72B17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7" y="4482149"/>
            <a:ext cx="805723" cy="708059"/>
          </a:xfrm>
          <a:prstGeom prst="rect">
            <a:avLst/>
          </a:prstGeom>
          <a:noFill/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06D19A7-5BF4-41F2-AFAF-38A800F6F6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331" y="5390783"/>
            <a:ext cx="804536" cy="643628"/>
          </a:xfrm>
          <a:prstGeom prst="rect">
            <a:avLst/>
          </a:prstGeom>
          <a:noFill/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6A9F37D-7CC6-439B-B874-DAF7EC1A93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129" y="4496408"/>
            <a:ext cx="804743" cy="707197"/>
          </a:xfrm>
          <a:prstGeom prst="rect">
            <a:avLst/>
          </a:prstGeom>
          <a:noFill/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31D5E21-1FB7-45BD-88E8-3A82C9392C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195" y="5400153"/>
            <a:ext cx="732592" cy="643793"/>
          </a:xfrm>
          <a:prstGeom prst="rect">
            <a:avLst/>
          </a:prstGeom>
          <a:noFill/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28D1CE61-F737-421E-B956-1FB9701C62CC}"/>
              </a:ext>
            </a:extLst>
          </p:cNvPr>
          <p:cNvGrpSpPr/>
          <p:nvPr/>
        </p:nvGrpSpPr>
        <p:grpSpPr>
          <a:xfrm>
            <a:off x="11400004" y="6129104"/>
            <a:ext cx="590877" cy="581173"/>
            <a:chOff x="7377456" y="3577591"/>
            <a:chExt cx="1064577" cy="1047094"/>
          </a:xfrm>
        </p:grpSpPr>
        <p:sp>
          <p:nvSpPr>
            <p:cNvPr id="46" name="Google Shape;3344;p48">
              <a:hlinkClick r:id="rId8" action="ppaction://hlinksldjump"/>
              <a:extLst>
                <a:ext uri="{FF2B5EF4-FFF2-40B4-BE49-F238E27FC236}">
                  <a16:creationId xmlns:a16="http://schemas.microsoft.com/office/drawing/2014/main" id="{A7E93327-9640-41B4-B962-03C1431716B6}"/>
                </a:ext>
              </a:extLst>
            </p:cNvPr>
            <p:cNvSpPr/>
            <p:nvPr/>
          </p:nvSpPr>
          <p:spPr>
            <a:xfrm>
              <a:off x="7377456" y="3577591"/>
              <a:ext cx="1064577" cy="1047094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 defTabSz="1219110"/>
              <a:endParaRPr sz="2667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1219110"/>
              <a:endParaRPr sz="2667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1219110"/>
              <a:endParaRPr sz="3333"/>
            </a:p>
          </p:txBody>
        </p:sp>
        <p:sp>
          <p:nvSpPr>
            <p:cNvPr id="47" name="Right Arrow 5">
              <a:hlinkClick r:id="rId8" action="ppaction://hlinksldjump"/>
              <a:extLst>
                <a:ext uri="{FF2B5EF4-FFF2-40B4-BE49-F238E27FC236}">
                  <a16:creationId xmlns:a16="http://schemas.microsoft.com/office/drawing/2014/main" id="{A17EEAA7-A7F0-4002-8C4B-25A2D1AD712F}"/>
                </a:ext>
              </a:extLst>
            </p:cNvPr>
            <p:cNvSpPr/>
            <p:nvPr/>
          </p:nvSpPr>
          <p:spPr>
            <a:xfrm>
              <a:off x="7574818" y="3863941"/>
              <a:ext cx="669851" cy="478465"/>
            </a:xfrm>
            <a:prstGeom prst="rightArrow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10"/>
              <a:endParaRPr lang="en-US" sz="2400">
                <a:solidFill>
                  <a:srgbClr val="F76767"/>
                </a:solidFill>
                <a:latin typeface="Arial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94E60B1D-2702-4B47-9CBF-895CA59524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62" b="985"/>
          <a:stretch/>
        </p:blipFill>
        <p:spPr>
          <a:xfrm>
            <a:off x="386393" y="2095018"/>
            <a:ext cx="1561633" cy="214587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oogle Shape;4224;p35">
            <a:extLst>
              <a:ext uri="{FF2B5EF4-FFF2-40B4-BE49-F238E27FC236}">
                <a16:creationId xmlns:a16="http://schemas.microsoft.com/office/drawing/2014/main" id="{9F957F08-66F1-5538-AF0C-93E0CCF5C281}"/>
              </a:ext>
            </a:extLst>
          </p:cNvPr>
          <p:cNvGrpSpPr/>
          <p:nvPr/>
        </p:nvGrpSpPr>
        <p:grpSpPr>
          <a:xfrm flipH="1">
            <a:off x="10655173" y="-26721"/>
            <a:ext cx="1848700" cy="1491133"/>
            <a:chOff x="5750750" y="2118725"/>
            <a:chExt cx="1386525" cy="1118350"/>
          </a:xfrm>
        </p:grpSpPr>
        <p:sp>
          <p:nvSpPr>
            <p:cNvPr id="3" name="Google Shape;4225;p35">
              <a:extLst>
                <a:ext uri="{FF2B5EF4-FFF2-40B4-BE49-F238E27FC236}">
                  <a16:creationId xmlns:a16="http://schemas.microsoft.com/office/drawing/2014/main" id="{C81E00BE-7522-FA97-600E-1067B1CD443A}"/>
                </a:ext>
              </a:extLst>
            </p:cNvPr>
            <p:cNvSpPr/>
            <p:nvPr/>
          </p:nvSpPr>
          <p:spPr>
            <a:xfrm>
              <a:off x="5750750" y="2118725"/>
              <a:ext cx="1386525" cy="1118350"/>
            </a:xfrm>
            <a:custGeom>
              <a:avLst/>
              <a:gdLst/>
              <a:ahLst/>
              <a:cxnLst/>
              <a:rect l="l" t="t" r="r" b="b"/>
              <a:pathLst>
                <a:path w="55461" h="44734" extrusionOk="0">
                  <a:moveTo>
                    <a:pt x="26614" y="28865"/>
                  </a:moveTo>
                  <a:cubicBezTo>
                    <a:pt x="26659" y="28865"/>
                    <a:pt x="26704" y="28873"/>
                    <a:pt x="26748" y="28890"/>
                  </a:cubicBezTo>
                  <a:cubicBezTo>
                    <a:pt x="26919" y="28958"/>
                    <a:pt x="27076" y="29068"/>
                    <a:pt x="27232" y="29177"/>
                  </a:cubicBezTo>
                  <a:cubicBezTo>
                    <a:pt x="27337" y="29054"/>
                    <a:pt x="27502" y="28987"/>
                    <a:pt x="27669" y="28987"/>
                  </a:cubicBezTo>
                  <a:cubicBezTo>
                    <a:pt x="27751" y="28987"/>
                    <a:pt x="27833" y="29003"/>
                    <a:pt x="27908" y="29037"/>
                  </a:cubicBezTo>
                  <a:cubicBezTo>
                    <a:pt x="27978" y="28943"/>
                    <a:pt x="28099" y="28886"/>
                    <a:pt x="28219" y="28886"/>
                  </a:cubicBezTo>
                  <a:cubicBezTo>
                    <a:pt x="28346" y="28886"/>
                    <a:pt x="28472" y="28951"/>
                    <a:pt x="28532" y="29105"/>
                  </a:cubicBezTo>
                  <a:cubicBezTo>
                    <a:pt x="28708" y="29558"/>
                    <a:pt x="29183" y="31201"/>
                    <a:pt x="28350" y="31201"/>
                  </a:cubicBezTo>
                  <a:cubicBezTo>
                    <a:pt x="28272" y="31201"/>
                    <a:pt x="28182" y="31187"/>
                    <a:pt x="28079" y="31155"/>
                  </a:cubicBezTo>
                  <a:cubicBezTo>
                    <a:pt x="27735" y="31052"/>
                    <a:pt x="27446" y="30775"/>
                    <a:pt x="27194" y="30527"/>
                  </a:cubicBezTo>
                  <a:cubicBezTo>
                    <a:pt x="26825" y="30171"/>
                    <a:pt x="26459" y="29819"/>
                    <a:pt x="26269" y="29333"/>
                  </a:cubicBezTo>
                  <a:cubicBezTo>
                    <a:pt x="26168" y="29081"/>
                    <a:pt x="26381" y="28865"/>
                    <a:pt x="26614" y="28865"/>
                  </a:cubicBezTo>
                  <a:close/>
                  <a:moveTo>
                    <a:pt x="22275" y="1"/>
                  </a:moveTo>
                  <a:cubicBezTo>
                    <a:pt x="22243" y="1"/>
                    <a:pt x="22210" y="3"/>
                    <a:pt x="22176" y="7"/>
                  </a:cubicBezTo>
                  <a:cubicBezTo>
                    <a:pt x="21865" y="46"/>
                    <a:pt x="21622" y="272"/>
                    <a:pt x="21475" y="532"/>
                  </a:cubicBezTo>
                  <a:cubicBezTo>
                    <a:pt x="21302" y="840"/>
                    <a:pt x="21266" y="1204"/>
                    <a:pt x="21174" y="1538"/>
                  </a:cubicBezTo>
                  <a:cubicBezTo>
                    <a:pt x="20910" y="2479"/>
                    <a:pt x="20380" y="3321"/>
                    <a:pt x="19648" y="3969"/>
                  </a:cubicBezTo>
                  <a:cubicBezTo>
                    <a:pt x="19393" y="4195"/>
                    <a:pt x="19119" y="4395"/>
                    <a:pt x="18878" y="4633"/>
                  </a:cubicBezTo>
                  <a:cubicBezTo>
                    <a:pt x="18378" y="5122"/>
                    <a:pt x="18142" y="5764"/>
                    <a:pt x="18026" y="6438"/>
                  </a:cubicBezTo>
                  <a:cubicBezTo>
                    <a:pt x="17969" y="6770"/>
                    <a:pt x="17940" y="7100"/>
                    <a:pt x="17906" y="7435"/>
                  </a:cubicBezTo>
                  <a:cubicBezTo>
                    <a:pt x="17880" y="7678"/>
                    <a:pt x="17836" y="7928"/>
                    <a:pt x="17745" y="8157"/>
                  </a:cubicBezTo>
                  <a:cubicBezTo>
                    <a:pt x="17651" y="8385"/>
                    <a:pt x="17543" y="8554"/>
                    <a:pt x="17352" y="8635"/>
                  </a:cubicBezTo>
                  <a:cubicBezTo>
                    <a:pt x="17274" y="8669"/>
                    <a:pt x="17193" y="8682"/>
                    <a:pt x="17111" y="8682"/>
                  </a:cubicBezTo>
                  <a:cubicBezTo>
                    <a:pt x="16885" y="8682"/>
                    <a:pt x="16649" y="8583"/>
                    <a:pt x="16436" y="8525"/>
                  </a:cubicBezTo>
                  <a:cubicBezTo>
                    <a:pt x="16282" y="8481"/>
                    <a:pt x="16127" y="8445"/>
                    <a:pt x="15971" y="8412"/>
                  </a:cubicBezTo>
                  <a:cubicBezTo>
                    <a:pt x="15973" y="8400"/>
                    <a:pt x="15976" y="8385"/>
                    <a:pt x="15976" y="8373"/>
                  </a:cubicBezTo>
                  <a:cubicBezTo>
                    <a:pt x="15964" y="8267"/>
                    <a:pt x="15875" y="8214"/>
                    <a:pt x="15779" y="8214"/>
                  </a:cubicBezTo>
                  <a:cubicBezTo>
                    <a:pt x="15497" y="8212"/>
                    <a:pt x="15215" y="8211"/>
                    <a:pt x="14933" y="8211"/>
                  </a:cubicBezTo>
                  <a:cubicBezTo>
                    <a:pt x="13776" y="8211"/>
                    <a:pt x="12616" y="8241"/>
                    <a:pt x="11468" y="8419"/>
                  </a:cubicBezTo>
                  <a:cubicBezTo>
                    <a:pt x="10758" y="8522"/>
                    <a:pt x="10058" y="8696"/>
                    <a:pt x="9381" y="8936"/>
                  </a:cubicBezTo>
                  <a:cubicBezTo>
                    <a:pt x="8720" y="9177"/>
                    <a:pt x="8084" y="9562"/>
                    <a:pt x="7372" y="9615"/>
                  </a:cubicBezTo>
                  <a:cubicBezTo>
                    <a:pt x="7284" y="9622"/>
                    <a:pt x="7195" y="9624"/>
                    <a:pt x="7106" y="9624"/>
                  </a:cubicBezTo>
                  <a:cubicBezTo>
                    <a:pt x="6722" y="9624"/>
                    <a:pt x="6335" y="9573"/>
                    <a:pt x="5953" y="9573"/>
                  </a:cubicBezTo>
                  <a:cubicBezTo>
                    <a:pt x="5663" y="9573"/>
                    <a:pt x="5376" y="9603"/>
                    <a:pt x="5093" y="9706"/>
                  </a:cubicBezTo>
                  <a:cubicBezTo>
                    <a:pt x="5028" y="9731"/>
                    <a:pt x="4965" y="9815"/>
                    <a:pt x="4980" y="9887"/>
                  </a:cubicBezTo>
                  <a:cubicBezTo>
                    <a:pt x="5220" y="11061"/>
                    <a:pt x="6229" y="11783"/>
                    <a:pt x="6939" y="12669"/>
                  </a:cubicBezTo>
                  <a:cubicBezTo>
                    <a:pt x="7774" y="13709"/>
                    <a:pt x="8173" y="15076"/>
                    <a:pt x="9242" y="15933"/>
                  </a:cubicBezTo>
                  <a:cubicBezTo>
                    <a:pt x="9365" y="16034"/>
                    <a:pt x="9495" y="16123"/>
                    <a:pt x="9629" y="16205"/>
                  </a:cubicBezTo>
                  <a:cubicBezTo>
                    <a:pt x="8968" y="16337"/>
                    <a:pt x="8313" y="16534"/>
                    <a:pt x="7764" y="16929"/>
                  </a:cubicBezTo>
                  <a:cubicBezTo>
                    <a:pt x="6474" y="17860"/>
                    <a:pt x="6236" y="19567"/>
                    <a:pt x="5475" y="20869"/>
                  </a:cubicBezTo>
                  <a:cubicBezTo>
                    <a:pt x="5297" y="21174"/>
                    <a:pt x="5081" y="21463"/>
                    <a:pt x="4816" y="21697"/>
                  </a:cubicBezTo>
                  <a:cubicBezTo>
                    <a:pt x="4484" y="21986"/>
                    <a:pt x="4089" y="22168"/>
                    <a:pt x="3690" y="22347"/>
                  </a:cubicBezTo>
                  <a:cubicBezTo>
                    <a:pt x="3288" y="22525"/>
                    <a:pt x="2838" y="22744"/>
                    <a:pt x="2479" y="23059"/>
                  </a:cubicBezTo>
                  <a:cubicBezTo>
                    <a:pt x="2120" y="23377"/>
                    <a:pt x="1824" y="23757"/>
                    <a:pt x="1536" y="24140"/>
                  </a:cubicBezTo>
                  <a:lnTo>
                    <a:pt x="568" y="25427"/>
                  </a:lnTo>
                  <a:lnTo>
                    <a:pt x="327" y="25750"/>
                  </a:lnTo>
                  <a:cubicBezTo>
                    <a:pt x="250" y="25851"/>
                    <a:pt x="145" y="25959"/>
                    <a:pt x="99" y="26079"/>
                  </a:cubicBezTo>
                  <a:cubicBezTo>
                    <a:pt x="0" y="26337"/>
                    <a:pt x="219" y="26510"/>
                    <a:pt x="455" y="26513"/>
                  </a:cubicBezTo>
                  <a:cubicBezTo>
                    <a:pt x="460" y="26513"/>
                    <a:pt x="466" y="26513"/>
                    <a:pt x="471" y="26513"/>
                  </a:cubicBezTo>
                  <a:cubicBezTo>
                    <a:pt x="698" y="26513"/>
                    <a:pt x="898" y="26415"/>
                    <a:pt x="1090" y="26351"/>
                  </a:cubicBezTo>
                  <a:cubicBezTo>
                    <a:pt x="1285" y="26284"/>
                    <a:pt x="1504" y="26197"/>
                    <a:pt x="1707" y="26108"/>
                  </a:cubicBezTo>
                  <a:cubicBezTo>
                    <a:pt x="2123" y="25920"/>
                    <a:pt x="2522" y="25701"/>
                    <a:pt x="2907" y="25454"/>
                  </a:cubicBezTo>
                  <a:cubicBezTo>
                    <a:pt x="3682" y="24960"/>
                    <a:pt x="4388" y="24366"/>
                    <a:pt x="5061" y="23742"/>
                  </a:cubicBezTo>
                  <a:cubicBezTo>
                    <a:pt x="5345" y="23478"/>
                    <a:pt x="5656" y="23090"/>
                    <a:pt x="6075" y="23059"/>
                  </a:cubicBezTo>
                  <a:cubicBezTo>
                    <a:pt x="6098" y="23058"/>
                    <a:pt x="6121" y="23057"/>
                    <a:pt x="6144" y="23057"/>
                  </a:cubicBezTo>
                  <a:cubicBezTo>
                    <a:pt x="6369" y="23057"/>
                    <a:pt x="6603" y="23115"/>
                    <a:pt x="6823" y="23150"/>
                  </a:cubicBezTo>
                  <a:lnTo>
                    <a:pt x="7461" y="23247"/>
                  </a:lnTo>
                  <a:cubicBezTo>
                    <a:pt x="7220" y="23475"/>
                    <a:pt x="7008" y="23733"/>
                    <a:pt x="6835" y="24017"/>
                  </a:cubicBezTo>
                  <a:cubicBezTo>
                    <a:pt x="6380" y="24744"/>
                    <a:pt x="6181" y="25603"/>
                    <a:pt x="6027" y="26438"/>
                  </a:cubicBezTo>
                  <a:cubicBezTo>
                    <a:pt x="5873" y="27275"/>
                    <a:pt x="5759" y="28192"/>
                    <a:pt x="5437" y="29020"/>
                  </a:cubicBezTo>
                  <a:cubicBezTo>
                    <a:pt x="5292" y="29401"/>
                    <a:pt x="5093" y="29759"/>
                    <a:pt x="4845" y="30082"/>
                  </a:cubicBezTo>
                  <a:cubicBezTo>
                    <a:pt x="4616" y="30373"/>
                    <a:pt x="4354" y="30633"/>
                    <a:pt x="4082" y="30886"/>
                  </a:cubicBezTo>
                  <a:cubicBezTo>
                    <a:pt x="3466" y="31458"/>
                    <a:pt x="2804" y="32000"/>
                    <a:pt x="2390" y="32751"/>
                  </a:cubicBezTo>
                  <a:cubicBezTo>
                    <a:pt x="2335" y="32842"/>
                    <a:pt x="2407" y="32991"/>
                    <a:pt x="2518" y="32996"/>
                  </a:cubicBezTo>
                  <a:cubicBezTo>
                    <a:pt x="2659" y="33006"/>
                    <a:pt x="2801" y="33012"/>
                    <a:pt x="2943" y="33012"/>
                  </a:cubicBezTo>
                  <a:cubicBezTo>
                    <a:pt x="4128" y="33012"/>
                    <a:pt x="5289" y="32654"/>
                    <a:pt x="6272" y="31981"/>
                  </a:cubicBezTo>
                  <a:lnTo>
                    <a:pt x="6296" y="31961"/>
                  </a:lnTo>
                  <a:lnTo>
                    <a:pt x="6296" y="31961"/>
                  </a:lnTo>
                  <a:cubicBezTo>
                    <a:pt x="6193" y="32132"/>
                    <a:pt x="6096" y="32305"/>
                    <a:pt x="6007" y="32486"/>
                  </a:cubicBezTo>
                  <a:cubicBezTo>
                    <a:pt x="5716" y="33095"/>
                    <a:pt x="5545" y="33754"/>
                    <a:pt x="5499" y="34428"/>
                  </a:cubicBezTo>
                  <a:cubicBezTo>
                    <a:pt x="5473" y="34818"/>
                    <a:pt x="5487" y="35208"/>
                    <a:pt x="5548" y="35593"/>
                  </a:cubicBezTo>
                  <a:cubicBezTo>
                    <a:pt x="5557" y="35670"/>
                    <a:pt x="5615" y="35733"/>
                    <a:pt x="5692" y="35749"/>
                  </a:cubicBezTo>
                  <a:cubicBezTo>
                    <a:pt x="5875" y="35787"/>
                    <a:pt x="6058" y="35804"/>
                    <a:pt x="6239" y="35804"/>
                  </a:cubicBezTo>
                  <a:cubicBezTo>
                    <a:pt x="6936" y="35804"/>
                    <a:pt x="7615" y="35557"/>
                    <a:pt x="8274" y="35314"/>
                  </a:cubicBezTo>
                  <a:lnTo>
                    <a:pt x="8274" y="35314"/>
                  </a:lnTo>
                  <a:cubicBezTo>
                    <a:pt x="7557" y="35894"/>
                    <a:pt x="6975" y="36626"/>
                    <a:pt x="6573" y="37456"/>
                  </a:cubicBezTo>
                  <a:cubicBezTo>
                    <a:pt x="6525" y="37552"/>
                    <a:pt x="6590" y="37689"/>
                    <a:pt x="6703" y="37701"/>
                  </a:cubicBezTo>
                  <a:cubicBezTo>
                    <a:pt x="6896" y="37721"/>
                    <a:pt x="7090" y="37730"/>
                    <a:pt x="7284" y="37730"/>
                  </a:cubicBezTo>
                  <a:cubicBezTo>
                    <a:pt x="8119" y="37730"/>
                    <a:pt x="8958" y="37567"/>
                    <a:pt x="9774" y="37422"/>
                  </a:cubicBezTo>
                  <a:cubicBezTo>
                    <a:pt x="10705" y="37258"/>
                    <a:pt x="11632" y="37064"/>
                    <a:pt x="12527" y="36763"/>
                  </a:cubicBezTo>
                  <a:cubicBezTo>
                    <a:pt x="13425" y="36462"/>
                    <a:pt x="14262" y="36067"/>
                    <a:pt x="15013" y="35511"/>
                  </a:cubicBezTo>
                  <a:cubicBezTo>
                    <a:pt x="15740" y="34972"/>
                    <a:pt x="16366" y="34303"/>
                    <a:pt x="16857" y="33540"/>
                  </a:cubicBezTo>
                  <a:cubicBezTo>
                    <a:pt x="17186" y="33030"/>
                    <a:pt x="17454" y="32481"/>
                    <a:pt x="17653" y="31908"/>
                  </a:cubicBezTo>
                  <a:lnTo>
                    <a:pt x="17776" y="32991"/>
                  </a:lnTo>
                  <a:lnTo>
                    <a:pt x="17940" y="34440"/>
                  </a:lnTo>
                  <a:cubicBezTo>
                    <a:pt x="17993" y="34900"/>
                    <a:pt x="18060" y="35367"/>
                    <a:pt x="18058" y="35834"/>
                  </a:cubicBezTo>
                  <a:cubicBezTo>
                    <a:pt x="18055" y="36267"/>
                    <a:pt x="17949" y="36695"/>
                    <a:pt x="17750" y="37078"/>
                  </a:cubicBezTo>
                  <a:cubicBezTo>
                    <a:pt x="17557" y="37456"/>
                    <a:pt x="17316" y="37805"/>
                    <a:pt x="17167" y="38197"/>
                  </a:cubicBezTo>
                  <a:cubicBezTo>
                    <a:pt x="17016" y="38592"/>
                    <a:pt x="16987" y="39047"/>
                    <a:pt x="16970" y="39482"/>
                  </a:cubicBezTo>
                  <a:cubicBezTo>
                    <a:pt x="16955" y="39918"/>
                    <a:pt x="16953" y="40313"/>
                    <a:pt x="16787" y="40693"/>
                  </a:cubicBezTo>
                  <a:cubicBezTo>
                    <a:pt x="16621" y="41071"/>
                    <a:pt x="16356" y="41309"/>
                    <a:pt x="16060" y="41535"/>
                  </a:cubicBezTo>
                  <a:cubicBezTo>
                    <a:pt x="15904" y="41651"/>
                    <a:pt x="15742" y="41759"/>
                    <a:pt x="15581" y="41865"/>
                  </a:cubicBezTo>
                  <a:cubicBezTo>
                    <a:pt x="15418" y="41971"/>
                    <a:pt x="15230" y="42103"/>
                    <a:pt x="15290" y="42325"/>
                  </a:cubicBezTo>
                  <a:cubicBezTo>
                    <a:pt x="15333" y="42498"/>
                    <a:pt x="15511" y="42575"/>
                    <a:pt x="15675" y="42592"/>
                  </a:cubicBezTo>
                  <a:cubicBezTo>
                    <a:pt x="15700" y="42594"/>
                    <a:pt x="15725" y="42595"/>
                    <a:pt x="15750" y="42595"/>
                  </a:cubicBezTo>
                  <a:cubicBezTo>
                    <a:pt x="15908" y="42595"/>
                    <a:pt x="16068" y="42553"/>
                    <a:pt x="16224" y="42524"/>
                  </a:cubicBezTo>
                  <a:cubicBezTo>
                    <a:pt x="16604" y="42459"/>
                    <a:pt x="16982" y="42390"/>
                    <a:pt x="17360" y="42315"/>
                  </a:cubicBezTo>
                  <a:cubicBezTo>
                    <a:pt x="18854" y="42007"/>
                    <a:pt x="20368" y="41576"/>
                    <a:pt x="21632" y="40690"/>
                  </a:cubicBezTo>
                  <a:cubicBezTo>
                    <a:pt x="22303" y="40219"/>
                    <a:pt x="22881" y="39624"/>
                    <a:pt x="23326" y="38936"/>
                  </a:cubicBezTo>
                  <a:cubicBezTo>
                    <a:pt x="23634" y="38457"/>
                    <a:pt x="23923" y="37906"/>
                    <a:pt x="24043" y="37336"/>
                  </a:cubicBezTo>
                  <a:cubicBezTo>
                    <a:pt x="24178" y="37684"/>
                    <a:pt x="24325" y="38026"/>
                    <a:pt x="24491" y="38363"/>
                  </a:cubicBezTo>
                  <a:cubicBezTo>
                    <a:pt x="25124" y="39675"/>
                    <a:pt x="25973" y="40871"/>
                    <a:pt x="27001" y="41901"/>
                  </a:cubicBezTo>
                  <a:cubicBezTo>
                    <a:pt x="27169" y="42072"/>
                    <a:pt x="27343" y="42236"/>
                    <a:pt x="27521" y="42399"/>
                  </a:cubicBezTo>
                  <a:cubicBezTo>
                    <a:pt x="27699" y="42560"/>
                    <a:pt x="27882" y="42717"/>
                    <a:pt x="28038" y="42897"/>
                  </a:cubicBezTo>
                  <a:cubicBezTo>
                    <a:pt x="28197" y="43068"/>
                    <a:pt x="28322" y="43268"/>
                    <a:pt x="28402" y="43487"/>
                  </a:cubicBezTo>
                  <a:cubicBezTo>
                    <a:pt x="28484" y="43718"/>
                    <a:pt x="28522" y="43966"/>
                    <a:pt x="28628" y="44187"/>
                  </a:cubicBezTo>
                  <a:cubicBezTo>
                    <a:pt x="28734" y="44411"/>
                    <a:pt x="28893" y="44585"/>
                    <a:pt x="29112" y="44678"/>
                  </a:cubicBezTo>
                  <a:cubicBezTo>
                    <a:pt x="29197" y="44715"/>
                    <a:pt x="29289" y="44734"/>
                    <a:pt x="29379" y="44734"/>
                  </a:cubicBezTo>
                  <a:cubicBezTo>
                    <a:pt x="29522" y="44734"/>
                    <a:pt x="29663" y="44686"/>
                    <a:pt x="29778" y="44585"/>
                  </a:cubicBezTo>
                  <a:cubicBezTo>
                    <a:pt x="29964" y="44421"/>
                    <a:pt x="30082" y="44144"/>
                    <a:pt x="30192" y="43915"/>
                  </a:cubicBezTo>
                  <a:cubicBezTo>
                    <a:pt x="30303" y="43684"/>
                    <a:pt x="30433" y="43403"/>
                    <a:pt x="30539" y="43141"/>
                  </a:cubicBezTo>
                  <a:cubicBezTo>
                    <a:pt x="30746" y="42611"/>
                    <a:pt x="30907" y="42065"/>
                    <a:pt x="31023" y="41509"/>
                  </a:cubicBezTo>
                  <a:cubicBezTo>
                    <a:pt x="31054" y="41367"/>
                    <a:pt x="31078" y="41225"/>
                    <a:pt x="31102" y="41080"/>
                  </a:cubicBezTo>
                  <a:cubicBezTo>
                    <a:pt x="31104" y="41054"/>
                    <a:pt x="31104" y="41027"/>
                    <a:pt x="31097" y="41003"/>
                  </a:cubicBezTo>
                  <a:cubicBezTo>
                    <a:pt x="31112" y="40982"/>
                    <a:pt x="31121" y="40960"/>
                    <a:pt x="31121" y="40936"/>
                  </a:cubicBezTo>
                  <a:cubicBezTo>
                    <a:pt x="31246" y="39237"/>
                    <a:pt x="31367" y="37509"/>
                    <a:pt x="31090" y="35819"/>
                  </a:cubicBezTo>
                  <a:cubicBezTo>
                    <a:pt x="31071" y="35721"/>
                    <a:pt x="31056" y="35624"/>
                    <a:pt x="31035" y="35523"/>
                  </a:cubicBezTo>
                  <a:lnTo>
                    <a:pt x="31035" y="35523"/>
                  </a:lnTo>
                  <a:cubicBezTo>
                    <a:pt x="31458" y="36137"/>
                    <a:pt x="31959" y="36695"/>
                    <a:pt x="32500" y="37213"/>
                  </a:cubicBezTo>
                  <a:cubicBezTo>
                    <a:pt x="33333" y="38002"/>
                    <a:pt x="34250" y="38698"/>
                    <a:pt x="35145" y="39420"/>
                  </a:cubicBezTo>
                  <a:cubicBezTo>
                    <a:pt x="36125" y="40209"/>
                    <a:pt x="37049" y="41061"/>
                    <a:pt x="37915" y="41973"/>
                  </a:cubicBezTo>
                  <a:cubicBezTo>
                    <a:pt x="38064" y="42133"/>
                    <a:pt x="38241" y="42369"/>
                    <a:pt x="38465" y="42369"/>
                  </a:cubicBezTo>
                  <a:cubicBezTo>
                    <a:pt x="38518" y="42369"/>
                    <a:pt x="38572" y="42357"/>
                    <a:pt x="38630" y="42327"/>
                  </a:cubicBezTo>
                  <a:cubicBezTo>
                    <a:pt x="38847" y="42214"/>
                    <a:pt x="38921" y="41947"/>
                    <a:pt x="38955" y="41725"/>
                  </a:cubicBezTo>
                  <a:cubicBezTo>
                    <a:pt x="39054" y="41066"/>
                    <a:pt x="39150" y="40406"/>
                    <a:pt x="39229" y="39745"/>
                  </a:cubicBezTo>
                  <a:cubicBezTo>
                    <a:pt x="39386" y="38467"/>
                    <a:pt x="39475" y="37169"/>
                    <a:pt x="39367" y="35884"/>
                  </a:cubicBezTo>
                  <a:cubicBezTo>
                    <a:pt x="39275" y="34743"/>
                    <a:pt x="39027" y="33605"/>
                    <a:pt x="38560" y="32558"/>
                  </a:cubicBezTo>
                  <a:cubicBezTo>
                    <a:pt x="38329" y="32034"/>
                    <a:pt x="38038" y="31535"/>
                    <a:pt x="37699" y="31073"/>
                  </a:cubicBezTo>
                  <a:cubicBezTo>
                    <a:pt x="37357" y="30630"/>
                    <a:pt x="36986" y="30209"/>
                    <a:pt x="36587" y="29815"/>
                  </a:cubicBezTo>
                  <a:cubicBezTo>
                    <a:pt x="35805" y="29023"/>
                    <a:pt x="34955" y="28293"/>
                    <a:pt x="34252" y="27425"/>
                  </a:cubicBezTo>
                  <a:cubicBezTo>
                    <a:pt x="34084" y="27220"/>
                    <a:pt x="33927" y="27003"/>
                    <a:pt x="33781" y="26782"/>
                  </a:cubicBezTo>
                  <a:cubicBezTo>
                    <a:pt x="33889" y="26438"/>
                    <a:pt x="34272" y="26248"/>
                    <a:pt x="34611" y="26243"/>
                  </a:cubicBezTo>
                  <a:cubicBezTo>
                    <a:pt x="34618" y="26243"/>
                    <a:pt x="34625" y="26243"/>
                    <a:pt x="34632" y="26243"/>
                  </a:cubicBezTo>
                  <a:cubicBezTo>
                    <a:pt x="35079" y="26243"/>
                    <a:pt x="35489" y="26539"/>
                    <a:pt x="35776" y="26854"/>
                  </a:cubicBezTo>
                  <a:cubicBezTo>
                    <a:pt x="36115" y="27218"/>
                    <a:pt x="36363" y="27661"/>
                    <a:pt x="36664" y="28053"/>
                  </a:cubicBezTo>
                  <a:cubicBezTo>
                    <a:pt x="36953" y="28431"/>
                    <a:pt x="37280" y="28777"/>
                    <a:pt x="37641" y="29085"/>
                  </a:cubicBezTo>
                  <a:cubicBezTo>
                    <a:pt x="38380" y="29716"/>
                    <a:pt x="39239" y="30149"/>
                    <a:pt x="40158" y="30440"/>
                  </a:cubicBezTo>
                  <a:cubicBezTo>
                    <a:pt x="41080" y="30731"/>
                    <a:pt x="42057" y="30924"/>
                    <a:pt x="42936" y="31348"/>
                  </a:cubicBezTo>
                  <a:cubicBezTo>
                    <a:pt x="43179" y="31463"/>
                    <a:pt x="43410" y="31600"/>
                    <a:pt x="43626" y="31757"/>
                  </a:cubicBezTo>
                  <a:cubicBezTo>
                    <a:pt x="43850" y="31913"/>
                    <a:pt x="44065" y="32084"/>
                    <a:pt x="44288" y="32238"/>
                  </a:cubicBezTo>
                  <a:cubicBezTo>
                    <a:pt x="44650" y="32487"/>
                    <a:pt x="45062" y="32711"/>
                    <a:pt x="45503" y="32711"/>
                  </a:cubicBezTo>
                  <a:cubicBezTo>
                    <a:pt x="45591" y="32711"/>
                    <a:pt x="45679" y="32702"/>
                    <a:pt x="45768" y="32683"/>
                  </a:cubicBezTo>
                  <a:cubicBezTo>
                    <a:pt x="45889" y="32657"/>
                    <a:pt x="45947" y="32565"/>
                    <a:pt x="45918" y="32445"/>
                  </a:cubicBezTo>
                  <a:cubicBezTo>
                    <a:pt x="45557" y="30977"/>
                    <a:pt x="44844" y="29617"/>
                    <a:pt x="43841" y="28484"/>
                  </a:cubicBezTo>
                  <a:cubicBezTo>
                    <a:pt x="43718" y="28346"/>
                    <a:pt x="43593" y="28214"/>
                    <a:pt x="43463" y="28082"/>
                  </a:cubicBezTo>
                  <a:lnTo>
                    <a:pt x="43463" y="28082"/>
                  </a:lnTo>
                  <a:cubicBezTo>
                    <a:pt x="44009" y="28173"/>
                    <a:pt x="44575" y="28207"/>
                    <a:pt x="45126" y="28212"/>
                  </a:cubicBezTo>
                  <a:cubicBezTo>
                    <a:pt x="45176" y="28212"/>
                    <a:pt x="45226" y="28212"/>
                    <a:pt x="45276" y="28212"/>
                  </a:cubicBezTo>
                  <a:cubicBezTo>
                    <a:pt x="45643" y="28212"/>
                    <a:pt x="46011" y="28204"/>
                    <a:pt x="46380" y="28204"/>
                  </a:cubicBezTo>
                  <a:cubicBezTo>
                    <a:pt x="46679" y="28204"/>
                    <a:pt x="46978" y="28209"/>
                    <a:pt x="47277" y="28229"/>
                  </a:cubicBezTo>
                  <a:cubicBezTo>
                    <a:pt x="47638" y="28250"/>
                    <a:pt x="47999" y="28296"/>
                    <a:pt x="48356" y="28366"/>
                  </a:cubicBezTo>
                  <a:cubicBezTo>
                    <a:pt x="48709" y="28440"/>
                    <a:pt x="49054" y="28534"/>
                    <a:pt x="49410" y="28592"/>
                  </a:cubicBezTo>
                  <a:cubicBezTo>
                    <a:pt x="49606" y="28624"/>
                    <a:pt x="49795" y="28654"/>
                    <a:pt x="49977" y="28654"/>
                  </a:cubicBezTo>
                  <a:cubicBezTo>
                    <a:pt x="50123" y="28654"/>
                    <a:pt x="50264" y="28635"/>
                    <a:pt x="50399" y="28580"/>
                  </a:cubicBezTo>
                  <a:cubicBezTo>
                    <a:pt x="50527" y="28529"/>
                    <a:pt x="50647" y="28448"/>
                    <a:pt x="50709" y="28322"/>
                  </a:cubicBezTo>
                  <a:cubicBezTo>
                    <a:pt x="50774" y="28178"/>
                    <a:pt x="50755" y="28010"/>
                    <a:pt x="50659" y="27884"/>
                  </a:cubicBezTo>
                  <a:cubicBezTo>
                    <a:pt x="50563" y="27752"/>
                    <a:pt x="50423" y="27648"/>
                    <a:pt x="50303" y="27538"/>
                  </a:cubicBezTo>
                  <a:cubicBezTo>
                    <a:pt x="50182" y="27425"/>
                    <a:pt x="50052" y="27300"/>
                    <a:pt x="49927" y="27177"/>
                  </a:cubicBezTo>
                  <a:cubicBezTo>
                    <a:pt x="49679" y="26931"/>
                    <a:pt x="49434" y="26686"/>
                    <a:pt x="49196" y="26433"/>
                  </a:cubicBezTo>
                  <a:cubicBezTo>
                    <a:pt x="48721" y="25937"/>
                    <a:pt x="48267" y="25425"/>
                    <a:pt x="47831" y="24895"/>
                  </a:cubicBezTo>
                  <a:cubicBezTo>
                    <a:pt x="47614" y="24630"/>
                    <a:pt x="47400" y="24366"/>
                    <a:pt x="47193" y="24096"/>
                  </a:cubicBezTo>
                  <a:cubicBezTo>
                    <a:pt x="46984" y="23824"/>
                    <a:pt x="46791" y="23557"/>
                    <a:pt x="46642" y="23256"/>
                  </a:cubicBezTo>
                  <a:cubicBezTo>
                    <a:pt x="46490" y="22955"/>
                    <a:pt x="46382" y="22628"/>
                    <a:pt x="46269" y="22308"/>
                  </a:cubicBezTo>
                  <a:cubicBezTo>
                    <a:pt x="46163" y="22007"/>
                    <a:pt x="46031" y="21718"/>
                    <a:pt x="45874" y="21442"/>
                  </a:cubicBezTo>
                  <a:cubicBezTo>
                    <a:pt x="45646" y="21042"/>
                    <a:pt x="45359" y="20679"/>
                    <a:pt x="45022" y="20363"/>
                  </a:cubicBezTo>
                  <a:lnTo>
                    <a:pt x="45022" y="20363"/>
                  </a:lnTo>
                  <a:cubicBezTo>
                    <a:pt x="45753" y="20614"/>
                    <a:pt x="46531" y="20719"/>
                    <a:pt x="47308" y="20719"/>
                  </a:cubicBezTo>
                  <a:cubicBezTo>
                    <a:pt x="47786" y="20719"/>
                    <a:pt x="48263" y="20679"/>
                    <a:pt x="48729" y="20609"/>
                  </a:cubicBezTo>
                  <a:cubicBezTo>
                    <a:pt x="50397" y="20356"/>
                    <a:pt x="51997" y="19759"/>
                    <a:pt x="53590" y="19237"/>
                  </a:cubicBezTo>
                  <a:lnTo>
                    <a:pt x="54291" y="19008"/>
                  </a:lnTo>
                  <a:cubicBezTo>
                    <a:pt x="54471" y="18948"/>
                    <a:pt x="54652" y="18890"/>
                    <a:pt x="54822" y="18804"/>
                  </a:cubicBezTo>
                  <a:cubicBezTo>
                    <a:pt x="55164" y="18626"/>
                    <a:pt x="55458" y="18361"/>
                    <a:pt x="55460" y="17949"/>
                  </a:cubicBezTo>
                  <a:cubicBezTo>
                    <a:pt x="55460" y="17865"/>
                    <a:pt x="55386" y="17812"/>
                    <a:pt x="55316" y="17793"/>
                  </a:cubicBezTo>
                  <a:cubicBezTo>
                    <a:pt x="53751" y="17336"/>
                    <a:pt x="52185" y="16874"/>
                    <a:pt x="50693" y="16217"/>
                  </a:cubicBezTo>
                  <a:cubicBezTo>
                    <a:pt x="49946" y="15884"/>
                    <a:pt x="49222" y="15502"/>
                    <a:pt x="48529" y="15073"/>
                  </a:cubicBezTo>
                  <a:cubicBezTo>
                    <a:pt x="47829" y="14643"/>
                    <a:pt x="47133" y="14190"/>
                    <a:pt x="46385" y="13841"/>
                  </a:cubicBezTo>
                  <a:cubicBezTo>
                    <a:pt x="45927" y="13629"/>
                    <a:pt x="45451" y="13466"/>
                    <a:pt x="44960" y="13355"/>
                  </a:cubicBezTo>
                  <a:cubicBezTo>
                    <a:pt x="45845" y="13218"/>
                    <a:pt x="46702" y="12895"/>
                    <a:pt x="47530" y="12534"/>
                  </a:cubicBezTo>
                  <a:cubicBezTo>
                    <a:pt x="48770" y="11995"/>
                    <a:pt x="49983" y="11384"/>
                    <a:pt x="51311" y="11105"/>
                  </a:cubicBezTo>
                  <a:cubicBezTo>
                    <a:pt x="52141" y="10929"/>
                    <a:pt x="52996" y="10821"/>
                    <a:pt x="53778" y="10477"/>
                  </a:cubicBezTo>
                  <a:cubicBezTo>
                    <a:pt x="53901" y="10421"/>
                    <a:pt x="53944" y="10207"/>
                    <a:pt x="53790" y="10154"/>
                  </a:cubicBezTo>
                  <a:cubicBezTo>
                    <a:pt x="52741" y="9779"/>
                    <a:pt x="51679" y="9408"/>
                    <a:pt x="50579" y="9201"/>
                  </a:cubicBezTo>
                  <a:cubicBezTo>
                    <a:pt x="50048" y="9101"/>
                    <a:pt x="49517" y="9042"/>
                    <a:pt x="48991" y="9042"/>
                  </a:cubicBezTo>
                  <a:cubicBezTo>
                    <a:pt x="48431" y="9042"/>
                    <a:pt x="47875" y="9109"/>
                    <a:pt x="47328" y="9261"/>
                  </a:cubicBezTo>
                  <a:cubicBezTo>
                    <a:pt x="46786" y="9410"/>
                    <a:pt x="46276" y="9675"/>
                    <a:pt x="45718" y="9755"/>
                  </a:cubicBezTo>
                  <a:cubicBezTo>
                    <a:pt x="44401" y="8477"/>
                    <a:pt x="42726" y="7471"/>
                    <a:pt x="40892" y="7187"/>
                  </a:cubicBezTo>
                  <a:cubicBezTo>
                    <a:pt x="40705" y="7160"/>
                    <a:pt x="40517" y="7141"/>
                    <a:pt x="40327" y="7126"/>
                  </a:cubicBezTo>
                  <a:lnTo>
                    <a:pt x="40344" y="7107"/>
                  </a:lnTo>
                  <a:cubicBezTo>
                    <a:pt x="40649" y="6676"/>
                    <a:pt x="40832" y="6181"/>
                    <a:pt x="40994" y="5680"/>
                  </a:cubicBezTo>
                  <a:cubicBezTo>
                    <a:pt x="41174" y="5114"/>
                    <a:pt x="41343" y="4549"/>
                    <a:pt x="41506" y="3981"/>
                  </a:cubicBezTo>
                  <a:cubicBezTo>
                    <a:pt x="41588" y="3690"/>
                    <a:pt x="41672" y="3396"/>
                    <a:pt x="41752" y="3105"/>
                  </a:cubicBezTo>
                  <a:cubicBezTo>
                    <a:pt x="41829" y="2814"/>
                    <a:pt x="41915" y="2592"/>
                    <a:pt x="41949" y="2330"/>
                  </a:cubicBezTo>
                  <a:cubicBezTo>
                    <a:pt x="41980" y="2133"/>
                    <a:pt x="41971" y="1916"/>
                    <a:pt x="41867" y="1743"/>
                  </a:cubicBezTo>
                  <a:cubicBezTo>
                    <a:pt x="41786" y="1607"/>
                    <a:pt x="41641" y="1528"/>
                    <a:pt x="41490" y="1528"/>
                  </a:cubicBezTo>
                  <a:cubicBezTo>
                    <a:pt x="41435" y="1528"/>
                    <a:pt x="41379" y="1538"/>
                    <a:pt x="41326" y="1560"/>
                  </a:cubicBezTo>
                  <a:cubicBezTo>
                    <a:pt x="41102" y="1649"/>
                    <a:pt x="40953" y="1887"/>
                    <a:pt x="40815" y="2070"/>
                  </a:cubicBezTo>
                  <a:lnTo>
                    <a:pt x="40315" y="2739"/>
                  </a:lnTo>
                  <a:cubicBezTo>
                    <a:pt x="39990" y="3175"/>
                    <a:pt x="39660" y="3605"/>
                    <a:pt x="39287" y="3998"/>
                  </a:cubicBezTo>
                  <a:cubicBezTo>
                    <a:pt x="38960" y="4344"/>
                    <a:pt x="38580" y="4705"/>
                    <a:pt x="38081" y="4741"/>
                  </a:cubicBezTo>
                  <a:cubicBezTo>
                    <a:pt x="38050" y="4744"/>
                    <a:pt x="38019" y="4745"/>
                    <a:pt x="37988" y="4745"/>
                  </a:cubicBezTo>
                  <a:cubicBezTo>
                    <a:pt x="37514" y="4745"/>
                    <a:pt x="37011" y="4499"/>
                    <a:pt x="36580" y="4296"/>
                  </a:cubicBezTo>
                  <a:cubicBezTo>
                    <a:pt x="35586" y="3829"/>
                    <a:pt x="34645" y="3256"/>
                    <a:pt x="33665" y="2766"/>
                  </a:cubicBezTo>
                  <a:cubicBezTo>
                    <a:pt x="32746" y="2311"/>
                    <a:pt x="31788" y="1938"/>
                    <a:pt x="30770" y="1791"/>
                  </a:cubicBezTo>
                  <a:cubicBezTo>
                    <a:pt x="30411" y="1740"/>
                    <a:pt x="30050" y="1714"/>
                    <a:pt x="29689" y="1714"/>
                  </a:cubicBezTo>
                  <a:cubicBezTo>
                    <a:pt x="29131" y="1714"/>
                    <a:pt x="28573" y="1775"/>
                    <a:pt x="28026" y="1897"/>
                  </a:cubicBezTo>
                  <a:cubicBezTo>
                    <a:pt x="27126" y="2094"/>
                    <a:pt x="26267" y="2455"/>
                    <a:pt x="25514" y="2987"/>
                  </a:cubicBezTo>
                  <a:cubicBezTo>
                    <a:pt x="25340" y="3110"/>
                    <a:pt x="25174" y="3242"/>
                    <a:pt x="25015" y="3382"/>
                  </a:cubicBezTo>
                  <a:cubicBezTo>
                    <a:pt x="24727" y="3158"/>
                    <a:pt x="24462" y="2903"/>
                    <a:pt x="24226" y="2624"/>
                  </a:cubicBezTo>
                  <a:cubicBezTo>
                    <a:pt x="23836" y="2161"/>
                    <a:pt x="23545" y="1644"/>
                    <a:pt x="23319" y="1083"/>
                  </a:cubicBezTo>
                  <a:cubicBezTo>
                    <a:pt x="23134" y="628"/>
                    <a:pt x="22836" y="1"/>
                    <a:pt x="2227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" name="Google Shape;4226;p35">
              <a:extLst>
                <a:ext uri="{FF2B5EF4-FFF2-40B4-BE49-F238E27FC236}">
                  <a16:creationId xmlns:a16="http://schemas.microsoft.com/office/drawing/2014/main" id="{450DC19E-CF54-650F-EACC-915BA669B092}"/>
                </a:ext>
              </a:extLst>
            </p:cNvPr>
            <p:cNvSpPr/>
            <p:nvPr/>
          </p:nvSpPr>
          <p:spPr>
            <a:xfrm>
              <a:off x="6764850" y="2549000"/>
              <a:ext cx="110800" cy="79650"/>
            </a:xfrm>
            <a:custGeom>
              <a:avLst/>
              <a:gdLst/>
              <a:ahLst/>
              <a:cxnLst/>
              <a:rect l="l" t="t" r="r" b="b"/>
              <a:pathLst>
                <a:path w="4432" h="3186" extrusionOk="0">
                  <a:moveTo>
                    <a:pt x="254" y="0"/>
                  </a:moveTo>
                  <a:cubicBezTo>
                    <a:pt x="125" y="0"/>
                    <a:pt x="0" y="143"/>
                    <a:pt x="100" y="274"/>
                  </a:cubicBezTo>
                  <a:cubicBezTo>
                    <a:pt x="908" y="1323"/>
                    <a:pt x="1946" y="2170"/>
                    <a:pt x="3132" y="2753"/>
                  </a:cubicBezTo>
                  <a:cubicBezTo>
                    <a:pt x="3467" y="2914"/>
                    <a:pt x="3811" y="3054"/>
                    <a:pt x="4162" y="3172"/>
                  </a:cubicBezTo>
                  <a:cubicBezTo>
                    <a:pt x="4187" y="3180"/>
                    <a:pt x="4213" y="3185"/>
                    <a:pt x="4239" y="3185"/>
                  </a:cubicBezTo>
                  <a:cubicBezTo>
                    <a:pt x="4303" y="3185"/>
                    <a:pt x="4364" y="3155"/>
                    <a:pt x="4393" y="3087"/>
                  </a:cubicBezTo>
                  <a:cubicBezTo>
                    <a:pt x="4432" y="3010"/>
                    <a:pt x="4403" y="2883"/>
                    <a:pt x="4309" y="2852"/>
                  </a:cubicBezTo>
                  <a:cubicBezTo>
                    <a:pt x="3099" y="2450"/>
                    <a:pt x="1996" y="1771"/>
                    <a:pt x="1091" y="871"/>
                  </a:cubicBezTo>
                  <a:cubicBezTo>
                    <a:pt x="839" y="621"/>
                    <a:pt x="605" y="353"/>
                    <a:pt x="389" y="69"/>
                  </a:cubicBezTo>
                  <a:cubicBezTo>
                    <a:pt x="351" y="21"/>
                    <a:pt x="302" y="0"/>
                    <a:pt x="2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" name="Google Shape;4227;p35">
              <a:extLst>
                <a:ext uri="{FF2B5EF4-FFF2-40B4-BE49-F238E27FC236}">
                  <a16:creationId xmlns:a16="http://schemas.microsoft.com/office/drawing/2014/main" id="{BD2534CE-2462-0136-05B6-3CBF5A2DE41C}"/>
                </a:ext>
              </a:extLst>
            </p:cNvPr>
            <p:cNvSpPr/>
            <p:nvPr/>
          </p:nvSpPr>
          <p:spPr>
            <a:xfrm>
              <a:off x="6600300" y="2297800"/>
              <a:ext cx="303100" cy="165225"/>
            </a:xfrm>
            <a:custGeom>
              <a:avLst/>
              <a:gdLst/>
              <a:ahLst/>
              <a:cxnLst/>
              <a:rect l="l" t="t" r="r" b="b"/>
              <a:pathLst>
                <a:path w="12124" h="6609" extrusionOk="0">
                  <a:moveTo>
                    <a:pt x="5811" y="1"/>
                  </a:moveTo>
                  <a:cubicBezTo>
                    <a:pt x="5778" y="1"/>
                    <a:pt x="5743" y="12"/>
                    <a:pt x="5710" y="38"/>
                  </a:cubicBezTo>
                  <a:cubicBezTo>
                    <a:pt x="4429" y="998"/>
                    <a:pt x="3002" y="1744"/>
                    <a:pt x="1481" y="2247"/>
                  </a:cubicBezTo>
                  <a:cubicBezTo>
                    <a:pt x="1053" y="2392"/>
                    <a:pt x="617" y="2515"/>
                    <a:pt x="174" y="2616"/>
                  </a:cubicBezTo>
                  <a:cubicBezTo>
                    <a:pt x="83" y="2637"/>
                    <a:pt x="6" y="2705"/>
                    <a:pt x="15" y="2808"/>
                  </a:cubicBezTo>
                  <a:cubicBezTo>
                    <a:pt x="18" y="2820"/>
                    <a:pt x="20" y="2835"/>
                    <a:pt x="25" y="2847"/>
                  </a:cubicBezTo>
                  <a:lnTo>
                    <a:pt x="15" y="2880"/>
                  </a:lnTo>
                  <a:cubicBezTo>
                    <a:pt x="1" y="2965"/>
                    <a:pt x="63" y="3078"/>
                    <a:pt x="160" y="3083"/>
                  </a:cubicBezTo>
                  <a:cubicBezTo>
                    <a:pt x="1652" y="3162"/>
                    <a:pt x="2886" y="4084"/>
                    <a:pt x="4167" y="4774"/>
                  </a:cubicBezTo>
                  <a:cubicBezTo>
                    <a:pt x="5375" y="5956"/>
                    <a:pt x="7058" y="6608"/>
                    <a:pt x="8740" y="6608"/>
                  </a:cubicBezTo>
                  <a:cubicBezTo>
                    <a:pt x="8743" y="6608"/>
                    <a:pt x="8746" y="6608"/>
                    <a:pt x="8749" y="6608"/>
                  </a:cubicBezTo>
                  <a:cubicBezTo>
                    <a:pt x="9243" y="6606"/>
                    <a:pt x="9734" y="6546"/>
                    <a:pt x="10212" y="6430"/>
                  </a:cubicBezTo>
                  <a:cubicBezTo>
                    <a:pt x="10302" y="6406"/>
                    <a:pt x="10342" y="6281"/>
                    <a:pt x="10314" y="6202"/>
                  </a:cubicBezTo>
                  <a:cubicBezTo>
                    <a:pt x="10287" y="6133"/>
                    <a:pt x="10211" y="6093"/>
                    <a:pt x="10133" y="6093"/>
                  </a:cubicBezTo>
                  <a:cubicBezTo>
                    <a:pt x="10118" y="6093"/>
                    <a:pt x="10102" y="6095"/>
                    <a:pt x="10087" y="6098"/>
                  </a:cubicBezTo>
                  <a:cubicBezTo>
                    <a:pt x="9642" y="6205"/>
                    <a:pt x="9184" y="6257"/>
                    <a:pt x="8726" y="6257"/>
                  </a:cubicBezTo>
                  <a:cubicBezTo>
                    <a:pt x="7592" y="6257"/>
                    <a:pt x="6455" y="5939"/>
                    <a:pt x="5488" y="5352"/>
                  </a:cubicBezTo>
                  <a:lnTo>
                    <a:pt x="5488" y="5352"/>
                  </a:lnTo>
                  <a:cubicBezTo>
                    <a:pt x="5927" y="5492"/>
                    <a:pt x="6383" y="5578"/>
                    <a:pt x="6848" y="5578"/>
                  </a:cubicBezTo>
                  <a:cubicBezTo>
                    <a:pt x="6933" y="5578"/>
                    <a:pt x="7019" y="5575"/>
                    <a:pt x="7105" y="5569"/>
                  </a:cubicBezTo>
                  <a:cubicBezTo>
                    <a:pt x="7979" y="5511"/>
                    <a:pt x="8812" y="5172"/>
                    <a:pt x="9543" y="4705"/>
                  </a:cubicBezTo>
                  <a:cubicBezTo>
                    <a:pt x="9962" y="4440"/>
                    <a:pt x="10338" y="4122"/>
                    <a:pt x="10720" y="3812"/>
                  </a:cubicBezTo>
                  <a:cubicBezTo>
                    <a:pt x="11103" y="3504"/>
                    <a:pt x="11490" y="3205"/>
                    <a:pt x="11940" y="3015"/>
                  </a:cubicBezTo>
                  <a:cubicBezTo>
                    <a:pt x="12123" y="2939"/>
                    <a:pt x="12051" y="2670"/>
                    <a:pt x="11887" y="2670"/>
                  </a:cubicBezTo>
                  <a:cubicBezTo>
                    <a:pt x="11865" y="2670"/>
                    <a:pt x="11842" y="2675"/>
                    <a:pt x="11818" y="2685"/>
                  </a:cubicBezTo>
                  <a:cubicBezTo>
                    <a:pt x="11295" y="2904"/>
                    <a:pt x="10855" y="3251"/>
                    <a:pt x="10422" y="3605"/>
                  </a:cubicBezTo>
                  <a:lnTo>
                    <a:pt x="8997" y="3157"/>
                  </a:lnTo>
                  <a:cubicBezTo>
                    <a:pt x="8985" y="3153"/>
                    <a:pt x="8973" y="3152"/>
                    <a:pt x="8961" y="3152"/>
                  </a:cubicBezTo>
                  <a:cubicBezTo>
                    <a:pt x="8881" y="3152"/>
                    <a:pt x="8805" y="3228"/>
                    <a:pt x="8793" y="3302"/>
                  </a:cubicBezTo>
                  <a:cubicBezTo>
                    <a:pt x="8776" y="3386"/>
                    <a:pt x="8845" y="3475"/>
                    <a:pt x="8937" y="3506"/>
                  </a:cubicBezTo>
                  <a:lnTo>
                    <a:pt x="10097" y="3867"/>
                  </a:lnTo>
                  <a:cubicBezTo>
                    <a:pt x="9955" y="3985"/>
                    <a:pt x="9808" y="4096"/>
                    <a:pt x="9661" y="4204"/>
                  </a:cubicBezTo>
                  <a:lnTo>
                    <a:pt x="9409" y="4375"/>
                  </a:lnTo>
                  <a:lnTo>
                    <a:pt x="9377" y="4370"/>
                  </a:lnTo>
                  <a:cubicBezTo>
                    <a:pt x="8131" y="4255"/>
                    <a:pt x="6975" y="3740"/>
                    <a:pt x="5880" y="3160"/>
                  </a:cubicBezTo>
                  <a:cubicBezTo>
                    <a:pt x="5563" y="2991"/>
                    <a:pt x="5250" y="2818"/>
                    <a:pt x="4937" y="2642"/>
                  </a:cubicBezTo>
                  <a:cubicBezTo>
                    <a:pt x="4916" y="2629"/>
                    <a:pt x="4892" y="2623"/>
                    <a:pt x="4867" y="2623"/>
                  </a:cubicBezTo>
                  <a:cubicBezTo>
                    <a:pt x="4801" y="2623"/>
                    <a:pt x="4732" y="2667"/>
                    <a:pt x="4704" y="2726"/>
                  </a:cubicBezTo>
                  <a:cubicBezTo>
                    <a:pt x="4665" y="2808"/>
                    <a:pt x="4706" y="2914"/>
                    <a:pt x="4788" y="2962"/>
                  </a:cubicBezTo>
                  <a:cubicBezTo>
                    <a:pt x="5895" y="3581"/>
                    <a:pt x="7024" y="4204"/>
                    <a:pt x="8256" y="4527"/>
                  </a:cubicBezTo>
                  <a:cubicBezTo>
                    <a:pt x="8475" y="4582"/>
                    <a:pt x="8696" y="4628"/>
                    <a:pt x="8920" y="4664"/>
                  </a:cubicBezTo>
                  <a:cubicBezTo>
                    <a:pt x="8434" y="4924"/>
                    <a:pt x="7909" y="5111"/>
                    <a:pt x="7365" y="5191"/>
                  </a:cubicBezTo>
                  <a:cubicBezTo>
                    <a:pt x="7199" y="5214"/>
                    <a:pt x="7034" y="5225"/>
                    <a:pt x="6871" y="5225"/>
                  </a:cubicBezTo>
                  <a:cubicBezTo>
                    <a:pt x="6226" y="5225"/>
                    <a:pt x="5599" y="5057"/>
                    <a:pt x="5002" y="4794"/>
                  </a:cubicBezTo>
                  <a:cubicBezTo>
                    <a:pt x="4790" y="4700"/>
                    <a:pt x="4583" y="4594"/>
                    <a:pt x="4379" y="4490"/>
                  </a:cubicBezTo>
                  <a:lnTo>
                    <a:pt x="4258" y="4365"/>
                  </a:lnTo>
                  <a:cubicBezTo>
                    <a:pt x="4228" y="4339"/>
                    <a:pt x="4190" y="4324"/>
                    <a:pt x="4152" y="4324"/>
                  </a:cubicBezTo>
                  <a:cubicBezTo>
                    <a:pt x="4132" y="4324"/>
                    <a:pt x="4111" y="4328"/>
                    <a:pt x="4092" y="4336"/>
                  </a:cubicBezTo>
                  <a:cubicBezTo>
                    <a:pt x="3664" y="4098"/>
                    <a:pt x="3240" y="3843"/>
                    <a:pt x="2812" y="3607"/>
                  </a:cubicBezTo>
                  <a:cubicBezTo>
                    <a:pt x="2186" y="3265"/>
                    <a:pt x="1519" y="2955"/>
                    <a:pt x="817" y="2813"/>
                  </a:cubicBezTo>
                  <a:cubicBezTo>
                    <a:pt x="2208" y="2435"/>
                    <a:pt x="3536" y="1860"/>
                    <a:pt x="4766" y="1104"/>
                  </a:cubicBezTo>
                  <a:cubicBezTo>
                    <a:pt x="5161" y="861"/>
                    <a:pt x="5541" y="604"/>
                    <a:pt x="5912" y="322"/>
                  </a:cubicBezTo>
                  <a:cubicBezTo>
                    <a:pt x="6062" y="212"/>
                    <a:pt x="5954" y="1"/>
                    <a:pt x="58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" name="Google Shape;4228;p35">
              <a:extLst>
                <a:ext uri="{FF2B5EF4-FFF2-40B4-BE49-F238E27FC236}">
                  <a16:creationId xmlns:a16="http://schemas.microsoft.com/office/drawing/2014/main" id="{82CD56F0-B159-9B6E-0AAD-F0D16896F7CD}"/>
                </a:ext>
              </a:extLst>
            </p:cNvPr>
            <p:cNvSpPr/>
            <p:nvPr/>
          </p:nvSpPr>
          <p:spPr>
            <a:xfrm>
              <a:off x="6365275" y="2199200"/>
              <a:ext cx="348475" cy="150800"/>
            </a:xfrm>
            <a:custGeom>
              <a:avLst/>
              <a:gdLst/>
              <a:ahLst/>
              <a:cxnLst/>
              <a:rect l="l" t="t" r="r" b="b"/>
              <a:pathLst>
                <a:path w="13939" h="6032" extrusionOk="0">
                  <a:moveTo>
                    <a:pt x="256" y="1"/>
                  </a:moveTo>
                  <a:cubicBezTo>
                    <a:pt x="115" y="1"/>
                    <a:pt x="0" y="194"/>
                    <a:pt x="138" y="309"/>
                  </a:cubicBezTo>
                  <a:cubicBezTo>
                    <a:pt x="764" y="827"/>
                    <a:pt x="1400" y="1354"/>
                    <a:pt x="1869" y="2018"/>
                  </a:cubicBezTo>
                  <a:cubicBezTo>
                    <a:pt x="2338" y="2685"/>
                    <a:pt x="2579" y="3520"/>
                    <a:pt x="2764" y="4329"/>
                  </a:cubicBezTo>
                  <a:cubicBezTo>
                    <a:pt x="2884" y="4841"/>
                    <a:pt x="2990" y="5356"/>
                    <a:pt x="3084" y="5874"/>
                  </a:cubicBezTo>
                  <a:cubicBezTo>
                    <a:pt x="3102" y="5962"/>
                    <a:pt x="3169" y="6031"/>
                    <a:pt x="3259" y="6031"/>
                  </a:cubicBezTo>
                  <a:cubicBezTo>
                    <a:pt x="3265" y="6031"/>
                    <a:pt x="3271" y="6031"/>
                    <a:pt x="3277" y="6030"/>
                  </a:cubicBezTo>
                  <a:cubicBezTo>
                    <a:pt x="3368" y="6021"/>
                    <a:pt x="3452" y="5932"/>
                    <a:pt x="3433" y="5838"/>
                  </a:cubicBezTo>
                  <a:cubicBezTo>
                    <a:pt x="3375" y="5515"/>
                    <a:pt x="3310" y="5193"/>
                    <a:pt x="3243" y="4875"/>
                  </a:cubicBezTo>
                  <a:lnTo>
                    <a:pt x="3248" y="4875"/>
                  </a:lnTo>
                  <a:cubicBezTo>
                    <a:pt x="3996" y="5272"/>
                    <a:pt x="4819" y="5520"/>
                    <a:pt x="5664" y="5599"/>
                  </a:cubicBezTo>
                  <a:cubicBezTo>
                    <a:pt x="5670" y="5600"/>
                    <a:pt x="5676" y="5600"/>
                    <a:pt x="5682" y="5600"/>
                  </a:cubicBezTo>
                  <a:cubicBezTo>
                    <a:pt x="5771" y="5600"/>
                    <a:pt x="5853" y="5548"/>
                    <a:pt x="5871" y="5455"/>
                  </a:cubicBezTo>
                  <a:cubicBezTo>
                    <a:pt x="5888" y="5356"/>
                    <a:pt x="5821" y="5260"/>
                    <a:pt x="5724" y="5250"/>
                  </a:cubicBezTo>
                  <a:cubicBezTo>
                    <a:pt x="4911" y="5176"/>
                    <a:pt x="4117" y="4940"/>
                    <a:pt x="3395" y="4555"/>
                  </a:cubicBezTo>
                  <a:cubicBezTo>
                    <a:pt x="3371" y="4541"/>
                    <a:pt x="3345" y="4535"/>
                    <a:pt x="3319" y="4535"/>
                  </a:cubicBezTo>
                  <a:cubicBezTo>
                    <a:pt x="3266" y="4535"/>
                    <a:pt x="3215" y="4562"/>
                    <a:pt x="3188" y="4610"/>
                  </a:cubicBezTo>
                  <a:cubicBezTo>
                    <a:pt x="3171" y="4548"/>
                    <a:pt x="3159" y="4487"/>
                    <a:pt x="3147" y="4423"/>
                  </a:cubicBezTo>
                  <a:cubicBezTo>
                    <a:pt x="3135" y="4360"/>
                    <a:pt x="3118" y="4307"/>
                    <a:pt x="3106" y="4247"/>
                  </a:cubicBezTo>
                  <a:lnTo>
                    <a:pt x="3111" y="4247"/>
                  </a:lnTo>
                  <a:cubicBezTo>
                    <a:pt x="3373" y="3994"/>
                    <a:pt x="3724" y="3850"/>
                    <a:pt x="4071" y="3753"/>
                  </a:cubicBezTo>
                  <a:cubicBezTo>
                    <a:pt x="4456" y="3645"/>
                    <a:pt x="4851" y="3580"/>
                    <a:pt x="5250" y="3561"/>
                  </a:cubicBezTo>
                  <a:cubicBezTo>
                    <a:pt x="5424" y="3549"/>
                    <a:pt x="5598" y="3544"/>
                    <a:pt x="5771" y="3544"/>
                  </a:cubicBezTo>
                  <a:cubicBezTo>
                    <a:pt x="6403" y="3544"/>
                    <a:pt x="7035" y="3611"/>
                    <a:pt x="7662" y="3681"/>
                  </a:cubicBezTo>
                  <a:cubicBezTo>
                    <a:pt x="8399" y="3764"/>
                    <a:pt x="9160" y="3853"/>
                    <a:pt x="9913" y="3853"/>
                  </a:cubicBezTo>
                  <a:cubicBezTo>
                    <a:pt x="10672" y="3853"/>
                    <a:pt x="11423" y="3763"/>
                    <a:pt x="12138" y="3486"/>
                  </a:cubicBezTo>
                  <a:cubicBezTo>
                    <a:pt x="12908" y="3190"/>
                    <a:pt x="13667" y="2663"/>
                    <a:pt x="13912" y="1835"/>
                  </a:cubicBezTo>
                  <a:cubicBezTo>
                    <a:pt x="13938" y="1741"/>
                    <a:pt x="13854" y="1645"/>
                    <a:pt x="13770" y="1631"/>
                  </a:cubicBezTo>
                  <a:cubicBezTo>
                    <a:pt x="13762" y="1629"/>
                    <a:pt x="13754" y="1629"/>
                    <a:pt x="13746" y="1629"/>
                  </a:cubicBezTo>
                  <a:cubicBezTo>
                    <a:pt x="13669" y="1629"/>
                    <a:pt x="13589" y="1690"/>
                    <a:pt x="13565" y="1775"/>
                  </a:cubicBezTo>
                  <a:cubicBezTo>
                    <a:pt x="13366" y="2447"/>
                    <a:pt x="12697" y="2882"/>
                    <a:pt x="12078" y="3133"/>
                  </a:cubicBezTo>
                  <a:cubicBezTo>
                    <a:pt x="11409" y="3402"/>
                    <a:pt x="10680" y="3494"/>
                    <a:pt x="9960" y="3498"/>
                  </a:cubicBezTo>
                  <a:cubicBezTo>
                    <a:pt x="9927" y="3499"/>
                    <a:pt x="9895" y="3499"/>
                    <a:pt x="9862" y="3499"/>
                  </a:cubicBezTo>
                  <a:cubicBezTo>
                    <a:pt x="8482" y="3499"/>
                    <a:pt x="7121" y="3193"/>
                    <a:pt x="5744" y="3193"/>
                  </a:cubicBezTo>
                  <a:cubicBezTo>
                    <a:pt x="5593" y="3193"/>
                    <a:pt x="5442" y="3197"/>
                    <a:pt x="5291" y="3205"/>
                  </a:cubicBezTo>
                  <a:cubicBezTo>
                    <a:pt x="4844" y="3226"/>
                    <a:pt x="4396" y="3299"/>
                    <a:pt x="3963" y="3419"/>
                  </a:cubicBezTo>
                  <a:cubicBezTo>
                    <a:pt x="3619" y="3515"/>
                    <a:pt x="3294" y="3655"/>
                    <a:pt x="3014" y="3869"/>
                  </a:cubicBezTo>
                  <a:cubicBezTo>
                    <a:pt x="2952" y="3619"/>
                    <a:pt x="2884" y="3371"/>
                    <a:pt x="2805" y="3123"/>
                  </a:cubicBezTo>
                  <a:cubicBezTo>
                    <a:pt x="2663" y="2709"/>
                    <a:pt x="2483" y="2305"/>
                    <a:pt x="2242" y="1941"/>
                  </a:cubicBezTo>
                  <a:cubicBezTo>
                    <a:pt x="2001" y="1578"/>
                    <a:pt x="1727" y="1270"/>
                    <a:pt x="1426" y="971"/>
                  </a:cubicBezTo>
                  <a:cubicBezTo>
                    <a:pt x="1125" y="675"/>
                    <a:pt x="728" y="343"/>
                    <a:pt x="365" y="42"/>
                  </a:cubicBezTo>
                  <a:cubicBezTo>
                    <a:pt x="329" y="13"/>
                    <a:pt x="292" y="1"/>
                    <a:pt x="2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" name="Google Shape;4229;p35">
              <a:extLst>
                <a:ext uri="{FF2B5EF4-FFF2-40B4-BE49-F238E27FC236}">
                  <a16:creationId xmlns:a16="http://schemas.microsoft.com/office/drawing/2014/main" id="{CB5A89B2-400E-2824-6751-03A80AD25C8C}"/>
                </a:ext>
              </a:extLst>
            </p:cNvPr>
            <p:cNvSpPr/>
            <p:nvPr/>
          </p:nvSpPr>
          <p:spPr>
            <a:xfrm>
              <a:off x="6115250" y="2320575"/>
              <a:ext cx="107325" cy="111625"/>
            </a:xfrm>
            <a:custGeom>
              <a:avLst/>
              <a:gdLst/>
              <a:ahLst/>
              <a:cxnLst/>
              <a:rect l="l" t="t" r="r" b="b"/>
              <a:pathLst>
                <a:path w="4293" h="4465" extrusionOk="0">
                  <a:moveTo>
                    <a:pt x="521" y="0"/>
                  </a:moveTo>
                  <a:cubicBezTo>
                    <a:pt x="421" y="0"/>
                    <a:pt x="321" y="4"/>
                    <a:pt x="221" y="13"/>
                  </a:cubicBezTo>
                  <a:cubicBezTo>
                    <a:pt x="0" y="32"/>
                    <a:pt x="30" y="367"/>
                    <a:pt x="242" y="367"/>
                  </a:cubicBezTo>
                  <a:cubicBezTo>
                    <a:pt x="247" y="367"/>
                    <a:pt x="252" y="367"/>
                    <a:pt x="257" y="367"/>
                  </a:cubicBezTo>
                  <a:cubicBezTo>
                    <a:pt x="348" y="359"/>
                    <a:pt x="438" y="356"/>
                    <a:pt x="528" y="356"/>
                  </a:cubicBezTo>
                  <a:cubicBezTo>
                    <a:pt x="1187" y="356"/>
                    <a:pt x="1835" y="548"/>
                    <a:pt x="2390" y="910"/>
                  </a:cubicBezTo>
                  <a:cubicBezTo>
                    <a:pt x="2705" y="1115"/>
                    <a:pt x="2982" y="1373"/>
                    <a:pt x="3211" y="1671"/>
                  </a:cubicBezTo>
                  <a:cubicBezTo>
                    <a:pt x="3449" y="1993"/>
                    <a:pt x="3622" y="2357"/>
                    <a:pt x="3723" y="2744"/>
                  </a:cubicBezTo>
                  <a:cubicBezTo>
                    <a:pt x="3863" y="3255"/>
                    <a:pt x="3894" y="3786"/>
                    <a:pt x="3933" y="4314"/>
                  </a:cubicBezTo>
                  <a:cubicBezTo>
                    <a:pt x="3940" y="4416"/>
                    <a:pt x="4019" y="4464"/>
                    <a:pt x="4100" y="4464"/>
                  </a:cubicBezTo>
                  <a:cubicBezTo>
                    <a:pt x="4195" y="4464"/>
                    <a:pt x="4293" y="4398"/>
                    <a:pt x="4284" y="4277"/>
                  </a:cubicBezTo>
                  <a:cubicBezTo>
                    <a:pt x="4217" y="3329"/>
                    <a:pt x="4120" y="2347"/>
                    <a:pt x="3557" y="1548"/>
                  </a:cubicBezTo>
                  <a:cubicBezTo>
                    <a:pt x="3083" y="874"/>
                    <a:pt x="2366" y="395"/>
                    <a:pt x="1581" y="157"/>
                  </a:cubicBezTo>
                  <a:cubicBezTo>
                    <a:pt x="1237" y="54"/>
                    <a:pt x="879" y="0"/>
                    <a:pt x="5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" name="Google Shape;4230;p35">
              <a:extLst>
                <a:ext uri="{FF2B5EF4-FFF2-40B4-BE49-F238E27FC236}">
                  <a16:creationId xmlns:a16="http://schemas.microsoft.com/office/drawing/2014/main" id="{AC004C41-31A0-D6C3-0C74-4B51C9E2EF36}"/>
                </a:ext>
              </a:extLst>
            </p:cNvPr>
            <p:cNvSpPr/>
            <p:nvPr/>
          </p:nvSpPr>
          <p:spPr>
            <a:xfrm>
              <a:off x="5863075" y="2517175"/>
              <a:ext cx="238200" cy="192800"/>
            </a:xfrm>
            <a:custGeom>
              <a:avLst/>
              <a:gdLst/>
              <a:ahLst/>
              <a:cxnLst/>
              <a:rect l="l" t="t" r="r" b="b"/>
              <a:pathLst>
                <a:path w="9528" h="7712" extrusionOk="0">
                  <a:moveTo>
                    <a:pt x="7223" y="1"/>
                  </a:moveTo>
                  <a:cubicBezTo>
                    <a:pt x="6417" y="1"/>
                    <a:pt x="5611" y="269"/>
                    <a:pt x="4985" y="806"/>
                  </a:cubicBezTo>
                  <a:cubicBezTo>
                    <a:pt x="3579" y="2004"/>
                    <a:pt x="3250" y="3915"/>
                    <a:pt x="2309" y="5431"/>
                  </a:cubicBezTo>
                  <a:cubicBezTo>
                    <a:pt x="1789" y="6271"/>
                    <a:pt x="1026" y="6931"/>
                    <a:pt x="140" y="7366"/>
                  </a:cubicBezTo>
                  <a:cubicBezTo>
                    <a:pt x="56" y="7407"/>
                    <a:pt x="0" y="7499"/>
                    <a:pt x="39" y="7593"/>
                  </a:cubicBezTo>
                  <a:cubicBezTo>
                    <a:pt x="67" y="7662"/>
                    <a:pt x="133" y="7711"/>
                    <a:pt x="201" y="7711"/>
                  </a:cubicBezTo>
                  <a:cubicBezTo>
                    <a:pt x="222" y="7711"/>
                    <a:pt x="243" y="7706"/>
                    <a:pt x="263" y="7696"/>
                  </a:cubicBezTo>
                  <a:cubicBezTo>
                    <a:pt x="1050" y="7309"/>
                    <a:pt x="1762" y="6770"/>
                    <a:pt x="2294" y="6069"/>
                  </a:cubicBezTo>
                  <a:cubicBezTo>
                    <a:pt x="2826" y="5369"/>
                    <a:pt x="3216" y="4452"/>
                    <a:pt x="3584" y="3600"/>
                  </a:cubicBezTo>
                  <a:cubicBezTo>
                    <a:pt x="3921" y="2827"/>
                    <a:pt x="4287" y="2048"/>
                    <a:pt x="4857" y="1415"/>
                  </a:cubicBezTo>
                  <a:cubicBezTo>
                    <a:pt x="5377" y="842"/>
                    <a:pt x="6058" y="462"/>
                    <a:pt x="6831" y="372"/>
                  </a:cubicBezTo>
                  <a:cubicBezTo>
                    <a:pt x="6957" y="358"/>
                    <a:pt x="7085" y="350"/>
                    <a:pt x="7212" y="350"/>
                  </a:cubicBezTo>
                  <a:cubicBezTo>
                    <a:pt x="7912" y="350"/>
                    <a:pt x="8611" y="573"/>
                    <a:pt x="9160" y="1010"/>
                  </a:cubicBezTo>
                  <a:cubicBezTo>
                    <a:pt x="9195" y="1038"/>
                    <a:pt x="9231" y="1049"/>
                    <a:pt x="9266" y="1049"/>
                  </a:cubicBezTo>
                  <a:cubicBezTo>
                    <a:pt x="9409" y="1049"/>
                    <a:pt x="9527" y="853"/>
                    <a:pt x="9384" y="738"/>
                  </a:cubicBezTo>
                  <a:cubicBezTo>
                    <a:pt x="8768" y="247"/>
                    <a:pt x="7995" y="1"/>
                    <a:pt x="72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" name="Google Shape;4231;p35">
              <a:extLst>
                <a:ext uri="{FF2B5EF4-FFF2-40B4-BE49-F238E27FC236}">
                  <a16:creationId xmlns:a16="http://schemas.microsoft.com/office/drawing/2014/main" id="{D5E32B7A-CEEF-86FC-5B71-7DBDCEC03F62}"/>
                </a:ext>
              </a:extLst>
            </p:cNvPr>
            <p:cNvSpPr/>
            <p:nvPr/>
          </p:nvSpPr>
          <p:spPr>
            <a:xfrm>
              <a:off x="5935925" y="2657800"/>
              <a:ext cx="94350" cy="44700"/>
            </a:xfrm>
            <a:custGeom>
              <a:avLst/>
              <a:gdLst/>
              <a:ahLst/>
              <a:cxnLst/>
              <a:rect l="l" t="t" r="r" b="b"/>
              <a:pathLst>
                <a:path w="3774" h="1788" extrusionOk="0">
                  <a:moveTo>
                    <a:pt x="3512" y="1"/>
                  </a:moveTo>
                  <a:cubicBezTo>
                    <a:pt x="3480" y="1"/>
                    <a:pt x="3447" y="10"/>
                    <a:pt x="3414" y="33"/>
                  </a:cubicBezTo>
                  <a:cubicBezTo>
                    <a:pt x="2451" y="682"/>
                    <a:pt x="1419" y="1368"/>
                    <a:pt x="222" y="1438"/>
                  </a:cubicBezTo>
                  <a:cubicBezTo>
                    <a:pt x="0" y="1450"/>
                    <a:pt x="31" y="1787"/>
                    <a:pt x="247" y="1787"/>
                  </a:cubicBezTo>
                  <a:cubicBezTo>
                    <a:pt x="251" y="1787"/>
                    <a:pt x="255" y="1787"/>
                    <a:pt x="259" y="1787"/>
                  </a:cubicBezTo>
                  <a:cubicBezTo>
                    <a:pt x="1517" y="1717"/>
                    <a:pt x="2605" y="1005"/>
                    <a:pt x="3618" y="321"/>
                  </a:cubicBezTo>
                  <a:cubicBezTo>
                    <a:pt x="3773" y="216"/>
                    <a:pt x="3662" y="1"/>
                    <a:pt x="35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" name="Google Shape;4232;p35">
              <a:extLst>
                <a:ext uri="{FF2B5EF4-FFF2-40B4-BE49-F238E27FC236}">
                  <a16:creationId xmlns:a16="http://schemas.microsoft.com/office/drawing/2014/main" id="{2DCFD88D-9103-E064-F253-516BB44BFB14}"/>
                </a:ext>
              </a:extLst>
            </p:cNvPr>
            <p:cNvSpPr/>
            <p:nvPr/>
          </p:nvSpPr>
          <p:spPr>
            <a:xfrm>
              <a:off x="5903750" y="2783225"/>
              <a:ext cx="183100" cy="135650"/>
            </a:xfrm>
            <a:custGeom>
              <a:avLst/>
              <a:gdLst/>
              <a:ahLst/>
              <a:cxnLst/>
              <a:rect l="l" t="t" r="r" b="b"/>
              <a:pathLst>
                <a:path w="7324" h="5426" extrusionOk="0">
                  <a:moveTo>
                    <a:pt x="7125" y="0"/>
                  </a:moveTo>
                  <a:cubicBezTo>
                    <a:pt x="7074" y="0"/>
                    <a:pt x="7025" y="24"/>
                    <a:pt x="6997" y="70"/>
                  </a:cubicBezTo>
                  <a:cubicBezTo>
                    <a:pt x="6359" y="1064"/>
                    <a:pt x="5704" y="2072"/>
                    <a:pt x="4785" y="2835"/>
                  </a:cubicBezTo>
                  <a:cubicBezTo>
                    <a:pt x="3943" y="3535"/>
                    <a:pt x="2956" y="4031"/>
                    <a:pt x="1945" y="4440"/>
                  </a:cubicBezTo>
                  <a:cubicBezTo>
                    <a:pt x="1367" y="4676"/>
                    <a:pt x="783" y="4883"/>
                    <a:pt x="193" y="5088"/>
                  </a:cubicBezTo>
                  <a:cubicBezTo>
                    <a:pt x="0" y="5155"/>
                    <a:pt x="80" y="5426"/>
                    <a:pt x="254" y="5426"/>
                  </a:cubicBezTo>
                  <a:cubicBezTo>
                    <a:pt x="273" y="5426"/>
                    <a:pt x="294" y="5423"/>
                    <a:pt x="316" y="5415"/>
                  </a:cubicBezTo>
                  <a:cubicBezTo>
                    <a:pt x="1372" y="5052"/>
                    <a:pt x="2431" y="4671"/>
                    <a:pt x="3420" y="4149"/>
                  </a:cubicBezTo>
                  <a:cubicBezTo>
                    <a:pt x="3916" y="3892"/>
                    <a:pt x="4388" y="3591"/>
                    <a:pt x="4831" y="3249"/>
                  </a:cubicBezTo>
                  <a:cubicBezTo>
                    <a:pt x="5295" y="2883"/>
                    <a:pt x="5714" y="2464"/>
                    <a:pt x="6082" y="2005"/>
                  </a:cubicBezTo>
                  <a:cubicBezTo>
                    <a:pt x="6515" y="1463"/>
                    <a:pt x="6891" y="878"/>
                    <a:pt x="7264" y="296"/>
                  </a:cubicBezTo>
                  <a:cubicBezTo>
                    <a:pt x="7319" y="214"/>
                    <a:pt x="7324" y="115"/>
                    <a:pt x="7245" y="46"/>
                  </a:cubicBezTo>
                  <a:cubicBezTo>
                    <a:pt x="7209" y="15"/>
                    <a:pt x="7166" y="0"/>
                    <a:pt x="71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" name="Google Shape;4233;p35">
              <a:extLst>
                <a:ext uri="{FF2B5EF4-FFF2-40B4-BE49-F238E27FC236}">
                  <a16:creationId xmlns:a16="http://schemas.microsoft.com/office/drawing/2014/main" id="{4FF29781-D114-58F0-3E29-F4CA369C31F0}"/>
                </a:ext>
              </a:extLst>
            </p:cNvPr>
            <p:cNvSpPr/>
            <p:nvPr/>
          </p:nvSpPr>
          <p:spPr>
            <a:xfrm>
              <a:off x="6146350" y="2844250"/>
              <a:ext cx="76500" cy="343725"/>
            </a:xfrm>
            <a:custGeom>
              <a:avLst/>
              <a:gdLst/>
              <a:ahLst/>
              <a:cxnLst/>
              <a:rect l="l" t="t" r="r" b="b"/>
              <a:pathLst>
                <a:path w="3060" h="13749" extrusionOk="0">
                  <a:moveTo>
                    <a:pt x="2416" y="0"/>
                  </a:moveTo>
                  <a:cubicBezTo>
                    <a:pt x="2352" y="0"/>
                    <a:pt x="2283" y="37"/>
                    <a:pt x="2246" y="98"/>
                  </a:cubicBezTo>
                  <a:cubicBezTo>
                    <a:pt x="1158" y="1812"/>
                    <a:pt x="1591" y="3973"/>
                    <a:pt x="2053" y="5812"/>
                  </a:cubicBezTo>
                  <a:cubicBezTo>
                    <a:pt x="2513" y="7648"/>
                    <a:pt x="3059" y="9686"/>
                    <a:pt x="2130" y="11467"/>
                  </a:cubicBezTo>
                  <a:cubicBezTo>
                    <a:pt x="1695" y="12300"/>
                    <a:pt x="987" y="12998"/>
                    <a:pt x="140" y="13405"/>
                  </a:cubicBezTo>
                  <a:cubicBezTo>
                    <a:pt x="51" y="13446"/>
                    <a:pt x="0" y="13537"/>
                    <a:pt x="36" y="13631"/>
                  </a:cubicBezTo>
                  <a:cubicBezTo>
                    <a:pt x="64" y="13701"/>
                    <a:pt x="131" y="13748"/>
                    <a:pt x="200" y="13748"/>
                  </a:cubicBezTo>
                  <a:cubicBezTo>
                    <a:pt x="221" y="13748"/>
                    <a:pt x="242" y="13744"/>
                    <a:pt x="263" y="13734"/>
                  </a:cubicBezTo>
                  <a:cubicBezTo>
                    <a:pt x="1062" y="13352"/>
                    <a:pt x="1740" y="12752"/>
                    <a:pt x="2222" y="12009"/>
                  </a:cubicBezTo>
                  <a:cubicBezTo>
                    <a:pt x="2739" y="11203"/>
                    <a:pt x="2975" y="10281"/>
                    <a:pt x="2992" y="9328"/>
                  </a:cubicBezTo>
                  <a:cubicBezTo>
                    <a:pt x="3023" y="7292"/>
                    <a:pt x="2125" y="5388"/>
                    <a:pt x="1950" y="3374"/>
                  </a:cubicBezTo>
                  <a:cubicBezTo>
                    <a:pt x="1856" y="2293"/>
                    <a:pt x="1971" y="1181"/>
                    <a:pt x="2563" y="247"/>
                  </a:cubicBezTo>
                  <a:cubicBezTo>
                    <a:pt x="2614" y="168"/>
                    <a:pt x="2559" y="50"/>
                    <a:pt x="2479" y="14"/>
                  </a:cubicBezTo>
                  <a:cubicBezTo>
                    <a:pt x="2459" y="5"/>
                    <a:pt x="2438" y="0"/>
                    <a:pt x="2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" name="Google Shape;4234;p35">
              <a:extLst>
                <a:ext uri="{FF2B5EF4-FFF2-40B4-BE49-F238E27FC236}">
                  <a16:creationId xmlns:a16="http://schemas.microsoft.com/office/drawing/2014/main" id="{FA3FBB63-01C5-708E-9892-B7D55C2B10FF}"/>
                </a:ext>
              </a:extLst>
            </p:cNvPr>
            <p:cNvSpPr/>
            <p:nvPr/>
          </p:nvSpPr>
          <p:spPr>
            <a:xfrm>
              <a:off x="6265450" y="2849700"/>
              <a:ext cx="86100" cy="246050"/>
            </a:xfrm>
            <a:custGeom>
              <a:avLst/>
              <a:gdLst/>
              <a:ahLst/>
              <a:cxnLst/>
              <a:rect l="l" t="t" r="r" b="b"/>
              <a:pathLst>
                <a:path w="3444" h="9842" extrusionOk="0">
                  <a:moveTo>
                    <a:pt x="1283" y="0"/>
                  </a:moveTo>
                  <a:cubicBezTo>
                    <a:pt x="1195" y="0"/>
                    <a:pt x="1115" y="61"/>
                    <a:pt x="1111" y="147"/>
                  </a:cubicBezTo>
                  <a:cubicBezTo>
                    <a:pt x="1058" y="1437"/>
                    <a:pt x="1219" y="2725"/>
                    <a:pt x="1588" y="3962"/>
                  </a:cubicBezTo>
                  <a:cubicBezTo>
                    <a:pt x="1571" y="3995"/>
                    <a:pt x="1563" y="4034"/>
                    <a:pt x="1568" y="4070"/>
                  </a:cubicBezTo>
                  <a:cubicBezTo>
                    <a:pt x="1672" y="4859"/>
                    <a:pt x="1775" y="5663"/>
                    <a:pt x="1705" y="6458"/>
                  </a:cubicBezTo>
                  <a:cubicBezTo>
                    <a:pt x="1669" y="6843"/>
                    <a:pt x="1592" y="7223"/>
                    <a:pt x="1453" y="7581"/>
                  </a:cubicBezTo>
                  <a:cubicBezTo>
                    <a:pt x="1313" y="7928"/>
                    <a:pt x="1133" y="8255"/>
                    <a:pt x="916" y="8556"/>
                  </a:cubicBezTo>
                  <a:cubicBezTo>
                    <a:pt x="666" y="8905"/>
                    <a:pt x="389" y="9230"/>
                    <a:pt x="112" y="9553"/>
                  </a:cubicBezTo>
                  <a:cubicBezTo>
                    <a:pt x="0" y="9682"/>
                    <a:pt x="124" y="9842"/>
                    <a:pt x="255" y="9842"/>
                  </a:cubicBezTo>
                  <a:cubicBezTo>
                    <a:pt x="299" y="9842"/>
                    <a:pt x="344" y="9824"/>
                    <a:pt x="382" y="9781"/>
                  </a:cubicBezTo>
                  <a:cubicBezTo>
                    <a:pt x="890" y="9192"/>
                    <a:pt x="1407" y="8583"/>
                    <a:pt x="1715" y="7865"/>
                  </a:cubicBezTo>
                  <a:cubicBezTo>
                    <a:pt x="2047" y="7100"/>
                    <a:pt x="2110" y="6260"/>
                    <a:pt x="2066" y="5440"/>
                  </a:cubicBezTo>
                  <a:cubicBezTo>
                    <a:pt x="2059" y="5370"/>
                    <a:pt x="2054" y="5302"/>
                    <a:pt x="2050" y="5233"/>
                  </a:cubicBezTo>
                  <a:lnTo>
                    <a:pt x="2050" y="5233"/>
                  </a:lnTo>
                  <a:cubicBezTo>
                    <a:pt x="2117" y="5389"/>
                    <a:pt x="2189" y="5548"/>
                    <a:pt x="2264" y="5702"/>
                  </a:cubicBezTo>
                  <a:cubicBezTo>
                    <a:pt x="2500" y="6186"/>
                    <a:pt x="2767" y="6652"/>
                    <a:pt x="3068" y="7100"/>
                  </a:cubicBezTo>
                  <a:cubicBezTo>
                    <a:pt x="3103" y="7154"/>
                    <a:pt x="3151" y="7176"/>
                    <a:pt x="3199" y="7176"/>
                  </a:cubicBezTo>
                  <a:cubicBezTo>
                    <a:pt x="3322" y="7176"/>
                    <a:pt x="3444" y="7032"/>
                    <a:pt x="3354" y="6896"/>
                  </a:cubicBezTo>
                  <a:cubicBezTo>
                    <a:pt x="2326" y="5360"/>
                    <a:pt x="1693" y="3596"/>
                    <a:pt x="1506" y="1757"/>
                  </a:cubicBezTo>
                  <a:cubicBezTo>
                    <a:pt x="1453" y="1242"/>
                    <a:pt x="1438" y="725"/>
                    <a:pt x="1458" y="207"/>
                  </a:cubicBezTo>
                  <a:cubicBezTo>
                    <a:pt x="1465" y="111"/>
                    <a:pt x="1419" y="22"/>
                    <a:pt x="1316" y="3"/>
                  </a:cubicBezTo>
                  <a:cubicBezTo>
                    <a:pt x="1305" y="1"/>
                    <a:pt x="1294" y="0"/>
                    <a:pt x="12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" name="Google Shape;4235;p35">
              <a:extLst>
                <a:ext uri="{FF2B5EF4-FFF2-40B4-BE49-F238E27FC236}">
                  <a16:creationId xmlns:a16="http://schemas.microsoft.com/office/drawing/2014/main" id="{33BA1B00-0B76-613C-2891-8D09175D476A}"/>
                </a:ext>
              </a:extLst>
            </p:cNvPr>
            <p:cNvSpPr/>
            <p:nvPr/>
          </p:nvSpPr>
          <p:spPr>
            <a:xfrm>
              <a:off x="6458075" y="2892800"/>
              <a:ext cx="77150" cy="131425"/>
            </a:xfrm>
            <a:custGeom>
              <a:avLst/>
              <a:gdLst/>
              <a:ahLst/>
              <a:cxnLst/>
              <a:rect l="l" t="t" r="r" b="b"/>
              <a:pathLst>
                <a:path w="3086" h="5257" extrusionOk="0">
                  <a:moveTo>
                    <a:pt x="201" y="1"/>
                  </a:moveTo>
                  <a:cubicBezTo>
                    <a:pt x="147" y="1"/>
                    <a:pt x="92" y="25"/>
                    <a:pt x="58" y="65"/>
                  </a:cubicBezTo>
                  <a:cubicBezTo>
                    <a:pt x="0" y="130"/>
                    <a:pt x="12" y="245"/>
                    <a:pt x="80" y="312"/>
                  </a:cubicBezTo>
                  <a:cubicBezTo>
                    <a:pt x="1086" y="1359"/>
                    <a:pt x="1863" y="2601"/>
                    <a:pt x="2369" y="3963"/>
                  </a:cubicBezTo>
                  <a:cubicBezTo>
                    <a:pt x="2513" y="4348"/>
                    <a:pt x="2633" y="4743"/>
                    <a:pt x="2730" y="5145"/>
                  </a:cubicBezTo>
                  <a:cubicBezTo>
                    <a:pt x="2748" y="5217"/>
                    <a:pt x="2825" y="5257"/>
                    <a:pt x="2897" y="5257"/>
                  </a:cubicBezTo>
                  <a:cubicBezTo>
                    <a:pt x="2918" y="5257"/>
                    <a:pt x="2939" y="5253"/>
                    <a:pt x="2958" y="5246"/>
                  </a:cubicBezTo>
                  <a:cubicBezTo>
                    <a:pt x="3054" y="5210"/>
                    <a:pt x="3086" y="5114"/>
                    <a:pt x="3062" y="5022"/>
                  </a:cubicBezTo>
                  <a:cubicBezTo>
                    <a:pt x="2703" y="3569"/>
                    <a:pt x="2048" y="2204"/>
                    <a:pt x="1141" y="1015"/>
                  </a:cubicBezTo>
                  <a:cubicBezTo>
                    <a:pt x="881" y="673"/>
                    <a:pt x="602" y="349"/>
                    <a:pt x="304" y="43"/>
                  </a:cubicBezTo>
                  <a:cubicBezTo>
                    <a:pt x="276" y="14"/>
                    <a:pt x="239" y="1"/>
                    <a:pt x="2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" name="Google Shape;4236;p35">
              <a:extLst>
                <a:ext uri="{FF2B5EF4-FFF2-40B4-BE49-F238E27FC236}">
                  <a16:creationId xmlns:a16="http://schemas.microsoft.com/office/drawing/2014/main" id="{09C5DF83-00D5-BD53-1989-365C3AFBF736}"/>
                </a:ext>
              </a:extLst>
            </p:cNvPr>
            <p:cNvSpPr/>
            <p:nvPr/>
          </p:nvSpPr>
          <p:spPr>
            <a:xfrm>
              <a:off x="6694225" y="2691250"/>
              <a:ext cx="148550" cy="133100"/>
            </a:xfrm>
            <a:custGeom>
              <a:avLst/>
              <a:gdLst/>
              <a:ahLst/>
              <a:cxnLst/>
              <a:rect l="l" t="t" r="r" b="b"/>
              <a:pathLst>
                <a:path w="5942" h="5324" extrusionOk="0">
                  <a:moveTo>
                    <a:pt x="225" y="0"/>
                  </a:moveTo>
                  <a:cubicBezTo>
                    <a:pt x="115" y="0"/>
                    <a:pt x="1" y="99"/>
                    <a:pt x="46" y="235"/>
                  </a:cubicBezTo>
                  <a:cubicBezTo>
                    <a:pt x="386" y="1205"/>
                    <a:pt x="915" y="2098"/>
                    <a:pt x="1601" y="2863"/>
                  </a:cubicBezTo>
                  <a:cubicBezTo>
                    <a:pt x="2292" y="3636"/>
                    <a:pt x="3120" y="4269"/>
                    <a:pt x="4044" y="4733"/>
                  </a:cubicBezTo>
                  <a:cubicBezTo>
                    <a:pt x="4566" y="4988"/>
                    <a:pt x="5113" y="5186"/>
                    <a:pt x="5678" y="5318"/>
                  </a:cubicBezTo>
                  <a:cubicBezTo>
                    <a:pt x="5694" y="5322"/>
                    <a:pt x="5710" y="5324"/>
                    <a:pt x="5724" y="5324"/>
                  </a:cubicBezTo>
                  <a:cubicBezTo>
                    <a:pt x="5909" y="5324"/>
                    <a:pt x="5941" y="5021"/>
                    <a:pt x="5738" y="4974"/>
                  </a:cubicBezTo>
                  <a:cubicBezTo>
                    <a:pt x="4785" y="4743"/>
                    <a:pt x="3885" y="4324"/>
                    <a:pt x="3093" y="3746"/>
                  </a:cubicBezTo>
                  <a:cubicBezTo>
                    <a:pt x="2299" y="3164"/>
                    <a:pt x="1620" y="2439"/>
                    <a:pt x="1093" y="1607"/>
                  </a:cubicBezTo>
                  <a:cubicBezTo>
                    <a:pt x="797" y="1137"/>
                    <a:pt x="559" y="634"/>
                    <a:pt x="379" y="112"/>
                  </a:cubicBezTo>
                  <a:cubicBezTo>
                    <a:pt x="350" y="34"/>
                    <a:pt x="288" y="0"/>
                    <a:pt x="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" name="Google Shape;4237;p35">
              <a:extLst>
                <a:ext uri="{FF2B5EF4-FFF2-40B4-BE49-F238E27FC236}">
                  <a16:creationId xmlns:a16="http://schemas.microsoft.com/office/drawing/2014/main" id="{F9808DA3-A72D-4F07-7019-1B88283D0FFA}"/>
                </a:ext>
              </a:extLst>
            </p:cNvPr>
            <p:cNvSpPr/>
            <p:nvPr/>
          </p:nvSpPr>
          <p:spPr>
            <a:xfrm>
              <a:off x="5957000" y="2806100"/>
              <a:ext cx="159650" cy="201350"/>
            </a:xfrm>
            <a:custGeom>
              <a:avLst/>
              <a:gdLst/>
              <a:ahLst/>
              <a:cxnLst/>
              <a:rect l="l" t="t" r="r" b="b"/>
              <a:pathLst>
                <a:path w="6386" h="8054" extrusionOk="0">
                  <a:moveTo>
                    <a:pt x="6198" y="0"/>
                  </a:moveTo>
                  <a:cubicBezTo>
                    <a:pt x="6111" y="0"/>
                    <a:pt x="6035" y="60"/>
                    <a:pt x="6017" y="146"/>
                  </a:cubicBezTo>
                  <a:cubicBezTo>
                    <a:pt x="5401" y="2652"/>
                    <a:pt x="3998" y="4890"/>
                    <a:pt x="2012" y="6536"/>
                  </a:cubicBezTo>
                  <a:cubicBezTo>
                    <a:pt x="1738" y="6765"/>
                    <a:pt x="1452" y="6979"/>
                    <a:pt x="1158" y="7181"/>
                  </a:cubicBezTo>
                  <a:cubicBezTo>
                    <a:pt x="862" y="7383"/>
                    <a:pt x="508" y="7605"/>
                    <a:pt x="130" y="7713"/>
                  </a:cubicBezTo>
                  <a:cubicBezTo>
                    <a:pt x="41" y="7739"/>
                    <a:pt x="0" y="7857"/>
                    <a:pt x="29" y="7942"/>
                  </a:cubicBezTo>
                  <a:cubicBezTo>
                    <a:pt x="58" y="8012"/>
                    <a:pt x="126" y="8054"/>
                    <a:pt x="198" y="8054"/>
                  </a:cubicBezTo>
                  <a:cubicBezTo>
                    <a:pt x="217" y="8054"/>
                    <a:pt x="236" y="8051"/>
                    <a:pt x="255" y="8045"/>
                  </a:cubicBezTo>
                  <a:cubicBezTo>
                    <a:pt x="607" y="7942"/>
                    <a:pt x="927" y="7756"/>
                    <a:pt x="1230" y="7557"/>
                  </a:cubicBezTo>
                  <a:cubicBezTo>
                    <a:pt x="1533" y="7359"/>
                    <a:pt x="1769" y="7181"/>
                    <a:pt x="2027" y="6977"/>
                  </a:cubicBezTo>
                  <a:cubicBezTo>
                    <a:pt x="2547" y="6567"/>
                    <a:pt x="3030" y="6115"/>
                    <a:pt x="3478" y="5629"/>
                  </a:cubicBezTo>
                  <a:cubicBezTo>
                    <a:pt x="4881" y="4093"/>
                    <a:pt x="5875" y="2228"/>
                    <a:pt x="6366" y="206"/>
                  </a:cubicBezTo>
                  <a:cubicBezTo>
                    <a:pt x="6385" y="115"/>
                    <a:pt x="6311" y="19"/>
                    <a:pt x="6222" y="2"/>
                  </a:cubicBezTo>
                  <a:cubicBezTo>
                    <a:pt x="6214" y="1"/>
                    <a:pt x="6206" y="0"/>
                    <a:pt x="61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" name="Google Shape;4238;p35">
              <a:extLst>
                <a:ext uri="{FF2B5EF4-FFF2-40B4-BE49-F238E27FC236}">
                  <a16:creationId xmlns:a16="http://schemas.microsoft.com/office/drawing/2014/main" id="{A6312821-581A-55CC-1FE9-CA76778342B3}"/>
                </a:ext>
              </a:extLst>
            </p:cNvPr>
            <p:cNvSpPr/>
            <p:nvPr/>
          </p:nvSpPr>
          <p:spPr>
            <a:xfrm>
              <a:off x="6545850" y="2822775"/>
              <a:ext cx="104475" cy="114800"/>
            </a:xfrm>
            <a:custGeom>
              <a:avLst/>
              <a:gdLst/>
              <a:ahLst/>
              <a:cxnLst/>
              <a:rect l="l" t="t" r="r" b="b"/>
              <a:pathLst>
                <a:path w="4179" h="4592" extrusionOk="0">
                  <a:moveTo>
                    <a:pt x="201" y="0"/>
                  </a:moveTo>
                  <a:cubicBezTo>
                    <a:pt x="169" y="0"/>
                    <a:pt x="137" y="10"/>
                    <a:pt x="107" y="30"/>
                  </a:cubicBezTo>
                  <a:cubicBezTo>
                    <a:pt x="22" y="88"/>
                    <a:pt x="1" y="206"/>
                    <a:pt x="63" y="278"/>
                  </a:cubicBezTo>
                  <a:lnTo>
                    <a:pt x="2990" y="3578"/>
                  </a:lnTo>
                  <a:lnTo>
                    <a:pt x="3827" y="4519"/>
                  </a:lnTo>
                  <a:cubicBezTo>
                    <a:pt x="3867" y="4563"/>
                    <a:pt x="3923" y="4591"/>
                    <a:pt x="3978" y="4591"/>
                  </a:cubicBezTo>
                  <a:cubicBezTo>
                    <a:pt x="4010" y="4591"/>
                    <a:pt x="4042" y="4582"/>
                    <a:pt x="4070" y="4562"/>
                  </a:cubicBezTo>
                  <a:cubicBezTo>
                    <a:pt x="4143" y="4509"/>
                    <a:pt x="4179" y="4387"/>
                    <a:pt x="4114" y="4314"/>
                  </a:cubicBezTo>
                  <a:cubicBezTo>
                    <a:pt x="3139" y="3217"/>
                    <a:pt x="2162" y="2119"/>
                    <a:pt x="1185" y="1017"/>
                  </a:cubicBezTo>
                  <a:cubicBezTo>
                    <a:pt x="908" y="702"/>
                    <a:pt x="629" y="389"/>
                    <a:pt x="350" y="74"/>
                  </a:cubicBezTo>
                  <a:cubicBezTo>
                    <a:pt x="310" y="29"/>
                    <a:pt x="256" y="0"/>
                    <a:pt x="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" name="Google Shape;4239;p35">
              <a:extLst>
                <a:ext uri="{FF2B5EF4-FFF2-40B4-BE49-F238E27FC236}">
                  <a16:creationId xmlns:a16="http://schemas.microsoft.com/office/drawing/2014/main" id="{3A62D89E-402B-1479-DEC2-CBCE019FFA94}"/>
                </a:ext>
              </a:extLst>
            </p:cNvPr>
            <p:cNvSpPr/>
            <p:nvPr/>
          </p:nvSpPr>
          <p:spPr>
            <a:xfrm>
              <a:off x="6664150" y="2959225"/>
              <a:ext cx="36975" cy="60275"/>
            </a:xfrm>
            <a:custGeom>
              <a:avLst/>
              <a:gdLst/>
              <a:ahLst/>
              <a:cxnLst/>
              <a:rect l="l" t="t" r="r" b="b"/>
              <a:pathLst>
                <a:path w="1479" h="2411" extrusionOk="0">
                  <a:moveTo>
                    <a:pt x="194" y="0"/>
                  </a:moveTo>
                  <a:cubicBezTo>
                    <a:pt x="155" y="0"/>
                    <a:pt x="116" y="11"/>
                    <a:pt x="87" y="31"/>
                  </a:cubicBezTo>
                  <a:cubicBezTo>
                    <a:pt x="20" y="79"/>
                    <a:pt x="0" y="192"/>
                    <a:pt x="46" y="276"/>
                  </a:cubicBezTo>
                  <a:lnTo>
                    <a:pt x="1148" y="2336"/>
                  </a:lnTo>
                  <a:cubicBezTo>
                    <a:pt x="1174" y="2387"/>
                    <a:pt x="1231" y="2411"/>
                    <a:pt x="1288" y="2411"/>
                  </a:cubicBezTo>
                  <a:cubicBezTo>
                    <a:pt x="1326" y="2411"/>
                    <a:pt x="1363" y="2400"/>
                    <a:pt x="1391" y="2380"/>
                  </a:cubicBezTo>
                  <a:cubicBezTo>
                    <a:pt x="1478" y="2320"/>
                    <a:pt x="1478" y="2221"/>
                    <a:pt x="1432" y="2137"/>
                  </a:cubicBezTo>
                  <a:lnTo>
                    <a:pt x="332" y="72"/>
                  </a:lnTo>
                  <a:cubicBezTo>
                    <a:pt x="306" y="22"/>
                    <a:pt x="250" y="0"/>
                    <a:pt x="1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" name="Google Shape;4240;p35">
              <a:extLst>
                <a:ext uri="{FF2B5EF4-FFF2-40B4-BE49-F238E27FC236}">
                  <a16:creationId xmlns:a16="http://schemas.microsoft.com/office/drawing/2014/main" id="{DE1E85C9-7040-0CB3-C892-23CB0EEA9D13}"/>
                </a:ext>
              </a:extLst>
            </p:cNvPr>
            <p:cNvSpPr/>
            <p:nvPr/>
          </p:nvSpPr>
          <p:spPr>
            <a:xfrm>
              <a:off x="6563600" y="2873875"/>
              <a:ext cx="55250" cy="63900"/>
            </a:xfrm>
            <a:custGeom>
              <a:avLst/>
              <a:gdLst/>
              <a:ahLst/>
              <a:cxnLst/>
              <a:rect l="l" t="t" r="r" b="b"/>
              <a:pathLst>
                <a:path w="2210" h="2556" extrusionOk="0">
                  <a:moveTo>
                    <a:pt x="201" y="0"/>
                  </a:moveTo>
                  <a:cubicBezTo>
                    <a:pt x="169" y="0"/>
                    <a:pt x="137" y="10"/>
                    <a:pt x="107" y="32"/>
                  </a:cubicBezTo>
                  <a:cubicBezTo>
                    <a:pt x="25" y="92"/>
                    <a:pt x="1" y="203"/>
                    <a:pt x="63" y="275"/>
                  </a:cubicBezTo>
                  <a:cubicBezTo>
                    <a:pt x="687" y="983"/>
                    <a:pt x="1274" y="1719"/>
                    <a:pt x="1823" y="2482"/>
                  </a:cubicBezTo>
                  <a:cubicBezTo>
                    <a:pt x="1861" y="2534"/>
                    <a:pt x="1911" y="2555"/>
                    <a:pt x="1960" y="2555"/>
                  </a:cubicBezTo>
                  <a:cubicBezTo>
                    <a:pt x="2087" y="2555"/>
                    <a:pt x="2209" y="2412"/>
                    <a:pt x="2114" y="2280"/>
                  </a:cubicBezTo>
                  <a:cubicBezTo>
                    <a:pt x="1563" y="1515"/>
                    <a:pt x="975" y="781"/>
                    <a:pt x="350" y="75"/>
                  </a:cubicBezTo>
                  <a:cubicBezTo>
                    <a:pt x="310" y="30"/>
                    <a:pt x="256" y="0"/>
                    <a:pt x="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" name="Google Shape;4241;p35">
              <a:extLst>
                <a:ext uri="{FF2B5EF4-FFF2-40B4-BE49-F238E27FC236}">
                  <a16:creationId xmlns:a16="http://schemas.microsoft.com/office/drawing/2014/main" id="{FB550725-8A63-8515-AB1A-DE6D6588366A}"/>
                </a:ext>
              </a:extLst>
            </p:cNvPr>
            <p:cNvSpPr/>
            <p:nvPr/>
          </p:nvSpPr>
          <p:spPr>
            <a:xfrm>
              <a:off x="6628850" y="3031675"/>
              <a:ext cx="45200" cy="54375"/>
            </a:xfrm>
            <a:custGeom>
              <a:avLst/>
              <a:gdLst/>
              <a:ahLst/>
              <a:cxnLst/>
              <a:rect l="l" t="t" r="r" b="b"/>
              <a:pathLst>
                <a:path w="1808" h="2175" extrusionOk="0">
                  <a:moveTo>
                    <a:pt x="245" y="1"/>
                  </a:moveTo>
                  <a:cubicBezTo>
                    <a:pt x="123" y="1"/>
                    <a:pt x="1" y="142"/>
                    <a:pt x="89" y="278"/>
                  </a:cubicBezTo>
                  <a:cubicBezTo>
                    <a:pt x="507" y="911"/>
                    <a:pt x="965" y="1520"/>
                    <a:pt x="1458" y="2098"/>
                  </a:cubicBezTo>
                  <a:cubicBezTo>
                    <a:pt x="1496" y="2146"/>
                    <a:pt x="1549" y="2174"/>
                    <a:pt x="1604" y="2174"/>
                  </a:cubicBezTo>
                  <a:cubicBezTo>
                    <a:pt x="1637" y="2174"/>
                    <a:pt x="1670" y="2164"/>
                    <a:pt x="1701" y="2141"/>
                  </a:cubicBezTo>
                  <a:cubicBezTo>
                    <a:pt x="1778" y="2091"/>
                    <a:pt x="1807" y="1970"/>
                    <a:pt x="1744" y="1898"/>
                  </a:cubicBezTo>
                  <a:cubicBezTo>
                    <a:pt x="1253" y="1318"/>
                    <a:pt x="799" y="709"/>
                    <a:pt x="377" y="76"/>
                  </a:cubicBezTo>
                  <a:cubicBezTo>
                    <a:pt x="342" y="23"/>
                    <a:pt x="294" y="1"/>
                    <a:pt x="2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" name="Google Shape;4242;p35">
              <a:extLst>
                <a:ext uri="{FF2B5EF4-FFF2-40B4-BE49-F238E27FC236}">
                  <a16:creationId xmlns:a16="http://schemas.microsoft.com/office/drawing/2014/main" id="{AFCDAC90-C312-2286-49E9-43ED0CDA4F4A}"/>
                </a:ext>
              </a:extLst>
            </p:cNvPr>
            <p:cNvSpPr/>
            <p:nvPr/>
          </p:nvSpPr>
          <p:spPr>
            <a:xfrm>
              <a:off x="6722325" y="2602450"/>
              <a:ext cx="104450" cy="97675"/>
            </a:xfrm>
            <a:custGeom>
              <a:avLst/>
              <a:gdLst/>
              <a:ahLst/>
              <a:cxnLst/>
              <a:rect l="l" t="t" r="r" b="b"/>
              <a:pathLst>
                <a:path w="4178" h="3907" extrusionOk="0">
                  <a:moveTo>
                    <a:pt x="203" y="1"/>
                  </a:moveTo>
                  <a:cubicBezTo>
                    <a:pt x="168" y="1"/>
                    <a:pt x="133" y="11"/>
                    <a:pt x="102" y="32"/>
                  </a:cubicBezTo>
                  <a:cubicBezTo>
                    <a:pt x="30" y="83"/>
                    <a:pt x="1" y="203"/>
                    <a:pt x="61" y="276"/>
                  </a:cubicBezTo>
                  <a:cubicBezTo>
                    <a:pt x="910" y="1332"/>
                    <a:pt x="1863" y="2300"/>
                    <a:pt x="2906" y="3166"/>
                  </a:cubicBezTo>
                  <a:cubicBezTo>
                    <a:pt x="3197" y="3409"/>
                    <a:pt x="3498" y="3645"/>
                    <a:pt x="3803" y="3871"/>
                  </a:cubicBezTo>
                  <a:cubicBezTo>
                    <a:pt x="3838" y="3896"/>
                    <a:pt x="3874" y="3907"/>
                    <a:pt x="3909" y="3907"/>
                  </a:cubicBezTo>
                  <a:cubicBezTo>
                    <a:pt x="4057" y="3907"/>
                    <a:pt x="4177" y="3710"/>
                    <a:pt x="4027" y="3599"/>
                  </a:cubicBezTo>
                  <a:cubicBezTo>
                    <a:pt x="2961" y="2815"/>
                    <a:pt x="1974" y="1922"/>
                    <a:pt x="1086" y="940"/>
                  </a:cubicBezTo>
                  <a:cubicBezTo>
                    <a:pt x="833" y="658"/>
                    <a:pt x="585" y="369"/>
                    <a:pt x="350" y="73"/>
                  </a:cubicBezTo>
                  <a:cubicBezTo>
                    <a:pt x="314" y="26"/>
                    <a:pt x="259" y="1"/>
                    <a:pt x="2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" name="Google Shape;4243;p35">
              <a:extLst>
                <a:ext uri="{FF2B5EF4-FFF2-40B4-BE49-F238E27FC236}">
                  <a16:creationId xmlns:a16="http://schemas.microsoft.com/office/drawing/2014/main" id="{218C498B-5B51-9F4D-F812-541187B3204E}"/>
                </a:ext>
              </a:extLst>
            </p:cNvPr>
            <p:cNvSpPr/>
            <p:nvPr/>
          </p:nvSpPr>
          <p:spPr>
            <a:xfrm>
              <a:off x="6841900" y="2712650"/>
              <a:ext cx="65100" cy="50325"/>
            </a:xfrm>
            <a:custGeom>
              <a:avLst/>
              <a:gdLst/>
              <a:ahLst/>
              <a:cxnLst/>
              <a:rect l="l" t="t" r="r" b="b"/>
              <a:pathLst>
                <a:path w="2604" h="2013" extrusionOk="0">
                  <a:moveTo>
                    <a:pt x="253" y="1"/>
                  </a:moveTo>
                  <a:cubicBezTo>
                    <a:pt x="115" y="1"/>
                    <a:pt x="1" y="195"/>
                    <a:pt x="135" y="318"/>
                  </a:cubicBezTo>
                  <a:cubicBezTo>
                    <a:pt x="811" y="926"/>
                    <a:pt x="1533" y="1482"/>
                    <a:pt x="2298" y="1976"/>
                  </a:cubicBezTo>
                  <a:cubicBezTo>
                    <a:pt x="2335" y="1999"/>
                    <a:pt x="2377" y="2013"/>
                    <a:pt x="2418" y="2013"/>
                  </a:cubicBezTo>
                  <a:cubicBezTo>
                    <a:pt x="2464" y="2013"/>
                    <a:pt x="2509" y="1995"/>
                    <a:pt x="2544" y="1954"/>
                  </a:cubicBezTo>
                  <a:cubicBezTo>
                    <a:pt x="2599" y="1887"/>
                    <a:pt x="2604" y="1754"/>
                    <a:pt x="2524" y="1704"/>
                  </a:cubicBezTo>
                  <a:cubicBezTo>
                    <a:pt x="1759" y="1210"/>
                    <a:pt x="1035" y="657"/>
                    <a:pt x="361" y="46"/>
                  </a:cubicBezTo>
                  <a:cubicBezTo>
                    <a:pt x="326" y="14"/>
                    <a:pt x="288" y="1"/>
                    <a:pt x="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" name="Google Shape;4244;p35">
              <a:extLst>
                <a:ext uri="{FF2B5EF4-FFF2-40B4-BE49-F238E27FC236}">
                  <a16:creationId xmlns:a16="http://schemas.microsoft.com/office/drawing/2014/main" id="{92D387D5-1FA9-EB94-4973-13115C2C074D}"/>
                </a:ext>
              </a:extLst>
            </p:cNvPr>
            <p:cNvSpPr/>
            <p:nvPr/>
          </p:nvSpPr>
          <p:spPr>
            <a:xfrm>
              <a:off x="6812975" y="2717850"/>
              <a:ext cx="56850" cy="43550"/>
            </a:xfrm>
            <a:custGeom>
              <a:avLst/>
              <a:gdLst/>
              <a:ahLst/>
              <a:cxnLst/>
              <a:rect l="l" t="t" r="r" b="b"/>
              <a:pathLst>
                <a:path w="2274" h="1742" extrusionOk="0">
                  <a:moveTo>
                    <a:pt x="251" y="1"/>
                  </a:moveTo>
                  <a:cubicBezTo>
                    <a:pt x="114" y="1"/>
                    <a:pt x="1" y="194"/>
                    <a:pt x="134" y="314"/>
                  </a:cubicBezTo>
                  <a:cubicBezTo>
                    <a:pt x="714" y="832"/>
                    <a:pt x="1337" y="1303"/>
                    <a:pt x="1994" y="1722"/>
                  </a:cubicBezTo>
                  <a:cubicBezTo>
                    <a:pt x="2015" y="1735"/>
                    <a:pt x="2038" y="1741"/>
                    <a:pt x="2062" y="1741"/>
                  </a:cubicBezTo>
                  <a:cubicBezTo>
                    <a:pt x="2130" y="1741"/>
                    <a:pt x="2201" y="1695"/>
                    <a:pt x="2228" y="1638"/>
                  </a:cubicBezTo>
                  <a:cubicBezTo>
                    <a:pt x="2273" y="1542"/>
                    <a:pt x="2225" y="1455"/>
                    <a:pt x="2143" y="1402"/>
                  </a:cubicBezTo>
                  <a:cubicBezTo>
                    <a:pt x="1513" y="1000"/>
                    <a:pt x="916" y="548"/>
                    <a:pt x="360" y="47"/>
                  </a:cubicBezTo>
                  <a:cubicBezTo>
                    <a:pt x="325" y="15"/>
                    <a:pt x="287" y="1"/>
                    <a:pt x="2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" name="Google Shape;4245;p35">
              <a:extLst>
                <a:ext uri="{FF2B5EF4-FFF2-40B4-BE49-F238E27FC236}">
                  <a16:creationId xmlns:a16="http://schemas.microsoft.com/office/drawing/2014/main" id="{2D8CEEC5-B393-AC67-CFF6-3EFF41119422}"/>
                </a:ext>
              </a:extLst>
            </p:cNvPr>
            <p:cNvSpPr/>
            <p:nvPr/>
          </p:nvSpPr>
          <p:spPr>
            <a:xfrm>
              <a:off x="6721150" y="2467350"/>
              <a:ext cx="109275" cy="66475"/>
            </a:xfrm>
            <a:custGeom>
              <a:avLst/>
              <a:gdLst/>
              <a:ahLst/>
              <a:cxnLst/>
              <a:rect l="l" t="t" r="r" b="b"/>
              <a:pathLst>
                <a:path w="4371" h="2659" extrusionOk="0">
                  <a:moveTo>
                    <a:pt x="264" y="0"/>
                  </a:moveTo>
                  <a:cubicBezTo>
                    <a:pt x="118" y="0"/>
                    <a:pt x="1" y="198"/>
                    <a:pt x="146" y="310"/>
                  </a:cubicBezTo>
                  <a:cubicBezTo>
                    <a:pt x="1080" y="1030"/>
                    <a:pt x="2079" y="1663"/>
                    <a:pt x="3126" y="2202"/>
                  </a:cubicBezTo>
                  <a:cubicBezTo>
                    <a:pt x="3427" y="2356"/>
                    <a:pt x="3732" y="2503"/>
                    <a:pt x="4038" y="2642"/>
                  </a:cubicBezTo>
                  <a:cubicBezTo>
                    <a:pt x="4064" y="2654"/>
                    <a:pt x="4088" y="2659"/>
                    <a:pt x="4112" y="2659"/>
                  </a:cubicBezTo>
                  <a:cubicBezTo>
                    <a:pt x="4277" y="2659"/>
                    <a:pt x="4371" y="2404"/>
                    <a:pt x="4190" y="2322"/>
                  </a:cubicBezTo>
                  <a:cubicBezTo>
                    <a:pt x="3135" y="1848"/>
                    <a:pt x="2127" y="1280"/>
                    <a:pt x="1174" y="625"/>
                  </a:cubicBezTo>
                  <a:cubicBezTo>
                    <a:pt x="900" y="440"/>
                    <a:pt x="632" y="240"/>
                    <a:pt x="370" y="38"/>
                  </a:cubicBezTo>
                  <a:cubicBezTo>
                    <a:pt x="335" y="12"/>
                    <a:pt x="299" y="0"/>
                    <a:pt x="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" name="Google Shape;4246;p35">
              <a:extLst>
                <a:ext uri="{FF2B5EF4-FFF2-40B4-BE49-F238E27FC236}">
                  <a16:creationId xmlns:a16="http://schemas.microsoft.com/office/drawing/2014/main" id="{749B81A9-0532-1E9E-D59B-EE4362E01621}"/>
                </a:ext>
              </a:extLst>
            </p:cNvPr>
            <p:cNvSpPr/>
            <p:nvPr/>
          </p:nvSpPr>
          <p:spPr>
            <a:xfrm>
              <a:off x="6872025" y="2547725"/>
              <a:ext cx="85700" cy="27325"/>
            </a:xfrm>
            <a:custGeom>
              <a:avLst/>
              <a:gdLst/>
              <a:ahLst/>
              <a:cxnLst/>
              <a:rect l="l" t="t" r="r" b="b"/>
              <a:pathLst>
                <a:path w="3428" h="1093" extrusionOk="0">
                  <a:moveTo>
                    <a:pt x="184" y="1"/>
                  </a:moveTo>
                  <a:cubicBezTo>
                    <a:pt x="106" y="1"/>
                    <a:pt x="30" y="71"/>
                    <a:pt x="15" y="149"/>
                  </a:cubicBezTo>
                  <a:cubicBezTo>
                    <a:pt x="1" y="236"/>
                    <a:pt x="68" y="325"/>
                    <a:pt x="159" y="354"/>
                  </a:cubicBezTo>
                  <a:cubicBezTo>
                    <a:pt x="1153" y="619"/>
                    <a:pt x="2155" y="864"/>
                    <a:pt x="3163" y="1088"/>
                  </a:cubicBezTo>
                  <a:cubicBezTo>
                    <a:pt x="3177" y="1091"/>
                    <a:pt x="3190" y="1092"/>
                    <a:pt x="3203" y="1092"/>
                  </a:cubicBezTo>
                  <a:cubicBezTo>
                    <a:pt x="3388" y="1092"/>
                    <a:pt x="3428" y="784"/>
                    <a:pt x="3221" y="739"/>
                  </a:cubicBezTo>
                  <a:cubicBezTo>
                    <a:pt x="2215" y="517"/>
                    <a:pt x="1213" y="272"/>
                    <a:pt x="217" y="5"/>
                  </a:cubicBezTo>
                  <a:cubicBezTo>
                    <a:pt x="206" y="2"/>
                    <a:pt x="195" y="1"/>
                    <a:pt x="1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" name="Google Shape;4247;p35">
              <a:extLst>
                <a:ext uri="{FF2B5EF4-FFF2-40B4-BE49-F238E27FC236}">
                  <a16:creationId xmlns:a16="http://schemas.microsoft.com/office/drawing/2014/main" id="{6EA0FE4A-80ED-BA38-87ED-F0B147423167}"/>
                </a:ext>
              </a:extLst>
            </p:cNvPr>
            <p:cNvSpPr/>
            <p:nvPr/>
          </p:nvSpPr>
          <p:spPr>
            <a:xfrm>
              <a:off x="6857175" y="2562625"/>
              <a:ext cx="60600" cy="20275"/>
            </a:xfrm>
            <a:custGeom>
              <a:avLst/>
              <a:gdLst/>
              <a:ahLst/>
              <a:cxnLst/>
              <a:rect l="l" t="t" r="r" b="b"/>
              <a:pathLst>
                <a:path w="2424" h="811" extrusionOk="0">
                  <a:moveTo>
                    <a:pt x="247" y="1"/>
                  </a:moveTo>
                  <a:cubicBezTo>
                    <a:pt x="89" y="1"/>
                    <a:pt x="0" y="251"/>
                    <a:pt x="173" y="340"/>
                  </a:cubicBezTo>
                  <a:cubicBezTo>
                    <a:pt x="790" y="650"/>
                    <a:pt x="1468" y="811"/>
                    <a:pt x="2157" y="811"/>
                  </a:cubicBezTo>
                  <a:cubicBezTo>
                    <a:pt x="2191" y="811"/>
                    <a:pt x="2226" y="810"/>
                    <a:pt x="2260" y="810"/>
                  </a:cubicBezTo>
                  <a:cubicBezTo>
                    <a:pt x="2351" y="807"/>
                    <a:pt x="2424" y="704"/>
                    <a:pt x="2416" y="617"/>
                  </a:cubicBezTo>
                  <a:cubicBezTo>
                    <a:pt x="2407" y="532"/>
                    <a:pt x="2323" y="458"/>
                    <a:pt x="2228" y="458"/>
                  </a:cubicBezTo>
                  <a:cubicBezTo>
                    <a:pt x="2227" y="458"/>
                    <a:pt x="2225" y="458"/>
                    <a:pt x="2224" y="458"/>
                  </a:cubicBezTo>
                  <a:cubicBezTo>
                    <a:pt x="2199" y="459"/>
                    <a:pt x="2175" y="459"/>
                    <a:pt x="2150" y="459"/>
                  </a:cubicBezTo>
                  <a:cubicBezTo>
                    <a:pt x="1516" y="459"/>
                    <a:pt x="890" y="310"/>
                    <a:pt x="325" y="20"/>
                  </a:cubicBezTo>
                  <a:cubicBezTo>
                    <a:pt x="298" y="7"/>
                    <a:pt x="272" y="1"/>
                    <a:pt x="2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" name="Google Shape;4248;p35">
              <a:extLst>
                <a:ext uri="{FF2B5EF4-FFF2-40B4-BE49-F238E27FC236}">
                  <a16:creationId xmlns:a16="http://schemas.microsoft.com/office/drawing/2014/main" id="{5AB064A6-1A57-D7BB-FD11-65E4F5670F62}"/>
                </a:ext>
              </a:extLst>
            </p:cNvPr>
            <p:cNvSpPr/>
            <p:nvPr/>
          </p:nvSpPr>
          <p:spPr>
            <a:xfrm>
              <a:off x="6552175" y="2331525"/>
              <a:ext cx="64775" cy="10575"/>
            </a:xfrm>
            <a:custGeom>
              <a:avLst/>
              <a:gdLst/>
              <a:ahLst/>
              <a:cxnLst/>
              <a:rect l="l" t="t" r="r" b="b"/>
              <a:pathLst>
                <a:path w="2591" h="423" extrusionOk="0">
                  <a:moveTo>
                    <a:pt x="2400" y="0"/>
                  </a:moveTo>
                  <a:cubicBezTo>
                    <a:pt x="2397" y="0"/>
                    <a:pt x="2393" y="1"/>
                    <a:pt x="2390" y="1"/>
                  </a:cubicBezTo>
                  <a:lnTo>
                    <a:pt x="169" y="73"/>
                  </a:lnTo>
                  <a:cubicBezTo>
                    <a:pt x="73" y="75"/>
                    <a:pt x="0" y="174"/>
                    <a:pt x="10" y="265"/>
                  </a:cubicBezTo>
                  <a:cubicBezTo>
                    <a:pt x="22" y="356"/>
                    <a:pt x="101" y="422"/>
                    <a:pt x="193" y="422"/>
                  </a:cubicBezTo>
                  <a:cubicBezTo>
                    <a:pt x="196" y="422"/>
                    <a:pt x="199" y="422"/>
                    <a:pt x="203" y="422"/>
                  </a:cubicBezTo>
                  <a:lnTo>
                    <a:pt x="2426" y="350"/>
                  </a:lnTo>
                  <a:cubicBezTo>
                    <a:pt x="2518" y="345"/>
                    <a:pt x="2590" y="246"/>
                    <a:pt x="2580" y="157"/>
                  </a:cubicBezTo>
                  <a:cubicBezTo>
                    <a:pt x="2573" y="69"/>
                    <a:pt x="2492" y="0"/>
                    <a:pt x="24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" name="Google Shape;4249;p35">
              <a:extLst>
                <a:ext uri="{FF2B5EF4-FFF2-40B4-BE49-F238E27FC236}">
                  <a16:creationId xmlns:a16="http://schemas.microsoft.com/office/drawing/2014/main" id="{52FAE23E-BE4A-1A0E-5E11-7E549F699069}"/>
                </a:ext>
              </a:extLst>
            </p:cNvPr>
            <p:cNvSpPr/>
            <p:nvPr/>
          </p:nvSpPr>
          <p:spPr>
            <a:xfrm>
              <a:off x="6328400" y="2300250"/>
              <a:ext cx="31250" cy="110325"/>
            </a:xfrm>
            <a:custGeom>
              <a:avLst/>
              <a:gdLst/>
              <a:ahLst/>
              <a:cxnLst/>
              <a:rect l="l" t="t" r="r" b="b"/>
              <a:pathLst>
                <a:path w="1250" h="4413" extrusionOk="0">
                  <a:moveTo>
                    <a:pt x="248" y="0"/>
                  </a:moveTo>
                  <a:cubicBezTo>
                    <a:pt x="123" y="0"/>
                    <a:pt x="1" y="144"/>
                    <a:pt x="92" y="279"/>
                  </a:cubicBezTo>
                  <a:cubicBezTo>
                    <a:pt x="687" y="1158"/>
                    <a:pt x="908" y="2267"/>
                    <a:pt x="713" y="3312"/>
                  </a:cubicBezTo>
                  <a:cubicBezTo>
                    <a:pt x="660" y="3603"/>
                    <a:pt x="574" y="3889"/>
                    <a:pt x="456" y="4164"/>
                  </a:cubicBezTo>
                  <a:cubicBezTo>
                    <a:pt x="397" y="4301"/>
                    <a:pt x="516" y="4412"/>
                    <a:pt x="630" y="4412"/>
                  </a:cubicBezTo>
                  <a:cubicBezTo>
                    <a:pt x="688" y="4412"/>
                    <a:pt x="745" y="4383"/>
                    <a:pt x="776" y="4313"/>
                  </a:cubicBezTo>
                  <a:cubicBezTo>
                    <a:pt x="1236" y="3254"/>
                    <a:pt x="1250" y="2022"/>
                    <a:pt x="836" y="946"/>
                  </a:cubicBezTo>
                  <a:cubicBezTo>
                    <a:pt x="716" y="640"/>
                    <a:pt x="564" y="347"/>
                    <a:pt x="381" y="75"/>
                  </a:cubicBezTo>
                  <a:cubicBezTo>
                    <a:pt x="345" y="22"/>
                    <a:pt x="296" y="0"/>
                    <a:pt x="2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" name="Google Shape;4250;p35">
              <a:extLst>
                <a:ext uri="{FF2B5EF4-FFF2-40B4-BE49-F238E27FC236}">
                  <a16:creationId xmlns:a16="http://schemas.microsoft.com/office/drawing/2014/main" id="{957EF8E1-935B-E546-0196-8E9185C47995}"/>
                </a:ext>
              </a:extLst>
            </p:cNvPr>
            <p:cNvSpPr/>
            <p:nvPr/>
          </p:nvSpPr>
          <p:spPr>
            <a:xfrm>
              <a:off x="6299050" y="2242725"/>
              <a:ext cx="23300" cy="36100"/>
            </a:xfrm>
            <a:custGeom>
              <a:avLst/>
              <a:gdLst/>
              <a:ahLst/>
              <a:cxnLst/>
              <a:rect l="l" t="t" r="r" b="b"/>
              <a:pathLst>
                <a:path w="932" h="1444" extrusionOk="0">
                  <a:moveTo>
                    <a:pt x="209" y="0"/>
                  </a:moveTo>
                  <a:cubicBezTo>
                    <a:pt x="189" y="0"/>
                    <a:pt x="168" y="5"/>
                    <a:pt x="147" y="15"/>
                  </a:cubicBezTo>
                  <a:cubicBezTo>
                    <a:pt x="56" y="56"/>
                    <a:pt x="0" y="150"/>
                    <a:pt x="41" y="239"/>
                  </a:cubicBezTo>
                  <a:cubicBezTo>
                    <a:pt x="217" y="600"/>
                    <a:pt x="388" y="966"/>
                    <a:pt x="559" y="1327"/>
                  </a:cubicBezTo>
                  <a:cubicBezTo>
                    <a:pt x="589" y="1392"/>
                    <a:pt x="654" y="1443"/>
                    <a:pt x="726" y="1443"/>
                  </a:cubicBezTo>
                  <a:cubicBezTo>
                    <a:pt x="746" y="1443"/>
                    <a:pt x="767" y="1439"/>
                    <a:pt x="787" y="1430"/>
                  </a:cubicBezTo>
                  <a:cubicBezTo>
                    <a:pt x="869" y="1394"/>
                    <a:pt x="932" y="1293"/>
                    <a:pt x="891" y="1201"/>
                  </a:cubicBezTo>
                  <a:lnTo>
                    <a:pt x="373" y="116"/>
                  </a:lnTo>
                  <a:cubicBezTo>
                    <a:pt x="342" y="51"/>
                    <a:pt x="278" y="0"/>
                    <a:pt x="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" name="Google Shape;4251;p35">
              <a:extLst>
                <a:ext uri="{FF2B5EF4-FFF2-40B4-BE49-F238E27FC236}">
                  <a16:creationId xmlns:a16="http://schemas.microsoft.com/office/drawing/2014/main" id="{A51B0CC9-DFF2-5BB8-94A2-49C88061A00E}"/>
                </a:ext>
              </a:extLst>
            </p:cNvPr>
            <p:cNvSpPr/>
            <p:nvPr/>
          </p:nvSpPr>
          <p:spPr>
            <a:xfrm>
              <a:off x="6298150" y="2309350"/>
              <a:ext cx="21675" cy="50875"/>
            </a:xfrm>
            <a:custGeom>
              <a:avLst/>
              <a:gdLst/>
              <a:ahLst/>
              <a:cxnLst/>
              <a:rect l="l" t="t" r="r" b="b"/>
              <a:pathLst>
                <a:path w="867" h="2035" extrusionOk="0">
                  <a:moveTo>
                    <a:pt x="188" y="1"/>
                  </a:moveTo>
                  <a:cubicBezTo>
                    <a:pt x="167" y="1"/>
                    <a:pt x="147" y="4"/>
                    <a:pt x="128" y="12"/>
                  </a:cubicBezTo>
                  <a:cubicBezTo>
                    <a:pt x="44" y="43"/>
                    <a:pt x="0" y="146"/>
                    <a:pt x="24" y="238"/>
                  </a:cubicBezTo>
                  <a:cubicBezTo>
                    <a:pt x="186" y="799"/>
                    <a:pt x="345" y="1359"/>
                    <a:pt x="506" y="1923"/>
                  </a:cubicBezTo>
                  <a:cubicBezTo>
                    <a:pt x="526" y="1992"/>
                    <a:pt x="602" y="2035"/>
                    <a:pt x="674" y="2035"/>
                  </a:cubicBezTo>
                  <a:cubicBezTo>
                    <a:pt x="695" y="2035"/>
                    <a:pt x="716" y="2031"/>
                    <a:pt x="734" y="2024"/>
                  </a:cubicBezTo>
                  <a:cubicBezTo>
                    <a:pt x="821" y="1988"/>
                    <a:pt x="867" y="1889"/>
                    <a:pt x="835" y="1797"/>
                  </a:cubicBezTo>
                  <a:lnTo>
                    <a:pt x="354" y="113"/>
                  </a:lnTo>
                  <a:cubicBezTo>
                    <a:pt x="334" y="44"/>
                    <a:pt x="259" y="1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" name="Google Shape;4252;p35">
              <a:extLst>
                <a:ext uri="{FF2B5EF4-FFF2-40B4-BE49-F238E27FC236}">
                  <a16:creationId xmlns:a16="http://schemas.microsoft.com/office/drawing/2014/main" id="{316B3F6D-231E-4044-5C53-22F8FDB8745A}"/>
                </a:ext>
              </a:extLst>
            </p:cNvPr>
            <p:cNvSpPr/>
            <p:nvPr/>
          </p:nvSpPr>
          <p:spPr>
            <a:xfrm>
              <a:off x="6030575" y="2423850"/>
              <a:ext cx="154950" cy="51925"/>
            </a:xfrm>
            <a:custGeom>
              <a:avLst/>
              <a:gdLst/>
              <a:ahLst/>
              <a:cxnLst/>
              <a:rect l="l" t="t" r="r" b="b"/>
              <a:pathLst>
                <a:path w="6198" h="2077" extrusionOk="0">
                  <a:moveTo>
                    <a:pt x="203" y="0"/>
                  </a:moveTo>
                  <a:cubicBezTo>
                    <a:pt x="137" y="0"/>
                    <a:pt x="70" y="43"/>
                    <a:pt x="42" y="103"/>
                  </a:cubicBezTo>
                  <a:cubicBezTo>
                    <a:pt x="1" y="185"/>
                    <a:pt x="44" y="291"/>
                    <a:pt x="126" y="339"/>
                  </a:cubicBezTo>
                  <a:cubicBezTo>
                    <a:pt x="1517" y="1136"/>
                    <a:pt x="3043" y="1675"/>
                    <a:pt x="4629" y="1930"/>
                  </a:cubicBezTo>
                  <a:cubicBezTo>
                    <a:pt x="5076" y="2002"/>
                    <a:pt x="5524" y="2050"/>
                    <a:pt x="5977" y="2077"/>
                  </a:cubicBezTo>
                  <a:cubicBezTo>
                    <a:pt x="5981" y="2077"/>
                    <a:pt x="5986" y="2077"/>
                    <a:pt x="5990" y="2077"/>
                  </a:cubicBezTo>
                  <a:cubicBezTo>
                    <a:pt x="6081" y="2077"/>
                    <a:pt x="6163" y="2031"/>
                    <a:pt x="6181" y="1932"/>
                  </a:cubicBezTo>
                  <a:cubicBezTo>
                    <a:pt x="6198" y="1829"/>
                    <a:pt x="6133" y="1735"/>
                    <a:pt x="6037" y="1728"/>
                  </a:cubicBezTo>
                  <a:cubicBezTo>
                    <a:pt x="4460" y="1641"/>
                    <a:pt x="2913" y="1268"/>
                    <a:pt x="1469" y="625"/>
                  </a:cubicBezTo>
                  <a:cubicBezTo>
                    <a:pt x="1060" y="442"/>
                    <a:pt x="663" y="240"/>
                    <a:pt x="275" y="19"/>
                  </a:cubicBezTo>
                  <a:cubicBezTo>
                    <a:pt x="252" y="6"/>
                    <a:pt x="228" y="0"/>
                    <a:pt x="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" name="Google Shape;4253;p35">
              <a:extLst>
                <a:ext uri="{FF2B5EF4-FFF2-40B4-BE49-F238E27FC236}">
                  <a16:creationId xmlns:a16="http://schemas.microsoft.com/office/drawing/2014/main" id="{E13B936E-BFC5-C02E-4753-A444DEA91EC9}"/>
                </a:ext>
              </a:extLst>
            </p:cNvPr>
            <p:cNvSpPr/>
            <p:nvPr/>
          </p:nvSpPr>
          <p:spPr>
            <a:xfrm>
              <a:off x="6074750" y="2478975"/>
              <a:ext cx="58150" cy="13975"/>
            </a:xfrm>
            <a:custGeom>
              <a:avLst/>
              <a:gdLst/>
              <a:ahLst/>
              <a:cxnLst/>
              <a:rect l="l" t="t" r="r" b="b"/>
              <a:pathLst>
                <a:path w="2326" h="559" extrusionOk="0">
                  <a:moveTo>
                    <a:pt x="185" y="0"/>
                  </a:moveTo>
                  <a:cubicBezTo>
                    <a:pt x="103" y="0"/>
                    <a:pt x="30" y="72"/>
                    <a:pt x="15" y="148"/>
                  </a:cubicBezTo>
                  <a:cubicBezTo>
                    <a:pt x="0" y="235"/>
                    <a:pt x="68" y="329"/>
                    <a:pt x="157" y="353"/>
                  </a:cubicBezTo>
                  <a:cubicBezTo>
                    <a:pt x="719" y="489"/>
                    <a:pt x="1295" y="558"/>
                    <a:pt x="1872" y="558"/>
                  </a:cubicBezTo>
                  <a:cubicBezTo>
                    <a:pt x="1967" y="558"/>
                    <a:pt x="2062" y="556"/>
                    <a:pt x="2157" y="553"/>
                  </a:cubicBezTo>
                  <a:cubicBezTo>
                    <a:pt x="2253" y="548"/>
                    <a:pt x="2325" y="449"/>
                    <a:pt x="2318" y="360"/>
                  </a:cubicBezTo>
                  <a:cubicBezTo>
                    <a:pt x="2304" y="269"/>
                    <a:pt x="2227" y="203"/>
                    <a:pt x="2139" y="203"/>
                  </a:cubicBezTo>
                  <a:cubicBezTo>
                    <a:pt x="2135" y="203"/>
                    <a:pt x="2130" y="203"/>
                    <a:pt x="2125" y="204"/>
                  </a:cubicBezTo>
                  <a:cubicBezTo>
                    <a:pt x="2047" y="206"/>
                    <a:pt x="1969" y="208"/>
                    <a:pt x="1891" y="208"/>
                  </a:cubicBezTo>
                  <a:cubicBezTo>
                    <a:pt x="1327" y="208"/>
                    <a:pt x="764" y="139"/>
                    <a:pt x="217" y="4"/>
                  </a:cubicBezTo>
                  <a:cubicBezTo>
                    <a:pt x="206" y="2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" name="Google Shape;4254;p35">
              <a:extLst>
                <a:ext uri="{FF2B5EF4-FFF2-40B4-BE49-F238E27FC236}">
                  <a16:creationId xmlns:a16="http://schemas.microsoft.com/office/drawing/2014/main" id="{055CC397-4EAA-D7BA-0AAE-0DDD2C89D4A3}"/>
                </a:ext>
              </a:extLst>
            </p:cNvPr>
            <p:cNvSpPr/>
            <p:nvPr/>
          </p:nvSpPr>
          <p:spPr>
            <a:xfrm>
              <a:off x="6016950" y="2692475"/>
              <a:ext cx="71350" cy="94850"/>
            </a:xfrm>
            <a:custGeom>
              <a:avLst/>
              <a:gdLst/>
              <a:ahLst/>
              <a:cxnLst/>
              <a:rect l="l" t="t" r="r" b="b"/>
              <a:pathLst>
                <a:path w="2854" h="3794" extrusionOk="0">
                  <a:moveTo>
                    <a:pt x="2620" y="1"/>
                  </a:moveTo>
                  <a:cubicBezTo>
                    <a:pt x="2561" y="1"/>
                    <a:pt x="2502" y="30"/>
                    <a:pt x="2469" y="99"/>
                  </a:cubicBezTo>
                  <a:cubicBezTo>
                    <a:pt x="1999" y="1067"/>
                    <a:pt x="1419" y="1977"/>
                    <a:pt x="736" y="2809"/>
                  </a:cubicBezTo>
                  <a:cubicBezTo>
                    <a:pt x="536" y="3050"/>
                    <a:pt x="329" y="3283"/>
                    <a:pt x="115" y="3510"/>
                  </a:cubicBezTo>
                  <a:cubicBezTo>
                    <a:pt x="1" y="3635"/>
                    <a:pt x="125" y="3794"/>
                    <a:pt x="260" y="3794"/>
                  </a:cubicBezTo>
                  <a:cubicBezTo>
                    <a:pt x="304" y="3794"/>
                    <a:pt x="349" y="3777"/>
                    <a:pt x="387" y="3736"/>
                  </a:cubicBezTo>
                  <a:cubicBezTo>
                    <a:pt x="1147" y="2930"/>
                    <a:pt x="1809" y="2037"/>
                    <a:pt x="2356" y="1074"/>
                  </a:cubicBezTo>
                  <a:cubicBezTo>
                    <a:pt x="2507" y="802"/>
                    <a:pt x="2652" y="528"/>
                    <a:pt x="2786" y="246"/>
                  </a:cubicBezTo>
                  <a:cubicBezTo>
                    <a:pt x="2853" y="111"/>
                    <a:pt x="2736" y="1"/>
                    <a:pt x="26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" name="Google Shape;4255;p35">
              <a:extLst>
                <a:ext uri="{FF2B5EF4-FFF2-40B4-BE49-F238E27FC236}">
                  <a16:creationId xmlns:a16="http://schemas.microsoft.com/office/drawing/2014/main" id="{A5C24085-12A1-9C13-A633-97A0DD9E1FCD}"/>
                </a:ext>
              </a:extLst>
            </p:cNvPr>
            <p:cNvSpPr/>
            <p:nvPr/>
          </p:nvSpPr>
          <p:spPr>
            <a:xfrm>
              <a:off x="5972050" y="2791675"/>
              <a:ext cx="42225" cy="39625"/>
            </a:xfrm>
            <a:custGeom>
              <a:avLst/>
              <a:gdLst/>
              <a:ahLst/>
              <a:cxnLst/>
              <a:rect l="l" t="t" r="r" b="b"/>
              <a:pathLst>
                <a:path w="1689" h="1585" extrusionOk="0">
                  <a:moveTo>
                    <a:pt x="1433" y="1"/>
                  </a:moveTo>
                  <a:cubicBezTo>
                    <a:pt x="1389" y="1"/>
                    <a:pt x="1344" y="19"/>
                    <a:pt x="1307" y="61"/>
                  </a:cubicBezTo>
                  <a:cubicBezTo>
                    <a:pt x="934" y="495"/>
                    <a:pt x="529" y="897"/>
                    <a:pt x="96" y="1265"/>
                  </a:cubicBezTo>
                  <a:cubicBezTo>
                    <a:pt x="19" y="1323"/>
                    <a:pt x="0" y="1428"/>
                    <a:pt x="53" y="1510"/>
                  </a:cubicBezTo>
                  <a:cubicBezTo>
                    <a:pt x="85" y="1556"/>
                    <a:pt x="146" y="1585"/>
                    <a:pt x="205" y="1585"/>
                  </a:cubicBezTo>
                  <a:cubicBezTo>
                    <a:pt x="240" y="1585"/>
                    <a:pt x="274" y="1574"/>
                    <a:pt x="301" y="1551"/>
                  </a:cubicBezTo>
                  <a:cubicBezTo>
                    <a:pt x="758" y="1164"/>
                    <a:pt x="1184" y="743"/>
                    <a:pt x="1576" y="288"/>
                  </a:cubicBezTo>
                  <a:cubicBezTo>
                    <a:pt x="1688" y="160"/>
                    <a:pt x="1565" y="1"/>
                    <a:pt x="1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" name="Google Shape;4256;p35">
              <a:extLst>
                <a:ext uri="{FF2B5EF4-FFF2-40B4-BE49-F238E27FC236}">
                  <a16:creationId xmlns:a16="http://schemas.microsoft.com/office/drawing/2014/main" id="{0601AEE5-CB5F-313C-CEDB-160878954777}"/>
                </a:ext>
              </a:extLst>
            </p:cNvPr>
            <p:cNvSpPr/>
            <p:nvPr/>
          </p:nvSpPr>
          <p:spPr>
            <a:xfrm>
              <a:off x="5998900" y="2717525"/>
              <a:ext cx="48350" cy="61375"/>
            </a:xfrm>
            <a:custGeom>
              <a:avLst/>
              <a:gdLst/>
              <a:ahLst/>
              <a:cxnLst/>
              <a:rect l="l" t="t" r="r" b="b"/>
              <a:pathLst>
                <a:path w="1934" h="2455" extrusionOk="0">
                  <a:moveTo>
                    <a:pt x="1701" y="1"/>
                  </a:moveTo>
                  <a:cubicBezTo>
                    <a:pt x="1641" y="1"/>
                    <a:pt x="1582" y="29"/>
                    <a:pt x="1547" y="98"/>
                  </a:cubicBezTo>
                  <a:cubicBezTo>
                    <a:pt x="1171" y="852"/>
                    <a:pt x="688" y="1550"/>
                    <a:pt x="115" y="2171"/>
                  </a:cubicBezTo>
                  <a:cubicBezTo>
                    <a:pt x="1" y="2296"/>
                    <a:pt x="125" y="2455"/>
                    <a:pt x="260" y="2455"/>
                  </a:cubicBezTo>
                  <a:cubicBezTo>
                    <a:pt x="304" y="2455"/>
                    <a:pt x="349" y="2438"/>
                    <a:pt x="387" y="2397"/>
                  </a:cubicBezTo>
                  <a:cubicBezTo>
                    <a:pt x="979" y="1752"/>
                    <a:pt x="1477" y="1027"/>
                    <a:pt x="1867" y="245"/>
                  </a:cubicBezTo>
                  <a:cubicBezTo>
                    <a:pt x="1934" y="111"/>
                    <a:pt x="1817" y="1"/>
                    <a:pt x="17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" name="Google Shape;4257;p35">
              <a:extLst>
                <a:ext uri="{FF2B5EF4-FFF2-40B4-BE49-F238E27FC236}">
                  <a16:creationId xmlns:a16="http://schemas.microsoft.com/office/drawing/2014/main" id="{AD3A5CE3-7C6B-5614-0E25-E29BD4716564}"/>
                </a:ext>
              </a:extLst>
            </p:cNvPr>
            <p:cNvSpPr/>
            <p:nvPr/>
          </p:nvSpPr>
          <p:spPr>
            <a:xfrm>
              <a:off x="5991775" y="2595725"/>
              <a:ext cx="84000" cy="21950"/>
            </a:xfrm>
            <a:custGeom>
              <a:avLst/>
              <a:gdLst/>
              <a:ahLst/>
              <a:cxnLst/>
              <a:rect l="l" t="t" r="r" b="b"/>
              <a:pathLst>
                <a:path w="3360" h="878" extrusionOk="0">
                  <a:moveTo>
                    <a:pt x="2303" y="1"/>
                  </a:moveTo>
                  <a:cubicBezTo>
                    <a:pt x="1554" y="1"/>
                    <a:pt x="811" y="180"/>
                    <a:pt x="140" y="530"/>
                  </a:cubicBezTo>
                  <a:cubicBezTo>
                    <a:pt x="58" y="576"/>
                    <a:pt x="0" y="660"/>
                    <a:pt x="37" y="759"/>
                  </a:cubicBezTo>
                  <a:cubicBezTo>
                    <a:pt x="63" y="832"/>
                    <a:pt x="128" y="877"/>
                    <a:pt x="195" y="877"/>
                  </a:cubicBezTo>
                  <a:cubicBezTo>
                    <a:pt x="219" y="877"/>
                    <a:pt x="243" y="872"/>
                    <a:pt x="265" y="860"/>
                  </a:cubicBezTo>
                  <a:cubicBezTo>
                    <a:pt x="898" y="526"/>
                    <a:pt x="1599" y="353"/>
                    <a:pt x="2308" y="353"/>
                  </a:cubicBezTo>
                  <a:cubicBezTo>
                    <a:pt x="2569" y="353"/>
                    <a:pt x="2831" y="377"/>
                    <a:pt x="3091" y="424"/>
                  </a:cubicBezTo>
                  <a:cubicBezTo>
                    <a:pt x="3104" y="427"/>
                    <a:pt x="3116" y="428"/>
                    <a:pt x="3128" y="428"/>
                  </a:cubicBezTo>
                  <a:cubicBezTo>
                    <a:pt x="3318" y="428"/>
                    <a:pt x="3359" y="118"/>
                    <a:pt x="3148" y="78"/>
                  </a:cubicBezTo>
                  <a:cubicBezTo>
                    <a:pt x="2868" y="26"/>
                    <a:pt x="2585" y="1"/>
                    <a:pt x="23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" name="Google Shape;4258;p35">
              <a:extLst>
                <a:ext uri="{FF2B5EF4-FFF2-40B4-BE49-F238E27FC236}">
                  <a16:creationId xmlns:a16="http://schemas.microsoft.com/office/drawing/2014/main" id="{2CAA70BD-7F38-ED86-4098-28F81E9CD480}"/>
                </a:ext>
              </a:extLst>
            </p:cNvPr>
            <p:cNvSpPr/>
            <p:nvPr/>
          </p:nvSpPr>
          <p:spPr>
            <a:xfrm>
              <a:off x="6126250" y="2828550"/>
              <a:ext cx="28500" cy="60700"/>
            </a:xfrm>
            <a:custGeom>
              <a:avLst/>
              <a:gdLst/>
              <a:ahLst/>
              <a:cxnLst/>
              <a:rect l="l" t="t" r="r" b="b"/>
              <a:pathLst>
                <a:path w="1140" h="2428" extrusionOk="0">
                  <a:moveTo>
                    <a:pt x="939" y="1"/>
                  </a:moveTo>
                  <a:cubicBezTo>
                    <a:pt x="862" y="1"/>
                    <a:pt x="786" y="45"/>
                    <a:pt x="771" y="144"/>
                  </a:cubicBezTo>
                  <a:cubicBezTo>
                    <a:pt x="655" y="856"/>
                    <a:pt x="419" y="1547"/>
                    <a:pt x="73" y="2182"/>
                  </a:cubicBezTo>
                  <a:cubicBezTo>
                    <a:pt x="0" y="2317"/>
                    <a:pt x="119" y="2427"/>
                    <a:pt x="238" y="2427"/>
                  </a:cubicBezTo>
                  <a:cubicBezTo>
                    <a:pt x="297" y="2427"/>
                    <a:pt x="357" y="2399"/>
                    <a:pt x="393" y="2334"/>
                  </a:cubicBezTo>
                  <a:cubicBezTo>
                    <a:pt x="751" y="1667"/>
                    <a:pt x="997" y="945"/>
                    <a:pt x="1120" y="199"/>
                  </a:cubicBezTo>
                  <a:cubicBezTo>
                    <a:pt x="1140" y="74"/>
                    <a:pt x="1038" y="1"/>
                    <a:pt x="9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" name="Google Shape;4259;p35">
              <a:extLst>
                <a:ext uri="{FF2B5EF4-FFF2-40B4-BE49-F238E27FC236}">
                  <a16:creationId xmlns:a16="http://schemas.microsoft.com/office/drawing/2014/main" id="{2C515350-24E7-AB77-C4FD-165E7A8336D8}"/>
                </a:ext>
              </a:extLst>
            </p:cNvPr>
            <p:cNvSpPr/>
            <p:nvPr/>
          </p:nvSpPr>
          <p:spPr>
            <a:xfrm>
              <a:off x="6077525" y="2916625"/>
              <a:ext cx="44125" cy="52850"/>
            </a:xfrm>
            <a:custGeom>
              <a:avLst/>
              <a:gdLst/>
              <a:ahLst/>
              <a:cxnLst/>
              <a:rect l="l" t="t" r="r" b="b"/>
              <a:pathLst>
                <a:path w="1765" h="2114" extrusionOk="0">
                  <a:moveTo>
                    <a:pt x="1526" y="1"/>
                  </a:moveTo>
                  <a:cubicBezTo>
                    <a:pt x="1467" y="1"/>
                    <a:pt x="1408" y="28"/>
                    <a:pt x="1372" y="93"/>
                  </a:cubicBezTo>
                  <a:cubicBezTo>
                    <a:pt x="1032" y="726"/>
                    <a:pt x="611" y="1309"/>
                    <a:pt x="118" y="1831"/>
                  </a:cubicBezTo>
                  <a:cubicBezTo>
                    <a:pt x="0" y="1954"/>
                    <a:pt x="125" y="2113"/>
                    <a:pt x="261" y="2113"/>
                  </a:cubicBezTo>
                  <a:cubicBezTo>
                    <a:pt x="306" y="2113"/>
                    <a:pt x="351" y="2096"/>
                    <a:pt x="390" y="2055"/>
                  </a:cubicBezTo>
                  <a:cubicBezTo>
                    <a:pt x="902" y="1513"/>
                    <a:pt x="1341" y="902"/>
                    <a:pt x="1692" y="245"/>
                  </a:cubicBezTo>
                  <a:cubicBezTo>
                    <a:pt x="1764" y="112"/>
                    <a:pt x="1645" y="1"/>
                    <a:pt x="1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" name="Google Shape;4260;p35">
              <a:extLst>
                <a:ext uri="{FF2B5EF4-FFF2-40B4-BE49-F238E27FC236}">
                  <a16:creationId xmlns:a16="http://schemas.microsoft.com/office/drawing/2014/main" id="{17AD629A-C54D-BE5B-03FF-DE373F877142}"/>
                </a:ext>
              </a:extLst>
            </p:cNvPr>
            <p:cNvSpPr/>
            <p:nvPr/>
          </p:nvSpPr>
          <p:spPr>
            <a:xfrm>
              <a:off x="6334125" y="2838600"/>
              <a:ext cx="107300" cy="123900"/>
            </a:xfrm>
            <a:custGeom>
              <a:avLst/>
              <a:gdLst/>
              <a:ahLst/>
              <a:cxnLst/>
              <a:rect l="l" t="t" r="r" b="b"/>
              <a:pathLst>
                <a:path w="4292" h="4956" extrusionOk="0">
                  <a:moveTo>
                    <a:pt x="260" y="1"/>
                  </a:moveTo>
                  <a:cubicBezTo>
                    <a:pt x="117" y="1"/>
                    <a:pt x="0" y="194"/>
                    <a:pt x="143" y="310"/>
                  </a:cubicBezTo>
                  <a:cubicBezTo>
                    <a:pt x="1344" y="1299"/>
                    <a:pt x="2395" y="2459"/>
                    <a:pt x="3262" y="3751"/>
                  </a:cubicBezTo>
                  <a:cubicBezTo>
                    <a:pt x="3510" y="4117"/>
                    <a:pt x="3741" y="4495"/>
                    <a:pt x="3957" y="4882"/>
                  </a:cubicBezTo>
                  <a:cubicBezTo>
                    <a:pt x="3984" y="4932"/>
                    <a:pt x="4039" y="4956"/>
                    <a:pt x="4095" y="4956"/>
                  </a:cubicBezTo>
                  <a:cubicBezTo>
                    <a:pt x="4133" y="4956"/>
                    <a:pt x="4171" y="4945"/>
                    <a:pt x="4200" y="4923"/>
                  </a:cubicBezTo>
                  <a:cubicBezTo>
                    <a:pt x="4284" y="4863"/>
                    <a:pt x="4292" y="4762"/>
                    <a:pt x="4244" y="4678"/>
                  </a:cubicBezTo>
                  <a:cubicBezTo>
                    <a:pt x="3469" y="3294"/>
                    <a:pt x="2496" y="2030"/>
                    <a:pt x="1358" y="926"/>
                  </a:cubicBezTo>
                  <a:cubicBezTo>
                    <a:pt x="1040" y="615"/>
                    <a:pt x="711" y="322"/>
                    <a:pt x="369" y="42"/>
                  </a:cubicBezTo>
                  <a:cubicBezTo>
                    <a:pt x="333" y="13"/>
                    <a:pt x="296" y="1"/>
                    <a:pt x="2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" name="Google Shape;4261;p35">
              <a:extLst>
                <a:ext uri="{FF2B5EF4-FFF2-40B4-BE49-F238E27FC236}">
                  <a16:creationId xmlns:a16="http://schemas.microsoft.com/office/drawing/2014/main" id="{A6763C69-A188-3F5D-97F0-B4539DAC8DC8}"/>
                </a:ext>
              </a:extLst>
            </p:cNvPr>
            <p:cNvSpPr/>
            <p:nvPr/>
          </p:nvSpPr>
          <p:spPr>
            <a:xfrm>
              <a:off x="6460000" y="3006525"/>
              <a:ext cx="24200" cy="48550"/>
            </a:xfrm>
            <a:custGeom>
              <a:avLst/>
              <a:gdLst/>
              <a:ahLst/>
              <a:cxnLst/>
              <a:rect l="l" t="t" r="r" b="b"/>
              <a:pathLst>
                <a:path w="968" h="1942" extrusionOk="0">
                  <a:moveTo>
                    <a:pt x="192" y="0"/>
                  </a:moveTo>
                  <a:cubicBezTo>
                    <a:pt x="155" y="0"/>
                    <a:pt x="118" y="10"/>
                    <a:pt x="89" y="31"/>
                  </a:cubicBezTo>
                  <a:cubicBezTo>
                    <a:pt x="17" y="81"/>
                    <a:pt x="0" y="197"/>
                    <a:pt x="49" y="276"/>
                  </a:cubicBezTo>
                  <a:cubicBezTo>
                    <a:pt x="318" y="740"/>
                    <a:pt x="506" y="1251"/>
                    <a:pt x="602" y="1780"/>
                  </a:cubicBezTo>
                  <a:cubicBezTo>
                    <a:pt x="618" y="1870"/>
                    <a:pt x="687" y="1942"/>
                    <a:pt x="781" y="1942"/>
                  </a:cubicBezTo>
                  <a:cubicBezTo>
                    <a:pt x="786" y="1942"/>
                    <a:pt x="790" y="1942"/>
                    <a:pt x="795" y="1941"/>
                  </a:cubicBezTo>
                  <a:cubicBezTo>
                    <a:pt x="884" y="1932"/>
                    <a:pt x="968" y="1840"/>
                    <a:pt x="953" y="1749"/>
                  </a:cubicBezTo>
                  <a:cubicBezTo>
                    <a:pt x="845" y="1157"/>
                    <a:pt x="636" y="591"/>
                    <a:pt x="333" y="71"/>
                  </a:cubicBezTo>
                  <a:cubicBezTo>
                    <a:pt x="304" y="24"/>
                    <a:pt x="247" y="0"/>
                    <a:pt x="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" name="Google Shape;4262;p35">
              <a:extLst>
                <a:ext uri="{FF2B5EF4-FFF2-40B4-BE49-F238E27FC236}">
                  <a16:creationId xmlns:a16="http://schemas.microsoft.com/office/drawing/2014/main" id="{A25016B4-CDF5-37A1-C884-A10D437A7181}"/>
                </a:ext>
              </a:extLst>
            </p:cNvPr>
            <p:cNvSpPr/>
            <p:nvPr/>
          </p:nvSpPr>
          <p:spPr>
            <a:xfrm>
              <a:off x="6400700" y="2961300"/>
              <a:ext cx="56250" cy="93800"/>
            </a:xfrm>
            <a:custGeom>
              <a:avLst/>
              <a:gdLst/>
              <a:ahLst/>
              <a:cxnLst/>
              <a:rect l="l" t="t" r="r" b="b"/>
              <a:pathLst>
                <a:path w="2250" h="3752" extrusionOk="0">
                  <a:moveTo>
                    <a:pt x="246" y="1"/>
                  </a:moveTo>
                  <a:cubicBezTo>
                    <a:pt x="122" y="1"/>
                    <a:pt x="0" y="145"/>
                    <a:pt x="88" y="280"/>
                  </a:cubicBezTo>
                  <a:cubicBezTo>
                    <a:pt x="784" y="1344"/>
                    <a:pt x="1381" y="2470"/>
                    <a:pt x="1867" y="3645"/>
                  </a:cubicBezTo>
                  <a:cubicBezTo>
                    <a:pt x="1898" y="3720"/>
                    <a:pt x="1961" y="3752"/>
                    <a:pt x="2025" y="3752"/>
                  </a:cubicBezTo>
                  <a:cubicBezTo>
                    <a:pt x="2136" y="3752"/>
                    <a:pt x="2249" y="3655"/>
                    <a:pt x="2194" y="3522"/>
                  </a:cubicBezTo>
                  <a:cubicBezTo>
                    <a:pt x="1699" y="2318"/>
                    <a:pt x="1090" y="1163"/>
                    <a:pt x="377" y="75"/>
                  </a:cubicBezTo>
                  <a:cubicBezTo>
                    <a:pt x="341" y="23"/>
                    <a:pt x="293" y="1"/>
                    <a:pt x="2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" name="Google Shape;4263;p35">
              <a:extLst>
                <a:ext uri="{FF2B5EF4-FFF2-40B4-BE49-F238E27FC236}">
                  <a16:creationId xmlns:a16="http://schemas.microsoft.com/office/drawing/2014/main" id="{9D93A51D-7097-38CD-CE9C-B7669917EE70}"/>
                </a:ext>
              </a:extLst>
            </p:cNvPr>
            <p:cNvSpPr/>
            <p:nvPr/>
          </p:nvSpPr>
          <p:spPr>
            <a:xfrm>
              <a:off x="6018850" y="2341275"/>
              <a:ext cx="754375" cy="514650"/>
            </a:xfrm>
            <a:custGeom>
              <a:avLst/>
              <a:gdLst/>
              <a:ahLst/>
              <a:cxnLst/>
              <a:rect l="l" t="t" r="r" b="b"/>
              <a:pathLst>
                <a:path w="30175" h="20586" extrusionOk="0">
                  <a:moveTo>
                    <a:pt x="17289" y="0"/>
                  </a:moveTo>
                  <a:cubicBezTo>
                    <a:pt x="17186" y="0"/>
                    <a:pt x="17096" y="95"/>
                    <a:pt x="17100" y="191"/>
                  </a:cubicBezTo>
                  <a:cubicBezTo>
                    <a:pt x="17066" y="205"/>
                    <a:pt x="17040" y="234"/>
                    <a:pt x="17028" y="268"/>
                  </a:cubicBezTo>
                  <a:cubicBezTo>
                    <a:pt x="16607" y="1454"/>
                    <a:pt x="15565" y="2403"/>
                    <a:pt x="14332" y="2679"/>
                  </a:cubicBezTo>
                  <a:cubicBezTo>
                    <a:pt x="13952" y="2766"/>
                    <a:pt x="13560" y="2776"/>
                    <a:pt x="13201" y="2949"/>
                  </a:cubicBezTo>
                  <a:cubicBezTo>
                    <a:pt x="12845" y="3125"/>
                    <a:pt x="12571" y="3317"/>
                    <a:pt x="12231" y="3454"/>
                  </a:cubicBezTo>
                  <a:cubicBezTo>
                    <a:pt x="11626" y="3703"/>
                    <a:pt x="10980" y="3831"/>
                    <a:pt x="10329" y="3831"/>
                  </a:cubicBezTo>
                  <a:cubicBezTo>
                    <a:pt x="10294" y="3831"/>
                    <a:pt x="10259" y="3830"/>
                    <a:pt x="10224" y="3830"/>
                  </a:cubicBezTo>
                  <a:cubicBezTo>
                    <a:pt x="9459" y="3818"/>
                    <a:pt x="8710" y="3625"/>
                    <a:pt x="8034" y="3271"/>
                  </a:cubicBezTo>
                  <a:cubicBezTo>
                    <a:pt x="8009" y="3258"/>
                    <a:pt x="7984" y="3252"/>
                    <a:pt x="7960" y="3252"/>
                  </a:cubicBezTo>
                  <a:cubicBezTo>
                    <a:pt x="7879" y="3252"/>
                    <a:pt x="7808" y="3320"/>
                    <a:pt x="7786" y="3401"/>
                  </a:cubicBezTo>
                  <a:cubicBezTo>
                    <a:pt x="7562" y="4280"/>
                    <a:pt x="7052" y="5055"/>
                    <a:pt x="6402" y="5678"/>
                  </a:cubicBezTo>
                  <a:cubicBezTo>
                    <a:pt x="5752" y="6301"/>
                    <a:pt x="4917" y="6802"/>
                    <a:pt x="4053" y="7127"/>
                  </a:cubicBezTo>
                  <a:cubicBezTo>
                    <a:pt x="3808" y="7221"/>
                    <a:pt x="3546" y="7283"/>
                    <a:pt x="3314" y="7413"/>
                  </a:cubicBezTo>
                  <a:cubicBezTo>
                    <a:pt x="3081" y="7543"/>
                    <a:pt x="2864" y="7769"/>
                    <a:pt x="2932" y="8051"/>
                  </a:cubicBezTo>
                  <a:cubicBezTo>
                    <a:pt x="2941" y="8118"/>
                    <a:pt x="2987" y="8176"/>
                    <a:pt x="3052" y="8203"/>
                  </a:cubicBezTo>
                  <a:cubicBezTo>
                    <a:pt x="3235" y="8893"/>
                    <a:pt x="3110" y="9635"/>
                    <a:pt x="2790" y="10272"/>
                  </a:cubicBezTo>
                  <a:cubicBezTo>
                    <a:pt x="2472" y="10910"/>
                    <a:pt x="1895" y="11490"/>
                    <a:pt x="1264" y="11902"/>
                  </a:cubicBezTo>
                  <a:cubicBezTo>
                    <a:pt x="910" y="12130"/>
                    <a:pt x="535" y="12328"/>
                    <a:pt x="145" y="12491"/>
                  </a:cubicBezTo>
                  <a:cubicBezTo>
                    <a:pt x="0" y="12552"/>
                    <a:pt x="12" y="12722"/>
                    <a:pt x="104" y="12800"/>
                  </a:cubicBezTo>
                  <a:cubicBezTo>
                    <a:pt x="129" y="12855"/>
                    <a:pt x="189" y="12901"/>
                    <a:pt x="250" y="12901"/>
                  </a:cubicBezTo>
                  <a:cubicBezTo>
                    <a:pt x="258" y="12901"/>
                    <a:pt x="267" y="12900"/>
                    <a:pt x="275" y="12898"/>
                  </a:cubicBezTo>
                  <a:cubicBezTo>
                    <a:pt x="368" y="12879"/>
                    <a:pt x="461" y="12870"/>
                    <a:pt x="553" y="12870"/>
                  </a:cubicBezTo>
                  <a:cubicBezTo>
                    <a:pt x="923" y="12870"/>
                    <a:pt x="1279" y="13013"/>
                    <a:pt x="1611" y="13175"/>
                  </a:cubicBezTo>
                  <a:cubicBezTo>
                    <a:pt x="2027" y="13375"/>
                    <a:pt x="2393" y="13572"/>
                    <a:pt x="2708" y="13875"/>
                  </a:cubicBezTo>
                  <a:cubicBezTo>
                    <a:pt x="3365" y="14513"/>
                    <a:pt x="3353" y="15490"/>
                    <a:pt x="3067" y="16301"/>
                  </a:cubicBezTo>
                  <a:cubicBezTo>
                    <a:pt x="2965" y="16573"/>
                    <a:pt x="2850" y="16838"/>
                    <a:pt x="2715" y="17095"/>
                  </a:cubicBezTo>
                  <a:cubicBezTo>
                    <a:pt x="2655" y="17216"/>
                    <a:pt x="2552" y="17355"/>
                    <a:pt x="2648" y="17488"/>
                  </a:cubicBezTo>
                  <a:cubicBezTo>
                    <a:pt x="2687" y="17536"/>
                    <a:pt x="2746" y="17563"/>
                    <a:pt x="2806" y="17563"/>
                  </a:cubicBezTo>
                  <a:cubicBezTo>
                    <a:pt x="2827" y="17563"/>
                    <a:pt x="2849" y="17560"/>
                    <a:pt x="2869" y="17553"/>
                  </a:cubicBezTo>
                  <a:lnTo>
                    <a:pt x="2896" y="17553"/>
                  </a:lnTo>
                  <a:cubicBezTo>
                    <a:pt x="2901" y="17553"/>
                    <a:pt x="2906" y="17553"/>
                    <a:pt x="2911" y="17553"/>
                  </a:cubicBezTo>
                  <a:cubicBezTo>
                    <a:pt x="3185" y="17553"/>
                    <a:pt x="3454" y="17745"/>
                    <a:pt x="3567" y="17993"/>
                  </a:cubicBezTo>
                  <a:cubicBezTo>
                    <a:pt x="3596" y="18056"/>
                    <a:pt x="3615" y="18121"/>
                    <a:pt x="3627" y="18188"/>
                  </a:cubicBezTo>
                  <a:cubicBezTo>
                    <a:pt x="3639" y="18289"/>
                    <a:pt x="3627" y="18388"/>
                    <a:pt x="3680" y="18477"/>
                  </a:cubicBezTo>
                  <a:cubicBezTo>
                    <a:pt x="3786" y="18653"/>
                    <a:pt x="4029" y="18643"/>
                    <a:pt x="4212" y="18669"/>
                  </a:cubicBezTo>
                  <a:cubicBezTo>
                    <a:pt x="4920" y="18787"/>
                    <a:pt x="5649" y="18997"/>
                    <a:pt x="6219" y="19447"/>
                  </a:cubicBezTo>
                  <a:cubicBezTo>
                    <a:pt x="6376" y="19570"/>
                    <a:pt x="6518" y="19709"/>
                    <a:pt x="6643" y="19863"/>
                  </a:cubicBezTo>
                  <a:cubicBezTo>
                    <a:pt x="6787" y="20044"/>
                    <a:pt x="6920" y="20231"/>
                    <a:pt x="7093" y="20388"/>
                  </a:cubicBezTo>
                  <a:cubicBezTo>
                    <a:pt x="7103" y="20410"/>
                    <a:pt x="7117" y="20429"/>
                    <a:pt x="7134" y="20446"/>
                  </a:cubicBezTo>
                  <a:cubicBezTo>
                    <a:pt x="7170" y="20477"/>
                    <a:pt x="7208" y="20491"/>
                    <a:pt x="7247" y="20491"/>
                  </a:cubicBezTo>
                  <a:cubicBezTo>
                    <a:pt x="7296" y="20491"/>
                    <a:pt x="7345" y="20468"/>
                    <a:pt x="7384" y="20431"/>
                  </a:cubicBezTo>
                  <a:cubicBezTo>
                    <a:pt x="7748" y="20080"/>
                    <a:pt x="8272" y="19932"/>
                    <a:pt x="8771" y="19932"/>
                  </a:cubicBezTo>
                  <a:cubicBezTo>
                    <a:pt x="8816" y="19932"/>
                    <a:pt x="8861" y="19933"/>
                    <a:pt x="8905" y="19935"/>
                  </a:cubicBezTo>
                  <a:cubicBezTo>
                    <a:pt x="9610" y="19972"/>
                    <a:pt x="10270" y="20265"/>
                    <a:pt x="10898" y="20566"/>
                  </a:cubicBezTo>
                  <a:cubicBezTo>
                    <a:pt x="10922" y="20580"/>
                    <a:pt x="10947" y="20586"/>
                    <a:pt x="10973" y="20586"/>
                  </a:cubicBezTo>
                  <a:cubicBezTo>
                    <a:pt x="11020" y="20586"/>
                    <a:pt x="11066" y="20564"/>
                    <a:pt x="11095" y="20525"/>
                  </a:cubicBezTo>
                  <a:lnTo>
                    <a:pt x="11112" y="20537"/>
                  </a:lnTo>
                  <a:cubicBezTo>
                    <a:pt x="11144" y="20564"/>
                    <a:pt x="11181" y="20576"/>
                    <a:pt x="11217" y="20576"/>
                  </a:cubicBezTo>
                  <a:cubicBezTo>
                    <a:pt x="11267" y="20576"/>
                    <a:pt x="11317" y="20553"/>
                    <a:pt x="11358" y="20515"/>
                  </a:cubicBezTo>
                  <a:cubicBezTo>
                    <a:pt x="11728" y="20159"/>
                    <a:pt x="12195" y="19921"/>
                    <a:pt x="12703" y="19832"/>
                  </a:cubicBezTo>
                  <a:cubicBezTo>
                    <a:pt x="12840" y="19809"/>
                    <a:pt x="12976" y="19798"/>
                    <a:pt x="13111" y="19798"/>
                  </a:cubicBezTo>
                  <a:cubicBezTo>
                    <a:pt x="13551" y="19798"/>
                    <a:pt x="13981" y="19909"/>
                    <a:pt x="14405" y="20049"/>
                  </a:cubicBezTo>
                  <a:cubicBezTo>
                    <a:pt x="14958" y="20231"/>
                    <a:pt x="15541" y="20448"/>
                    <a:pt x="16147" y="20494"/>
                  </a:cubicBezTo>
                  <a:cubicBezTo>
                    <a:pt x="16267" y="20503"/>
                    <a:pt x="16387" y="20507"/>
                    <a:pt x="16507" y="20507"/>
                  </a:cubicBezTo>
                  <a:cubicBezTo>
                    <a:pt x="16767" y="20507"/>
                    <a:pt x="17027" y="20486"/>
                    <a:pt x="17285" y="20443"/>
                  </a:cubicBezTo>
                  <a:cubicBezTo>
                    <a:pt x="18652" y="20308"/>
                    <a:pt x="19947" y="19743"/>
                    <a:pt x="21124" y="19040"/>
                  </a:cubicBezTo>
                  <a:cubicBezTo>
                    <a:pt x="21800" y="18638"/>
                    <a:pt x="22450" y="18186"/>
                    <a:pt x="23088" y="17724"/>
                  </a:cubicBezTo>
                  <a:cubicBezTo>
                    <a:pt x="23726" y="17259"/>
                    <a:pt x="24385" y="16754"/>
                    <a:pt x="24980" y="16207"/>
                  </a:cubicBezTo>
                  <a:cubicBezTo>
                    <a:pt x="25632" y="15606"/>
                    <a:pt x="26217" y="14937"/>
                    <a:pt x="26672" y="14174"/>
                  </a:cubicBezTo>
                  <a:cubicBezTo>
                    <a:pt x="26681" y="14162"/>
                    <a:pt x="26691" y="14150"/>
                    <a:pt x="26698" y="14138"/>
                  </a:cubicBezTo>
                  <a:cubicBezTo>
                    <a:pt x="27170" y="13293"/>
                    <a:pt x="27105" y="12277"/>
                    <a:pt x="27406" y="11380"/>
                  </a:cubicBezTo>
                  <a:cubicBezTo>
                    <a:pt x="27673" y="10583"/>
                    <a:pt x="28118" y="9856"/>
                    <a:pt x="28708" y="9257"/>
                  </a:cubicBezTo>
                  <a:cubicBezTo>
                    <a:pt x="28999" y="8963"/>
                    <a:pt x="29324" y="8703"/>
                    <a:pt x="29675" y="8484"/>
                  </a:cubicBezTo>
                  <a:lnTo>
                    <a:pt x="29812" y="8612"/>
                  </a:lnTo>
                  <a:cubicBezTo>
                    <a:pt x="29847" y="8641"/>
                    <a:pt x="29883" y="8654"/>
                    <a:pt x="29919" y="8654"/>
                  </a:cubicBezTo>
                  <a:cubicBezTo>
                    <a:pt x="30058" y="8654"/>
                    <a:pt x="30174" y="8457"/>
                    <a:pt x="30036" y="8340"/>
                  </a:cubicBezTo>
                  <a:lnTo>
                    <a:pt x="29887" y="8205"/>
                  </a:lnTo>
                  <a:cubicBezTo>
                    <a:pt x="29882" y="8186"/>
                    <a:pt x="29875" y="8167"/>
                    <a:pt x="29865" y="8150"/>
                  </a:cubicBezTo>
                  <a:cubicBezTo>
                    <a:pt x="29841" y="8116"/>
                    <a:pt x="29805" y="8094"/>
                    <a:pt x="29764" y="8085"/>
                  </a:cubicBezTo>
                  <a:cubicBezTo>
                    <a:pt x="28765" y="7100"/>
                    <a:pt x="28096" y="5830"/>
                    <a:pt x="27851" y="4451"/>
                  </a:cubicBezTo>
                  <a:cubicBezTo>
                    <a:pt x="27774" y="4027"/>
                    <a:pt x="27740" y="3596"/>
                    <a:pt x="27747" y="3165"/>
                  </a:cubicBezTo>
                  <a:cubicBezTo>
                    <a:pt x="27747" y="3075"/>
                    <a:pt x="27654" y="3006"/>
                    <a:pt x="27571" y="3006"/>
                  </a:cubicBezTo>
                  <a:cubicBezTo>
                    <a:pt x="27565" y="3006"/>
                    <a:pt x="27560" y="3006"/>
                    <a:pt x="27555" y="3007"/>
                  </a:cubicBezTo>
                  <a:lnTo>
                    <a:pt x="27543" y="3007"/>
                  </a:lnTo>
                  <a:cubicBezTo>
                    <a:pt x="26691" y="1989"/>
                    <a:pt x="25252" y="1866"/>
                    <a:pt x="24113" y="1312"/>
                  </a:cubicBezTo>
                  <a:cubicBezTo>
                    <a:pt x="23964" y="1245"/>
                    <a:pt x="23822" y="1165"/>
                    <a:pt x="23687" y="1074"/>
                  </a:cubicBezTo>
                  <a:cubicBezTo>
                    <a:pt x="23507" y="958"/>
                    <a:pt x="23333" y="862"/>
                    <a:pt x="23112" y="862"/>
                  </a:cubicBezTo>
                  <a:cubicBezTo>
                    <a:pt x="22888" y="862"/>
                    <a:pt x="22696" y="946"/>
                    <a:pt x="22496" y="999"/>
                  </a:cubicBezTo>
                  <a:cubicBezTo>
                    <a:pt x="22320" y="1048"/>
                    <a:pt x="22142" y="1086"/>
                    <a:pt x="21962" y="1115"/>
                  </a:cubicBezTo>
                  <a:cubicBezTo>
                    <a:pt x="21636" y="1167"/>
                    <a:pt x="21307" y="1194"/>
                    <a:pt x="20978" y="1194"/>
                  </a:cubicBezTo>
                  <a:cubicBezTo>
                    <a:pt x="20551" y="1194"/>
                    <a:pt x="20125" y="1149"/>
                    <a:pt x="19707" y="1060"/>
                  </a:cubicBezTo>
                  <a:cubicBezTo>
                    <a:pt x="18871" y="886"/>
                    <a:pt x="18084" y="537"/>
                    <a:pt x="17396" y="37"/>
                  </a:cubicBezTo>
                  <a:cubicBezTo>
                    <a:pt x="17361" y="11"/>
                    <a:pt x="17324" y="0"/>
                    <a:pt x="172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" name="Google Shape;4264;p35">
              <a:extLst>
                <a:ext uri="{FF2B5EF4-FFF2-40B4-BE49-F238E27FC236}">
                  <a16:creationId xmlns:a16="http://schemas.microsoft.com/office/drawing/2014/main" id="{EBEB9E75-0486-80E4-A32E-5BEA4FE1FF84}"/>
                </a:ext>
              </a:extLst>
            </p:cNvPr>
            <p:cNvSpPr/>
            <p:nvPr/>
          </p:nvSpPr>
          <p:spPr>
            <a:xfrm>
              <a:off x="6166750" y="2760675"/>
              <a:ext cx="35525" cy="25050"/>
            </a:xfrm>
            <a:custGeom>
              <a:avLst/>
              <a:gdLst/>
              <a:ahLst/>
              <a:cxnLst/>
              <a:rect l="l" t="t" r="r" b="b"/>
              <a:pathLst>
                <a:path w="1421" h="1002" extrusionOk="0">
                  <a:moveTo>
                    <a:pt x="196" y="0"/>
                  </a:moveTo>
                  <a:cubicBezTo>
                    <a:pt x="142" y="0"/>
                    <a:pt x="85" y="23"/>
                    <a:pt x="53" y="62"/>
                  </a:cubicBezTo>
                  <a:cubicBezTo>
                    <a:pt x="0" y="132"/>
                    <a:pt x="5" y="240"/>
                    <a:pt x="75" y="312"/>
                  </a:cubicBezTo>
                  <a:cubicBezTo>
                    <a:pt x="376" y="620"/>
                    <a:pt x="744" y="851"/>
                    <a:pt x="1153" y="989"/>
                  </a:cubicBezTo>
                  <a:cubicBezTo>
                    <a:pt x="1177" y="997"/>
                    <a:pt x="1203" y="1002"/>
                    <a:pt x="1229" y="1002"/>
                  </a:cubicBezTo>
                  <a:cubicBezTo>
                    <a:pt x="1294" y="1002"/>
                    <a:pt x="1357" y="972"/>
                    <a:pt x="1386" y="904"/>
                  </a:cubicBezTo>
                  <a:cubicBezTo>
                    <a:pt x="1420" y="825"/>
                    <a:pt x="1394" y="700"/>
                    <a:pt x="1300" y="671"/>
                  </a:cubicBezTo>
                  <a:cubicBezTo>
                    <a:pt x="919" y="546"/>
                    <a:pt x="578" y="329"/>
                    <a:pt x="301" y="40"/>
                  </a:cubicBezTo>
                  <a:cubicBezTo>
                    <a:pt x="274" y="13"/>
                    <a:pt x="236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" name="Google Shape;4265;p35">
              <a:extLst>
                <a:ext uri="{FF2B5EF4-FFF2-40B4-BE49-F238E27FC236}">
                  <a16:creationId xmlns:a16="http://schemas.microsoft.com/office/drawing/2014/main" id="{0F00F632-8F5D-15B4-9193-B8E05F29FC63}"/>
                </a:ext>
              </a:extLst>
            </p:cNvPr>
            <p:cNvSpPr/>
            <p:nvPr/>
          </p:nvSpPr>
          <p:spPr>
            <a:xfrm>
              <a:off x="6222650" y="2788600"/>
              <a:ext cx="45500" cy="17675"/>
            </a:xfrm>
            <a:custGeom>
              <a:avLst/>
              <a:gdLst/>
              <a:ahLst/>
              <a:cxnLst/>
              <a:rect l="l" t="t" r="r" b="b"/>
              <a:pathLst>
                <a:path w="1820" h="707" extrusionOk="0">
                  <a:moveTo>
                    <a:pt x="260" y="0"/>
                  </a:moveTo>
                  <a:cubicBezTo>
                    <a:pt x="94" y="0"/>
                    <a:pt x="1" y="256"/>
                    <a:pt x="183" y="336"/>
                  </a:cubicBezTo>
                  <a:cubicBezTo>
                    <a:pt x="630" y="533"/>
                    <a:pt x="1107" y="659"/>
                    <a:pt x="1596" y="707"/>
                  </a:cubicBezTo>
                  <a:cubicBezTo>
                    <a:pt x="1600" y="707"/>
                    <a:pt x="1604" y="707"/>
                    <a:pt x="1608" y="707"/>
                  </a:cubicBezTo>
                  <a:cubicBezTo>
                    <a:pt x="1700" y="707"/>
                    <a:pt x="1784" y="657"/>
                    <a:pt x="1800" y="562"/>
                  </a:cubicBezTo>
                  <a:cubicBezTo>
                    <a:pt x="1819" y="461"/>
                    <a:pt x="1752" y="365"/>
                    <a:pt x="1656" y="355"/>
                  </a:cubicBezTo>
                  <a:cubicBezTo>
                    <a:pt x="1198" y="317"/>
                    <a:pt x="751" y="204"/>
                    <a:pt x="332" y="16"/>
                  </a:cubicBezTo>
                  <a:cubicBezTo>
                    <a:pt x="307" y="5"/>
                    <a:pt x="283" y="0"/>
                    <a:pt x="2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" name="Google Shape;4266;p35">
              <a:extLst>
                <a:ext uri="{FF2B5EF4-FFF2-40B4-BE49-F238E27FC236}">
                  <a16:creationId xmlns:a16="http://schemas.microsoft.com/office/drawing/2014/main" id="{7CE88677-5D72-7D9A-9384-BCF51F40FEA9}"/>
                </a:ext>
              </a:extLst>
            </p:cNvPr>
            <p:cNvSpPr/>
            <p:nvPr/>
          </p:nvSpPr>
          <p:spPr>
            <a:xfrm>
              <a:off x="6296000" y="2799875"/>
              <a:ext cx="59950" cy="11175"/>
            </a:xfrm>
            <a:custGeom>
              <a:avLst/>
              <a:gdLst/>
              <a:ahLst/>
              <a:cxnLst/>
              <a:rect l="l" t="t" r="r" b="b"/>
              <a:pathLst>
                <a:path w="2398" h="447" extrusionOk="0">
                  <a:moveTo>
                    <a:pt x="244" y="1"/>
                  </a:moveTo>
                  <a:cubicBezTo>
                    <a:pt x="45" y="1"/>
                    <a:pt x="0" y="320"/>
                    <a:pt x="214" y="347"/>
                  </a:cubicBezTo>
                  <a:cubicBezTo>
                    <a:pt x="678" y="414"/>
                    <a:pt x="1146" y="447"/>
                    <a:pt x="1615" y="447"/>
                  </a:cubicBezTo>
                  <a:cubicBezTo>
                    <a:pt x="1802" y="447"/>
                    <a:pt x="1989" y="442"/>
                    <a:pt x="2175" y="431"/>
                  </a:cubicBezTo>
                  <a:cubicBezTo>
                    <a:pt x="2398" y="420"/>
                    <a:pt x="2367" y="82"/>
                    <a:pt x="2151" y="82"/>
                  </a:cubicBezTo>
                  <a:cubicBezTo>
                    <a:pt x="2147" y="82"/>
                    <a:pt x="2143" y="82"/>
                    <a:pt x="2139" y="82"/>
                  </a:cubicBezTo>
                  <a:cubicBezTo>
                    <a:pt x="1965" y="92"/>
                    <a:pt x="1790" y="97"/>
                    <a:pt x="1616" y="97"/>
                  </a:cubicBezTo>
                  <a:cubicBezTo>
                    <a:pt x="1167" y="97"/>
                    <a:pt x="719" y="65"/>
                    <a:pt x="274" y="3"/>
                  </a:cubicBezTo>
                  <a:cubicBezTo>
                    <a:pt x="264" y="1"/>
                    <a:pt x="254" y="1"/>
                    <a:pt x="2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" name="Google Shape;4267;p35">
              <a:extLst>
                <a:ext uri="{FF2B5EF4-FFF2-40B4-BE49-F238E27FC236}">
                  <a16:creationId xmlns:a16="http://schemas.microsoft.com/office/drawing/2014/main" id="{763C1753-6DAC-EED9-A5A8-E1D9CBC85FEA}"/>
                </a:ext>
              </a:extLst>
            </p:cNvPr>
            <p:cNvSpPr/>
            <p:nvPr/>
          </p:nvSpPr>
          <p:spPr>
            <a:xfrm>
              <a:off x="6206575" y="2756750"/>
              <a:ext cx="27375" cy="15050"/>
            </a:xfrm>
            <a:custGeom>
              <a:avLst/>
              <a:gdLst/>
              <a:ahLst/>
              <a:cxnLst/>
              <a:rect l="l" t="t" r="r" b="b"/>
              <a:pathLst>
                <a:path w="1095" h="602" extrusionOk="0">
                  <a:moveTo>
                    <a:pt x="194" y="0"/>
                  </a:moveTo>
                  <a:cubicBezTo>
                    <a:pt x="144" y="0"/>
                    <a:pt x="95" y="21"/>
                    <a:pt x="61" y="63"/>
                  </a:cubicBezTo>
                  <a:cubicBezTo>
                    <a:pt x="0" y="140"/>
                    <a:pt x="10" y="248"/>
                    <a:pt x="82" y="313"/>
                  </a:cubicBezTo>
                  <a:cubicBezTo>
                    <a:pt x="279" y="499"/>
                    <a:pt x="542" y="602"/>
                    <a:pt x="814" y="602"/>
                  </a:cubicBezTo>
                  <a:cubicBezTo>
                    <a:pt x="837" y="602"/>
                    <a:pt x="860" y="601"/>
                    <a:pt x="884" y="599"/>
                  </a:cubicBezTo>
                  <a:cubicBezTo>
                    <a:pt x="1095" y="558"/>
                    <a:pt x="1067" y="248"/>
                    <a:pt x="852" y="248"/>
                  </a:cubicBezTo>
                  <a:cubicBezTo>
                    <a:pt x="852" y="248"/>
                    <a:pt x="851" y="248"/>
                    <a:pt x="850" y="248"/>
                  </a:cubicBezTo>
                  <a:lnTo>
                    <a:pt x="790" y="248"/>
                  </a:lnTo>
                  <a:cubicBezTo>
                    <a:pt x="785" y="244"/>
                    <a:pt x="773" y="243"/>
                    <a:pt x="763" y="243"/>
                  </a:cubicBezTo>
                  <a:cubicBezTo>
                    <a:pt x="756" y="243"/>
                    <a:pt x="749" y="243"/>
                    <a:pt x="746" y="243"/>
                  </a:cubicBezTo>
                  <a:lnTo>
                    <a:pt x="710" y="238"/>
                  </a:lnTo>
                  <a:lnTo>
                    <a:pt x="621" y="219"/>
                  </a:lnTo>
                  <a:lnTo>
                    <a:pt x="609" y="219"/>
                  </a:lnTo>
                  <a:cubicBezTo>
                    <a:pt x="597" y="214"/>
                    <a:pt x="585" y="209"/>
                    <a:pt x="573" y="207"/>
                  </a:cubicBezTo>
                  <a:lnTo>
                    <a:pt x="494" y="176"/>
                  </a:lnTo>
                  <a:lnTo>
                    <a:pt x="455" y="152"/>
                  </a:lnTo>
                  <a:lnTo>
                    <a:pt x="434" y="142"/>
                  </a:lnTo>
                  <a:lnTo>
                    <a:pt x="429" y="142"/>
                  </a:lnTo>
                  <a:lnTo>
                    <a:pt x="414" y="130"/>
                  </a:lnTo>
                  <a:lnTo>
                    <a:pt x="378" y="103"/>
                  </a:lnTo>
                  <a:lnTo>
                    <a:pt x="308" y="43"/>
                  </a:lnTo>
                  <a:cubicBezTo>
                    <a:pt x="275" y="14"/>
                    <a:pt x="234" y="0"/>
                    <a:pt x="1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" name="Google Shape;4268;p35">
              <a:extLst>
                <a:ext uri="{FF2B5EF4-FFF2-40B4-BE49-F238E27FC236}">
                  <a16:creationId xmlns:a16="http://schemas.microsoft.com/office/drawing/2014/main" id="{9A1FF4EC-A074-4497-ADA6-3E504F4159E3}"/>
                </a:ext>
              </a:extLst>
            </p:cNvPr>
            <p:cNvSpPr/>
            <p:nvPr/>
          </p:nvSpPr>
          <p:spPr>
            <a:xfrm>
              <a:off x="6260550" y="2776175"/>
              <a:ext cx="32025" cy="11875"/>
            </a:xfrm>
            <a:custGeom>
              <a:avLst/>
              <a:gdLst/>
              <a:ahLst/>
              <a:cxnLst/>
              <a:rect l="l" t="t" r="r" b="b"/>
              <a:pathLst>
                <a:path w="1281" h="475" extrusionOk="0">
                  <a:moveTo>
                    <a:pt x="183" y="1"/>
                  </a:moveTo>
                  <a:cubicBezTo>
                    <a:pt x="102" y="1"/>
                    <a:pt x="23" y="73"/>
                    <a:pt x="12" y="150"/>
                  </a:cubicBezTo>
                  <a:cubicBezTo>
                    <a:pt x="0" y="236"/>
                    <a:pt x="63" y="325"/>
                    <a:pt x="157" y="354"/>
                  </a:cubicBezTo>
                  <a:cubicBezTo>
                    <a:pt x="425" y="435"/>
                    <a:pt x="704" y="475"/>
                    <a:pt x="983" y="475"/>
                  </a:cubicBezTo>
                  <a:cubicBezTo>
                    <a:pt x="1027" y="475"/>
                    <a:pt x="1071" y="474"/>
                    <a:pt x="1114" y="472"/>
                  </a:cubicBezTo>
                  <a:cubicBezTo>
                    <a:pt x="1211" y="460"/>
                    <a:pt x="1281" y="376"/>
                    <a:pt x="1271" y="280"/>
                  </a:cubicBezTo>
                  <a:cubicBezTo>
                    <a:pt x="1259" y="188"/>
                    <a:pt x="1182" y="120"/>
                    <a:pt x="1092" y="120"/>
                  </a:cubicBezTo>
                  <a:cubicBezTo>
                    <a:pt x="1088" y="120"/>
                    <a:pt x="1083" y="120"/>
                    <a:pt x="1078" y="121"/>
                  </a:cubicBezTo>
                  <a:lnTo>
                    <a:pt x="874" y="121"/>
                  </a:lnTo>
                  <a:cubicBezTo>
                    <a:pt x="802" y="118"/>
                    <a:pt x="729" y="111"/>
                    <a:pt x="657" y="101"/>
                  </a:cubicBezTo>
                  <a:cubicBezTo>
                    <a:pt x="508" y="82"/>
                    <a:pt x="361" y="48"/>
                    <a:pt x="217" y="5"/>
                  </a:cubicBezTo>
                  <a:cubicBezTo>
                    <a:pt x="206" y="2"/>
                    <a:pt x="195" y="1"/>
                    <a:pt x="1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" name="Google Shape;4269;p35">
              <a:extLst>
                <a:ext uri="{FF2B5EF4-FFF2-40B4-BE49-F238E27FC236}">
                  <a16:creationId xmlns:a16="http://schemas.microsoft.com/office/drawing/2014/main" id="{9D7F0C80-66E3-0CEC-5DF8-9B0958148DF2}"/>
                </a:ext>
              </a:extLst>
            </p:cNvPr>
            <p:cNvSpPr/>
            <p:nvPr/>
          </p:nvSpPr>
          <p:spPr>
            <a:xfrm>
              <a:off x="6327200" y="2778475"/>
              <a:ext cx="26625" cy="12825"/>
            </a:xfrm>
            <a:custGeom>
              <a:avLst/>
              <a:gdLst/>
              <a:ahLst/>
              <a:cxnLst/>
              <a:rect l="l" t="t" r="r" b="b"/>
              <a:pathLst>
                <a:path w="1065" h="513" extrusionOk="0">
                  <a:moveTo>
                    <a:pt x="866" y="1"/>
                  </a:moveTo>
                  <a:cubicBezTo>
                    <a:pt x="844" y="1"/>
                    <a:pt x="822" y="6"/>
                    <a:pt x="800" y="17"/>
                  </a:cubicBezTo>
                  <a:cubicBezTo>
                    <a:pt x="747" y="41"/>
                    <a:pt x="696" y="60"/>
                    <a:pt x="643" y="79"/>
                  </a:cubicBezTo>
                  <a:lnTo>
                    <a:pt x="554" y="106"/>
                  </a:lnTo>
                  <a:lnTo>
                    <a:pt x="513" y="118"/>
                  </a:lnTo>
                  <a:lnTo>
                    <a:pt x="504" y="118"/>
                  </a:lnTo>
                  <a:cubicBezTo>
                    <a:pt x="393" y="139"/>
                    <a:pt x="280" y="154"/>
                    <a:pt x="167" y="156"/>
                  </a:cubicBezTo>
                  <a:cubicBezTo>
                    <a:pt x="71" y="166"/>
                    <a:pt x="1" y="252"/>
                    <a:pt x="10" y="349"/>
                  </a:cubicBezTo>
                  <a:cubicBezTo>
                    <a:pt x="22" y="442"/>
                    <a:pt x="101" y="513"/>
                    <a:pt x="194" y="513"/>
                  </a:cubicBezTo>
                  <a:cubicBezTo>
                    <a:pt x="197" y="513"/>
                    <a:pt x="200" y="513"/>
                    <a:pt x="203" y="512"/>
                  </a:cubicBezTo>
                  <a:cubicBezTo>
                    <a:pt x="451" y="505"/>
                    <a:pt x="696" y="450"/>
                    <a:pt x="923" y="346"/>
                  </a:cubicBezTo>
                  <a:cubicBezTo>
                    <a:pt x="1007" y="308"/>
                    <a:pt x="1065" y="212"/>
                    <a:pt x="1024" y="118"/>
                  </a:cubicBezTo>
                  <a:cubicBezTo>
                    <a:pt x="995" y="47"/>
                    <a:pt x="933" y="1"/>
                    <a:pt x="8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" name="Google Shape;4270;p35">
              <a:extLst>
                <a:ext uri="{FF2B5EF4-FFF2-40B4-BE49-F238E27FC236}">
                  <a16:creationId xmlns:a16="http://schemas.microsoft.com/office/drawing/2014/main" id="{28751A53-98E1-DCEF-A765-B886CC4FDBF8}"/>
                </a:ext>
              </a:extLst>
            </p:cNvPr>
            <p:cNvSpPr/>
            <p:nvPr/>
          </p:nvSpPr>
          <p:spPr>
            <a:xfrm>
              <a:off x="6245800" y="2470325"/>
              <a:ext cx="37400" cy="23500"/>
            </a:xfrm>
            <a:custGeom>
              <a:avLst/>
              <a:gdLst/>
              <a:ahLst/>
              <a:cxnLst/>
              <a:rect l="l" t="t" r="r" b="b"/>
              <a:pathLst>
                <a:path w="1496" h="940" extrusionOk="0">
                  <a:moveTo>
                    <a:pt x="1298" y="0"/>
                  </a:moveTo>
                  <a:cubicBezTo>
                    <a:pt x="1263" y="0"/>
                    <a:pt x="1227" y="9"/>
                    <a:pt x="1194" y="27"/>
                  </a:cubicBezTo>
                  <a:lnTo>
                    <a:pt x="97" y="627"/>
                  </a:lnTo>
                  <a:cubicBezTo>
                    <a:pt x="15" y="672"/>
                    <a:pt x="1" y="802"/>
                    <a:pt x="53" y="870"/>
                  </a:cubicBezTo>
                  <a:cubicBezTo>
                    <a:pt x="89" y="914"/>
                    <a:pt x="143" y="939"/>
                    <a:pt x="201" y="939"/>
                  </a:cubicBezTo>
                  <a:cubicBezTo>
                    <a:pt x="234" y="939"/>
                    <a:pt x="269" y="931"/>
                    <a:pt x="301" y="913"/>
                  </a:cubicBezTo>
                  <a:lnTo>
                    <a:pt x="1399" y="314"/>
                  </a:lnTo>
                  <a:cubicBezTo>
                    <a:pt x="1481" y="268"/>
                    <a:pt x="1495" y="141"/>
                    <a:pt x="1440" y="68"/>
                  </a:cubicBezTo>
                  <a:cubicBezTo>
                    <a:pt x="1407" y="24"/>
                    <a:pt x="1354" y="0"/>
                    <a:pt x="1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" name="Google Shape;4271;p35">
              <a:extLst>
                <a:ext uri="{FF2B5EF4-FFF2-40B4-BE49-F238E27FC236}">
                  <a16:creationId xmlns:a16="http://schemas.microsoft.com/office/drawing/2014/main" id="{F9E86B2F-21CF-E453-75EC-8D9E270F09B7}"/>
                </a:ext>
              </a:extLst>
            </p:cNvPr>
            <p:cNvSpPr/>
            <p:nvPr/>
          </p:nvSpPr>
          <p:spPr>
            <a:xfrm>
              <a:off x="6201150" y="2508950"/>
              <a:ext cx="28975" cy="30900"/>
            </a:xfrm>
            <a:custGeom>
              <a:avLst/>
              <a:gdLst/>
              <a:ahLst/>
              <a:cxnLst/>
              <a:rect l="l" t="t" r="r" b="b"/>
              <a:pathLst>
                <a:path w="1159" h="1236" extrusionOk="0">
                  <a:moveTo>
                    <a:pt x="958" y="0"/>
                  </a:moveTo>
                  <a:cubicBezTo>
                    <a:pt x="904" y="0"/>
                    <a:pt x="851" y="24"/>
                    <a:pt x="817" y="71"/>
                  </a:cubicBezTo>
                  <a:cubicBezTo>
                    <a:pt x="578" y="367"/>
                    <a:pt x="342" y="658"/>
                    <a:pt x="102" y="949"/>
                  </a:cubicBezTo>
                  <a:cubicBezTo>
                    <a:pt x="1" y="1083"/>
                    <a:pt x="116" y="1235"/>
                    <a:pt x="245" y="1235"/>
                  </a:cubicBezTo>
                  <a:cubicBezTo>
                    <a:pt x="288" y="1235"/>
                    <a:pt x="333" y="1218"/>
                    <a:pt x="371" y="1178"/>
                  </a:cubicBezTo>
                  <a:cubicBezTo>
                    <a:pt x="610" y="884"/>
                    <a:pt x="850" y="593"/>
                    <a:pt x="1089" y="300"/>
                  </a:cubicBezTo>
                  <a:cubicBezTo>
                    <a:pt x="1158" y="225"/>
                    <a:pt x="1151" y="107"/>
                    <a:pt x="1074" y="42"/>
                  </a:cubicBezTo>
                  <a:cubicBezTo>
                    <a:pt x="1040" y="14"/>
                    <a:pt x="999" y="0"/>
                    <a:pt x="9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" name="Google Shape;4272;p35">
              <a:extLst>
                <a:ext uri="{FF2B5EF4-FFF2-40B4-BE49-F238E27FC236}">
                  <a16:creationId xmlns:a16="http://schemas.microsoft.com/office/drawing/2014/main" id="{0BE4579F-C02C-7785-5A40-561571C2AB73}"/>
                </a:ext>
              </a:extLst>
            </p:cNvPr>
            <p:cNvSpPr/>
            <p:nvPr/>
          </p:nvSpPr>
          <p:spPr>
            <a:xfrm>
              <a:off x="6199350" y="2477900"/>
              <a:ext cx="34500" cy="31725"/>
            </a:xfrm>
            <a:custGeom>
              <a:avLst/>
              <a:gdLst/>
              <a:ahLst/>
              <a:cxnLst/>
              <a:rect l="l" t="t" r="r" b="b"/>
              <a:pathLst>
                <a:path w="1380" h="1269" extrusionOk="0">
                  <a:moveTo>
                    <a:pt x="1179" y="1"/>
                  </a:moveTo>
                  <a:cubicBezTo>
                    <a:pt x="1145" y="1"/>
                    <a:pt x="1110" y="11"/>
                    <a:pt x="1079" y="33"/>
                  </a:cubicBezTo>
                  <a:cubicBezTo>
                    <a:pt x="672" y="268"/>
                    <a:pt x="325" y="593"/>
                    <a:pt x="61" y="981"/>
                  </a:cubicBezTo>
                  <a:cubicBezTo>
                    <a:pt x="10" y="1055"/>
                    <a:pt x="1" y="1166"/>
                    <a:pt x="82" y="1226"/>
                  </a:cubicBezTo>
                  <a:cubicBezTo>
                    <a:pt x="120" y="1254"/>
                    <a:pt x="164" y="1269"/>
                    <a:pt x="206" y="1269"/>
                  </a:cubicBezTo>
                  <a:cubicBezTo>
                    <a:pt x="255" y="1269"/>
                    <a:pt x="302" y="1249"/>
                    <a:pt x="333" y="1205"/>
                  </a:cubicBezTo>
                  <a:cubicBezTo>
                    <a:pt x="576" y="841"/>
                    <a:pt x="901" y="538"/>
                    <a:pt x="1281" y="319"/>
                  </a:cubicBezTo>
                  <a:cubicBezTo>
                    <a:pt x="1360" y="273"/>
                    <a:pt x="1380" y="143"/>
                    <a:pt x="1322" y="73"/>
                  </a:cubicBezTo>
                  <a:cubicBezTo>
                    <a:pt x="1288" y="26"/>
                    <a:pt x="1234" y="1"/>
                    <a:pt x="1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" name="Google Shape;4273;p35">
              <a:extLst>
                <a:ext uri="{FF2B5EF4-FFF2-40B4-BE49-F238E27FC236}">
                  <a16:creationId xmlns:a16="http://schemas.microsoft.com/office/drawing/2014/main" id="{C79832F8-3126-5E4D-3DA6-2CD5B02D565B}"/>
                </a:ext>
              </a:extLst>
            </p:cNvPr>
            <p:cNvSpPr/>
            <p:nvPr/>
          </p:nvSpPr>
          <p:spPr>
            <a:xfrm>
              <a:off x="6246275" y="2497825"/>
              <a:ext cx="30725" cy="25125"/>
            </a:xfrm>
            <a:custGeom>
              <a:avLst/>
              <a:gdLst/>
              <a:ahLst/>
              <a:cxnLst/>
              <a:rect l="l" t="t" r="r" b="b"/>
              <a:pathLst>
                <a:path w="1229" h="1005" extrusionOk="0">
                  <a:moveTo>
                    <a:pt x="1020" y="1"/>
                  </a:moveTo>
                  <a:cubicBezTo>
                    <a:pt x="986" y="1"/>
                    <a:pt x="952" y="12"/>
                    <a:pt x="923" y="35"/>
                  </a:cubicBezTo>
                  <a:lnTo>
                    <a:pt x="104" y="682"/>
                  </a:lnTo>
                  <a:cubicBezTo>
                    <a:pt x="32" y="740"/>
                    <a:pt x="1" y="850"/>
                    <a:pt x="61" y="930"/>
                  </a:cubicBezTo>
                  <a:cubicBezTo>
                    <a:pt x="98" y="977"/>
                    <a:pt x="153" y="1005"/>
                    <a:pt x="209" y="1005"/>
                  </a:cubicBezTo>
                  <a:cubicBezTo>
                    <a:pt x="243" y="1005"/>
                    <a:pt x="278" y="994"/>
                    <a:pt x="309" y="971"/>
                  </a:cubicBezTo>
                  <a:lnTo>
                    <a:pt x="1127" y="321"/>
                  </a:lnTo>
                  <a:cubicBezTo>
                    <a:pt x="1199" y="263"/>
                    <a:pt x="1228" y="155"/>
                    <a:pt x="1168" y="78"/>
                  </a:cubicBezTo>
                  <a:cubicBezTo>
                    <a:pt x="1131" y="29"/>
                    <a:pt x="1075" y="1"/>
                    <a:pt x="10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" name="Google Shape;4274;p35">
              <a:extLst>
                <a:ext uri="{FF2B5EF4-FFF2-40B4-BE49-F238E27FC236}">
                  <a16:creationId xmlns:a16="http://schemas.microsoft.com/office/drawing/2014/main" id="{5E12D69D-00EF-F84B-86EE-5C9ABCE39734}"/>
                </a:ext>
              </a:extLst>
            </p:cNvPr>
            <p:cNvSpPr/>
            <p:nvPr/>
          </p:nvSpPr>
          <p:spPr>
            <a:xfrm>
              <a:off x="6145225" y="2592125"/>
              <a:ext cx="26600" cy="52175"/>
            </a:xfrm>
            <a:custGeom>
              <a:avLst/>
              <a:gdLst/>
              <a:ahLst/>
              <a:cxnLst/>
              <a:rect l="l" t="t" r="r" b="b"/>
              <a:pathLst>
                <a:path w="1064" h="2087" extrusionOk="0">
                  <a:moveTo>
                    <a:pt x="865" y="0"/>
                  </a:moveTo>
                  <a:cubicBezTo>
                    <a:pt x="799" y="0"/>
                    <a:pt x="731" y="38"/>
                    <a:pt x="695" y="99"/>
                  </a:cubicBezTo>
                  <a:cubicBezTo>
                    <a:pt x="375" y="652"/>
                    <a:pt x="146" y="1257"/>
                    <a:pt x="24" y="1887"/>
                  </a:cubicBezTo>
                  <a:cubicBezTo>
                    <a:pt x="0" y="2013"/>
                    <a:pt x="102" y="2086"/>
                    <a:pt x="202" y="2086"/>
                  </a:cubicBezTo>
                  <a:cubicBezTo>
                    <a:pt x="278" y="2086"/>
                    <a:pt x="354" y="2043"/>
                    <a:pt x="373" y="1947"/>
                  </a:cubicBezTo>
                  <a:cubicBezTo>
                    <a:pt x="488" y="1348"/>
                    <a:pt x="705" y="775"/>
                    <a:pt x="1015" y="250"/>
                  </a:cubicBezTo>
                  <a:cubicBezTo>
                    <a:pt x="1063" y="169"/>
                    <a:pt x="1008" y="53"/>
                    <a:pt x="931" y="15"/>
                  </a:cubicBezTo>
                  <a:cubicBezTo>
                    <a:pt x="910" y="5"/>
                    <a:pt x="888" y="0"/>
                    <a:pt x="8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8" name="Google Shape;4275;p35">
              <a:extLst>
                <a:ext uri="{FF2B5EF4-FFF2-40B4-BE49-F238E27FC236}">
                  <a16:creationId xmlns:a16="http://schemas.microsoft.com/office/drawing/2014/main" id="{68017800-87AE-C82C-A4CA-0EBD27874779}"/>
                </a:ext>
              </a:extLst>
            </p:cNvPr>
            <p:cNvSpPr/>
            <p:nvPr/>
          </p:nvSpPr>
          <p:spPr>
            <a:xfrm>
              <a:off x="6123775" y="2608200"/>
              <a:ext cx="17550" cy="36075"/>
            </a:xfrm>
            <a:custGeom>
              <a:avLst/>
              <a:gdLst/>
              <a:ahLst/>
              <a:cxnLst/>
              <a:rect l="l" t="t" r="r" b="b"/>
              <a:pathLst>
                <a:path w="702" h="1443" extrusionOk="0">
                  <a:moveTo>
                    <a:pt x="510" y="1"/>
                  </a:moveTo>
                  <a:cubicBezTo>
                    <a:pt x="431" y="1"/>
                    <a:pt x="354" y="59"/>
                    <a:pt x="328" y="149"/>
                  </a:cubicBezTo>
                  <a:lnTo>
                    <a:pt x="27" y="1239"/>
                  </a:lnTo>
                  <a:cubicBezTo>
                    <a:pt x="1" y="1328"/>
                    <a:pt x="83" y="1432"/>
                    <a:pt x="169" y="1441"/>
                  </a:cubicBezTo>
                  <a:cubicBezTo>
                    <a:pt x="175" y="1442"/>
                    <a:pt x="182" y="1442"/>
                    <a:pt x="188" y="1442"/>
                  </a:cubicBezTo>
                  <a:cubicBezTo>
                    <a:pt x="269" y="1442"/>
                    <a:pt x="349" y="1386"/>
                    <a:pt x="374" y="1299"/>
                  </a:cubicBezTo>
                  <a:lnTo>
                    <a:pt x="677" y="209"/>
                  </a:lnTo>
                  <a:cubicBezTo>
                    <a:pt x="701" y="118"/>
                    <a:pt x="622" y="17"/>
                    <a:pt x="533" y="2"/>
                  </a:cubicBezTo>
                  <a:cubicBezTo>
                    <a:pt x="525" y="1"/>
                    <a:pt x="518" y="1"/>
                    <a:pt x="5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" name="Google Shape;4276;p35">
              <a:extLst>
                <a:ext uri="{FF2B5EF4-FFF2-40B4-BE49-F238E27FC236}">
                  <a16:creationId xmlns:a16="http://schemas.microsoft.com/office/drawing/2014/main" id="{434C53E5-B1BD-3A4B-04EE-4FB6DF5B19C6}"/>
                </a:ext>
              </a:extLst>
            </p:cNvPr>
            <p:cNvSpPr/>
            <p:nvPr/>
          </p:nvSpPr>
          <p:spPr>
            <a:xfrm>
              <a:off x="6425875" y="2434100"/>
              <a:ext cx="71500" cy="17175"/>
            </a:xfrm>
            <a:custGeom>
              <a:avLst/>
              <a:gdLst/>
              <a:ahLst/>
              <a:cxnLst/>
              <a:rect l="l" t="t" r="r" b="b"/>
              <a:pathLst>
                <a:path w="2860" h="687" extrusionOk="0">
                  <a:moveTo>
                    <a:pt x="2609" y="1"/>
                  </a:moveTo>
                  <a:cubicBezTo>
                    <a:pt x="2606" y="1"/>
                    <a:pt x="2603" y="1"/>
                    <a:pt x="2600" y="1"/>
                  </a:cubicBezTo>
                  <a:cubicBezTo>
                    <a:pt x="1770" y="35"/>
                    <a:pt x="944" y="153"/>
                    <a:pt x="138" y="353"/>
                  </a:cubicBezTo>
                  <a:cubicBezTo>
                    <a:pt x="44" y="374"/>
                    <a:pt x="1" y="497"/>
                    <a:pt x="32" y="579"/>
                  </a:cubicBezTo>
                  <a:cubicBezTo>
                    <a:pt x="56" y="644"/>
                    <a:pt x="131" y="686"/>
                    <a:pt x="209" y="686"/>
                  </a:cubicBezTo>
                  <a:cubicBezTo>
                    <a:pt x="226" y="686"/>
                    <a:pt x="244" y="684"/>
                    <a:pt x="261" y="680"/>
                  </a:cubicBezTo>
                  <a:cubicBezTo>
                    <a:pt x="1040" y="492"/>
                    <a:pt x="1835" y="381"/>
                    <a:pt x="2636" y="353"/>
                  </a:cubicBezTo>
                  <a:cubicBezTo>
                    <a:pt x="2859" y="343"/>
                    <a:pt x="2827" y="1"/>
                    <a:pt x="2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" name="Google Shape;4277;p35">
              <a:extLst>
                <a:ext uri="{FF2B5EF4-FFF2-40B4-BE49-F238E27FC236}">
                  <a16:creationId xmlns:a16="http://schemas.microsoft.com/office/drawing/2014/main" id="{B7471946-D316-E423-DC48-8EDF1579F5CB}"/>
                </a:ext>
              </a:extLst>
            </p:cNvPr>
            <p:cNvSpPr/>
            <p:nvPr/>
          </p:nvSpPr>
          <p:spPr>
            <a:xfrm>
              <a:off x="6472825" y="2417575"/>
              <a:ext cx="57550" cy="11975"/>
            </a:xfrm>
            <a:custGeom>
              <a:avLst/>
              <a:gdLst/>
              <a:ahLst/>
              <a:cxnLst/>
              <a:rect l="l" t="t" r="r" b="b"/>
              <a:pathLst>
                <a:path w="2302" h="479" extrusionOk="0">
                  <a:moveTo>
                    <a:pt x="1336" y="0"/>
                  </a:moveTo>
                  <a:cubicBezTo>
                    <a:pt x="944" y="0"/>
                    <a:pt x="553" y="42"/>
                    <a:pt x="168" y="125"/>
                  </a:cubicBezTo>
                  <a:cubicBezTo>
                    <a:pt x="77" y="145"/>
                    <a:pt x="0" y="217"/>
                    <a:pt x="12" y="318"/>
                  </a:cubicBezTo>
                  <a:cubicBezTo>
                    <a:pt x="23" y="409"/>
                    <a:pt x="93" y="478"/>
                    <a:pt x="173" y="478"/>
                  </a:cubicBezTo>
                  <a:cubicBezTo>
                    <a:pt x="183" y="478"/>
                    <a:pt x="194" y="477"/>
                    <a:pt x="205" y="474"/>
                  </a:cubicBezTo>
                  <a:cubicBezTo>
                    <a:pt x="573" y="393"/>
                    <a:pt x="948" y="353"/>
                    <a:pt x="1324" y="353"/>
                  </a:cubicBezTo>
                  <a:cubicBezTo>
                    <a:pt x="1558" y="353"/>
                    <a:pt x="1793" y="368"/>
                    <a:pt x="2026" y="400"/>
                  </a:cubicBezTo>
                  <a:cubicBezTo>
                    <a:pt x="2035" y="401"/>
                    <a:pt x="2044" y="402"/>
                    <a:pt x="2053" y="402"/>
                  </a:cubicBezTo>
                  <a:cubicBezTo>
                    <a:pt x="2255" y="402"/>
                    <a:pt x="2301" y="83"/>
                    <a:pt x="2087" y="51"/>
                  </a:cubicBezTo>
                  <a:cubicBezTo>
                    <a:pt x="1837" y="17"/>
                    <a:pt x="1587" y="0"/>
                    <a:pt x="13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" name="Google Shape;4278;p35">
              <a:extLst>
                <a:ext uri="{FF2B5EF4-FFF2-40B4-BE49-F238E27FC236}">
                  <a16:creationId xmlns:a16="http://schemas.microsoft.com/office/drawing/2014/main" id="{B4F02F71-1D34-798C-ACAD-4ADBA881DAC4}"/>
                </a:ext>
              </a:extLst>
            </p:cNvPr>
            <p:cNvSpPr/>
            <p:nvPr/>
          </p:nvSpPr>
          <p:spPr>
            <a:xfrm>
              <a:off x="6514500" y="2398550"/>
              <a:ext cx="60200" cy="13950"/>
            </a:xfrm>
            <a:custGeom>
              <a:avLst/>
              <a:gdLst/>
              <a:ahLst/>
              <a:cxnLst/>
              <a:rect l="l" t="t" r="r" b="b"/>
              <a:pathLst>
                <a:path w="2408" h="558" extrusionOk="0">
                  <a:moveTo>
                    <a:pt x="825" y="0"/>
                  </a:moveTo>
                  <a:cubicBezTo>
                    <a:pt x="623" y="0"/>
                    <a:pt x="420" y="13"/>
                    <a:pt x="217" y="39"/>
                  </a:cubicBezTo>
                  <a:cubicBezTo>
                    <a:pt x="0" y="67"/>
                    <a:pt x="25" y="392"/>
                    <a:pt x="228" y="392"/>
                  </a:cubicBezTo>
                  <a:cubicBezTo>
                    <a:pt x="236" y="392"/>
                    <a:pt x="245" y="392"/>
                    <a:pt x="254" y="391"/>
                  </a:cubicBezTo>
                  <a:cubicBezTo>
                    <a:pt x="450" y="364"/>
                    <a:pt x="647" y="350"/>
                    <a:pt x="844" y="350"/>
                  </a:cubicBezTo>
                  <a:cubicBezTo>
                    <a:pt x="1279" y="350"/>
                    <a:pt x="1714" y="416"/>
                    <a:pt x="2131" y="545"/>
                  </a:cubicBezTo>
                  <a:cubicBezTo>
                    <a:pt x="2156" y="553"/>
                    <a:pt x="2183" y="557"/>
                    <a:pt x="2209" y="557"/>
                  </a:cubicBezTo>
                  <a:cubicBezTo>
                    <a:pt x="2274" y="557"/>
                    <a:pt x="2335" y="529"/>
                    <a:pt x="2364" y="460"/>
                  </a:cubicBezTo>
                  <a:cubicBezTo>
                    <a:pt x="2408" y="362"/>
                    <a:pt x="2371" y="254"/>
                    <a:pt x="2280" y="225"/>
                  </a:cubicBezTo>
                  <a:cubicBezTo>
                    <a:pt x="1808" y="76"/>
                    <a:pt x="1318" y="0"/>
                    <a:pt x="8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" name="Google Shape;4279;p35">
              <a:extLst>
                <a:ext uri="{FF2B5EF4-FFF2-40B4-BE49-F238E27FC236}">
                  <a16:creationId xmlns:a16="http://schemas.microsoft.com/office/drawing/2014/main" id="{1E6F37C2-C0E6-5C04-AE85-0D9C5EEB1E74}"/>
                </a:ext>
              </a:extLst>
            </p:cNvPr>
            <p:cNvSpPr/>
            <p:nvPr/>
          </p:nvSpPr>
          <p:spPr>
            <a:xfrm>
              <a:off x="6354825" y="2426825"/>
              <a:ext cx="49850" cy="23275"/>
            </a:xfrm>
            <a:custGeom>
              <a:avLst/>
              <a:gdLst/>
              <a:ahLst/>
              <a:cxnLst/>
              <a:rect l="l" t="t" r="r" b="b"/>
              <a:pathLst>
                <a:path w="1994" h="931" extrusionOk="0">
                  <a:moveTo>
                    <a:pt x="1786" y="1"/>
                  </a:moveTo>
                  <a:cubicBezTo>
                    <a:pt x="1769" y="1"/>
                    <a:pt x="1751" y="3"/>
                    <a:pt x="1733" y="8"/>
                  </a:cubicBezTo>
                  <a:cubicBezTo>
                    <a:pt x="1192" y="172"/>
                    <a:pt x="657" y="367"/>
                    <a:pt x="135" y="588"/>
                  </a:cubicBezTo>
                  <a:cubicBezTo>
                    <a:pt x="46" y="624"/>
                    <a:pt x="0" y="725"/>
                    <a:pt x="34" y="817"/>
                  </a:cubicBezTo>
                  <a:cubicBezTo>
                    <a:pt x="61" y="887"/>
                    <a:pt x="129" y="930"/>
                    <a:pt x="201" y="930"/>
                  </a:cubicBezTo>
                  <a:cubicBezTo>
                    <a:pt x="221" y="930"/>
                    <a:pt x="241" y="927"/>
                    <a:pt x="260" y="920"/>
                  </a:cubicBezTo>
                  <a:cubicBezTo>
                    <a:pt x="780" y="697"/>
                    <a:pt x="1315" y="502"/>
                    <a:pt x="1856" y="338"/>
                  </a:cubicBezTo>
                  <a:cubicBezTo>
                    <a:pt x="1950" y="311"/>
                    <a:pt x="1993" y="198"/>
                    <a:pt x="1962" y="114"/>
                  </a:cubicBezTo>
                  <a:cubicBezTo>
                    <a:pt x="1938" y="46"/>
                    <a:pt x="1864" y="1"/>
                    <a:pt x="17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" name="Google Shape;4280;p35">
              <a:extLst>
                <a:ext uri="{FF2B5EF4-FFF2-40B4-BE49-F238E27FC236}">
                  <a16:creationId xmlns:a16="http://schemas.microsoft.com/office/drawing/2014/main" id="{E1D54F42-41CC-7DB1-225D-4D9454D62053}"/>
                </a:ext>
              </a:extLst>
            </p:cNvPr>
            <p:cNvSpPr/>
            <p:nvPr/>
          </p:nvSpPr>
          <p:spPr>
            <a:xfrm>
              <a:off x="6603250" y="2479225"/>
              <a:ext cx="42100" cy="27800"/>
            </a:xfrm>
            <a:custGeom>
              <a:avLst/>
              <a:gdLst/>
              <a:ahLst/>
              <a:cxnLst/>
              <a:rect l="l" t="t" r="r" b="b"/>
              <a:pathLst>
                <a:path w="1684" h="1112" extrusionOk="0">
                  <a:moveTo>
                    <a:pt x="201" y="0"/>
                  </a:moveTo>
                  <a:cubicBezTo>
                    <a:pt x="135" y="0"/>
                    <a:pt x="71" y="37"/>
                    <a:pt x="39" y="100"/>
                  </a:cubicBezTo>
                  <a:cubicBezTo>
                    <a:pt x="1" y="184"/>
                    <a:pt x="37" y="297"/>
                    <a:pt x="123" y="333"/>
                  </a:cubicBezTo>
                  <a:cubicBezTo>
                    <a:pt x="559" y="514"/>
                    <a:pt x="961" y="762"/>
                    <a:pt x="1317" y="1067"/>
                  </a:cubicBezTo>
                  <a:cubicBezTo>
                    <a:pt x="1353" y="1099"/>
                    <a:pt x="1391" y="1112"/>
                    <a:pt x="1428" y="1112"/>
                  </a:cubicBezTo>
                  <a:cubicBezTo>
                    <a:pt x="1568" y="1112"/>
                    <a:pt x="1683" y="917"/>
                    <a:pt x="1546" y="800"/>
                  </a:cubicBezTo>
                  <a:cubicBezTo>
                    <a:pt x="1168" y="473"/>
                    <a:pt x="737" y="208"/>
                    <a:pt x="275" y="16"/>
                  </a:cubicBezTo>
                  <a:cubicBezTo>
                    <a:pt x="251" y="5"/>
                    <a:pt x="226" y="0"/>
                    <a:pt x="2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4" name="Google Shape;4281;p35">
              <a:extLst>
                <a:ext uri="{FF2B5EF4-FFF2-40B4-BE49-F238E27FC236}">
                  <a16:creationId xmlns:a16="http://schemas.microsoft.com/office/drawing/2014/main" id="{23412ADC-160D-0F67-1C66-6FC22E413AFD}"/>
                </a:ext>
              </a:extLst>
            </p:cNvPr>
            <p:cNvSpPr/>
            <p:nvPr/>
          </p:nvSpPr>
          <p:spPr>
            <a:xfrm>
              <a:off x="6639725" y="2475800"/>
              <a:ext cx="35225" cy="35200"/>
            </a:xfrm>
            <a:custGeom>
              <a:avLst/>
              <a:gdLst/>
              <a:ahLst/>
              <a:cxnLst/>
              <a:rect l="l" t="t" r="r" b="b"/>
              <a:pathLst>
                <a:path w="1409" h="1408" extrusionOk="0">
                  <a:moveTo>
                    <a:pt x="199" y="0"/>
                  </a:moveTo>
                  <a:cubicBezTo>
                    <a:pt x="151" y="0"/>
                    <a:pt x="103" y="19"/>
                    <a:pt x="68" y="61"/>
                  </a:cubicBezTo>
                  <a:cubicBezTo>
                    <a:pt x="0" y="141"/>
                    <a:pt x="10" y="254"/>
                    <a:pt x="87" y="309"/>
                  </a:cubicBezTo>
                  <a:cubicBezTo>
                    <a:pt x="479" y="583"/>
                    <a:pt x="811" y="930"/>
                    <a:pt x="1064" y="1334"/>
                  </a:cubicBezTo>
                  <a:cubicBezTo>
                    <a:pt x="1096" y="1383"/>
                    <a:pt x="1154" y="1407"/>
                    <a:pt x="1211" y="1407"/>
                  </a:cubicBezTo>
                  <a:cubicBezTo>
                    <a:pt x="1247" y="1407"/>
                    <a:pt x="1283" y="1397"/>
                    <a:pt x="1312" y="1378"/>
                  </a:cubicBezTo>
                  <a:cubicBezTo>
                    <a:pt x="1389" y="1320"/>
                    <a:pt x="1408" y="1209"/>
                    <a:pt x="1355" y="1130"/>
                  </a:cubicBezTo>
                  <a:cubicBezTo>
                    <a:pt x="1081" y="701"/>
                    <a:pt x="729" y="331"/>
                    <a:pt x="315" y="37"/>
                  </a:cubicBezTo>
                  <a:cubicBezTo>
                    <a:pt x="281" y="13"/>
                    <a:pt x="240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" name="Google Shape;4282;p35">
              <a:extLst>
                <a:ext uri="{FF2B5EF4-FFF2-40B4-BE49-F238E27FC236}">
                  <a16:creationId xmlns:a16="http://schemas.microsoft.com/office/drawing/2014/main" id="{D1D3EB97-FAB2-9C11-3BAB-AD698F993AAD}"/>
                </a:ext>
              </a:extLst>
            </p:cNvPr>
            <p:cNvSpPr/>
            <p:nvPr/>
          </p:nvSpPr>
          <p:spPr>
            <a:xfrm>
              <a:off x="6623175" y="2582150"/>
              <a:ext cx="21200" cy="44050"/>
            </a:xfrm>
            <a:custGeom>
              <a:avLst/>
              <a:gdLst/>
              <a:ahLst/>
              <a:cxnLst/>
              <a:rect l="l" t="t" r="r" b="b"/>
              <a:pathLst>
                <a:path w="848" h="1762" extrusionOk="0">
                  <a:moveTo>
                    <a:pt x="664" y="0"/>
                  </a:moveTo>
                  <a:cubicBezTo>
                    <a:pt x="583" y="0"/>
                    <a:pt x="495" y="61"/>
                    <a:pt x="484" y="146"/>
                  </a:cubicBezTo>
                  <a:cubicBezTo>
                    <a:pt x="438" y="628"/>
                    <a:pt x="289" y="1092"/>
                    <a:pt x="49" y="1511"/>
                  </a:cubicBezTo>
                  <a:cubicBezTo>
                    <a:pt x="0" y="1593"/>
                    <a:pt x="51" y="1708"/>
                    <a:pt x="133" y="1747"/>
                  </a:cubicBezTo>
                  <a:cubicBezTo>
                    <a:pt x="154" y="1757"/>
                    <a:pt x="176" y="1762"/>
                    <a:pt x="199" y="1762"/>
                  </a:cubicBezTo>
                  <a:cubicBezTo>
                    <a:pt x="265" y="1762"/>
                    <a:pt x="333" y="1723"/>
                    <a:pt x="369" y="1660"/>
                  </a:cubicBezTo>
                  <a:cubicBezTo>
                    <a:pt x="624" y="1213"/>
                    <a:pt x="783" y="717"/>
                    <a:pt x="833" y="207"/>
                  </a:cubicBezTo>
                  <a:cubicBezTo>
                    <a:pt x="848" y="110"/>
                    <a:pt x="783" y="21"/>
                    <a:pt x="689" y="2"/>
                  </a:cubicBezTo>
                  <a:cubicBezTo>
                    <a:pt x="681" y="1"/>
                    <a:pt x="672" y="0"/>
                    <a:pt x="6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6" name="Google Shape;4283;p35">
              <a:extLst>
                <a:ext uri="{FF2B5EF4-FFF2-40B4-BE49-F238E27FC236}">
                  <a16:creationId xmlns:a16="http://schemas.microsoft.com/office/drawing/2014/main" id="{FE04B633-D1FC-05EE-3AAD-0F142EE30289}"/>
                </a:ext>
              </a:extLst>
            </p:cNvPr>
            <p:cNvSpPr/>
            <p:nvPr/>
          </p:nvSpPr>
          <p:spPr>
            <a:xfrm>
              <a:off x="6632000" y="2606425"/>
              <a:ext cx="28375" cy="39825"/>
            </a:xfrm>
            <a:custGeom>
              <a:avLst/>
              <a:gdLst/>
              <a:ahLst/>
              <a:cxnLst/>
              <a:rect l="l" t="t" r="r" b="b"/>
              <a:pathLst>
                <a:path w="1135" h="1593" extrusionOk="0">
                  <a:moveTo>
                    <a:pt x="948" y="0"/>
                  </a:moveTo>
                  <a:cubicBezTo>
                    <a:pt x="861" y="0"/>
                    <a:pt x="785" y="63"/>
                    <a:pt x="781" y="148"/>
                  </a:cubicBezTo>
                  <a:cubicBezTo>
                    <a:pt x="762" y="598"/>
                    <a:pt x="528" y="1017"/>
                    <a:pt x="155" y="1272"/>
                  </a:cubicBezTo>
                  <a:cubicBezTo>
                    <a:pt x="0" y="1379"/>
                    <a:pt x="112" y="1593"/>
                    <a:pt x="260" y="1593"/>
                  </a:cubicBezTo>
                  <a:cubicBezTo>
                    <a:pt x="292" y="1593"/>
                    <a:pt x="325" y="1583"/>
                    <a:pt x="357" y="1561"/>
                  </a:cubicBezTo>
                  <a:cubicBezTo>
                    <a:pt x="803" y="1257"/>
                    <a:pt x="1101" y="742"/>
                    <a:pt x="1127" y="203"/>
                  </a:cubicBezTo>
                  <a:cubicBezTo>
                    <a:pt x="1135" y="112"/>
                    <a:pt x="1087" y="20"/>
                    <a:pt x="983" y="3"/>
                  </a:cubicBezTo>
                  <a:cubicBezTo>
                    <a:pt x="971" y="1"/>
                    <a:pt x="960" y="0"/>
                    <a:pt x="9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7" name="Google Shape;4284;p35">
              <a:extLst>
                <a:ext uri="{FF2B5EF4-FFF2-40B4-BE49-F238E27FC236}">
                  <a16:creationId xmlns:a16="http://schemas.microsoft.com/office/drawing/2014/main" id="{16BC0EB9-6A87-297F-7D5B-38C355AA923E}"/>
                </a:ext>
              </a:extLst>
            </p:cNvPr>
            <p:cNvSpPr/>
            <p:nvPr/>
          </p:nvSpPr>
          <p:spPr>
            <a:xfrm>
              <a:off x="6580100" y="2668300"/>
              <a:ext cx="37675" cy="34625"/>
            </a:xfrm>
            <a:custGeom>
              <a:avLst/>
              <a:gdLst/>
              <a:ahLst/>
              <a:cxnLst/>
              <a:rect l="l" t="t" r="r" b="b"/>
              <a:pathLst>
                <a:path w="1507" h="1385" extrusionOk="0">
                  <a:moveTo>
                    <a:pt x="1316" y="0"/>
                  </a:moveTo>
                  <a:cubicBezTo>
                    <a:pt x="1265" y="0"/>
                    <a:pt x="1215" y="22"/>
                    <a:pt x="1179" y="63"/>
                  </a:cubicBezTo>
                  <a:cubicBezTo>
                    <a:pt x="871" y="443"/>
                    <a:pt x="520" y="782"/>
                    <a:pt x="133" y="1073"/>
                  </a:cubicBezTo>
                  <a:cubicBezTo>
                    <a:pt x="1" y="1191"/>
                    <a:pt x="103" y="1385"/>
                    <a:pt x="249" y="1385"/>
                  </a:cubicBezTo>
                  <a:cubicBezTo>
                    <a:pt x="276" y="1385"/>
                    <a:pt x="305" y="1378"/>
                    <a:pt x="335" y="1362"/>
                  </a:cubicBezTo>
                  <a:cubicBezTo>
                    <a:pt x="749" y="1052"/>
                    <a:pt x="1122" y="693"/>
                    <a:pt x="1447" y="289"/>
                  </a:cubicBezTo>
                  <a:cubicBezTo>
                    <a:pt x="1507" y="214"/>
                    <a:pt x="1500" y="104"/>
                    <a:pt x="1425" y="39"/>
                  </a:cubicBezTo>
                  <a:cubicBezTo>
                    <a:pt x="1393" y="13"/>
                    <a:pt x="1354" y="0"/>
                    <a:pt x="13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" name="Google Shape;4285;p35">
              <a:extLst>
                <a:ext uri="{FF2B5EF4-FFF2-40B4-BE49-F238E27FC236}">
                  <a16:creationId xmlns:a16="http://schemas.microsoft.com/office/drawing/2014/main" id="{2BC59E25-C1F7-AC5F-0F24-3E090C526EB1}"/>
                </a:ext>
              </a:extLst>
            </p:cNvPr>
            <p:cNvSpPr/>
            <p:nvPr/>
          </p:nvSpPr>
          <p:spPr>
            <a:xfrm>
              <a:off x="6475050" y="2676225"/>
              <a:ext cx="40575" cy="27725"/>
            </a:xfrm>
            <a:custGeom>
              <a:avLst/>
              <a:gdLst/>
              <a:ahLst/>
              <a:cxnLst/>
              <a:rect l="l" t="t" r="r" b="b"/>
              <a:pathLst>
                <a:path w="1623" h="1109" extrusionOk="0">
                  <a:moveTo>
                    <a:pt x="1423" y="0"/>
                  </a:moveTo>
                  <a:cubicBezTo>
                    <a:pt x="1388" y="0"/>
                    <a:pt x="1353" y="11"/>
                    <a:pt x="1324" y="32"/>
                  </a:cubicBezTo>
                  <a:lnTo>
                    <a:pt x="96" y="790"/>
                  </a:lnTo>
                  <a:cubicBezTo>
                    <a:pt x="17" y="838"/>
                    <a:pt x="0" y="966"/>
                    <a:pt x="53" y="1036"/>
                  </a:cubicBezTo>
                  <a:cubicBezTo>
                    <a:pt x="89" y="1083"/>
                    <a:pt x="144" y="1109"/>
                    <a:pt x="200" y="1109"/>
                  </a:cubicBezTo>
                  <a:cubicBezTo>
                    <a:pt x="235" y="1109"/>
                    <a:pt x="270" y="1099"/>
                    <a:pt x="301" y="1079"/>
                  </a:cubicBezTo>
                  <a:lnTo>
                    <a:pt x="1524" y="318"/>
                  </a:lnTo>
                  <a:cubicBezTo>
                    <a:pt x="1603" y="263"/>
                    <a:pt x="1622" y="152"/>
                    <a:pt x="1567" y="75"/>
                  </a:cubicBezTo>
                  <a:cubicBezTo>
                    <a:pt x="1533" y="27"/>
                    <a:pt x="1478" y="0"/>
                    <a:pt x="14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9" name="Google Shape;4286;p35">
              <a:extLst>
                <a:ext uri="{FF2B5EF4-FFF2-40B4-BE49-F238E27FC236}">
                  <a16:creationId xmlns:a16="http://schemas.microsoft.com/office/drawing/2014/main" id="{BFEEA1D6-527A-5C81-A090-05E9354A347E}"/>
                </a:ext>
              </a:extLst>
            </p:cNvPr>
            <p:cNvSpPr/>
            <p:nvPr/>
          </p:nvSpPr>
          <p:spPr>
            <a:xfrm>
              <a:off x="6516800" y="2666675"/>
              <a:ext cx="37800" cy="34200"/>
            </a:xfrm>
            <a:custGeom>
              <a:avLst/>
              <a:gdLst/>
              <a:ahLst/>
              <a:cxnLst/>
              <a:rect l="l" t="t" r="r" b="b"/>
              <a:pathLst>
                <a:path w="1512" h="1368" extrusionOk="0">
                  <a:moveTo>
                    <a:pt x="1316" y="1"/>
                  </a:moveTo>
                  <a:cubicBezTo>
                    <a:pt x="1264" y="1"/>
                    <a:pt x="1214" y="23"/>
                    <a:pt x="1184" y="68"/>
                  </a:cubicBezTo>
                  <a:cubicBezTo>
                    <a:pt x="1117" y="169"/>
                    <a:pt x="1045" y="267"/>
                    <a:pt x="968" y="361"/>
                  </a:cubicBezTo>
                  <a:cubicBezTo>
                    <a:pt x="893" y="450"/>
                    <a:pt x="811" y="534"/>
                    <a:pt x="727" y="614"/>
                  </a:cubicBezTo>
                  <a:cubicBezTo>
                    <a:pt x="636" y="696"/>
                    <a:pt x="539" y="770"/>
                    <a:pt x="438" y="842"/>
                  </a:cubicBezTo>
                  <a:lnTo>
                    <a:pt x="284" y="941"/>
                  </a:lnTo>
                  <a:lnTo>
                    <a:pt x="140" y="1023"/>
                  </a:lnTo>
                  <a:cubicBezTo>
                    <a:pt x="56" y="1064"/>
                    <a:pt x="0" y="1151"/>
                    <a:pt x="39" y="1247"/>
                  </a:cubicBezTo>
                  <a:cubicBezTo>
                    <a:pt x="66" y="1320"/>
                    <a:pt x="132" y="1368"/>
                    <a:pt x="200" y="1368"/>
                  </a:cubicBezTo>
                  <a:cubicBezTo>
                    <a:pt x="221" y="1368"/>
                    <a:pt x="242" y="1363"/>
                    <a:pt x="263" y="1353"/>
                  </a:cubicBezTo>
                  <a:cubicBezTo>
                    <a:pt x="746" y="1110"/>
                    <a:pt x="1156" y="744"/>
                    <a:pt x="1454" y="294"/>
                  </a:cubicBezTo>
                  <a:cubicBezTo>
                    <a:pt x="1507" y="212"/>
                    <a:pt x="1512" y="111"/>
                    <a:pt x="1435" y="43"/>
                  </a:cubicBezTo>
                  <a:cubicBezTo>
                    <a:pt x="1400" y="15"/>
                    <a:pt x="1357" y="1"/>
                    <a:pt x="13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0" name="Google Shape;4287;p35">
              <a:extLst>
                <a:ext uri="{FF2B5EF4-FFF2-40B4-BE49-F238E27FC236}">
                  <a16:creationId xmlns:a16="http://schemas.microsoft.com/office/drawing/2014/main" id="{E96159DB-D735-CF6C-FD7E-DF460CB99443}"/>
                </a:ext>
              </a:extLst>
            </p:cNvPr>
            <p:cNvSpPr/>
            <p:nvPr/>
          </p:nvSpPr>
          <p:spPr>
            <a:xfrm>
              <a:off x="6457600" y="2716600"/>
              <a:ext cx="33225" cy="18675"/>
            </a:xfrm>
            <a:custGeom>
              <a:avLst/>
              <a:gdLst/>
              <a:ahLst/>
              <a:cxnLst/>
              <a:rect l="l" t="t" r="r" b="b"/>
              <a:pathLst>
                <a:path w="1329" h="747" extrusionOk="0">
                  <a:moveTo>
                    <a:pt x="1127" y="0"/>
                  </a:moveTo>
                  <a:cubicBezTo>
                    <a:pt x="1094" y="0"/>
                    <a:pt x="1060" y="9"/>
                    <a:pt x="1028" y="27"/>
                  </a:cubicBezTo>
                  <a:lnTo>
                    <a:pt x="922" y="87"/>
                  </a:lnTo>
                  <a:lnTo>
                    <a:pt x="895" y="102"/>
                  </a:lnTo>
                  <a:lnTo>
                    <a:pt x="891" y="102"/>
                  </a:lnTo>
                  <a:lnTo>
                    <a:pt x="835" y="128"/>
                  </a:lnTo>
                  <a:cubicBezTo>
                    <a:pt x="761" y="169"/>
                    <a:pt x="686" y="200"/>
                    <a:pt x="609" y="234"/>
                  </a:cubicBezTo>
                  <a:cubicBezTo>
                    <a:pt x="455" y="299"/>
                    <a:pt x="299" y="357"/>
                    <a:pt x="137" y="405"/>
                  </a:cubicBezTo>
                  <a:cubicBezTo>
                    <a:pt x="51" y="429"/>
                    <a:pt x="0" y="547"/>
                    <a:pt x="36" y="631"/>
                  </a:cubicBezTo>
                  <a:cubicBezTo>
                    <a:pt x="63" y="702"/>
                    <a:pt x="130" y="747"/>
                    <a:pt x="203" y="747"/>
                  </a:cubicBezTo>
                  <a:cubicBezTo>
                    <a:pt x="222" y="747"/>
                    <a:pt x="241" y="744"/>
                    <a:pt x="260" y="737"/>
                  </a:cubicBezTo>
                  <a:cubicBezTo>
                    <a:pt x="602" y="636"/>
                    <a:pt x="927" y="494"/>
                    <a:pt x="1232" y="314"/>
                  </a:cubicBezTo>
                  <a:cubicBezTo>
                    <a:pt x="1312" y="268"/>
                    <a:pt x="1329" y="138"/>
                    <a:pt x="1276" y="68"/>
                  </a:cubicBezTo>
                  <a:cubicBezTo>
                    <a:pt x="1241" y="25"/>
                    <a:pt x="1185" y="0"/>
                    <a:pt x="11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1" name="Google Shape;4288;p35">
              <a:extLst>
                <a:ext uri="{FF2B5EF4-FFF2-40B4-BE49-F238E27FC236}">
                  <a16:creationId xmlns:a16="http://schemas.microsoft.com/office/drawing/2014/main" id="{EAC70129-1E48-5808-1475-00D87D56FCC5}"/>
                </a:ext>
              </a:extLst>
            </p:cNvPr>
            <p:cNvSpPr/>
            <p:nvPr/>
          </p:nvSpPr>
          <p:spPr>
            <a:xfrm>
              <a:off x="6243025" y="2702225"/>
              <a:ext cx="26975" cy="20650"/>
            </a:xfrm>
            <a:custGeom>
              <a:avLst/>
              <a:gdLst/>
              <a:ahLst/>
              <a:cxnLst/>
              <a:rect l="l" t="t" r="r" b="b"/>
              <a:pathLst>
                <a:path w="1079" h="826" extrusionOk="0">
                  <a:moveTo>
                    <a:pt x="174" y="0"/>
                  </a:moveTo>
                  <a:cubicBezTo>
                    <a:pt x="171" y="0"/>
                    <a:pt x="168" y="0"/>
                    <a:pt x="164" y="0"/>
                  </a:cubicBezTo>
                  <a:cubicBezTo>
                    <a:pt x="119" y="5"/>
                    <a:pt x="78" y="29"/>
                    <a:pt x="47" y="63"/>
                  </a:cubicBezTo>
                  <a:cubicBezTo>
                    <a:pt x="15" y="99"/>
                    <a:pt x="1" y="145"/>
                    <a:pt x="6" y="193"/>
                  </a:cubicBezTo>
                  <a:cubicBezTo>
                    <a:pt x="13" y="236"/>
                    <a:pt x="35" y="280"/>
                    <a:pt x="68" y="311"/>
                  </a:cubicBezTo>
                  <a:cubicBezTo>
                    <a:pt x="273" y="532"/>
                    <a:pt x="525" y="703"/>
                    <a:pt x="809" y="812"/>
                  </a:cubicBezTo>
                  <a:cubicBezTo>
                    <a:pt x="833" y="821"/>
                    <a:pt x="859" y="826"/>
                    <a:pt x="885" y="826"/>
                  </a:cubicBezTo>
                  <a:cubicBezTo>
                    <a:pt x="952" y="826"/>
                    <a:pt x="1017" y="793"/>
                    <a:pt x="1043" y="727"/>
                  </a:cubicBezTo>
                  <a:cubicBezTo>
                    <a:pt x="1079" y="643"/>
                    <a:pt x="1053" y="528"/>
                    <a:pt x="959" y="494"/>
                  </a:cubicBezTo>
                  <a:cubicBezTo>
                    <a:pt x="865" y="460"/>
                    <a:pt x="829" y="439"/>
                    <a:pt x="766" y="407"/>
                  </a:cubicBezTo>
                  <a:lnTo>
                    <a:pt x="672" y="354"/>
                  </a:lnTo>
                  <a:lnTo>
                    <a:pt x="629" y="328"/>
                  </a:lnTo>
                  <a:lnTo>
                    <a:pt x="629" y="328"/>
                  </a:lnTo>
                  <a:cubicBezTo>
                    <a:pt x="640" y="335"/>
                    <a:pt x="644" y="338"/>
                    <a:pt x="644" y="338"/>
                  </a:cubicBezTo>
                  <a:cubicBezTo>
                    <a:pt x="643" y="338"/>
                    <a:pt x="617" y="321"/>
                    <a:pt x="612" y="316"/>
                  </a:cubicBezTo>
                  <a:cubicBezTo>
                    <a:pt x="497" y="236"/>
                    <a:pt x="388" y="145"/>
                    <a:pt x="294" y="41"/>
                  </a:cubicBezTo>
                  <a:cubicBezTo>
                    <a:pt x="270" y="13"/>
                    <a:pt x="213" y="0"/>
                    <a:pt x="1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2" name="Google Shape;4289;p35">
              <a:extLst>
                <a:ext uri="{FF2B5EF4-FFF2-40B4-BE49-F238E27FC236}">
                  <a16:creationId xmlns:a16="http://schemas.microsoft.com/office/drawing/2014/main" id="{5F4C9F93-E9B9-AB94-CFD9-63B18E99397B}"/>
                </a:ext>
              </a:extLst>
            </p:cNvPr>
            <p:cNvSpPr/>
            <p:nvPr/>
          </p:nvSpPr>
          <p:spPr>
            <a:xfrm>
              <a:off x="6469025" y="2794375"/>
              <a:ext cx="41900" cy="24000"/>
            </a:xfrm>
            <a:custGeom>
              <a:avLst/>
              <a:gdLst/>
              <a:ahLst/>
              <a:cxnLst/>
              <a:rect l="l" t="t" r="r" b="b"/>
              <a:pathLst>
                <a:path w="1676" h="960" extrusionOk="0">
                  <a:moveTo>
                    <a:pt x="1474" y="0"/>
                  </a:moveTo>
                  <a:cubicBezTo>
                    <a:pt x="1439" y="0"/>
                    <a:pt x="1405" y="10"/>
                    <a:pt x="1377" y="33"/>
                  </a:cubicBezTo>
                  <a:cubicBezTo>
                    <a:pt x="1204" y="177"/>
                    <a:pt x="1011" y="300"/>
                    <a:pt x="809" y="396"/>
                  </a:cubicBezTo>
                  <a:cubicBezTo>
                    <a:pt x="706" y="447"/>
                    <a:pt x="597" y="490"/>
                    <a:pt x="487" y="524"/>
                  </a:cubicBezTo>
                  <a:lnTo>
                    <a:pt x="320" y="574"/>
                  </a:lnTo>
                  <a:lnTo>
                    <a:pt x="169" y="606"/>
                  </a:lnTo>
                  <a:cubicBezTo>
                    <a:pt x="75" y="622"/>
                    <a:pt x="0" y="697"/>
                    <a:pt x="12" y="798"/>
                  </a:cubicBezTo>
                  <a:cubicBezTo>
                    <a:pt x="23" y="892"/>
                    <a:pt x="93" y="959"/>
                    <a:pt x="177" y="959"/>
                  </a:cubicBezTo>
                  <a:cubicBezTo>
                    <a:pt x="186" y="959"/>
                    <a:pt x="196" y="959"/>
                    <a:pt x="205" y="957"/>
                  </a:cubicBezTo>
                  <a:cubicBezTo>
                    <a:pt x="710" y="866"/>
                    <a:pt x="1184" y="647"/>
                    <a:pt x="1582" y="322"/>
                  </a:cubicBezTo>
                  <a:cubicBezTo>
                    <a:pt x="1659" y="261"/>
                    <a:pt x="1675" y="156"/>
                    <a:pt x="1625" y="74"/>
                  </a:cubicBezTo>
                  <a:cubicBezTo>
                    <a:pt x="1592" y="29"/>
                    <a:pt x="1532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" name="Google Shape;4290;p35">
              <a:extLst>
                <a:ext uri="{FF2B5EF4-FFF2-40B4-BE49-F238E27FC236}">
                  <a16:creationId xmlns:a16="http://schemas.microsoft.com/office/drawing/2014/main" id="{DF96A8BB-47FE-D139-DE05-444D3965D1D0}"/>
                </a:ext>
              </a:extLst>
            </p:cNvPr>
            <p:cNvSpPr/>
            <p:nvPr/>
          </p:nvSpPr>
          <p:spPr>
            <a:xfrm>
              <a:off x="6391375" y="2511225"/>
              <a:ext cx="58725" cy="20475"/>
            </a:xfrm>
            <a:custGeom>
              <a:avLst/>
              <a:gdLst/>
              <a:ahLst/>
              <a:cxnLst/>
              <a:rect l="l" t="t" r="r" b="b"/>
              <a:pathLst>
                <a:path w="2349" h="819" extrusionOk="0">
                  <a:moveTo>
                    <a:pt x="2118" y="0"/>
                  </a:moveTo>
                  <a:cubicBezTo>
                    <a:pt x="2111" y="0"/>
                    <a:pt x="2103" y="1"/>
                    <a:pt x="2096" y="2"/>
                  </a:cubicBezTo>
                  <a:cubicBezTo>
                    <a:pt x="1441" y="74"/>
                    <a:pt x="798" y="233"/>
                    <a:pt x="187" y="473"/>
                  </a:cubicBezTo>
                  <a:cubicBezTo>
                    <a:pt x="0" y="548"/>
                    <a:pt x="78" y="818"/>
                    <a:pt x="245" y="818"/>
                  </a:cubicBezTo>
                  <a:cubicBezTo>
                    <a:pt x="265" y="818"/>
                    <a:pt x="287" y="814"/>
                    <a:pt x="310" y="805"/>
                  </a:cubicBezTo>
                  <a:cubicBezTo>
                    <a:pt x="895" y="574"/>
                    <a:pt x="1506" y="423"/>
                    <a:pt x="2132" y="353"/>
                  </a:cubicBezTo>
                  <a:cubicBezTo>
                    <a:pt x="2348" y="327"/>
                    <a:pt x="2326" y="0"/>
                    <a:pt x="2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84" name="Picture 83">
            <a:extLst>
              <a:ext uri="{FF2B5EF4-FFF2-40B4-BE49-F238E27FC236}">
                <a16:creationId xmlns:a16="http://schemas.microsoft.com/office/drawing/2014/main" id="{A07B8DF3-359A-C582-62C6-6268F671D77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1841500" cy="503166"/>
          </a:xfrm>
          <a:prstGeom prst="rect">
            <a:avLst/>
          </a:prstGeom>
        </p:spPr>
      </p:pic>
      <p:sp>
        <p:nvSpPr>
          <p:cNvPr id="41" name="Snip Diagonal Corner Rectangle 3">
            <a:extLst>
              <a:ext uri="{FF2B5EF4-FFF2-40B4-BE49-F238E27FC236}">
                <a16:creationId xmlns:a16="http://schemas.microsoft.com/office/drawing/2014/main" id="{A439E8AD-38BC-46FF-AE10-F3AA4F757135}"/>
              </a:ext>
            </a:extLst>
          </p:cNvPr>
          <p:cNvSpPr/>
          <p:nvPr/>
        </p:nvSpPr>
        <p:spPr>
          <a:xfrm>
            <a:off x="832636" y="675828"/>
            <a:ext cx="10526728" cy="1604597"/>
          </a:xfrm>
          <a:prstGeom prst="roundRect">
            <a:avLst>
              <a:gd name="adj" fmla="val 10326"/>
            </a:avLst>
          </a:prstGeom>
          <a:solidFill>
            <a:sysClr val="window" lastClr="FFFFFF">
              <a:alpha val="70000"/>
            </a:sys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09">
              <a:defRPr/>
            </a:pPr>
            <a:r>
              <a:rPr lang="en-US" sz="4400" b="1">
                <a:solidFill>
                  <a:prstClr val="black"/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CÂU 2: Trên cửa sổ This PC, để mở một thư mục ở khung bên phải, chúng ta chọn thao tác nào với thư mục?</a:t>
            </a:r>
            <a:endParaRPr lang="en-US" sz="4400" b="1" dirty="0">
              <a:solidFill>
                <a:prstClr val="black"/>
              </a:solidFill>
              <a:latin typeface="#9Slide03 Montserrat Black" panose="00000A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105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4" presetClass="pat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72591 0.00834 " pathEditMode="relative" rAng="0" ptsTypes="AA">
                                      <p:cBhvr additive="base">
                                        <p:cTn id="94" dur="3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89" y="417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3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 animBg="1"/>
      <p:bldP spid="33" grpId="0" animBg="1"/>
      <p:bldP spid="34" grpId="0" animBg="1"/>
      <p:bldP spid="35" grpId="0" animBg="1"/>
      <p:bldP spid="36" grpId="0" animBg="1"/>
      <p:bldP spid="4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9C1C0F-1C3D-BFAE-A923-0B789ABCCC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2281D2A-4B00-FB08-65EC-14360503B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41500" cy="7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6892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8">
          <a:extLst>
            <a:ext uri="{FF2B5EF4-FFF2-40B4-BE49-F238E27FC236}">
              <a16:creationId xmlns:a16="http://schemas.microsoft.com/office/drawing/2014/main" id="{7A070F92-89EA-1038-B049-41D73456AE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8C49D77-2318-5346-C85C-FD6762910A8F}"/>
              </a:ext>
            </a:extLst>
          </p:cNvPr>
          <p:cNvSpPr/>
          <p:nvPr/>
        </p:nvSpPr>
        <p:spPr>
          <a:xfrm>
            <a:off x="1118115" y="3087695"/>
            <a:ext cx="9752796" cy="484904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9080">
              <a:defRPr/>
            </a:pPr>
            <a:endParaRPr lang="en-US" sz="933">
              <a:solidFill>
                <a:srgbClr val="C69C6D"/>
              </a:solidFill>
              <a:latin typeface="#9Slide02 Noi dung dai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C45DFA5-44EA-8224-187A-432D6FB32E54}"/>
              </a:ext>
            </a:extLst>
          </p:cNvPr>
          <p:cNvSpPr/>
          <p:nvPr/>
        </p:nvSpPr>
        <p:spPr>
          <a:xfrm>
            <a:off x="1118115" y="3064599"/>
            <a:ext cx="9752796" cy="484904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9080">
              <a:defRPr/>
            </a:pPr>
            <a:endParaRPr lang="en-US" sz="933">
              <a:solidFill>
                <a:srgbClr val="C69C6D"/>
              </a:solidFill>
              <a:latin typeface="#9Slide02 Noi dung dai"/>
            </a:endParaRPr>
          </a:p>
        </p:txBody>
      </p:sp>
      <p:sp>
        <p:nvSpPr>
          <p:cNvPr id="41" name="Snip Diagonal Corner Rectangle 3">
            <a:extLst>
              <a:ext uri="{FF2B5EF4-FFF2-40B4-BE49-F238E27FC236}">
                <a16:creationId xmlns:a16="http://schemas.microsoft.com/office/drawing/2014/main" id="{ABC6C9C7-2378-AFEC-1B2E-5C0FB7794463}"/>
              </a:ext>
            </a:extLst>
          </p:cNvPr>
          <p:cNvSpPr/>
          <p:nvPr/>
        </p:nvSpPr>
        <p:spPr>
          <a:xfrm>
            <a:off x="832636" y="685988"/>
            <a:ext cx="10526728" cy="1604597"/>
          </a:xfrm>
          <a:prstGeom prst="roundRect">
            <a:avLst>
              <a:gd name="adj" fmla="val 10326"/>
            </a:avLst>
          </a:prstGeom>
          <a:solidFill>
            <a:sysClr val="window" lastClr="FFFFFF">
              <a:alpha val="70000"/>
            </a:sys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09">
              <a:defRPr/>
            </a:pPr>
            <a:r>
              <a:rPr lang="en-US" sz="4400" b="1">
                <a:solidFill>
                  <a:prstClr val="black"/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Chúc bạn may mắn lần sau</a:t>
            </a:r>
            <a:endParaRPr lang="en-US" sz="4400" b="1" dirty="0">
              <a:solidFill>
                <a:prstClr val="black"/>
              </a:solidFill>
              <a:latin typeface="#9Slide03 Montserrat Black" panose="00000A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AD6161E-4847-027C-4DCB-795DE879D7EF}"/>
              </a:ext>
            </a:extLst>
          </p:cNvPr>
          <p:cNvGrpSpPr/>
          <p:nvPr/>
        </p:nvGrpSpPr>
        <p:grpSpPr>
          <a:xfrm>
            <a:off x="11400004" y="6129104"/>
            <a:ext cx="590877" cy="581173"/>
            <a:chOff x="7377456" y="3577591"/>
            <a:chExt cx="1064577" cy="1047094"/>
          </a:xfrm>
        </p:grpSpPr>
        <p:sp>
          <p:nvSpPr>
            <p:cNvPr id="46" name="Google Shape;3344;p48">
              <a:hlinkClick r:id="rId3" action="ppaction://hlinksldjump"/>
              <a:extLst>
                <a:ext uri="{FF2B5EF4-FFF2-40B4-BE49-F238E27FC236}">
                  <a16:creationId xmlns:a16="http://schemas.microsoft.com/office/drawing/2014/main" id="{58D5F46C-8A49-D130-EB73-1AB81034AEA9}"/>
                </a:ext>
              </a:extLst>
            </p:cNvPr>
            <p:cNvSpPr/>
            <p:nvPr/>
          </p:nvSpPr>
          <p:spPr>
            <a:xfrm>
              <a:off x="7377456" y="3577591"/>
              <a:ext cx="1064577" cy="1047094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 defTabSz="1219110"/>
              <a:endParaRPr sz="2667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1219110"/>
              <a:endParaRPr sz="2667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1219110"/>
              <a:endParaRPr sz="3333"/>
            </a:p>
          </p:txBody>
        </p:sp>
        <p:sp>
          <p:nvSpPr>
            <p:cNvPr id="47" name="Right Arrow 5">
              <a:hlinkClick r:id="rId3" action="ppaction://hlinksldjump"/>
              <a:extLst>
                <a:ext uri="{FF2B5EF4-FFF2-40B4-BE49-F238E27FC236}">
                  <a16:creationId xmlns:a16="http://schemas.microsoft.com/office/drawing/2014/main" id="{C602F52E-4F7C-4A24-1DBB-B6E02BB8FE1C}"/>
                </a:ext>
              </a:extLst>
            </p:cNvPr>
            <p:cNvSpPr/>
            <p:nvPr/>
          </p:nvSpPr>
          <p:spPr>
            <a:xfrm>
              <a:off x="7574818" y="3863941"/>
              <a:ext cx="669851" cy="478465"/>
            </a:xfrm>
            <a:prstGeom prst="rightArrow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10"/>
              <a:endParaRPr lang="en-US" sz="2400">
                <a:solidFill>
                  <a:srgbClr val="F76767"/>
                </a:solidFill>
                <a:latin typeface="Arial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11591BB-537C-0D84-4395-15799B90A3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9" r="18399"/>
          <a:stretch/>
        </p:blipFill>
        <p:spPr>
          <a:xfrm flipH="1">
            <a:off x="642575" y="2233481"/>
            <a:ext cx="1357032" cy="214713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oogle Shape;4224;p35">
            <a:extLst>
              <a:ext uri="{FF2B5EF4-FFF2-40B4-BE49-F238E27FC236}">
                <a16:creationId xmlns:a16="http://schemas.microsoft.com/office/drawing/2014/main" id="{0B3E02B4-B9B7-BF93-DC17-0B05301061DD}"/>
              </a:ext>
            </a:extLst>
          </p:cNvPr>
          <p:cNvGrpSpPr/>
          <p:nvPr/>
        </p:nvGrpSpPr>
        <p:grpSpPr>
          <a:xfrm flipH="1">
            <a:off x="10655173" y="-26721"/>
            <a:ext cx="1848700" cy="1491133"/>
            <a:chOff x="5750750" y="2118725"/>
            <a:chExt cx="1386525" cy="1118350"/>
          </a:xfrm>
        </p:grpSpPr>
        <p:sp>
          <p:nvSpPr>
            <p:cNvPr id="3" name="Google Shape;4225;p35">
              <a:extLst>
                <a:ext uri="{FF2B5EF4-FFF2-40B4-BE49-F238E27FC236}">
                  <a16:creationId xmlns:a16="http://schemas.microsoft.com/office/drawing/2014/main" id="{4212AB8E-B847-FCE0-C0F2-68414454F795}"/>
                </a:ext>
              </a:extLst>
            </p:cNvPr>
            <p:cNvSpPr/>
            <p:nvPr/>
          </p:nvSpPr>
          <p:spPr>
            <a:xfrm>
              <a:off x="5750750" y="2118725"/>
              <a:ext cx="1386525" cy="1118350"/>
            </a:xfrm>
            <a:custGeom>
              <a:avLst/>
              <a:gdLst/>
              <a:ahLst/>
              <a:cxnLst/>
              <a:rect l="l" t="t" r="r" b="b"/>
              <a:pathLst>
                <a:path w="55461" h="44734" extrusionOk="0">
                  <a:moveTo>
                    <a:pt x="26614" y="28865"/>
                  </a:moveTo>
                  <a:cubicBezTo>
                    <a:pt x="26659" y="28865"/>
                    <a:pt x="26704" y="28873"/>
                    <a:pt x="26748" y="28890"/>
                  </a:cubicBezTo>
                  <a:cubicBezTo>
                    <a:pt x="26919" y="28958"/>
                    <a:pt x="27076" y="29068"/>
                    <a:pt x="27232" y="29177"/>
                  </a:cubicBezTo>
                  <a:cubicBezTo>
                    <a:pt x="27337" y="29054"/>
                    <a:pt x="27502" y="28987"/>
                    <a:pt x="27669" y="28987"/>
                  </a:cubicBezTo>
                  <a:cubicBezTo>
                    <a:pt x="27751" y="28987"/>
                    <a:pt x="27833" y="29003"/>
                    <a:pt x="27908" y="29037"/>
                  </a:cubicBezTo>
                  <a:cubicBezTo>
                    <a:pt x="27978" y="28943"/>
                    <a:pt x="28099" y="28886"/>
                    <a:pt x="28219" y="28886"/>
                  </a:cubicBezTo>
                  <a:cubicBezTo>
                    <a:pt x="28346" y="28886"/>
                    <a:pt x="28472" y="28951"/>
                    <a:pt x="28532" y="29105"/>
                  </a:cubicBezTo>
                  <a:cubicBezTo>
                    <a:pt x="28708" y="29558"/>
                    <a:pt x="29183" y="31201"/>
                    <a:pt x="28350" y="31201"/>
                  </a:cubicBezTo>
                  <a:cubicBezTo>
                    <a:pt x="28272" y="31201"/>
                    <a:pt x="28182" y="31187"/>
                    <a:pt x="28079" y="31155"/>
                  </a:cubicBezTo>
                  <a:cubicBezTo>
                    <a:pt x="27735" y="31052"/>
                    <a:pt x="27446" y="30775"/>
                    <a:pt x="27194" y="30527"/>
                  </a:cubicBezTo>
                  <a:cubicBezTo>
                    <a:pt x="26825" y="30171"/>
                    <a:pt x="26459" y="29819"/>
                    <a:pt x="26269" y="29333"/>
                  </a:cubicBezTo>
                  <a:cubicBezTo>
                    <a:pt x="26168" y="29081"/>
                    <a:pt x="26381" y="28865"/>
                    <a:pt x="26614" y="28865"/>
                  </a:cubicBezTo>
                  <a:close/>
                  <a:moveTo>
                    <a:pt x="22275" y="1"/>
                  </a:moveTo>
                  <a:cubicBezTo>
                    <a:pt x="22243" y="1"/>
                    <a:pt x="22210" y="3"/>
                    <a:pt x="22176" y="7"/>
                  </a:cubicBezTo>
                  <a:cubicBezTo>
                    <a:pt x="21865" y="46"/>
                    <a:pt x="21622" y="272"/>
                    <a:pt x="21475" y="532"/>
                  </a:cubicBezTo>
                  <a:cubicBezTo>
                    <a:pt x="21302" y="840"/>
                    <a:pt x="21266" y="1204"/>
                    <a:pt x="21174" y="1538"/>
                  </a:cubicBezTo>
                  <a:cubicBezTo>
                    <a:pt x="20910" y="2479"/>
                    <a:pt x="20380" y="3321"/>
                    <a:pt x="19648" y="3969"/>
                  </a:cubicBezTo>
                  <a:cubicBezTo>
                    <a:pt x="19393" y="4195"/>
                    <a:pt x="19119" y="4395"/>
                    <a:pt x="18878" y="4633"/>
                  </a:cubicBezTo>
                  <a:cubicBezTo>
                    <a:pt x="18378" y="5122"/>
                    <a:pt x="18142" y="5764"/>
                    <a:pt x="18026" y="6438"/>
                  </a:cubicBezTo>
                  <a:cubicBezTo>
                    <a:pt x="17969" y="6770"/>
                    <a:pt x="17940" y="7100"/>
                    <a:pt x="17906" y="7435"/>
                  </a:cubicBezTo>
                  <a:cubicBezTo>
                    <a:pt x="17880" y="7678"/>
                    <a:pt x="17836" y="7928"/>
                    <a:pt x="17745" y="8157"/>
                  </a:cubicBezTo>
                  <a:cubicBezTo>
                    <a:pt x="17651" y="8385"/>
                    <a:pt x="17543" y="8554"/>
                    <a:pt x="17352" y="8635"/>
                  </a:cubicBezTo>
                  <a:cubicBezTo>
                    <a:pt x="17274" y="8669"/>
                    <a:pt x="17193" y="8682"/>
                    <a:pt x="17111" y="8682"/>
                  </a:cubicBezTo>
                  <a:cubicBezTo>
                    <a:pt x="16885" y="8682"/>
                    <a:pt x="16649" y="8583"/>
                    <a:pt x="16436" y="8525"/>
                  </a:cubicBezTo>
                  <a:cubicBezTo>
                    <a:pt x="16282" y="8481"/>
                    <a:pt x="16127" y="8445"/>
                    <a:pt x="15971" y="8412"/>
                  </a:cubicBezTo>
                  <a:cubicBezTo>
                    <a:pt x="15973" y="8400"/>
                    <a:pt x="15976" y="8385"/>
                    <a:pt x="15976" y="8373"/>
                  </a:cubicBezTo>
                  <a:cubicBezTo>
                    <a:pt x="15964" y="8267"/>
                    <a:pt x="15875" y="8214"/>
                    <a:pt x="15779" y="8214"/>
                  </a:cubicBezTo>
                  <a:cubicBezTo>
                    <a:pt x="15497" y="8212"/>
                    <a:pt x="15215" y="8211"/>
                    <a:pt x="14933" y="8211"/>
                  </a:cubicBezTo>
                  <a:cubicBezTo>
                    <a:pt x="13776" y="8211"/>
                    <a:pt x="12616" y="8241"/>
                    <a:pt x="11468" y="8419"/>
                  </a:cubicBezTo>
                  <a:cubicBezTo>
                    <a:pt x="10758" y="8522"/>
                    <a:pt x="10058" y="8696"/>
                    <a:pt x="9381" y="8936"/>
                  </a:cubicBezTo>
                  <a:cubicBezTo>
                    <a:pt x="8720" y="9177"/>
                    <a:pt x="8084" y="9562"/>
                    <a:pt x="7372" y="9615"/>
                  </a:cubicBezTo>
                  <a:cubicBezTo>
                    <a:pt x="7284" y="9622"/>
                    <a:pt x="7195" y="9624"/>
                    <a:pt x="7106" y="9624"/>
                  </a:cubicBezTo>
                  <a:cubicBezTo>
                    <a:pt x="6722" y="9624"/>
                    <a:pt x="6335" y="9573"/>
                    <a:pt x="5953" y="9573"/>
                  </a:cubicBezTo>
                  <a:cubicBezTo>
                    <a:pt x="5663" y="9573"/>
                    <a:pt x="5376" y="9603"/>
                    <a:pt x="5093" y="9706"/>
                  </a:cubicBezTo>
                  <a:cubicBezTo>
                    <a:pt x="5028" y="9731"/>
                    <a:pt x="4965" y="9815"/>
                    <a:pt x="4980" y="9887"/>
                  </a:cubicBezTo>
                  <a:cubicBezTo>
                    <a:pt x="5220" y="11061"/>
                    <a:pt x="6229" y="11783"/>
                    <a:pt x="6939" y="12669"/>
                  </a:cubicBezTo>
                  <a:cubicBezTo>
                    <a:pt x="7774" y="13709"/>
                    <a:pt x="8173" y="15076"/>
                    <a:pt x="9242" y="15933"/>
                  </a:cubicBezTo>
                  <a:cubicBezTo>
                    <a:pt x="9365" y="16034"/>
                    <a:pt x="9495" y="16123"/>
                    <a:pt x="9629" y="16205"/>
                  </a:cubicBezTo>
                  <a:cubicBezTo>
                    <a:pt x="8968" y="16337"/>
                    <a:pt x="8313" y="16534"/>
                    <a:pt x="7764" y="16929"/>
                  </a:cubicBezTo>
                  <a:cubicBezTo>
                    <a:pt x="6474" y="17860"/>
                    <a:pt x="6236" y="19567"/>
                    <a:pt x="5475" y="20869"/>
                  </a:cubicBezTo>
                  <a:cubicBezTo>
                    <a:pt x="5297" y="21174"/>
                    <a:pt x="5081" y="21463"/>
                    <a:pt x="4816" y="21697"/>
                  </a:cubicBezTo>
                  <a:cubicBezTo>
                    <a:pt x="4484" y="21986"/>
                    <a:pt x="4089" y="22168"/>
                    <a:pt x="3690" y="22347"/>
                  </a:cubicBezTo>
                  <a:cubicBezTo>
                    <a:pt x="3288" y="22525"/>
                    <a:pt x="2838" y="22744"/>
                    <a:pt x="2479" y="23059"/>
                  </a:cubicBezTo>
                  <a:cubicBezTo>
                    <a:pt x="2120" y="23377"/>
                    <a:pt x="1824" y="23757"/>
                    <a:pt x="1536" y="24140"/>
                  </a:cubicBezTo>
                  <a:lnTo>
                    <a:pt x="568" y="25427"/>
                  </a:lnTo>
                  <a:lnTo>
                    <a:pt x="327" y="25750"/>
                  </a:lnTo>
                  <a:cubicBezTo>
                    <a:pt x="250" y="25851"/>
                    <a:pt x="145" y="25959"/>
                    <a:pt x="99" y="26079"/>
                  </a:cubicBezTo>
                  <a:cubicBezTo>
                    <a:pt x="0" y="26337"/>
                    <a:pt x="219" y="26510"/>
                    <a:pt x="455" y="26513"/>
                  </a:cubicBezTo>
                  <a:cubicBezTo>
                    <a:pt x="460" y="26513"/>
                    <a:pt x="466" y="26513"/>
                    <a:pt x="471" y="26513"/>
                  </a:cubicBezTo>
                  <a:cubicBezTo>
                    <a:pt x="698" y="26513"/>
                    <a:pt x="898" y="26415"/>
                    <a:pt x="1090" y="26351"/>
                  </a:cubicBezTo>
                  <a:cubicBezTo>
                    <a:pt x="1285" y="26284"/>
                    <a:pt x="1504" y="26197"/>
                    <a:pt x="1707" y="26108"/>
                  </a:cubicBezTo>
                  <a:cubicBezTo>
                    <a:pt x="2123" y="25920"/>
                    <a:pt x="2522" y="25701"/>
                    <a:pt x="2907" y="25454"/>
                  </a:cubicBezTo>
                  <a:cubicBezTo>
                    <a:pt x="3682" y="24960"/>
                    <a:pt x="4388" y="24366"/>
                    <a:pt x="5061" y="23742"/>
                  </a:cubicBezTo>
                  <a:cubicBezTo>
                    <a:pt x="5345" y="23478"/>
                    <a:pt x="5656" y="23090"/>
                    <a:pt x="6075" y="23059"/>
                  </a:cubicBezTo>
                  <a:cubicBezTo>
                    <a:pt x="6098" y="23058"/>
                    <a:pt x="6121" y="23057"/>
                    <a:pt x="6144" y="23057"/>
                  </a:cubicBezTo>
                  <a:cubicBezTo>
                    <a:pt x="6369" y="23057"/>
                    <a:pt x="6603" y="23115"/>
                    <a:pt x="6823" y="23150"/>
                  </a:cubicBezTo>
                  <a:lnTo>
                    <a:pt x="7461" y="23247"/>
                  </a:lnTo>
                  <a:cubicBezTo>
                    <a:pt x="7220" y="23475"/>
                    <a:pt x="7008" y="23733"/>
                    <a:pt x="6835" y="24017"/>
                  </a:cubicBezTo>
                  <a:cubicBezTo>
                    <a:pt x="6380" y="24744"/>
                    <a:pt x="6181" y="25603"/>
                    <a:pt x="6027" y="26438"/>
                  </a:cubicBezTo>
                  <a:cubicBezTo>
                    <a:pt x="5873" y="27275"/>
                    <a:pt x="5759" y="28192"/>
                    <a:pt x="5437" y="29020"/>
                  </a:cubicBezTo>
                  <a:cubicBezTo>
                    <a:pt x="5292" y="29401"/>
                    <a:pt x="5093" y="29759"/>
                    <a:pt x="4845" y="30082"/>
                  </a:cubicBezTo>
                  <a:cubicBezTo>
                    <a:pt x="4616" y="30373"/>
                    <a:pt x="4354" y="30633"/>
                    <a:pt x="4082" y="30886"/>
                  </a:cubicBezTo>
                  <a:cubicBezTo>
                    <a:pt x="3466" y="31458"/>
                    <a:pt x="2804" y="32000"/>
                    <a:pt x="2390" y="32751"/>
                  </a:cubicBezTo>
                  <a:cubicBezTo>
                    <a:pt x="2335" y="32842"/>
                    <a:pt x="2407" y="32991"/>
                    <a:pt x="2518" y="32996"/>
                  </a:cubicBezTo>
                  <a:cubicBezTo>
                    <a:pt x="2659" y="33006"/>
                    <a:pt x="2801" y="33012"/>
                    <a:pt x="2943" y="33012"/>
                  </a:cubicBezTo>
                  <a:cubicBezTo>
                    <a:pt x="4128" y="33012"/>
                    <a:pt x="5289" y="32654"/>
                    <a:pt x="6272" y="31981"/>
                  </a:cubicBezTo>
                  <a:lnTo>
                    <a:pt x="6296" y="31961"/>
                  </a:lnTo>
                  <a:lnTo>
                    <a:pt x="6296" y="31961"/>
                  </a:lnTo>
                  <a:cubicBezTo>
                    <a:pt x="6193" y="32132"/>
                    <a:pt x="6096" y="32305"/>
                    <a:pt x="6007" y="32486"/>
                  </a:cubicBezTo>
                  <a:cubicBezTo>
                    <a:pt x="5716" y="33095"/>
                    <a:pt x="5545" y="33754"/>
                    <a:pt x="5499" y="34428"/>
                  </a:cubicBezTo>
                  <a:cubicBezTo>
                    <a:pt x="5473" y="34818"/>
                    <a:pt x="5487" y="35208"/>
                    <a:pt x="5548" y="35593"/>
                  </a:cubicBezTo>
                  <a:cubicBezTo>
                    <a:pt x="5557" y="35670"/>
                    <a:pt x="5615" y="35733"/>
                    <a:pt x="5692" y="35749"/>
                  </a:cubicBezTo>
                  <a:cubicBezTo>
                    <a:pt x="5875" y="35787"/>
                    <a:pt x="6058" y="35804"/>
                    <a:pt x="6239" y="35804"/>
                  </a:cubicBezTo>
                  <a:cubicBezTo>
                    <a:pt x="6936" y="35804"/>
                    <a:pt x="7615" y="35557"/>
                    <a:pt x="8274" y="35314"/>
                  </a:cubicBezTo>
                  <a:lnTo>
                    <a:pt x="8274" y="35314"/>
                  </a:lnTo>
                  <a:cubicBezTo>
                    <a:pt x="7557" y="35894"/>
                    <a:pt x="6975" y="36626"/>
                    <a:pt x="6573" y="37456"/>
                  </a:cubicBezTo>
                  <a:cubicBezTo>
                    <a:pt x="6525" y="37552"/>
                    <a:pt x="6590" y="37689"/>
                    <a:pt x="6703" y="37701"/>
                  </a:cubicBezTo>
                  <a:cubicBezTo>
                    <a:pt x="6896" y="37721"/>
                    <a:pt x="7090" y="37730"/>
                    <a:pt x="7284" y="37730"/>
                  </a:cubicBezTo>
                  <a:cubicBezTo>
                    <a:pt x="8119" y="37730"/>
                    <a:pt x="8958" y="37567"/>
                    <a:pt x="9774" y="37422"/>
                  </a:cubicBezTo>
                  <a:cubicBezTo>
                    <a:pt x="10705" y="37258"/>
                    <a:pt x="11632" y="37064"/>
                    <a:pt x="12527" y="36763"/>
                  </a:cubicBezTo>
                  <a:cubicBezTo>
                    <a:pt x="13425" y="36462"/>
                    <a:pt x="14262" y="36067"/>
                    <a:pt x="15013" y="35511"/>
                  </a:cubicBezTo>
                  <a:cubicBezTo>
                    <a:pt x="15740" y="34972"/>
                    <a:pt x="16366" y="34303"/>
                    <a:pt x="16857" y="33540"/>
                  </a:cubicBezTo>
                  <a:cubicBezTo>
                    <a:pt x="17186" y="33030"/>
                    <a:pt x="17454" y="32481"/>
                    <a:pt x="17653" y="31908"/>
                  </a:cubicBezTo>
                  <a:lnTo>
                    <a:pt x="17776" y="32991"/>
                  </a:lnTo>
                  <a:lnTo>
                    <a:pt x="17940" y="34440"/>
                  </a:lnTo>
                  <a:cubicBezTo>
                    <a:pt x="17993" y="34900"/>
                    <a:pt x="18060" y="35367"/>
                    <a:pt x="18058" y="35834"/>
                  </a:cubicBezTo>
                  <a:cubicBezTo>
                    <a:pt x="18055" y="36267"/>
                    <a:pt x="17949" y="36695"/>
                    <a:pt x="17750" y="37078"/>
                  </a:cubicBezTo>
                  <a:cubicBezTo>
                    <a:pt x="17557" y="37456"/>
                    <a:pt x="17316" y="37805"/>
                    <a:pt x="17167" y="38197"/>
                  </a:cubicBezTo>
                  <a:cubicBezTo>
                    <a:pt x="17016" y="38592"/>
                    <a:pt x="16987" y="39047"/>
                    <a:pt x="16970" y="39482"/>
                  </a:cubicBezTo>
                  <a:cubicBezTo>
                    <a:pt x="16955" y="39918"/>
                    <a:pt x="16953" y="40313"/>
                    <a:pt x="16787" y="40693"/>
                  </a:cubicBezTo>
                  <a:cubicBezTo>
                    <a:pt x="16621" y="41071"/>
                    <a:pt x="16356" y="41309"/>
                    <a:pt x="16060" y="41535"/>
                  </a:cubicBezTo>
                  <a:cubicBezTo>
                    <a:pt x="15904" y="41651"/>
                    <a:pt x="15742" y="41759"/>
                    <a:pt x="15581" y="41865"/>
                  </a:cubicBezTo>
                  <a:cubicBezTo>
                    <a:pt x="15418" y="41971"/>
                    <a:pt x="15230" y="42103"/>
                    <a:pt x="15290" y="42325"/>
                  </a:cubicBezTo>
                  <a:cubicBezTo>
                    <a:pt x="15333" y="42498"/>
                    <a:pt x="15511" y="42575"/>
                    <a:pt x="15675" y="42592"/>
                  </a:cubicBezTo>
                  <a:cubicBezTo>
                    <a:pt x="15700" y="42594"/>
                    <a:pt x="15725" y="42595"/>
                    <a:pt x="15750" y="42595"/>
                  </a:cubicBezTo>
                  <a:cubicBezTo>
                    <a:pt x="15908" y="42595"/>
                    <a:pt x="16068" y="42553"/>
                    <a:pt x="16224" y="42524"/>
                  </a:cubicBezTo>
                  <a:cubicBezTo>
                    <a:pt x="16604" y="42459"/>
                    <a:pt x="16982" y="42390"/>
                    <a:pt x="17360" y="42315"/>
                  </a:cubicBezTo>
                  <a:cubicBezTo>
                    <a:pt x="18854" y="42007"/>
                    <a:pt x="20368" y="41576"/>
                    <a:pt x="21632" y="40690"/>
                  </a:cubicBezTo>
                  <a:cubicBezTo>
                    <a:pt x="22303" y="40219"/>
                    <a:pt x="22881" y="39624"/>
                    <a:pt x="23326" y="38936"/>
                  </a:cubicBezTo>
                  <a:cubicBezTo>
                    <a:pt x="23634" y="38457"/>
                    <a:pt x="23923" y="37906"/>
                    <a:pt x="24043" y="37336"/>
                  </a:cubicBezTo>
                  <a:cubicBezTo>
                    <a:pt x="24178" y="37684"/>
                    <a:pt x="24325" y="38026"/>
                    <a:pt x="24491" y="38363"/>
                  </a:cubicBezTo>
                  <a:cubicBezTo>
                    <a:pt x="25124" y="39675"/>
                    <a:pt x="25973" y="40871"/>
                    <a:pt x="27001" y="41901"/>
                  </a:cubicBezTo>
                  <a:cubicBezTo>
                    <a:pt x="27169" y="42072"/>
                    <a:pt x="27343" y="42236"/>
                    <a:pt x="27521" y="42399"/>
                  </a:cubicBezTo>
                  <a:cubicBezTo>
                    <a:pt x="27699" y="42560"/>
                    <a:pt x="27882" y="42717"/>
                    <a:pt x="28038" y="42897"/>
                  </a:cubicBezTo>
                  <a:cubicBezTo>
                    <a:pt x="28197" y="43068"/>
                    <a:pt x="28322" y="43268"/>
                    <a:pt x="28402" y="43487"/>
                  </a:cubicBezTo>
                  <a:cubicBezTo>
                    <a:pt x="28484" y="43718"/>
                    <a:pt x="28522" y="43966"/>
                    <a:pt x="28628" y="44187"/>
                  </a:cubicBezTo>
                  <a:cubicBezTo>
                    <a:pt x="28734" y="44411"/>
                    <a:pt x="28893" y="44585"/>
                    <a:pt x="29112" y="44678"/>
                  </a:cubicBezTo>
                  <a:cubicBezTo>
                    <a:pt x="29197" y="44715"/>
                    <a:pt x="29289" y="44734"/>
                    <a:pt x="29379" y="44734"/>
                  </a:cubicBezTo>
                  <a:cubicBezTo>
                    <a:pt x="29522" y="44734"/>
                    <a:pt x="29663" y="44686"/>
                    <a:pt x="29778" y="44585"/>
                  </a:cubicBezTo>
                  <a:cubicBezTo>
                    <a:pt x="29964" y="44421"/>
                    <a:pt x="30082" y="44144"/>
                    <a:pt x="30192" y="43915"/>
                  </a:cubicBezTo>
                  <a:cubicBezTo>
                    <a:pt x="30303" y="43684"/>
                    <a:pt x="30433" y="43403"/>
                    <a:pt x="30539" y="43141"/>
                  </a:cubicBezTo>
                  <a:cubicBezTo>
                    <a:pt x="30746" y="42611"/>
                    <a:pt x="30907" y="42065"/>
                    <a:pt x="31023" y="41509"/>
                  </a:cubicBezTo>
                  <a:cubicBezTo>
                    <a:pt x="31054" y="41367"/>
                    <a:pt x="31078" y="41225"/>
                    <a:pt x="31102" y="41080"/>
                  </a:cubicBezTo>
                  <a:cubicBezTo>
                    <a:pt x="31104" y="41054"/>
                    <a:pt x="31104" y="41027"/>
                    <a:pt x="31097" y="41003"/>
                  </a:cubicBezTo>
                  <a:cubicBezTo>
                    <a:pt x="31112" y="40982"/>
                    <a:pt x="31121" y="40960"/>
                    <a:pt x="31121" y="40936"/>
                  </a:cubicBezTo>
                  <a:cubicBezTo>
                    <a:pt x="31246" y="39237"/>
                    <a:pt x="31367" y="37509"/>
                    <a:pt x="31090" y="35819"/>
                  </a:cubicBezTo>
                  <a:cubicBezTo>
                    <a:pt x="31071" y="35721"/>
                    <a:pt x="31056" y="35624"/>
                    <a:pt x="31035" y="35523"/>
                  </a:cubicBezTo>
                  <a:lnTo>
                    <a:pt x="31035" y="35523"/>
                  </a:lnTo>
                  <a:cubicBezTo>
                    <a:pt x="31458" y="36137"/>
                    <a:pt x="31959" y="36695"/>
                    <a:pt x="32500" y="37213"/>
                  </a:cubicBezTo>
                  <a:cubicBezTo>
                    <a:pt x="33333" y="38002"/>
                    <a:pt x="34250" y="38698"/>
                    <a:pt x="35145" y="39420"/>
                  </a:cubicBezTo>
                  <a:cubicBezTo>
                    <a:pt x="36125" y="40209"/>
                    <a:pt x="37049" y="41061"/>
                    <a:pt x="37915" y="41973"/>
                  </a:cubicBezTo>
                  <a:cubicBezTo>
                    <a:pt x="38064" y="42133"/>
                    <a:pt x="38241" y="42369"/>
                    <a:pt x="38465" y="42369"/>
                  </a:cubicBezTo>
                  <a:cubicBezTo>
                    <a:pt x="38518" y="42369"/>
                    <a:pt x="38572" y="42357"/>
                    <a:pt x="38630" y="42327"/>
                  </a:cubicBezTo>
                  <a:cubicBezTo>
                    <a:pt x="38847" y="42214"/>
                    <a:pt x="38921" y="41947"/>
                    <a:pt x="38955" y="41725"/>
                  </a:cubicBezTo>
                  <a:cubicBezTo>
                    <a:pt x="39054" y="41066"/>
                    <a:pt x="39150" y="40406"/>
                    <a:pt x="39229" y="39745"/>
                  </a:cubicBezTo>
                  <a:cubicBezTo>
                    <a:pt x="39386" y="38467"/>
                    <a:pt x="39475" y="37169"/>
                    <a:pt x="39367" y="35884"/>
                  </a:cubicBezTo>
                  <a:cubicBezTo>
                    <a:pt x="39275" y="34743"/>
                    <a:pt x="39027" y="33605"/>
                    <a:pt x="38560" y="32558"/>
                  </a:cubicBezTo>
                  <a:cubicBezTo>
                    <a:pt x="38329" y="32034"/>
                    <a:pt x="38038" y="31535"/>
                    <a:pt x="37699" y="31073"/>
                  </a:cubicBezTo>
                  <a:cubicBezTo>
                    <a:pt x="37357" y="30630"/>
                    <a:pt x="36986" y="30209"/>
                    <a:pt x="36587" y="29815"/>
                  </a:cubicBezTo>
                  <a:cubicBezTo>
                    <a:pt x="35805" y="29023"/>
                    <a:pt x="34955" y="28293"/>
                    <a:pt x="34252" y="27425"/>
                  </a:cubicBezTo>
                  <a:cubicBezTo>
                    <a:pt x="34084" y="27220"/>
                    <a:pt x="33927" y="27003"/>
                    <a:pt x="33781" y="26782"/>
                  </a:cubicBezTo>
                  <a:cubicBezTo>
                    <a:pt x="33889" y="26438"/>
                    <a:pt x="34272" y="26248"/>
                    <a:pt x="34611" y="26243"/>
                  </a:cubicBezTo>
                  <a:cubicBezTo>
                    <a:pt x="34618" y="26243"/>
                    <a:pt x="34625" y="26243"/>
                    <a:pt x="34632" y="26243"/>
                  </a:cubicBezTo>
                  <a:cubicBezTo>
                    <a:pt x="35079" y="26243"/>
                    <a:pt x="35489" y="26539"/>
                    <a:pt x="35776" y="26854"/>
                  </a:cubicBezTo>
                  <a:cubicBezTo>
                    <a:pt x="36115" y="27218"/>
                    <a:pt x="36363" y="27661"/>
                    <a:pt x="36664" y="28053"/>
                  </a:cubicBezTo>
                  <a:cubicBezTo>
                    <a:pt x="36953" y="28431"/>
                    <a:pt x="37280" y="28777"/>
                    <a:pt x="37641" y="29085"/>
                  </a:cubicBezTo>
                  <a:cubicBezTo>
                    <a:pt x="38380" y="29716"/>
                    <a:pt x="39239" y="30149"/>
                    <a:pt x="40158" y="30440"/>
                  </a:cubicBezTo>
                  <a:cubicBezTo>
                    <a:pt x="41080" y="30731"/>
                    <a:pt x="42057" y="30924"/>
                    <a:pt x="42936" y="31348"/>
                  </a:cubicBezTo>
                  <a:cubicBezTo>
                    <a:pt x="43179" y="31463"/>
                    <a:pt x="43410" y="31600"/>
                    <a:pt x="43626" y="31757"/>
                  </a:cubicBezTo>
                  <a:cubicBezTo>
                    <a:pt x="43850" y="31913"/>
                    <a:pt x="44065" y="32084"/>
                    <a:pt x="44288" y="32238"/>
                  </a:cubicBezTo>
                  <a:cubicBezTo>
                    <a:pt x="44650" y="32487"/>
                    <a:pt x="45062" y="32711"/>
                    <a:pt x="45503" y="32711"/>
                  </a:cubicBezTo>
                  <a:cubicBezTo>
                    <a:pt x="45591" y="32711"/>
                    <a:pt x="45679" y="32702"/>
                    <a:pt x="45768" y="32683"/>
                  </a:cubicBezTo>
                  <a:cubicBezTo>
                    <a:pt x="45889" y="32657"/>
                    <a:pt x="45947" y="32565"/>
                    <a:pt x="45918" y="32445"/>
                  </a:cubicBezTo>
                  <a:cubicBezTo>
                    <a:pt x="45557" y="30977"/>
                    <a:pt x="44844" y="29617"/>
                    <a:pt x="43841" y="28484"/>
                  </a:cubicBezTo>
                  <a:cubicBezTo>
                    <a:pt x="43718" y="28346"/>
                    <a:pt x="43593" y="28214"/>
                    <a:pt x="43463" y="28082"/>
                  </a:cubicBezTo>
                  <a:lnTo>
                    <a:pt x="43463" y="28082"/>
                  </a:lnTo>
                  <a:cubicBezTo>
                    <a:pt x="44009" y="28173"/>
                    <a:pt x="44575" y="28207"/>
                    <a:pt x="45126" y="28212"/>
                  </a:cubicBezTo>
                  <a:cubicBezTo>
                    <a:pt x="45176" y="28212"/>
                    <a:pt x="45226" y="28212"/>
                    <a:pt x="45276" y="28212"/>
                  </a:cubicBezTo>
                  <a:cubicBezTo>
                    <a:pt x="45643" y="28212"/>
                    <a:pt x="46011" y="28204"/>
                    <a:pt x="46380" y="28204"/>
                  </a:cubicBezTo>
                  <a:cubicBezTo>
                    <a:pt x="46679" y="28204"/>
                    <a:pt x="46978" y="28209"/>
                    <a:pt x="47277" y="28229"/>
                  </a:cubicBezTo>
                  <a:cubicBezTo>
                    <a:pt x="47638" y="28250"/>
                    <a:pt x="47999" y="28296"/>
                    <a:pt x="48356" y="28366"/>
                  </a:cubicBezTo>
                  <a:cubicBezTo>
                    <a:pt x="48709" y="28440"/>
                    <a:pt x="49054" y="28534"/>
                    <a:pt x="49410" y="28592"/>
                  </a:cubicBezTo>
                  <a:cubicBezTo>
                    <a:pt x="49606" y="28624"/>
                    <a:pt x="49795" y="28654"/>
                    <a:pt x="49977" y="28654"/>
                  </a:cubicBezTo>
                  <a:cubicBezTo>
                    <a:pt x="50123" y="28654"/>
                    <a:pt x="50264" y="28635"/>
                    <a:pt x="50399" y="28580"/>
                  </a:cubicBezTo>
                  <a:cubicBezTo>
                    <a:pt x="50527" y="28529"/>
                    <a:pt x="50647" y="28448"/>
                    <a:pt x="50709" y="28322"/>
                  </a:cubicBezTo>
                  <a:cubicBezTo>
                    <a:pt x="50774" y="28178"/>
                    <a:pt x="50755" y="28010"/>
                    <a:pt x="50659" y="27884"/>
                  </a:cubicBezTo>
                  <a:cubicBezTo>
                    <a:pt x="50563" y="27752"/>
                    <a:pt x="50423" y="27648"/>
                    <a:pt x="50303" y="27538"/>
                  </a:cubicBezTo>
                  <a:cubicBezTo>
                    <a:pt x="50182" y="27425"/>
                    <a:pt x="50052" y="27300"/>
                    <a:pt x="49927" y="27177"/>
                  </a:cubicBezTo>
                  <a:cubicBezTo>
                    <a:pt x="49679" y="26931"/>
                    <a:pt x="49434" y="26686"/>
                    <a:pt x="49196" y="26433"/>
                  </a:cubicBezTo>
                  <a:cubicBezTo>
                    <a:pt x="48721" y="25937"/>
                    <a:pt x="48267" y="25425"/>
                    <a:pt x="47831" y="24895"/>
                  </a:cubicBezTo>
                  <a:cubicBezTo>
                    <a:pt x="47614" y="24630"/>
                    <a:pt x="47400" y="24366"/>
                    <a:pt x="47193" y="24096"/>
                  </a:cubicBezTo>
                  <a:cubicBezTo>
                    <a:pt x="46984" y="23824"/>
                    <a:pt x="46791" y="23557"/>
                    <a:pt x="46642" y="23256"/>
                  </a:cubicBezTo>
                  <a:cubicBezTo>
                    <a:pt x="46490" y="22955"/>
                    <a:pt x="46382" y="22628"/>
                    <a:pt x="46269" y="22308"/>
                  </a:cubicBezTo>
                  <a:cubicBezTo>
                    <a:pt x="46163" y="22007"/>
                    <a:pt x="46031" y="21718"/>
                    <a:pt x="45874" y="21442"/>
                  </a:cubicBezTo>
                  <a:cubicBezTo>
                    <a:pt x="45646" y="21042"/>
                    <a:pt x="45359" y="20679"/>
                    <a:pt x="45022" y="20363"/>
                  </a:cubicBezTo>
                  <a:lnTo>
                    <a:pt x="45022" y="20363"/>
                  </a:lnTo>
                  <a:cubicBezTo>
                    <a:pt x="45753" y="20614"/>
                    <a:pt x="46531" y="20719"/>
                    <a:pt x="47308" y="20719"/>
                  </a:cubicBezTo>
                  <a:cubicBezTo>
                    <a:pt x="47786" y="20719"/>
                    <a:pt x="48263" y="20679"/>
                    <a:pt x="48729" y="20609"/>
                  </a:cubicBezTo>
                  <a:cubicBezTo>
                    <a:pt x="50397" y="20356"/>
                    <a:pt x="51997" y="19759"/>
                    <a:pt x="53590" y="19237"/>
                  </a:cubicBezTo>
                  <a:lnTo>
                    <a:pt x="54291" y="19008"/>
                  </a:lnTo>
                  <a:cubicBezTo>
                    <a:pt x="54471" y="18948"/>
                    <a:pt x="54652" y="18890"/>
                    <a:pt x="54822" y="18804"/>
                  </a:cubicBezTo>
                  <a:cubicBezTo>
                    <a:pt x="55164" y="18626"/>
                    <a:pt x="55458" y="18361"/>
                    <a:pt x="55460" y="17949"/>
                  </a:cubicBezTo>
                  <a:cubicBezTo>
                    <a:pt x="55460" y="17865"/>
                    <a:pt x="55386" y="17812"/>
                    <a:pt x="55316" y="17793"/>
                  </a:cubicBezTo>
                  <a:cubicBezTo>
                    <a:pt x="53751" y="17336"/>
                    <a:pt x="52185" y="16874"/>
                    <a:pt x="50693" y="16217"/>
                  </a:cubicBezTo>
                  <a:cubicBezTo>
                    <a:pt x="49946" y="15884"/>
                    <a:pt x="49222" y="15502"/>
                    <a:pt x="48529" y="15073"/>
                  </a:cubicBezTo>
                  <a:cubicBezTo>
                    <a:pt x="47829" y="14643"/>
                    <a:pt x="47133" y="14190"/>
                    <a:pt x="46385" y="13841"/>
                  </a:cubicBezTo>
                  <a:cubicBezTo>
                    <a:pt x="45927" y="13629"/>
                    <a:pt x="45451" y="13466"/>
                    <a:pt x="44960" y="13355"/>
                  </a:cubicBezTo>
                  <a:cubicBezTo>
                    <a:pt x="45845" y="13218"/>
                    <a:pt x="46702" y="12895"/>
                    <a:pt x="47530" y="12534"/>
                  </a:cubicBezTo>
                  <a:cubicBezTo>
                    <a:pt x="48770" y="11995"/>
                    <a:pt x="49983" y="11384"/>
                    <a:pt x="51311" y="11105"/>
                  </a:cubicBezTo>
                  <a:cubicBezTo>
                    <a:pt x="52141" y="10929"/>
                    <a:pt x="52996" y="10821"/>
                    <a:pt x="53778" y="10477"/>
                  </a:cubicBezTo>
                  <a:cubicBezTo>
                    <a:pt x="53901" y="10421"/>
                    <a:pt x="53944" y="10207"/>
                    <a:pt x="53790" y="10154"/>
                  </a:cubicBezTo>
                  <a:cubicBezTo>
                    <a:pt x="52741" y="9779"/>
                    <a:pt x="51679" y="9408"/>
                    <a:pt x="50579" y="9201"/>
                  </a:cubicBezTo>
                  <a:cubicBezTo>
                    <a:pt x="50048" y="9101"/>
                    <a:pt x="49517" y="9042"/>
                    <a:pt x="48991" y="9042"/>
                  </a:cubicBezTo>
                  <a:cubicBezTo>
                    <a:pt x="48431" y="9042"/>
                    <a:pt x="47875" y="9109"/>
                    <a:pt x="47328" y="9261"/>
                  </a:cubicBezTo>
                  <a:cubicBezTo>
                    <a:pt x="46786" y="9410"/>
                    <a:pt x="46276" y="9675"/>
                    <a:pt x="45718" y="9755"/>
                  </a:cubicBezTo>
                  <a:cubicBezTo>
                    <a:pt x="44401" y="8477"/>
                    <a:pt x="42726" y="7471"/>
                    <a:pt x="40892" y="7187"/>
                  </a:cubicBezTo>
                  <a:cubicBezTo>
                    <a:pt x="40705" y="7160"/>
                    <a:pt x="40517" y="7141"/>
                    <a:pt x="40327" y="7126"/>
                  </a:cubicBezTo>
                  <a:lnTo>
                    <a:pt x="40344" y="7107"/>
                  </a:lnTo>
                  <a:cubicBezTo>
                    <a:pt x="40649" y="6676"/>
                    <a:pt x="40832" y="6181"/>
                    <a:pt x="40994" y="5680"/>
                  </a:cubicBezTo>
                  <a:cubicBezTo>
                    <a:pt x="41174" y="5114"/>
                    <a:pt x="41343" y="4549"/>
                    <a:pt x="41506" y="3981"/>
                  </a:cubicBezTo>
                  <a:cubicBezTo>
                    <a:pt x="41588" y="3690"/>
                    <a:pt x="41672" y="3396"/>
                    <a:pt x="41752" y="3105"/>
                  </a:cubicBezTo>
                  <a:cubicBezTo>
                    <a:pt x="41829" y="2814"/>
                    <a:pt x="41915" y="2592"/>
                    <a:pt x="41949" y="2330"/>
                  </a:cubicBezTo>
                  <a:cubicBezTo>
                    <a:pt x="41980" y="2133"/>
                    <a:pt x="41971" y="1916"/>
                    <a:pt x="41867" y="1743"/>
                  </a:cubicBezTo>
                  <a:cubicBezTo>
                    <a:pt x="41786" y="1607"/>
                    <a:pt x="41641" y="1528"/>
                    <a:pt x="41490" y="1528"/>
                  </a:cubicBezTo>
                  <a:cubicBezTo>
                    <a:pt x="41435" y="1528"/>
                    <a:pt x="41379" y="1538"/>
                    <a:pt x="41326" y="1560"/>
                  </a:cubicBezTo>
                  <a:cubicBezTo>
                    <a:pt x="41102" y="1649"/>
                    <a:pt x="40953" y="1887"/>
                    <a:pt x="40815" y="2070"/>
                  </a:cubicBezTo>
                  <a:lnTo>
                    <a:pt x="40315" y="2739"/>
                  </a:lnTo>
                  <a:cubicBezTo>
                    <a:pt x="39990" y="3175"/>
                    <a:pt x="39660" y="3605"/>
                    <a:pt x="39287" y="3998"/>
                  </a:cubicBezTo>
                  <a:cubicBezTo>
                    <a:pt x="38960" y="4344"/>
                    <a:pt x="38580" y="4705"/>
                    <a:pt x="38081" y="4741"/>
                  </a:cubicBezTo>
                  <a:cubicBezTo>
                    <a:pt x="38050" y="4744"/>
                    <a:pt x="38019" y="4745"/>
                    <a:pt x="37988" y="4745"/>
                  </a:cubicBezTo>
                  <a:cubicBezTo>
                    <a:pt x="37514" y="4745"/>
                    <a:pt x="37011" y="4499"/>
                    <a:pt x="36580" y="4296"/>
                  </a:cubicBezTo>
                  <a:cubicBezTo>
                    <a:pt x="35586" y="3829"/>
                    <a:pt x="34645" y="3256"/>
                    <a:pt x="33665" y="2766"/>
                  </a:cubicBezTo>
                  <a:cubicBezTo>
                    <a:pt x="32746" y="2311"/>
                    <a:pt x="31788" y="1938"/>
                    <a:pt x="30770" y="1791"/>
                  </a:cubicBezTo>
                  <a:cubicBezTo>
                    <a:pt x="30411" y="1740"/>
                    <a:pt x="30050" y="1714"/>
                    <a:pt x="29689" y="1714"/>
                  </a:cubicBezTo>
                  <a:cubicBezTo>
                    <a:pt x="29131" y="1714"/>
                    <a:pt x="28573" y="1775"/>
                    <a:pt x="28026" y="1897"/>
                  </a:cubicBezTo>
                  <a:cubicBezTo>
                    <a:pt x="27126" y="2094"/>
                    <a:pt x="26267" y="2455"/>
                    <a:pt x="25514" y="2987"/>
                  </a:cubicBezTo>
                  <a:cubicBezTo>
                    <a:pt x="25340" y="3110"/>
                    <a:pt x="25174" y="3242"/>
                    <a:pt x="25015" y="3382"/>
                  </a:cubicBezTo>
                  <a:cubicBezTo>
                    <a:pt x="24727" y="3158"/>
                    <a:pt x="24462" y="2903"/>
                    <a:pt x="24226" y="2624"/>
                  </a:cubicBezTo>
                  <a:cubicBezTo>
                    <a:pt x="23836" y="2161"/>
                    <a:pt x="23545" y="1644"/>
                    <a:pt x="23319" y="1083"/>
                  </a:cubicBezTo>
                  <a:cubicBezTo>
                    <a:pt x="23134" y="628"/>
                    <a:pt x="22836" y="1"/>
                    <a:pt x="2227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" name="Google Shape;4226;p35">
              <a:extLst>
                <a:ext uri="{FF2B5EF4-FFF2-40B4-BE49-F238E27FC236}">
                  <a16:creationId xmlns:a16="http://schemas.microsoft.com/office/drawing/2014/main" id="{96FA6DB5-9BB6-E919-4644-CF720FCF7A24}"/>
                </a:ext>
              </a:extLst>
            </p:cNvPr>
            <p:cNvSpPr/>
            <p:nvPr/>
          </p:nvSpPr>
          <p:spPr>
            <a:xfrm>
              <a:off x="6764850" y="2549000"/>
              <a:ext cx="110800" cy="79650"/>
            </a:xfrm>
            <a:custGeom>
              <a:avLst/>
              <a:gdLst/>
              <a:ahLst/>
              <a:cxnLst/>
              <a:rect l="l" t="t" r="r" b="b"/>
              <a:pathLst>
                <a:path w="4432" h="3186" extrusionOk="0">
                  <a:moveTo>
                    <a:pt x="254" y="0"/>
                  </a:moveTo>
                  <a:cubicBezTo>
                    <a:pt x="125" y="0"/>
                    <a:pt x="0" y="143"/>
                    <a:pt x="100" y="274"/>
                  </a:cubicBezTo>
                  <a:cubicBezTo>
                    <a:pt x="908" y="1323"/>
                    <a:pt x="1946" y="2170"/>
                    <a:pt x="3132" y="2753"/>
                  </a:cubicBezTo>
                  <a:cubicBezTo>
                    <a:pt x="3467" y="2914"/>
                    <a:pt x="3811" y="3054"/>
                    <a:pt x="4162" y="3172"/>
                  </a:cubicBezTo>
                  <a:cubicBezTo>
                    <a:pt x="4187" y="3180"/>
                    <a:pt x="4213" y="3185"/>
                    <a:pt x="4239" y="3185"/>
                  </a:cubicBezTo>
                  <a:cubicBezTo>
                    <a:pt x="4303" y="3185"/>
                    <a:pt x="4364" y="3155"/>
                    <a:pt x="4393" y="3087"/>
                  </a:cubicBezTo>
                  <a:cubicBezTo>
                    <a:pt x="4432" y="3010"/>
                    <a:pt x="4403" y="2883"/>
                    <a:pt x="4309" y="2852"/>
                  </a:cubicBezTo>
                  <a:cubicBezTo>
                    <a:pt x="3099" y="2450"/>
                    <a:pt x="1996" y="1771"/>
                    <a:pt x="1091" y="871"/>
                  </a:cubicBezTo>
                  <a:cubicBezTo>
                    <a:pt x="839" y="621"/>
                    <a:pt x="605" y="353"/>
                    <a:pt x="389" y="69"/>
                  </a:cubicBezTo>
                  <a:cubicBezTo>
                    <a:pt x="351" y="21"/>
                    <a:pt x="302" y="0"/>
                    <a:pt x="2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" name="Google Shape;4227;p35">
              <a:extLst>
                <a:ext uri="{FF2B5EF4-FFF2-40B4-BE49-F238E27FC236}">
                  <a16:creationId xmlns:a16="http://schemas.microsoft.com/office/drawing/2014/main" id="{CED1F0ED-3BF9-A75C-B5D7-29C5FE7B961B}"/>
                </a:ext>
              </a:extLst>
            </p:cNvPr>
            <p:cNvSpPr/>
            <p:nvPr/>
          </p:nvSpPr>
          <p:spPr>
            <a:xfrm>
              <a:off x="6600300" y="2297800"/>
              <a:ext cx="303100" cy="165225"/>
            </a:xfrm>
            <a:custGeom>
              <a:avLst/>
              <a:gdLst/>
              <a:ahLst/>
              <a:cxnLst/>
              <a:rect l="l" t="t" r="r" b="b"/>
              <a:pathLst>
                <a:path w="12124" h="6609" extrusionOk="0">
                  <a:moveTo>
                    <a:pt x="5811" y="1"/>
                  </a:moveTo>
                  <a:cubicBezTo>
                    <a:pt x="5778" y="1"/>
                    <a:pt x="5743" y="12"/>
                    <a:pt x="5710" y="38"/>
                  </a:cubicBezTo>
                  <a:cubicBezTo>
                    <a:pt x="4429" y="998"/>
                    <a:pt x="3002" y="1744"/>
                    <a:pt x="1481" y="2247"/>
                  </a:cubicBezTo>
                  <a:cubicBezTo>
                    <a:pt x="1053" y="2392"/>
                    <a:pt x="617" y="2515"/>
                    <a:pt x="174" y="2616"/>
                  </a:cubicBezTo>
                  <a:cubicBezTo>
                    <a:pt x="83" y="2637"/>
                    <a:pt x="6" y="2705"/>
                    <a:pt x="15" y="2808"/>
                  </a:cubicBezTo>
                  <a:cubicBezTo>
                    <a:pt x="18" y="2820"/>
                    <a:pt x="20" y="2835"/>
                    <a:pt x="25" y="2847"/>
                  </a:cubicBezTo>
                  <a:lnTo>
                    <a:pt x="15" y="2880"/>
                  </a:lnTo>
                  <a:cubicBezTo>
                    <a:pt x="1" y="2965"/>
                    <a:pt x="63" y="3078"/>
                    <a:pt x="160" y="3083"/>
                  </a:cubicBezTo>
                  <a:cubicBezTo>
                    <a:pt x="1652" y="3162"/>
                    <a:pt x="2886" y="4084"/>
                    <a:pt x="4167" y="4774"/>
                  </a:cubicBezTo>
                  <a:cubicBezTo>
                    <a:pt x="5375" y="5956"/>
                    <a:pt x="7058" y="6608"/>
                    <a:pt x="8740" y="6608"/>
                  </a:cubicBezTo>
                  <a:cubicBezTo>
                    <a:pt x="8743" y="6608"/>
                    <a:pt x="8746" y="6608"/>
                    <a:pt x="8749" y="6608"/>
                  </a:cubicBezTo>
                  <a:cubicBezTo>
                    <a:pt x="9243" y="6606"/>
                    <a:pt x="9734" y="6546"/>
                    <a:pt x="10212" y="6430"/>
                  </a:cubicBezTo>
                  <a:cubicBezTo>
                    <a:pt x="10302" y="6406"/>
                    <a:pt x="10342" y="6281"/>
                    <a:pt x="10314" y="6202"/>
                  </a:cubicBezTo>
                  <a:cubicBezTo>
                    <a:pt x="10287" y="6133"/>
                    <a:pt x="10211" y="6093"/>
                    <a:pt x="10133" y="6093"/>
                  </a:cubicBezTo>
                  <a:cubicBezTo>
                    <a:pt x="10118" y="6093"/>
                    <a:pt x="10102" y="6095"/>
                    <a:pt x="10087" y="6098"/>
                  </a:cubicBezTo>
                  <a:cubicBezTo>
                    <a:pt x="9642" y="6205"/>
                    <a:pt x="9184" y="6257"/>
                    <a:pt x="8726" y="6257"/>
                  </a:cubicBezTo>
                  <a:cubicBezTo>
                    <a:pt x="7592" y="6257"/>
                    <a:pt x="6455" y="5939"/>
                    <a:pt x="5488" y="5352"/>
                  </a:cubicBezTo>
                  <a:lnTo>
                    <a:pt x="5488" y="5352"/>
                  </a:lnTo>
                  <a:cubicBezTo>
                    <a:pt x="5927" y="5492"/>
                    <a:pt x="6383" y="5578"/>
                    <a:pt x="6848" y="5578"/>
                  </a:cubicBezTo>
                  <a:cubicBezTo>
                    <a:pt x="6933" y="5578"/>
                    <a:pt x="7019" y="5575"/>
                    <a:pt x="7105" y="5569"/>
                  </a:cubicBezTo>
                  <a:cubicBezTo>
                    <a:pt x="7979" y="5511"/>
                    <a:pt x="8812" y="5172"/>
                    <a:pt x="9543" y="4705"/>
                  </a:cubicBezTo>
                  <a:cubicBezTo>
                    <a:pt x="9962" y="4440"/>
                    <a:pt x="10338" y="4122"/>
                    <a:pt x="10720" y="3812"/>
                  </a:cubicBezTo>
                  <a:cubicBezTo>
                    <a:pt x="11103" y="3504"/>
                    <a:pt x="11490" y="3205"/>
                    <a:pt x="11940" y="3015"/>
                  </a:cubicBezTo>
                  <a:cubicBezTo>
                    <a:pt x="12123" y="2939"/>
                    <a:pt x="12051" y="2670"/>
                    <a:pt x="11887" y="2670"/>
                  </a:cubicBezTo>
                  <a:cubicBezTo>
                    <a:pt x="11865" y="2670"/>
                    <a:pt x="11842" y="2675"/>
                    <a:pt x="11818" y="2685"/>
                  </a:cubicBezTo>
                  <a:cubicBezTo>
                    <a:pt x="11295" y="2904"/>
                    <a:pt x="10855" y="3251"/>
                    <a:pt x="10422" y="3605"/>
                  </a:cubicBezTo>
                  <a:lnTo>
                    <a:pt x="8997" y="3157"/>
                  </a:lnTo>
                  <a:cubicBezTo>
                    <a:pt x="8985" y="3153"/>
                    <a:pt x="8973" y="3152"/>
                    <a:pt x="8961" y="3152"/>
                  </a:cubicBezTo>
                  <a:cubicBezTo>
                    <a:pt x="8881" y="3152"/>
                    <a:pt x="8805" y="3228"/>
                    <a:pt x="8793" y="3302"/>
                  </a:cubicBezTo>
                  <a:cubicBezTo>
                    <a:pt x="8776" y="3386"/>
                    <a:pt x="8845" y="3475"/>
                    <a:pt x="8937" y="3506"/>
                  </a:cubicBezTo>
                  <a:lnTo>
                    <a:pt x="10097" y="3867"/>
                  </a:lnTo>
                  <a:cubicBezTo>
                    <a:pt x="9955" y="3985"/>
                    <a:pt x="9808" y="4096"/>
                    <a:pt x="9661" y="4204"/>
                  </a:cubicBezTo>
                  <a:lnTo>
                    <a:pt x="9409" y="4375"/>
                  </a:lnTo>
                  <a:lnTo>
                    <a:pt x="9377" y="4370"/>
                  </a:lnTo>
                  <a:cubicBezTo>
                    <a:pt x="8131" y="4255"/>
                    <a:pt x="6975" y="3740"/>
                    <a:pt x="5880" y="3160"/>
                  </a:cubicBezTo>
                  <a:cubicBezTo>
                    <a:pt x="5563" y="2991"/>
                    <a:pt x="5250" y="2818"/>
                    <a:pt x="4937" y="2642"/>
                  </a:cubicBezTo>
                  <a:cubicBezTo>
                    <a:pt x="4916" y="2629"/>
                    <a:pt x="4892" y="2623"/>
                    <a:pt x="4867" y="2623"/>
                  </a:cubicBezTo>
                  <a:cubicBezTo>
                    <a:pt x="4801" y="2623"/>
                    <a:pt x="4732" y="2667"/>
                    <a:pt x="4704" y="2726"/>
                  </a:cubicBezTo>
                  <a:cubicBezTo>
                    <a:pt x="4665" y="2808"/>
                    <a:pt x="4706" y="2914"/>
                    <a:pt x="4788" y="2962"/>
                  </a:cubicBezTo>
                  <a:cubicBezTo>
                    <a:pt x="5895" y="3581"/>
                    <a:pt x="7024" y="4204"/>
                    <a:pt x="8256" y="4527"/>
                  </a:cubicBezTo>
                  <a:cubicBezTo>
                    <a:pt x="8475" y="4582"/>
                    <a:pt x="8696" y="4628"/>
                    <a:pt x="8920" y="4664"/>
                  </a:cubicBezTo>
                  <a:cubicBezTo>
                    <a:pt x="8434" y="4924"/>
                    <a:pt x="7909" y="5111"/>
                    <a:pt x="7365" y="5191"/>
                  </a:cubicBezTo>
                  <a:cubicBezTo>
                    <a:pt x="7199" y="5214"/>
                    <a:pt x="7034" y="5225"/>
                    <a:pt x="6871" y="5225"/>
                  </a:cubicBezTo>
                  <a:cubicBezTo>
                    <a:pt x="6226" y="5225"/>
                    <a:pt x="5599" y="5057"/>
                    <a:pt x="5002" y="4794"/>
                  </a:cubicBezTo>
                  <a:cubicBezTo>
                    <a:pt x="4790" y="4700"/>
                    <a:pt x="4583" y="4594"/>
                    <a:pt x="4379" y="4490"/>
                  </a:cubicBezTo>
                  <a:lnTo>
                    <a:pt x="4258" y="4365"/>
                  </a:lnTo>
                  <a:cubicBezTo>
                    <a:pt x="4228" y="4339"/>
                    <a:pt x="4190" y="4324"/>
                    <a:pt x="4152" y="4324"/>
                  </a:cubicBezTo>
                  <a:cubicBezTo>
                    <a:pt x="4132" y="4324"/>
                    <a:pt x="4111" y="4328"/>
                    <a:pt x="4092" y="4336"/>
                  </a:cubicBezTo>
                  <a:cubicBezTo>
                    <a:pt x="3664" y="4098"/>
                    <a:pt x="3240" y="3843"/>
                    <a:pt x="2812" y="3607"/>
                  </a:cubicBezTo>
                  <a:cubicBezTo>
                    <a:pt x="2186" y="3265"/>
                    <a:pt x="1519" y="2955"/>
                    <a:pt x="817" y="2813"/>
                  </a:cubicBezTo>
                  <a:cubicBezTo>
                    <a:pt x="2208" y="2435"/>
                    <a:pt x="3536" y="1860"/>
                    <a:pt x="4766" y="1104"/>
                  </a:cubicBezTo>
                  <a:cubicBezTo>
                    <a:pt x="5161" y="861"/>
                    <a:pt x="5541" y="604"/>
                    <a:pt x="5912" y="322"/>
                  </a:cubicBezTo>
                  <a:cubicBezTo>
                    <a:pt x="6062" y="212"/>
                    <a:pt x="5954" y="1"/>
                    <a:pt x="58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" name="Google Shape;4228;p35">
              <a:extLst>
                <a:ext uri="{FF2B5EF4-FFF2-40B4-BE49-F238E27FC236}">
                  <a16:creationId xmlns:a16="http://schemas.microsoft.com/office/drawing/2014/main" id="{6AACD5BF-14FB-C244-A1BC-178F59CEACB5}"/>
                </a:ext>
              </a:extLst>
            </p:cNvPr>
            <p:cNvSpPr/>
            <p:nvPr/>
          </p:nvSpPr>
          <p:spPr>
            <a:xfrm>
              <a:off x="6365275" y="2199200"/>
              <a:ext cx="348475" cy="150800"/>
            </a:xfrm>
            <a:custGeom>
              <a:avLst/>
              <a:gdLst/>
              <a:ahLst/>
              <a:cxnLst/>
              <a:rect l="l" t="t" r="r" b="b"/>
              <a:pathLst>
                <a:path w="13939" h="6032" extrusionOk="0">
                  <a:moveTo>
                    <a:pt x="256" y="1"/>
                  </a:moveTo>
                  <a:cubicBezTo>
                    <a:pt x="115" y="1"/>
                    <a:pt x="0" y="194"/>
                    <a:pt x="138" y="309"/>
                  </a:cubicBezTo>
                  <a:cubicBezTo>
                    <a:pt x="764" y="827"/>
                    <a:pt x="1400" y="1354"/>
                    <a:pt x="1869" y="2018"/>
                  </a:cubicBezTo>
                  <a:cubicBezTo>
                    <a:pt x="2338" y="2685"/>
                    <a:pt x="2579" y="3520"/>
                    <a:pt x="2764" y="4329"/>
                  </a:cubicBezTo>
                  <a:cubicBezTo>
                    <a:pt x="2884" y="4841"/>
                    <a:pt x="2990" y="5356"/>
                    <a:pt x="3084" y="5874"/>
                  </a:cubicBezTo>
                  <a:cubicBezTo>
                    <a:pt x="3102" y="5962"/>
                    <a:pt x="3169" y="6031"/>
                    <a:pt x="3259" y="6031"/>
                  </a:cubicBezTo>
                  <a:cubicBezTo>
                    <a:pt x="3265" y="6031"/>
                    <a:pt x="3271" y="6031"/>
                    <a:pt x="3277" y="6030"/>
                  </a:cubicBezTo>
                  <a:cubicBezTo>
                    <a:pt x="3368" y="6021"/>
                    <a:pt x="3452" y="5932"/>
                    <a:pt x="3433" y="5838"/>
                  </a:cubicBezTo>
                  <a:cubicBezTo>
                    <a:pt x="3375" y="5515"/>
                    <a:pt x="3310" y="5193"/>
                    <a:pt x="3243" y="4875"/>
                  </a:cubicBezTo>
                  <a:lnTo>
                    <a:pt x="3248" y="4875"/>
                  </a:lnTo>
                  <a:cubicBezTo>
                    <a:pt x="3996" y="5272"/>
                    <a:pt x="4819" y="5520"/>
                    <a:pt x="5664" y="5599"/>
                  </a:cubicBezTo>
                  <a:cubicBezTo>
                    <a:pt x="5670" y="5600"/>
                    <a:pt x="5676" y="5600"/>
                    <a:pt x="5682" y="5600"/>
                  </a:cubicBezTo>
                  <a:cubicBezTo>
                    <a:pt x="5771" y="5600"/>
                    <a:pt x="5853" y="5548"/>
                    <a:pt x="5871" y="5455"/>
                  </a:cubicBezTo>
                  <a:cubicBezTo>
                    <a:pt x="5888" y="5356"/>
                    <a:pt x="5821" y="5260"/>
                    <a:pt x="5724" y="5250"/>
                  </a:cubicBezTo>
                  <a:cubicBezTo>
                    <a:pt x="4911" y="5176"/>
                    <a:pt x="4117" y="4940"/>
                    <a:pt x="3395" y="4555"/>
                  </a:cubicBezTo>
                  <a:cubicBezTo>
                    <a:pt x="3371" y="4541"/>
                    <a:pt x="3345" y="4535"/>
                    <a:pt x="3319" y="4535"/>
                  </a:cubicBezTo>
                  <a:cubicBezTo>
                    <a:pt x="3266" y="4535"/>
                    <a:pt x="3215" y="4562"/>
                    <a:pt x="3188" y="4610"/>
                  </a:cubicBezTo>
                  <a:cubicBezTo>
                    <a:pt x="3171" y="4548"/>
                    <a:pt x="3159" y="4487"/>
                    <a:pt x="3147" y="4423"/>
                  </a:cubicBezTo>
                  <a:cubicBezTo>
                    <a:pt x="3135" y="4360"/>
                    <a:pt x="3118" y="4307"/>
                    <a:pt x="3106" y="4247"/>
                  </a:cubicBezTo>
                  <a:lnTo>
                    <a:pt x="3111" y="4247"/>
                  </a:lnTo>
                  <a:cubicBezTo>
                    <a:pt x="3373" y="3994"/>
                    <a:pt x="3724" y="3850"/>
                    <a:pt x="4071" y="3753"/>
                  </a:cubicBezTo>
                  <a:cubicBezTo>
                    <a:pt x="4456" y="3645"/>
                    <a:pt x="4851" y="3580"/>
                    <a:pt x="5250" y="3561"/>
                  </a:cubicBezTo>
                  <a:cubicBezTo>
                    <a:pt x="5424" y="3549"/>
                    <a:pt x="5598" y="3544"/>
                    <a:pt x="5771" y="3544"/>
                  </a:cubicBezTo>
                  <a:cubicBezTo>
                    <a:pt x="6403" y="3544"/>
                    <a:pt x="7035" y="3611"/>
                    <a:pt x="7662" y="3681"/>
                  </a:cubicBezTo>
                  <a:cubicBezTo>
                    <a:pt x="8399" y="3764"/>
                    <a:pt x="9160" y="3853"/>
                    <a:pt x="9913" y="3853"/>
                  </a:cubicBezTo>
                  <a:cubicBezTo>
                    <a:pt x="10672" y="3853"/>
                    <a:pt x="11423" y="3763"/>
                    <a:pt x="12138" y="3486"/>
                  </a:cubicBezTo>
                  <a:cubicBezTo>
                    <a:pt x="12908" y="3190"/>
                    <a:pt x="13667" y="2663"/>
                    <a:pt x="13912" y="1835"/>
                  </a:cubicBezTo>
                  <a:cubicBezTo>
                    <a:pt x="13938" y="1741"/>
                    <a:pt x="13854" y="1645"/>
                    <a:pt x="13770" y="1631"/>
                  </a:cubicBezTo>
                  <a:cubicBezTo>
                    <a:pt x="13762" y="1629"/>
                    <a:pt x="13754" y="1629"/>
                    <a:pt x="13746" y="1629"/>
                  </a:cubicBezTo>
                  <a:cubicBezTo>
                    <a:pt x="13669" y="1629"/>
                    <a:pt x="13589" y="1690"/>
                    <a:pt x="13565" y="1775"/>
                  </a:cubicBezTo>
                  <a:cubicBezTo>
                    <a:pt x="13366" y="2447"/>
                    <a:pt x="12697" y="2882"/>
                    <a:pt x="12078" y="3133"/>
                  </a:cubicBezTo>
                  <a:cubicBezTo>
                    <a:pt x="11409" y="3402"/>
                    <a:pt x="10680" y="3494"/>
                    <a:pt x="9960" y="3498"/>
                  </a:cubicBezTo>
                  <a:cubicBezTo>
                    <a:pt x="9927" y="3499"/>
                    <a:pt x="9895" y="3499"/>
                    <a:pt x="9862" y="3499"/>
                  </a:cubicBezTo>
                  <a:cubicBezTo>
                    <a:pt x="8482" y="3499"/>
                    <a:pt x="7121" y="3193"/>
                    <a:pt x="5744" y="3193"/>
                  </a:cubicBezTo>
                  <a:cubicBezTo>
                    <a:pt x="5593" y="3193"/>
                    <a:pt x="5442" y="3197"/>
                    <a:pt x="5291" y="3205"/>
                  </a:cubicBezTo>
                  <a:cubicBezTo>
                    <a:pt x="4844" y="3226"/>
                    <a:pt x="4396" y="3299"/>
                    <a:pt x="3963" y="3419"/>
                  </a:cubicBezTo>
                  <a:cubicBezTo>
                    <a:pt x="3619" y="3515"/>
                    <a:pt x="3294" y="3655"/>
                    <a:pt x="3014" y="3869"/>
                  </a:cubicBezTo>
                  <a:cubicBezTo>
                    <a:pt x="2952" y="3619"/>
                    <a:pt x="2884" y="3371"/>
                    <a:pt x="2805" y="3123"/>
                  </a:cubicBezTo>
                  <a:cubicBezTo>
                    <a:pt x="2663" y="2709"/>
                    <a:pt x="2483" y="2305"/>
                    <a:pt x="2242" y="1941"/>
                  </a:cubicBezTo>
                  <a:cubicBezTo>
                    <a:pt x="2001" y="1578"/>
                    <a:pt x="1727" y="1270"/>
                    <a:pt x="1426" y="971"/>
                  </a:cubicBezTo>
                  <a:cubicBezTo>
                    <a:pt x="1125" y="675"/>
                    <a:pt x="728" y="343"/>
                    <a:pt x="365" y="42"/>
                  </a:cubicBezTo>
                  <a:cubicBezTo>
                    <a:pt x="329" y="13"/>
                    <a:pt x="292" y="1"/>
                    <a:pt x="2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" name="Google Shape;4229;p35">
              <a:extLst>
                <a:ext uri="{FF2B5EF4-FFF2-40B4-BE49-F238E27FC236}">
                  <a16:creationId xmlns:a16="http://schemas.microsoft.com/office/drawing/2014/main" id="{FBE14A89-159C-455B-DA7B-B9D5F99B61A8}"/>
                </a:ext>
              </a:extLst>
            </p:cNvPr>
            <p:cNvSpPr/>
            <p:nvPr/>
          </p:nvSpPr>
          <p:spPr>
            <a:xfrm>
              <a:off x="6115250" y="2320575"/>
              <a:ext cx="107325" cy="111625"/>
            </a:xfrm>
            <a:custGeom>
              <a:avLst/>
              <a:gdLst/>
              <a:ahLst/>
              <a:cxnLst/>
              <a:rect l="l" t="t" r="r" b="b"/>
              <a:pathLst>
                <a:path w="4293" h="4465" extrusionOk="0">
                  <a:moveTo>
                    <a:pt x="521" y="0"/>
                  </a:moveTo>
                  <a:cubicBezTo>
                    <a:pt x="421" y="0"/>
                    <a:pt x="321" y="4"/>
                    <a:pt x="221" y="13"/>
                  </a:cubicBezTo>
                  <a:cubicBezTo>
                    <a:pt x="0" y="32"/>
                    <a:pt x="30" y="367"/>
                    <a:pt x="242" y="367"/>
                  </a:cubicBezTo>
                  <a:cubicBezTo>
                    <a:pt x="247" y="367"/>
                    <a:pt x="252" y="367"/>
                    <a:pt x="257" y="367"/>
                  </a:cubicBezTo>
                  <a:cubicBezTo>
                    <a:pt x="348" y="359"/>
                    <a:pt x="438" y="356"/>
                    <a:pt x="528" y="356"/>
                  </a:cubicBezTo>
                  <a:cubicBezTo>
                    <a:pt x="1187" y="356"/>
                    <a:pt x="1835" y="548"/>
                    <a:pt x="2390" y="910"/>
                  </a:cubicBezTo>
                  <a:cubicBezTo>
                    <a:pt x="2705" y="1115"/>
                    <a:pt x="2982" y="1373"/>
                    <a:pt x="3211" y="1671"/>
                  </a:cubicBezTo>
                  <a:cubicBezTo>
                    <a:pt x="3449" y="1993"/>
                    <a:pt x="3622" y="2357"/>
                    <a:pt x="3723" y="2744"/>
                  </a:cubicBezTo>
                  <a:cubicBezTo>
                    <a:pt x="3863" y="3255"/>
                    <a:pt x="3894" y="3786"/>
                    <a:pt x="3933" y="4314"/>
                  </a:cubicBezTo>
                  <a:cubicBezTo>
                    <a:pt x="3940" y="4416"/>
                    <a:pt x="4019" y="4464"/>
                    <a:pt x="4100" y="4464"/>
                  </a:cubicBezTo>
                  <a:cubicBezTo>
                    <a:pt x="4195" y="4464"/>
                    <a:pt x="4293" y="4398"/>
                    <a:pt x="4284" y="4277"/>
                  </a:cubicBezTo>
                  <a:cubicBezTo>
                    <a:pt x="4217" y="3329"/>
                    <a:pt x="4120" y="2347"/>
                    <a:pt x="3557" y="1548"/>
                  </a:cubicBezTo>
                  <a:cubicBezTo>
                    <a:pt x="3083" y="874"/>
                    <a:pt x="2366" y="395"/>
                    <a:pt x="1581" y="157"/>
                  </a:cubicBezTo>
                  <a:cubicBezTo>
                    <a:pt x="1237" y="54"/>
                    <a:pt x="879" y="0"/>
                    <a:pt x="5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" name="Google Shape;4230;p35">
              <a:extLst>
                <a:ext uri="{FF2B5EF4-FFF2-40B4-BE49-F238E27FC236}">
                  <a16:creationId xmlns:a16="http://schemas.microsoft.com/office/drawing/2014/main" id="{7C8F8DBE-AD92-49B0-A79A-5FF0C3B0BB3F}"/>
                </a:ext>
              </a:extLst>
            </p:cNvPr>
            <p:cNvSpPr/>
            <p:nvPr/>
          </p:nvSpPr>
          <p:spPr>
            <a:xfrm>
              <a:off x="5863075" y="2517175"/>
              <a:ext cx="238200" cy="192800"/>
            </a:xfrm>
            <a:custGeom>
              <a:avLst/>
              <a:gdLst/>
              <a:ahLst/>
              <a:cxnLst/>
              <a:rect l="l" t="t" r="r" b="b"/>
              <a:pathLst>
                <a:path w="9528" h="7712" extrusionOk="0">
                  <a:moveTo>
                    <a:pt x="7223" y="1"/>
                  </a:moveTo>
                  <a:cubicBezTo>
                    <a:pt x="6417" y="1"/>
                    <a:pt x="5611" y="269"/>
                    <a:pt x="4985" y="806"/>
                  </a:cubicBezTo>
                  <a:cubicBezTo>
                    <a:pt x="3579" y="2004"/>
                    <a:pt x="3250" y="3915"/>
                    <a:pt x="2309" y="5431"/>
                  </a:cubicBezTo>
                  <a:cubicBezTo>
                    <a:pt x="1789" y="6271"/>
                    <a:pt x="1026" y="6931"/>
                    <a:pt x="140" y="7366"/>
                  </a:cubicBezTo>
                  <a:cubicBezTo>
                    <a:pt x="56" y="7407"/>
                    <a:pt x="0" y="7499"/>
                    <a:pt x="39" y="7593"/>
                  </a:cubicBezTo>
                  <a:cubicBezTo>
                    <a:pt x="67" y="7662"/>
                    <a:pt x="133" y="7711"/>
                    <a:pt x="201" y="7711"/>
                  </a:cubicBezTo>
                  <a:cubicBezTo>
                    <a:pt x="222" y="7711"/>
                    <a:pt x="243" y="7706"/>
                    <a:pt x="263" y="7696"/>
                  </a:cubicBezTo>
                  <a:cubicBezTo>
                    <a:pt x="1050" y="7309"/>
                    <a:pt x="1762" y="6770"/>
                    <a:pt x="2294" y="6069"/>
                  </a:cubicBezTo>
                  <a:cubicBezTo>
                    <a:pt x="2826" y="5369"/>
                    <a:pt x="3216" y="4452"/>
                    <a:pt x="3584" y="3600"/>
                  </a:cubicBezTo>
                  <a:cubicBezTo>
                    <a:pt x="3921" y="2827"/>
                    <a:pt x="4287" y="2048"/>
                    <a:pt x="4857" y="1415"/>
                  </a:cubicBezTo>
                  <a:cubicBezTo>
                    <a:pt x="5377" y="842"/>
                    <a:pt x="6058" y="462"/>
                    <a:pt x="6831" y="372"/>
                  </a:cubicBezTo>
                  <a:cubicBezTo>
                    <a:pt x="6957" y="358"/>
                    <a:pt x="7085" y="350"/>
                    <a:pt x="7212" y="350"/>
                  </a:cubicBezTo>
                  <a:cubicBezTo>
                    <a:pt x="7912" y="350"/>
                    <a:pt x="8611" y="573"/>
                    <a:pt x="9160" y="1010"/>
                  </a:cubicBezTo>
                  <a:cubicBezTo>
                    <a:pt x="9195" y="1038"/>
                    <a:pt x="9231" y="1049"/>
                    <a:pt x="9266" y="1049"/>
                  </a:cubicBezTo>
                  <a:cubicBezTo>
                    <a:pt x="9409" y="1049"/>
                    <a:pt x="9527" y="853"/>
                    <a:pt x="9384" y="738"/>
                  </a:cubicBezTo>
                  <a:cubicBezTo>
                    <a:pt x="8768" y="247"/>
                    <a:pt x="7995" y="1"/>
                    <a:pt x="72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" name="Google Shape;4231;p35">
              <a:extLst>
                <a:ext uri="{FF2B5EF4-FFF2-40B4-BE49-F238E27FC236}">
                  <a16:creationId xmlns:a16="http://schemas.microsoft.com/office/drawing/2014/main" id="{258F0F75-8115-001A-BBAF-C6037A6B51B6}"/>
                </a:ext>
              </a:extLst>
            </p:cNvPr>
            <p:cNvSpPr/>
            <p:nvPr/>
          </p:nvSpPr>
          <p:spPr>
            <a:xfrm>
              <a:off x="5935925" y="2657800"/>
              <a:ext cx="94350" cy="44700"/>
            </a:xfrm>
            <a:custGeom>
              <a:avLst/>
              <a:gdLst/>
              <a:ahLst/>
              <a:cxnLst/>
              <a:rect l="l" t="t" r="r" b="b"/>
              <a:pathLst>
                <a:path w="3774" h="1788" extrusionOk="0">
                  <a:moveTo>
                    <a:pt x="3512" y="1"/>
                  </a:moveTo>
                  <a:cubicBezTo>
                    <a:pt x="3480" y="1"/>
                    <a:pt x="3447" y="10"/>
                    <a:pt x="3414" y="33"/>
                  </a:cubicBezTo>
                  <a:cubicBezTo>
                    <a:pt x="2451" y="682"/>
                    <a:pt x="1419" y="1368"/>
                    <a:pt x="222" y="1438"/>
                  </a:cubicBezTo>
                  <a:cubicBezTo>
                    <a:pt x="0" y="1450"/>
                    <a:pt x="31" y="1787"/>
                    <a:pt x="247" y="1787"/>
                  </a:cubicBezTo>
                  <a:cubicBezTo>
                    <a:pt x="251" y="1787"/>
                    <a:pt x="255" y="1787"/>
                    <a:pt x="259" y="1787"/>
                  </a:cubicBezTo>
                  <a:cubicBezTo>
                    <a:pt x="1517" y="1717"/>
                    <a:pt x="2605" y="1005"/>
                    <a:pt x="3618" y="321"/>
                  </a:cubicBezTo>
                  <a:cubicBezTo>
                    <a:pt x="3773" y="216"/>
                    <a:pt x="3662" y="1"/>
                    <a:pt x="35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" name="Google Shape;4232;p35">
              <a:extLst>
                <a:ext uri="{FF2B5EF4-FFF2-40B4-BE49-F238E27FC236}">
                  <a16:creationId xmlns:a16="http://schemas.microsoft.com/office/drawing/2014/main" id="{3689BB7E-99DC-A48B-A72A-A761CDB121A8}"/>
                </a:ext>
              </a:extLst>
            </p:cNvPr>
            <p:cNvSpPr/>
            <p:nvPr/>
          </p:nvSpPr>
          <p:spPr>
            <a:xfrm>
              <a:off x="5903750" y="2783225"/>
              <a:ext cx="183100" cy="135650"/>
            </a:xfrm>
            <a:custGeom>
              <a:avLst/>
              <a:gdLst/>
              <a:ahLst/>
              <a:cxnLst/>
              <a:rect l="l" t="t" r="r" b="b"/>
              <a:pathLst>
                <a:path w="7324" h="5426" extrusionOk="0">
                  <a:moveTo>
                    <a:pt x="7125" y="0"/>
                  </a:moveTo>
                  <a:cubicBezTo>
                    <a:pt x="7074" y="0"/>
                    <a:pt x="7025" y="24"/>
                    <a:pt x="6997" y="70"/>
                  </a:cubicBezTo>
                  <a:cubicBezTo>
                    <a:pt x="6359" y="1064"/>
                    <a:pt x="5704" y="2072"/>
                    <a:pt x="4785" y="2835"/>
                  </a:cubicBezTo>
                  <a:cubicBezTo>
                    <a:pt x="3943" y="3535"/>
                    <a:pt x="2956" y="4031"/>
                    <a:pt x="1945" y="4440"/>
                  </a:cubicBezTo>
                  <a:cubicBezTo>
                    <a:pt x="1367" y="4676"/>
                    <a:pt x="783" y="4883"/>
                    <a:pt x="193" y="5088"/>
                  </a:cubicBezTo>
                  <a:cubicBezTo>
                    <a:pt x="0" y="5155"/>
                    <a:pt x="80" y="5426"/>
                    <a:pt x="254" y="5426"/>
                  </a:cubicBezTo>
                  <a:cubicBezTo>
                    <a:pt x="273" y="5426"/>
                    <a:pt x="294" y="5423"/>
                    <a:pt x="316" y="5415"/>
                  </a:cubicBezTo>
                  <a:cubicBezTo>
                    <a:pt x="1372" y="5052"/>
                    <a:pt x="2431" y="4671"/>
                    <a:pt x="3420" y="4149"/>
                  </a:cubicBezTo>
                  <a:cubicBezTo>
                    <a:pt x="3916" y="3892"/>
                    <a:pt x="4388" y="3591"/>
                    <a:pt x="4831" y="3249"/>
                  </a:cubicBezTo>
                  <a:cubicBezTo>
                    <a:pt x="5295" y="2883"/>
                    <a:pt x="5714" y="2464"/>
                    <a:pt x="6082" y="2005"/>
                  </a:cubicBezTo>
                  <a:cubicBezTo>
                    <a:pt x="6515" y="1463"/>
                    <a:pt x="6891" y="878"/>
                    <a:pt x="7264" y="296"/>
                  </a:cubicBezTo>
                  <a:cubicBezTo>
                    <a:pt x="7319" y="214"/>
                    <a:pt x="7324" y="115"/>
                    <a:pt x="7245" y="46"/>
                  </a:cubicBezTo>
                  <a:cubicBezTo>
                    <a:pt x="7209" y="15"/>
                    <a:pt x="7166" y="0"/>
                    <a:pt x="71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" name="Google Shape;4233;p35">
              <a:extLst>
                <a:ext uri="{FF2B5EF4-FFF2-40B4-BE49-F238E27FC236}">
                  <a16:creationId xmlns:a16="http://schemas.microsoft.com/office/drawing/2014/main" id="{9D37CC10-9BBB-3189-ECE2-57850CADE320}"/>
                </a:ext>
              </a:extLst>
            </p:cNvPr>
            <p:cNvSpPr/>
            <p:nvPr/>
          </p:nvSpPr>
          <p:spPr>
            <a:xfrm>
              <a:off x="6146350" y="2844250"/>
              <a:ext cx="76500" cy="343725"/>
            </a:xfrm>
            <a:custGeom>
              <a:avLst/>
              <a:gdLst/>
              <a:ahLst/>
              <a:cxnLst/>
              <a:rect l="l" t="t" r="r" b="b"/>
              <a:pathLst>
                <a:path w="3060" h="13749" extrusionOk="0">
                  <a:moveTo>
                    <a:pt x="2416" y="0"/>
                  </a:moveTo>
                  <a:cubicBezTo>
                    <a:pt x="2352" y="0"/>
                    <a:pt x="2283" y="37"/>
                    <a:pt x="2246" y="98"/>
                  </a:cubicBezTo>
                  <a:cubicBezTo>
                    <a:pt x="1158" y="1812"/>
                    <a:pt x="1591" y="3973"/>
                    <a:pt x="2053" y="5812"/>
                  </a:cubicBezTo>
                  <a:cubicBezTo>
                    <a:pt x="2513" y="7648"/>
                    <a:pt x="3059" y="9686"/>
                    <a:pt x="2130" y="11467"/>
                  </a:cubicBezTo>
                  <a:cubicBezTo>
                    <a:pt x="1695" y="12300"/>
                    <a:pt x="987" y="12998"/>
                    <a:pt x="140" y="13405"/>
                  </a:cubicBezTo>
                  <a:cubicBezTo>
                    <a:pt x="51" y="13446"/>
                    <a:pt x="0" y="13537"/>
                    <a:pt x="36" y="13631"/>
                  </a:cubicBezTo>
                  <a:cubicBezTo>
                    <a:pt x="64" y="13701"/>
                    <a:pt x="131" y="13748"/>
                    <a:pt x="200" y="13748"/>
                  </a:cubicBezTo>
                  <a:cubicBezTo>
                    <a:pt x="221" y="13748"/>
                    <a:pt x="242" y="13744"/>
                    <a:pt x="263" y="13734"/>
                  </a:cubicBezTo>
                  <a:cubicBezTo>
                    <a:pt x="1062" y="13352"/>
                    <a:pt x="1740" y="12752"/>
                    <a:pt x="2222" y="12009"/>
                  </a:cubicBezTo>
                  <a:cubicBezTo>
                    <a:pt x="2739" y="11203"/>
                    <a:pt x="2975" y="10281"/>
                    <a:pt x="2992" y="9328"/>
                  </a:cubicBezTo>
                  <a:cubicBezTo>
                    <a:pt x="3023" y="7292"/>
                    <a:pt x="2125" y="5388"/>
                    <a:pt x="1950" y="3374"/>
                  </a:cubicBezTo>
                  <a:cubicBezTo>
                    <a:pt x="1856" y="2293"/>
                    <a:pt x="1971" y="1181"/>
                    <a:pt x="2563" y="247"/>
                  </a:cubicBezTo>
                  <a:cubicBezTo>
                    <a:pt x="2614" y="168"/>
                    <a:pt x="2559" y="50"/>
                    <a:pt x="2479" y="14"/>
                  </a:cubicBezTo>
                  <a:cubicBezTo>
                    <a:pt x="2459" y="5"/>
                    <a:pt x="2438" y="0"/>
                    <a:pt x="2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" name="Google Shape;4234;p35">
              <a:extLst>
                <a:ext uri="{FF2B5EF4-FFF2-40B4-BE49-F238E27FC236}">
                  <a16:creationId xmlns:a16="http://schemas.microsoft.com/office/drawing/2014/main" id="{8FD7E374-7FD8-884A-0C27-B1663593659F}"/>
                </a:ext>
              </a:extLst>
            </p:cNvPr>
            <p:cNvSpPr/>
            <p:nvPr/>
          </p:nvSpPr>
          <p:spPr>
            <a:xfrm>
              <a:off x="6265450" y="2849700"/>
              <a:ext cx="86100" cy="246050"/>
            </a:xfrm>
            <a:custGeom>
              <a:avLst/>
              <a:gdLst/>
              <a:ahLst/>
              <a:cxnLst/>
              <a:rect l="l" t="t" r="r" b="b"/>
              <a:pathLst>
                <a:path w="3444" h="9842" extrusionOk="0">
                  <a:moveTo>
                    <a:pt x="1283" y="0"/>
                  </a:moveTo>
                  <a:cubicBezTo>
                    <a:pt x="1195" y="0"/>
                    <a:pt x="1115" y="61"/>
                    <a:pt x="1111" y="147"/>
                  </a:cubicBezTo>
                  <a:cubicBezTo>
                    <a:pt x="1058" y="1437"/>
                    <a:pt x="1219" y="2725"/>
                    <a:pt x="1588" y="3962"/>
                  </a:cubicBezTo>
                  <a:cubicBezTo>
                    <a:pt x="1571" y="3995"/>
                    <a:pt x="1563" y="4034"/>
                    <a:pt x="1568" y="4070"/>
                  </a:cubicBezTo>
                  <a:cubicBezTo>
                    <a:pt x="1672" y="4859"/>
                    <a:pt x="1775" y="5663"/>
                    <a:pt x="1705" y="6458"/>
                  </a:cubicBezTo>
                  <a:cubicBezTo>
                    <a:pt x="1669" y="6843"/>
                    <a:pt x="1592" y="7223"/>
                    <a:pt x="1453" y="7581"/>
                  </a:cubicBezTo>
                  <a:cubicBezTo>
                    <a:pt x="1313" y="7928"/>
                    <a:pt x="1133" y="8255"/>
                    <a:pt x="916" y="8556"/>
                  </a:cubicBezTo>
                  <a:cubicBezTo>
                    <a:pt x="666" y="8905"/>
                    <a:pt x="389" y="9230"/>
                    <a:pt x="112" y="9553"/>
                  </a:cubicBezTo>
                  <a:cubicBezTo>
                    <a:pt x="0" y="9682"/>
                    <a:pt x="124" y="9842"/>
                    <a:pt x="255" y="9842"/>
                  </a:cubicBezTo>
                  <a:cubicBezTo>
                    <a:pt x="299" y="9842"/>
                    <a:pt x="344" y="9824"/>
                    <a:pt x="382" y="9781"/>
                  </a:cubicBezTo>
                  <a:cubicBezTo>
                    <a:pt x="890" y="9192"/>
                    <a:pt x="1407" y="8583"/>
                    <a:pt x="1715" y="7865"/>
                  </a:cubicBezTo>
                  <a:cubicBezTo>
                    <a:pt x="2047" y="7100"/>
                    <a:pt x="2110" y="6260"/>
                    <a:pt x="2066" y="5440"/>
                  </a:cubicBezTo>
                  <a:cubicBezTo>
                    <a:pt x="2059" y="5370"/>
                    <a:pt x="2054" y="5302"/>
                    <a:pt x="2050" y="5233"/>
                  </a:cubicBezTo>
                  <a:lnTo>
                    <a:pt x="2050" y="5233"/>
                  </a:lnTo>
                  <a:cubicBezTo>
                    <a:pt x="2117" y="5389"/>
                    <a:pt x="2189" y="5548"/>
                    <a:pt x="2264" y="5702"/>
                  </a:cubicBezTo>
                  <a:cubicBezTo>
                    <a:pt x="2500" y="6186"/>
                    <a:pt x="2767" y="6652"/>
                    <a:pt x="3068" y="7100"/>
                  </a:cubicBezTo>
                  <a:cubicBezTo>
                    <a:pt x="3103" y="7154"/>
                    <a:pt x="3151" y="7176"/>
                    <a:pt x="3199" y="7176"/>
                  </a:cubicBezTo>
                  <a:cubicBezTo>
                    <a:pt x="3322" y="7176"/>
                    <a:pt x="3444" y="7032"/>
                    <a:pt x="3354" y="6896"/>
                  </a:cubicBezTo>
                  <a:cubicBezTo>
                    <a:pt x="2326" y="5360"/>
                    <a:pt x="1693" y="3596"/>
                    <a:pt x="1506" y="1757"/>
                  </a:cubicBezTo>
                  <a:cubicBezTo>
                    <a:pt x="1453" y="1242"/>
                    <a:pt x="1438" y="725"/>
                    <a:pt x="1458" y="207"/>
                  </a:cubicBezTo>
                  <a:cubicBezTo>
                    <a:pt x="1465" y="111"/>
                    <a:pt x="1419" y="22"/>
                    <a:pt x="1316" y="3"/>
                  </a:cubicBezTo>
                  <a:cubicBezTo>
                    <a:pt x="1305" y="1"/>
                    <a:pt x="1294" y="0"/>
                    <a:pt x="12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" name="Google Shape;4235;p35">
              <a:extLst>
                <a:ext uri="{FF2B5EF4-FFF2-40B4-BE49-F238E27FC236}">
                  <a16:creationId xmlns:a16="http://schemas.microsoft.com/office/drawing/2014/main" id="{1C6D2ABB-6093-E76D-14BD-BE08B2E642AE}"/>
                </a:ext>
              </a:extLst>
            </p:cNvPr>
            <p:cNvSpPr/>
            <p:nvPr/>
          </p:nvSpPr>
          <p:spPr>
            <a:xfrm>
              <a:off x="6458075" y="2892800"/>
              <a:ext cx="77150" cy="131425"/>
            </a:xfrm>
            <a:custGeom>
              <a:avLst/>
              <a:gdLst/>
              <a:ahLst/>
              <a:cxnLst/>
              <a:rect l="l" t="t" r="r" b="b"/>
              <a:pathLst>
                <a:path w="3086" h="5257" extrusionOk="0">
                  <a:moveTo>
                    <a:pt x="201" y="1"/>
                  </a:moveTo>
                  <a:cubicBezTo>
                    <a:pt x="147" y="1"/>
                    <a:pt x="92" y="25"/>
                    <a:pt x="58" y="65"/>
                  </a:cubicBezTo>
                  <a:cubicBezTo>
                    <a:pt x="0" y="130"/>
                    <a:pt x="12" y="245"/>
                    <a:pt x="80" y="312"/>
                  </a:cubicBezTo>
                  <a:cubicBezTo>
                    <a:pt x="1086" y="1359"/>
                    <a:pt x="1863" y="2601"/>
                    <a:pt x="2369" y="3963"/>
                  </a:cubicBezTo>
                  <a:cubicBezTo>
                    <a:pt x="2513" y="4348"/>
                    <a:pt x="2633" y="4743"/>
                    <a:pt x="2730" y="5145"/>
                  </a:cubicBezTo>
                  <a:cubicBezTo>
                    <a:pt x="2748" y="5217"/>
                    <a:pt x="2825" y="5257"/>
                    <a:pt x="2897" y="5257"/>
                  </a:cubicBezTo>
                  <a:cubicBezTo>
                    <a:pt x="2918" y="5257"/>
                    <a:pt x="2939" y="5253"/>
                    <a:pt x="2958" y="5246"/>
                  </a:cubicBezTo>
                  <a:cubicBezTo>
                    <a:pt x="3054" y="5210"/>
                    <a:pt x="3086" y="5114"/>
                    <a:pt x="3062" y="5022"/>
                  </a:cubicBezTo>
                  <a:cubicBezTo>
                    <a:pt x="2703" y="3569"/>
                    <a:pt x="2048" y="2204"/>
                    <a:pt x="1141" y="1015"/>
                  </a:cubicBezTo>
                  <a:cubicBezTo>
                    <a:pt x="881" y="673"/>
                    <a:pt x="602" y="349"/>
                    <a:pt x="304" y="43"/>
                  </a:cubicBezTo>
                  <a:cubicBezTo>
                    <a:pt x="276" y="14"/>
                    <a:pt x="239" y="1"/>
                    <a:pt x="2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" name="Google Shape;4236;p35">
              <a:extLst>
                <a:ext uri="{FF2B5EF4-FFF2-40B4-BE49-F238E27FC236}">
                  <a16:creationId xmlns:a16="http://schemas.microsoft.com/office/drawing/2014/main" id="{996AEEDB-F305-3E09-5E10-7B1620D57915}"/>
                </a:ext>
              </a:extLst>
            </p:cNvPr>
            <p:cNvSpPr/>
            <p:nvPr/>
          </p:nvSpPr>
          <p:spPr>
            <a:xfrm>
              <a:off x="6694225" y="2691250"/>
              <a:ext cx="148550" cy="133100"/>
            </a:xfrm>
            <a:custGeom>
              <a:avLst/>
              <a:gdLst/>
              <a:ahLst/>
              <a:cxnLst/>
              <a:rect l="l" t="t" r="r" b="b"/>
              <a:pathLst>
                <a:path w="5942" h="5324" extrusionOk="0">
                  <a:moveTo>
                    <a:pt x="225" y="0"/>
                  </a:moveTo>
                  <a:cubicBezTo>
                    <a:pt x="115" y="0"/>
                    <a:pt x="1" y="99"/>
                    <a:pt x="46" y="235"/>
                  </a:cubicBezTo>
                  <a:cubicBezTo>
                    <a:pt x="386" y="1205"/>
                    <a:pt x="915" y="2098"/>
                    <a:pt x="1601" y="2863"/>
                  </a:cubicBezTo>
                  <a:cubicBezTo>
                    <a:pt x="2292" y="3636"/>
                    <a:pt x="3120" y="4269"/>
                    <a:pt x="4044" y="4733"/>
                  </a:cubicBezTo>
                  <a:cubicBezTo>
                    <a:pt x="4566" y="4988"/>
                    <a:pt x="5113" y="5186"/>
                    <a:pt x="5678" y="5318"/>
                  </a:cubicBezTo>
                  <a:cubicBezTo>
                    <a:pt x="5694" y="5322"/>
                    <a:pt x="5710" y="5324"/>
                    <a:pt x="5724" y="5324"/>
                  </a:cubicBezTo>
                  <a:cubicBezTo>
                    <a:pt x="5909" y="5324"/>
                    <a:pt x="5941" y="5021"/>
                    <a:pt x="5738" y="4974"/>
                  </a:cubicBezTo>
                  <a:cubicBezTo>
                    <a:pt x="4785" y="4743"/>
                    <a:pt x="3885" y="4324"/>
                    <a:pt x="3093" y="3746"/>
                  </a:cubicBezTo>
                  <a:cubicBezTo>
                    <a:pt x="2299" y="3164"/>
                    <a:pt x="1620" y="2439"/>
                    <a:pt x="1093" y="1607"/>
                  </a:cubicBezTo>
                  <a:cubicBezTo>
                    <a:pt x="797" y="1137"/>
                    <a:pt x="559" y="634"/>
                    <a:pt x="379" y="112"/>
                  </a:cubicBezTo>
                  <a:cubicBezTo>
                    <a:pt x="350" y="34"/>
                    <a:pt x="288" y="0"/>
                    <a:pt x="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" name="Google Shape;4237;p35">
              <a:extLst>
                <a:ext uri="{FF2B5EF4-FFF2-40B4-BE49-F238E27FC236}">
                  <a16:creationId xmlns:a16="http://schemas.microsoft.com/office/drawing/2014/main" id="{22072322-EEE7-3E45-4A62-DF1EE35A9220}"/>
                </a:ext>
              </a:extLst>
            </p:cNvPr>
            <p:cNvSpPr/>
            <p:nvPr/>
          </p:nvSpPr>
          <p:spPr>
            <a:xfrm>
              <a:off x="5957000" y="2806100"/>
              <a:ext cx="159650" cy="201350"/>
            </a:xfrm>
            <a:custGeom>
              <a:avLst/>
              <a:gdLst/>
              <a:ahLst/>
              <a:cxnLst/>
              <a:rect l="l" t="t" r="r" b="b"/>
              <a:pathLst>
                <a:path w="6386" h="8054" extrusionOk="0">
                  <a:moveTo>
                    <a:pt x="6198" y="0"/>
                  </a:moveTo>
                  <a:cubicBezTo>
                    <a:pt x="6111" y="0"/>
                    <a:pt x="6035" y="60"/>
                    <a:pt x="6017" y="146"/>
                  </a:cubicBezTo>
                  <a:cubicBezTo>
                    <a:pt x="5401" y="2652"/>
                    <a:pt x="3998" y="4890"/>
                    <a:pt x="2012" y="6536"/>
                  </a:cubicBezTo>
                  <a:cubicBezTo>
                    <a:pt x="1738" y="6765"/>
                    <a:pt x="1452" y="6979"/>
                    <a:pt x="1158" y="7181"/>
                  </a:cubicBezTo>
                  <a:cubicBezTo>
                    <a:pt x="862" y="7383"/>
                    <a:pt x="508" y="7605"/>
                    <a:pt x="130" y="7713"/>
                  </a:cubicBezTo>
                  <a:cubicBezTo>
                    <a:pt x="41" y="7739"/>
                    <a:pt x="0" y="7857"/>
                    <a:pt x="29" y="7942"/>
                  </a:cubicBezTo>
                  <a:cubicBezTo>
                    <a:pt x="58" y="8012"/>
                    <a:pt x="126" y="8054"/>
                    <a:pt x="198" y="8054"/>
                  </a:cubicBezTo>
                  <a:cubicBezTo>
                    <a:pt x="217" y="8054"/>
                    <a:pt x="236" y="8051"/>
                    <a:pt x="255" y="8045"/>
                  </a:cubicBezTo>
                  <a:cubicBezTo>
                    <a:pt x="607" y="7942"/>
                    <a:pt x="927" y="7756"/>
                    <a:pt x="1230" y="7557"/>
                  </a:cubicBezTo>
                  <a:cubicBezTo>
                    <a:pt x="1533" y="7359"/>
                    <a:pt x="1769" y="7181"/>
                    <a:pt x="2027" y="6977"/>
                  </a:cubicBezTo>
                  <a:cubicBezTo>
                    <a:pt x="2547" y="6567"/>
                    <a:pt x="3030" y="6115"/>
                    <a:pt x="3478" y="5629"/>
                  </a:cubicBezTo>
                  <a:cubicBezTo>
                    <a:pt x="4881" y="4093"/>
                    <a:pt x="5875" y="2228"/>
                    <a:pt x="6366" y="206"/>
                  </a:cubicBezTo>
                  <a:cubicBezTo>
                    <a:pt x="6385" y="115"/>
                    <a:pt x="6311" y="19"/>
                    <a:pt x="6222" y="2"/>
                  </a:cubicBezTo>
                  <a:cubicBezTo>
                    <a:pt x="6214" y="1"/>
                    <a:pt x="6206" y="0"/>
                    <a:pt x="61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" name="Google Shape;4238;p35">
              <a:extLst>
                <a:ext uri="{FF2B5EF4-FFF2-40B4-BE49-F238E27FC236}">
                  <a16:creationId xmlns:a16="http://schemas.microsoft.com/office/drawing/2014/main" id="{56DB7A0D-D2CC-F3C4-5481-4D3CE1EA1F99}"/>
                </a:ext>
              </a:extLst>
            </p:cNvPr>
            <p:cNvSpPr/>
            <p:nvPr/>
          </p:nvSpPr>
          <p:spPr>
            <a:xfrm>
              <a:off x="6545850" y="2822775"/>
              <a:ext cx="104475" cy="114800"/>
            </a:xfrm>
            <a:custGeom>
              <a:avLst/>
              <a:gdLst/>
              <a:ahLst/>
              <a:cxnLst/>
              <a:rect l="l" t="t" r="r" b="b"/>
              <a:pathLst>
                <a:path w="4179" h="4592" extrusionOk="0">
                  <a:moveTo>
                    <a:pt x="201" y="0"/>
                  </a:moveTo>
                  <a:cubicBezTo>
                    <a:pt x="169" y="0"/>
                    <a:pt x="137" y="10"/>
                    <a:pt x="107" y="30"/>
                  </a:cubicBezTo>
                  <a:cubicBezTo>
                    <a:pt x="22" y="88"/>
                    <a:pt x="1" y="206"/>
                    <a:pt x="63" y="278"/>
                  </a:cubicBezTo>
                  <a:lnTo>
                    <a:pt x="2990" y="3578"/>
                  </a:lnTo>
                  <a:lnTo>
                    <a:pt x="3827" y="4519"/>
                  </a:lnTo>
                  <a:cubicBezTo>
                    <a:pt x="3867" y="4563"/>
                    <a:pt x="3923" y="4591"/>
                    <a:pt x="3978" y="4591"/>
                  </a:cubicBezTo>
                  <a:cubicBezTo>
                    <a:pt x="4010" y="4591"/>
                    <a:pt x="4042" y="4582"/>
                    <a:pt x="4070" y="4562"/>
                  </a:cubicBezTo>
                  <a:cubicBezTo>
                    <a:pt x="4143" y="4509"/>
                    <a:pt x="4179" y="4387"/>
                    <a:pt x="4114" y="4314"/>
                  </a:cubicBezTo>
                  <a:cubicBezTo>
                    <a:pt x="3139" y="3217"/>
                    <a:pt x="2162" y="2119"/>
                    <a:pt x="1185" y="1017"/>
                  </a:cubicBezTo>
                  <a:cubicBezTo>
                    <a:pt x="908" y="702"/>
                    <a:pt x="629" y="389"/>
                    <a:pt x="350" y="74"/>
                  </a:cubicBezTo>
                  <a:cubicBezTo>
                    <a:pt x="310" y="29"/>
                    <a:pt x="256" y="0"/>
                    <a:pt x="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" name="Google Shape;4239;p35">
              <a:extLst>
                <a:ext uri="{FF2B5EF4-FFF2-40B4-BE49-F238E27FC236}">
                  <a16:creationId xmlns:a16="http://schemas.microsoft.com/office/drawing/2014/main" id="{BDC200B6-0002-FFE1-7835-28F63FA5C00A}"/>
                </a:ext>
              </a:extLst>
            </p:cNvPr>
            <p:cNvSpPr/>
            <p:nvPr/>
          </p:nvSpPr>
          <p:spPr>
            <a:xfrm>
              <a:off x="6664150" y="2959225"/>
              <a:ext cx="36975" cy="60275"/>
            </a:xfrm>
            <a:custGeom>
              <a:avLst/>
              <a:gdLst/>
              <a:ahLst/>
              <a:cxnLst/>
              <a:rect l="l" t="t" r="r" b="b"/>
              <a:pathLst>
                <a:path w="1479" h="2411" extrusionOk="0">
                  <a:moveTo>
                    <a:pt x="194" y="0"/>
                  </a:moveTo>
                  <a:cubicBezTo>
                    <a:pt x="155" y="0"/>
                    <a:pt x="116" y="11"/>
                    <a:pt x="87" y="31"/>
                  </a:cubicBezTo>
                  <a:cubicBezTo>
                    <a:pt x="20" y="79"/>
                    <a:pt x="0" y="192"/>
                    <a:pt x="46" y="276"/>
                  </a:cubicBezTo>
                  <a:lnTo>
                    <a:pt x="1148" y="2336"/>
                  </a:lnTo>
                  <a:cubicBezTo>
                    <a:pt x="1174" y="2387"/>
                    <a:pt x="1231" y="2411"/>
                    <a:pt x="1288" y="2411"/>
                  </a:cubicBezTo>
                  <a:cubicBezTo>
                    <a:pt x="1326" y="2411"/>
                    <a:pt x="1363" y="2400"/>
                    <a:pt x="1391" y="2380"/>
                  </a:cubicBezTo>
                  <a:cubicBezTo>
                    <a:pt x="1478" y="2320"/>
                    <a:pt x="1478" y="2221"/>
                    <a:pt x="1432" y="2137"/>
                  </a:cubicBezTo>
                  <a:lnTo>
                    <a:pt x="332" y="72"/>
                  </a:lnTo>
                  <a:cubicBezTo>
                    <a:pt x="306" y="22"/>
                    <a:pt x="250" y="0"/>
                    <a:pt x="1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" name="Google Shape;4240;p35">
              <a:extLst>
                <a:ext uri="{FF2B5EF4-FFF2-40B4-BE49-F238E27FC236}">
                  <a16:creationId xmlns:a16="http://schemas.microsoft.com/office/drawing/2014/main" id="{96D1AB01-577E-4DD8-A8AB-E5715DD81786}"/>
                </a:ext>
              </a:extLst>
            </p:cNvPr>
            <p:cNvSpPr/>
            <p:nvPr/>
          </p:nvSpPr>
          <p:spPr>
            <a:xfrm>
              <a:off x="6563600" y="2873875"/>
              <a:ext cx="55250" cy="63900"/>
            </a:xfrm>
            <a:custGeom>
              <a:avLst/>
              <a:gdLst/>
              <a:ahLst/>
              <a:cxnLst/>
              <a:rect l="l" t="t" r="r" b="b"/>
              <a:pathLst>
                <a:path w="2210" h="2556" extrusionOk="0">
                  <a:moveTo>
                    <a:pt x="201" y="0"/>
                  </a:moveTo>
                  <a:cubicBezTo>
                    <a:pt x="169" y="0"/>
                    <a:pt x="137" y="10"/>
                    <a:pt x="107" y="32"/>
                  </a:cubicBezTo>
                  <a:cubicBezTo>
                    <a:pt x="25" y="92"/>
                    <a:pt x="1" y="203"/>
                    <a:pt x="63" y="275"/>
                  </a:cubicBezTo>
                  <a:cubicBezTo>
                    <a:pt x="687" y="983"/>
                    <a:pt x="1274" y="1719"/>
                    <a:pt x="1823" y="2482"/>
                  </a:cubicBezTo>
                  <a:cubicBezTo>
                    <a:pt x="1861" y="2534"/>
                    <a:pt x="1911" y="2555"/>
                    <a:pt x="1960" y="2555"/>
                  </a:cubicBezTo>
                  <a:cubicBezTo>
                    <a:pt x="2087" y="2555"/>
                    <a:pt x="2209" y="2412"/>
                    <a:pt x="2114" y="2280"/>
                  </a:cubicBezTo>
                  <a:cubicBezTo>
                    <a:pt x="1563" y="1515"/>
                    <a:pt x="975" y="781"/>
                    <a:pt x="350" y="75"/>
                  </a:cubicBezTo>
                  <a:cubicBezTo>
                    <a:pt x="310" y="30"/>
                    <a:pt x="256" y="0"/>
                    <a:pt x="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" name="Google Shape;4241;p35">
              <a:extLst>
                <a:ext uri="{FF2B5EF4-FFF2-40B4-BE49-F238E27FC236}">
                  <a16:creationId xmlns:a16="http://schemas.microsoft.com/office/drawing/2014/main" id="{D5E348BD-3DA2-BC99-1EC4-DD0FCA880325}"/>
                </a:ext>
              </a:extLst>
            </p:cNvPr>
            <p:cNvSpPr/>
            <p:nvPr/>
          </p:nvSpPr>
          <p:spPr>
            <a:xfrm>
              <a:off x="6628850" y="3031675"/>
              <a:ext cx="45200" cy="54375"/>
            </a:xfrm>
            <a:custGeom>
              <a:avLst/>
              <a:gdLst/>
              <a:ahLst/>
              <a:cxnLst/>
              <a:rect l="l" t="t" r="r" b="b"/>
              <a:pathLst>
                <a:path w="1808" h="2175" extrusionOk="0">
                  <a:moveTo>
                    <a:pt x="245" y="1"/>
                  </a:moveTo>
                  <a:cubicBezTo>
                    <a:pt x="123" y="1"/>
                    <a:pt x="1" y="142"/>
                    <a:pt x="89" y="278"/>
                  </a:cubicBezTo>
                  <a:cubicBezTo>
                    <a:pt x="507" y="911"/>
                    <a:pt x="965" y="1520"/>
                    <a:pt x="1458" y="2098"/>
                  </a:cubicBezTo>
                  <a:cubicBezTo>
                    <a:pt x="1496" y="2146"/>
                    <a:pt x="1549" y="2174"/>
                    <a:pt x="1604" y="2174"/>
                  </a:cubicBezTo>
                  <a:cubicBezTo>
                    <a:pt x="1637" y="2174"/>
                    <a:pt x="1670" y="2164"/>
                    <a:pt x="1701" y="2141"/>
                  </a:cubicBezTo>
                  <a:cubicBezTo>
                    <a:pt x="1778" y="2091"/>
                    <a:pt x="1807" y="1970"/>
                    <a:pt x="1744" y="1898"/>
                  </a:cubicBezTo>
                  <a:cubicBezTo>
                    <a:pt x="1253" y="1318"/>
                    <a:pt x="799" y="709"/>
                    <a:pt x="377" y="76"/>
                  </a:cubicBezTo>
                  <a:cubicBezTo>
                    <a:pt x="342" y="23"/>
                    <a:pt x="294" y="1"/>
                    <a:pt x="2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" name="Google Shape;4242;p35">
              <a:extLst>
                <a:ext uri="{FF2B5EF4-FFF2-40B4-BE49-F238E27FC236}">
                  <a16:creationId xmlns:a16="http://schemas.microsoft.com/office/drawing/2014/main" id="{2FB74C19-C892-3C92-7042-66D218345CE1}"/>
                </a:ext>
              </a:extLst>
            </p:cNvPr>
            <p:cNvSpPr/>
            <p:nvPr/>
          </p:nvSpPr>
          <p:spPr>
            <a:xfrm>
              <a:off x="6722325" y="2602450"/>
              <a:ext cx="104450" cy="97675"/>
            </a:xfrm>
            <a:custGeom>
              <a:avLst/>
              <a:gdLst/>
              <a:ahLst/>
              <a:cxnLst/>
              <a:rect l="l" t="t" r="r" b="b"/>
              <a:pathLst>
                <a:path w="4178" h="3907" extrusionOk="0">
                  <a:moveTo>
                    <a:pt x="203" y="1"/>
                  </a:moveTo>
                  <a:cubicBezTo>
                    <a:pt x="168" y="1"/>
                    <a:pt x="133" y="11"/>
                    <a:pt x="102" y="32"/>
                  </a:cubicBezTo>
                  <a:cubicBezTo>
                    <a:pt x="30" y="83"/>
                    <a:pt x="1" y="203"/>
                    <a:pt x="61" y="276"/>
                  </a:cubicBezTo>
                  <a:cubicBezTo>
                    <a:pt x="910" y="1332"/>
                    <a:pt x="1863" y="2300"/>
                    <a:pt x="2906" y="3166"/>
                  </a:cubicBezTo>
                  <a:cubicBezTo>
                    <a:pt x="3197" y="3409"/>
                    <a:pt x="3498" y="3645"/>
                    <a:pt x="3803" y="3871"/>
                  </a:cubicBezTo>
                  <a:cubicBezTo>
                    <a:pt x="3838" y="3896"/>
                    <a:pt x="3874" y="3907"/>
                    <a:pt x="3909" y="3907"/>
                  </a:cubicBezTo>
                  <a:cubicBezTo>
                    <a:pt x="4057" y="3907"/>
                    <a:pt x="4177" y="3710"/>
                    <a:pt x="4027" y="3599"/>
                  </a:cubicBezTo>
                  <a:cubicBezTo>
                    <a:pt x="2961" y="2815"/>
                    <a:pt x="1974" y="1922"/>
                    <a:pt x="1086" y="940"/>
                  </a:cubicBezTo>
                  <a:cubicBezTo>
                    <a:pt x="833" y="658"/>
                    <a:pt x="585" y="369"/>
                    <a:pt x="350" y="73"/>
                  </a:cubicBezTo>
                  <a:cubicBezTo>
                    <a:pt x="314" y="26"/>
                    <a:pt x="259" y="1"/>
                    <a:pt x="2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" name="Google Shape;4243;p35">
              <a:extLst>
                <a:ext uri="{FF2B5EF4-FFF2-40B4-BE49-F238E27FC236}">
                  <a16:creationId xmlns:a16="http://schemas.microsoft.com/office/drawing/2014/main" id="{B868E817-3E5B-3D02-BF0A-4B6874B21CCB}"/>
                </a:ext>
              </a:extLst>
            </p:cNvPr>
            <p:cNvSpPr/>
            <p:nvPr/>
          </p:nvSpPr>
          <p:spPr>
            <a:xfrm>
              <a:off x="6841900" y="2712650"/>
              <a:ext cx="65100" cy="50325"/>
            </a:xfrm>
            <a:custGeom>
              <a:avLst/>
              <a:gdLst/>
              <a:ahLst/>
              <a:cxnLst/>
              <a:rect l="l" t="t" r="r" b="b"/>
              <a:pathLst>
                <a:path w="2604" h="2013" extrusionOk="0">
                  <a:moveTo>
                    <a:pt x="253" y="1"/>
                  </a:moveTo>
                  <a:cubicBezTo>
                    <a:pt x="115" y="1"/>
                    <a:pt x="1" y="195"/>
                    <a:pt x="135" y="318"/>
                  </a:cubicBezTo>
                  <a:cubicBezTo>
                    <a:pt x="811" y="926"/>
                    <a:pt x="1533" y="1482"/>
                    <a:pt x="2298" y="1976"/>
                  </a:cubicBezTo>
                  <a:cubicBezTo>
                    <a:pt x="2335" y="1999"/>
                    <a:pt x="2377" y="2013"/>
                    <a:pt x="2418" y="2013"/>
                  </a:cubicBezTo>
                  <a:cubicBezTo>
                    <a:pt x="2464" y="2013"/>
                    <a:pt x="2509" y="1995"/>
                    <a:pt x="2544" y="1954"/>
                  </a:cubicBezTo>
                  <a:cubicBezTo>
                    <a:pt x="2599" y="1887"/>
                    <a:pt x="2604" y="1754"/>
                    <a:pt x="2524" y="1704"/>
                  </a:cubicBezTo>
                  <a:cubicBezTo>
                    <a:pt x="1759" y="1210"/>
                    <a:pt x="1035" y="657"/>
                    <a:pt x="361" y="46"/>
                  </a:cubicBezTo>
                  <a:cubicBezTo>
                    <a:pt x="326" y="14"/>
                    <a:pt x="288" y="1"/>
                    <a:pt x="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" name="Google Shape;4244;p35">
              <a:extLst>
                <a:ext uri="{FF2B5EF4-FFF2-40B4-BE49-F238E27FC236}">
                  <a16:creationId xmlns:a16="http://schemas.microsoft.com/office/drawing/2014/main" id="{C0C727BD-3A0E-5B34-C097-A4B3A62A9C3E}"/>
                </a:ext>
              </a:extLst>
            </p:cNvPr>
            <p:cNvSpPr/>
            <p:nvPr/>
          </p:nvSpPr>
          <p:spPr>
            <a:xfrm>
              <a:off x="6812975" y="2717850"/>
              <a:ext cx="56850" cy="43550"/>
            </a:xfrm>
            <a:custGeom>
              <a:avLst/>
              <a:gdLst/>
              <a:ahLst/>
              <a:cxnLst/>
              <a:rect l="l" t="t" r="r" b="b"/>
              <a:pathLst>
                <a:path w="2274" h="1742" extrusionOk="0">
                  <a:moveTo>
                    <a:pt x="251" y="1"/>
                  </a:moveTo>
                  <a:cubicBezTo>
                    <a:pt x="114" y="1"/>
                    <a:pt x="1" y="194"/>
                    <a:pt x="134" y="314"/>
                  </a:cubicBezTo>
                  <a:cubicBezTo>
                    <a:pt x="714" y="832"/>
                    <a:pt x="1337" y="1303"/>
                    <a:pt x="1994" y="1722"/>
                  </a:cubicBezTo>
                  <a:cubicBezTo>
                    <a:pt x="2015" y="1735"/>
                    <a:pt x="2038" y="1741"/>
                    <a:pt x="2062" y="1741"/>
                  </a:cubicBezTo>
                  <a:cubicBezTo>
                    <a:pt x="2130" y="1741"/>
                    <a:pt x="2201" y="1695"/>
                    <a:pt x="2228" y="1638"/>
                  </a:cubicBezTo>
                  <a:cubicBezTo>
                    <a:pt x="2273" y="1542"/>
                    <a:pt x="2225" y="1455"/>
                    <a:pt x="2143" y="1402"/>
                  </a:cubicBezTo>
                  <a:cubicBezTo>
                    <a:pt x="1513" y="1000"/>
                    <a:pt x="916" y="548"/>
                    <a:pt x="360" y="47"/>
                  </a:cubicBezTo>
                  <a:cubicBezTo>
                    <a:pt x="325" y="15"/>
                    <a:pt x="287" y="1"/>
                    <a:pt x="2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" name="Google Shape;4245;p35">
              <a:extLst>
                <a:ext uri="{FF2B5EF4-FFF2-40B4-BE49-F238E27FC236}">
                  <a16:creationId xmlns:a16="http://schemas.microsoft.com/office/drawing/2014/main" id="{ACA73D74-3684-63AB-5F5A-B2A049C08597}"/>
                </a:ext>
              </a:extLst>
            </p:cNvPr>
            <p:cNvSpPr/>
            <p:nvPr/>
          </p:nvSpPr>
          <p:spPr>
            <a:xfrm>
              <a:off x="6721150" y="2467350"/>
              <a:ext cx="109275" cy="66475"/>
            </a:xfrm>
            <a:custGeom>
              <a:avLst/>
              <a:gdLst/>
              <a:ahLst/>
              <a:cxnLst/>
              <a:rect l="l" t="t" r="r" b="b"/>
              <a:pathLst>
                <a:path w="4371" h="2659" extrusionOk="0">
                  <a:moveTo>
                    <a:pt x="264" y="0"/>
                  </a:moveTo>
                  <a:cubicBezTo>
                    <a:pt x="118" y="0"/>
                    <a:pt x="1" y="198"/>
                    <a:pt x="146" y="310"/>
                  </a:cubicBezTo>
                  <a:cubicBezTo>
                    <a:pt x="1080" y="1030"/>
                    <a:pt x="2079" y="1663"/>
                    <a:pt x="3126" y="2202"/>
                  </a:cubicBezTo>
                  <a:cubicBezTo>
                    <a:pt x="3427" y="2356"/>
                    <a:pt x="3732" y="2503"/>
                    <a:pt x="4038" y="2642"/>
                  </a:cubicBezTo>
                  <a:cubicBezTo>
                    <a:pt x="4064" y="2654"/>
                    <a:pt x="4088" y="2659"/>
                    <a:pt x="4112" y="2659"/>
                  </a:cubicBezTo>
                  <a:cubicBezTo>
                    <a:pt x="4277" y="2659"/>
                    <a:pt x="4371" y="2404"/>
                    <a:pt x="4190" y="2322"/>
                  </a:cubicBezTo>
                  <a:cubicBezTo>
                    <a:pt x="3135" y="1848"/>
                    <a:pt x="2127" y="1280"/>
                    <a:pt x="1174" y="625"/>
                  </a:cubicBezTo>
                  <a:cubicBezTo>
                    <a:pt x="900" y="440"/>
                    <a:pt x="632" y="240"/>
                    <a:pt x="370" y="38"/>
                  </a:cubicBezTo>
                  <a:cubicBezTo>
                    <a:pt x="335" y="12"/>
                    <a:pt x="299" y="0"/>
                    <a:pt x="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" name="Google Shape;4246;p35">
              <a:extLst>
                <a:ext uri="{FF2B5EF4-FFF2-40B4-BE49-F238E27FC236}">
                  <a16:creationId xmlns:a16="http://schemas.microsoft.com/office/drawing/2014/main" id="{8DD5D93A-4B5F-BE7C-D0D8-5A7C3F4B213E}"/>
                </a:ext>
              </a:extLst>
            </p:cNvPr>
            <p:cNvSpPr/>
            <p:nvPr/>
          </p:nvSpPr>
          <p:spPr>
            <a:xfrm>
              <a:off x="6872025" y="2547725"/>
              <a:ext cx="85700" cy="27325"/>
            </a:xfrm>
            <a:custGeom>
              <a:avLst/>
              <a:gdLst/>
              <a:ahLst/>
              <a:cxnLst/>
              <a:rect l="l" t="t" r="r" b="b"/>
              <a:pathLst>
                <a:path w="3428" h="1093" extrusionOk="0">
                  <a:moveTo>
                    <a:pt x="184" y="1"/>
                  </a:moveTo>
                  <a:cubicBezTo>
                    <a:pt x="106" y="1"/>
                    <a:pt x="30" y="71"/>
                    <a:pt x="15" y="149"/>
                  </a:cubicBezTo>
                  <a:cubicBezTo>
                    <a:pt x="1" y="236"/>
                    <a:pt x="68" y="325"/>
                    <a:pt x="159" y="354"/>
                  </a:cubicBezTo>
                  <a:cubicBezTo>
                    <a:pt x="1153" y="619"/>
                    <a:pt x="2155" y="864"/>
                    <a:pt x="3163" y="1088"/>
                  </a:cubicBezTo>
                  <a:cubicBezTo>
                    <a:pt x="3177" y="1091"/>
                    <a:pt x="3190" y="1092"/>
                    <a:pt x="3203" y="1092"/>
                  </a:cubicBezTo>
                  <a:cubicBezTo>
                    <a:pt x="3388" y="1092"/>
                    <a:pt x="3428" y="784"/>
                    <a:pt x="3221" y="739"/>
                  </a:cubicBezTo>
                  <a:cubicBezTo>
                    <a:pt x="2215" y="517"/>
                    <a:pt x="1213" y="272"/>
                    <a:pt x="217" y="5"/>
                  </a:cubicBezTo>
                  <a:cubicBezTo>
                    <a:pt x="206" y="2"/>
                    <a:pt x="195" y="1"/>
                    <a:pt x="1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" name="Google Shape;4247;p35">
              <a:extLst>
                <a:ext uri="{FF2B5EF4-FFF2-40B4-BE49-F238E27FC236}">
                  <a16:creationId xmlns:a16="http://schemas.microsoft.com/office/drawing/2014/main" id="{D744EDD8-C8DD-3133-4227-63442935FAD2}"/>
                </a:ext>
              </a:extLst>
            </p:cNvPr>
            <p:cNvSpPr/>
            <p:nvPr/>
          </p:nvSpPr>
          <p:spPr>
            <a:xfrm>
              <a:off x="6857175" y="2562625"/>
              <a:ext cx="60600" cy="20275"/>
            </a:xfrm>
            <a:custGeom>
              <a:avLst/>
              <a:gdLst/>
              <a:ahLst/>
              <a:cxnLst/>
              <a:rect l="l" t="t" r="r" b="b"/>
              <a:pathLst>
                <a:path w="2424" h="811" extrusionOk="0">
                  <a:moveTo>
                    <a:pt x="247" y="1"/>
                  </a:moveTo>
                  <a:cubicBezTo>
                    <a:pt x="89" y="1"/>
                    <a:pt x="0" y="251"/>
                    <a:pt x="173" y="340"/>
                  </a:cubicBezTo>
                  <a:cubicBezTo>
                    <a:pt x="790" y="650"/>
                    <a:pt x="1468" y="811"/>
                    <a:pt x="2157" y="811"/>
                  </a:cubicBezTo>
                  <a:cubicBezTo>
                    <a:pt x="2191" y="811"/>
                    <a:pt x="2226" y="810"/>
                    <a:pt x="2260" y="810"/>
                  </a:cubicBezTo>
                  <a:cubicBezTo>
                    <a:pt x="2351" y="807"/>
                    <a:pt x="2424" y="704"/>
                    <a:pt x="2416" y="617"/>
                  </a:cubicBezTo>
                  <a:cubicBezTo>
                    <a:pt x="2407" y="532"/>
                    <a:pt x="2323" y="458"/>
                    <a:pt x="2228" y="458"/>
                  </a:cubicBezTo>
                  <a:cubicBezTo>
                    <a:pt x="2227" y="458"/>
                    <a:pt x="2225" y="458"/>
                    <a:pt x="2224" y="458"/>
                  </a:cubicBezTo>
                  <a:cubicBezTo>
                    <a:pt x="2199" y="459"/>
                    <a:pt x="2175" y="459"/>
                    <a:pt x="2150" y="459"/>
                  </a:cubicBezTo>
                  <a:cubicBezTo>
                    <a:pt x="1516" y="459"/>
                    <a:pt x="890" y="310"/>
                    <a:pt x="325" y="20"/>
                  </a:cubicBezTo>
                  <a:cubicBezTo>
                    <a:pt x="298" y="7"/>
                    <a:pt x="272" y="1"/>
                    <a:pt x="2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" name="Google Shape;4248;p35">
              <a:extLst>
                <a:ext uri="{FF2B5EF4-FFF2-40B4-BE49-F238E27FC236}">
                  <a16:creationId xmlns:a16="http://schemas.microsoft.com/office/drawing/2014/main" id="{FC4202E1-62E9-2608-DDB6-D735D604DD7B}"/>
                </a:ext>
              </a:extLst>
            </p:cNvPr>
            <p:cNvSpPr/>
            <p:nvPr/>
          </p:nvSpPr>
          <p:spPr>
            <a:xfrm>
              <a:off x="6552175" y="2331525"/>
              <a:ext cx="64775" cy="10575"/>
            </a:xfrm>
            <a:custGeom>
              <a:avLst/>
              <a:gdLst/>
              <a:ahLst/>
              <a:cxnLst/>
              <a:rect l="l" t="t" r="r" b="b"/>
              <a:pathLst>
                <a:path w="2591" h="423" extrusionOk="0">
                  <a:moveTo>
                    <a:pt x="2400" y="0"/>
                  </a:moveTo>
                  <a:cubicBezTo>
                    <a:pt x="2397" y="0"/>
                    <a:pt x="2393" y="1"/>
                    <a:pt x="2390" y="1"/>
                  </a:cubicBezTo>
                  <a:lnTo>
                    <a:pt x="169" y="73"/>
                  </a:lnTo>
                  <a:cubicBezTo>
                    <a:pt x="73" y="75"/>
                    <a:pt x="0" y="174"/>
                    <a:pt x="10" y="265"/>
                  </a:cubicBezTo>
                  <a:cubicBezTo>
                    <a:pt x="22" y="356"/>
                    <a:pt x="101" y="422"/>
                    <a:pt x="193" y="422"/>
                  </a:cubicBezTo>
                  <a:cubicBezTo>
                    <a:pt x="196" y="422"/>
                    <a:pt x="199" y="422"/>
                    <a:pt x="203" y="422"/>
                  </a:cubicBezTo>
                  <a:lnTo>
                    <a:pt x="2426" y="350"/>
                  </a:lnTo>
                  <a:cubicBezTo>
                    <a:pt x="2518" y="345"/>
                    <a:pt x="2590" y="246"/>
                    <a:pt x="2580" y="157"/>
                  </a:cubicBezTo>
                  <a:cubicBezTo>
                    <a:pt x="2573" y="69"/>
                    <a:pt x="2492" y="0"/>
                    <a:pt x="24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" name="Google Shape;4249;p35">
              <a:extLst>
                <a:ext uri="{FF2B5EF4-FFF2-40B4-BE49-F238E27FC236}">
                  <a16:creationId xmlns:a16="http://schemas.microsoft.com/office/drawing/2014/main" id="{7BCD181E-1DC7-1D67-0F92-038BAD348E83}"/>
                </a:ext>
              </a:extLst>
            </p:cNvPr>
            <p:cNvSpPr/>
            <p:nvPr/>
          </p:nvSpPr>
          <p:spPr>
            <a:xfrm>
              <a:off x="6328400" y="2300250"/>
              <a:ext cx="31250" cy="110325"/>
            </a:xfrm>
            <a:custGeom>
              <a:avLst/>
              <a:gdLst/>
              <a:ahLst/>
              <a:cxnLst/>
              <a:rect l="l" t="t" r="r" b="b"/>
              <a:pathLst>
                <a:path w="1250" h="4413" extrusionOk="0">
                  <a:moveTo>
                    <a:pt x="248" y="0"/>
                  </a:moveTo>
                  <a:cubicBezTo>
                    <a:pt x="123" y="0"/>
                    <a:pt x="1" y="144"/>
                    <a:pt x="92" y="279"/>
                  </a:cubicBezTo>
                  <a:cubicBezTo>
                    <a:pt x="687" y="1158"/>
                    <a:pt x="908" y="2267"/>
                    <a:pt x="713" y="3312"/>
                  </a:cubicBezTo>
                  <a:cubicBezTo>
                    <a:pt x="660" y="3603"/>
                    <a:pt x="574" y="3889"/>
                    <a:pt x="456" y="4164"/>
                  </a:cubicBezTo>
                  <a:cubicBezTo>
                    <a:pt x="397" y="4301"/>
                    <a:pt x="516" y="4412"/>
                    <a:pt x="630" y="4412"/>
                  </a:cubicBezTo>
                  <a:cubicBezTo>
                    <a:pt x="688" y="4412"/>
                    <a:pt x="745" y="4383"/>
                    <a:pt x="776" y="4313"/>
                  </a:cubicBezTo>
                  <a:cubicBezTo>
                    <a:pt x="1236" y="3254"/>
                    <a:pt x="1250" y="2022"/>
                    <a:pt x="836" y="946"/>
                  </a:cubicBezTo>
                  <a:cubicBezTo>
                    <a:pt x="716" y="640"/>
                    <a:pt x="564" y="347"/>
                    <a:pt x="381" y="75"/>
                  </a:cubicBezTo>
                  <a:cubicBezTo>
                    <a:pt x="345" y="22"/>
                    <a:pt x="296" y="0"/>
                    <a:pt x="2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" name="Google Shape;4250;p35">
              <a:extLst>
                <a:ext uri="{FF2B5EF4-FFF2-40B4-BE49-F238E27FC236}">
                  <a16:creationId xmlns:a16="http://schemas.microsoft.com/office/drawing/2014/main" id="{66A9A725-A0A6-3300-58F5-69C1B5CDF9D4}"/>
                </a:ext>
              </a:extLst>
            </p:cNvPr>
            <p:cNvSpPr/>
            <p:nvPr/>
          </p:nvSpPr>
          <p:spPr>
            <a:xfrm>
              <a:off x="6299050" y="2242725"/>
              <a:ext cx="23300" cy="36100"/>
            </a:xfrm>
            <a:custGeom>
              <a:avLst/>
              <a:gdLst/>
              <a:ahLst/>
              <a:cxnLst/>
              <a:rect l="l" t="t" r="r" b="b"/>
              <a:pathLst>
                <a:path w="932" h="1444" extrusionOk="0">
                  <a:moveTo>
                    <a:pt x="209" y="0"/>
                  </a:moveTo>
                  <a:cubicBezTo>
                    <a:pt x="189" y="0"/>
                    <a:pt x="168" y="5"/>
                    <a:pt x="147" y="15"/>
                  </a:cubicBezTo>
                  <a:cubicBezTo>
                    <a:pt x="56" y="56"/>
                    <a:pt x="0" y="150"/>
                    <a:pt x="41" y="239"/>
                  </a:cubicBezTo>
                  <a:cubicBezTo>
                    <a:pt x="217" y="600"/>
                    <a:pt x="388" y="966"/>
                    <a:pt x="559" y="1327"/>
                  </a:cubicBezTo>
                  <a:cubicBezTo>
                    <a:pt x="589" y="1392"/>
                    <a:pt x="654" y="1443"/>
                    <a:pt x="726" y="1443"/>
                  </a:cubicBezTo>
                  <a:cubicBezTo>
                    <a:pt x="746" y="1443"/>
                    <a:pt x="767" y="1439"/>
                    <a:pt x="787" y="1430"/>
                  </a:cubicBezTo>
                  <a:cubicBezTo>
                    <a:pt x="869" y="1394"/>
                    <a:pt x="932" y="1293"/>
                    <a:pt x="891" y="1201"/>
                  </a:cubicBezTo>
                  <a:lnTo>
                    <a:pt x="373" y="116"/>
                  </a:lnTo>
                  <a:cubicBezTo>
                    <a:pt x="342" y="51"/>
                    <a:pt x="278" y="0"/>
                    <a:pt x="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" name="Google Shape;4251;p35">
              <a:extLst>
                <a:ext uri="{FF2B5EF4-FFF2-40B4-BE49-F238E27FC236}">
                  <a16:creationId xmlns:a16="http://schemas.microsoft.com/office/drawing/2014/main" id="{8F53004D-EE96-146C-A2DA-09E447F9672D}"/>
                </a:ext>
              </a:extLst>
            </p:cNvPr>
            <p:cNvSpPr/>
            <p:nvPr/>
          </p:nvSpPr>
          <p:spPr>
            <a:xfrm>
              <a:off x="6298150" y="2309350"/>
              <a:ext cx="21675" cy="50875"/>
            </a:xfrm>
            <a:custGeom>
              <a:avLst/>
              <a:gdLst/>
              <a:ahLst/>
              <a:cxnLst/>
              <a:rect l="l" t="t" r="r" b="b"/>
              <a:pathLst>
                <a:path w="867" h="2035" extrusionOk="0">
                  <a:moveTo>
                    <a:pt x="188" y="1"/>
                  </a:moveTo>
                  <a:cubicBezTo>
                    <a:pt x="167" y="1"/>
                    <a:pt x="147" y="4"/>
                    <a:pt x="128" y="12"/>
                  </a:cubicBezTo>
                  <a:cubicBezTo>
                    <a:pt x="44" y="43"/>
                    <a:pt x="0" y="146"/>
                    <a:pt x="24" y="238"/>
                  </a:cubicBezTo>
                  <a:cubicBezTo>
                    <a:pt x="186" y="799"/>
                    <a:pt x="345" y="1359"/>
                    <a:pt x="506" y="1923"/>
                  </a:cubicBezTo>
                  <a:cubicBezTo>
                    <a:pt x="526" y="1992"/>
                    <a:pt x="602" y="2035"/>
                    <a:pt x="674" y="2035"/>
                  </a:cubicBezTo>
                  <a:cubicBezTo>
                    <a:pt x="695" y="2035"/>
                    <a:pt x="716" y="2031"/>
                    <a:pt x="734" y="2024"/>
                  </a:cubicBezTo>
                  <a:cubicBezTo>
                    <a:pt x="821" y="1988"/>
                    <a:pt x="867" y="1889"/>
                    <a:pt x="835" y="1797"/>
                  </a:cubicBezTo>
                  <a:lnTo>
                    <a:pt x="354" y="113"/>
                  </a:lnTo>
                  <a:cubicBezTo>
                    <a:pt x="334" y="44"/>
                    <a:pt x="259" y="1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" name="Google Shape;4252;p35">
              <a:extLst>
                <a:ext uri="{FF2B5EF4-FFF2-40B4-BE49-F238E27FC236}">
                  <a16:creationId xmlns:a16="http://schemas.microsoft.com/office/drawing/2014/main" id="{2E668053-20FC-5092-660C-8B910BFE3969}"/>
                </a:ext>
              </a:extLst>
            </p:cNvPr>
            <p:cNvSpPr/>
            <p:nvPr/>
          </p:nvSpPr>
          <p:spPr>
            <a:xfrm>
              <a:off x="6030575" y="2423850"/>
              <a:ext cx="154950" cy="51925"/>
            </a:xfrm>
            <a:custGeom>
              <a:avLst/>
              <a:gdLst/>
              <a:ahLst/>
              <a:cxnLst/>
              <a:rect l="l" t="t" r="r" b="b"/>
              <a:pathLst>
                <a:path w="6198" h="2077" extrusionOk="0">
                  <a:moveTo>
                    <a:pt x="203" y="0"/>
                  </a:moveTo>
                  <a:cubicBezTo>
                    <a:pt x="137" y="0"/>
                    <a:pt x="70" y="43"/>
                    <a:pt x="42" y="103"/>
                  </a:cubicBezTo>
                  <a:cubicBezTo>
                    <a:pt x="1" y="185"/>
                    <a:pt x="44" y="291"/>
                    <a:pt x="126" y="339"/>
                  </a:cubicBezTo>
                  <a:cubicBezTo>
                    <a:pt x="1517" y="1136"/>
                    <a:pt x="3043" y="1675"/>
                    <a:pt x="4629" y="1930"/>
                  </a:cubicBezTo>
                  <a:cubicBezTo>
                    <a:pt x="5076" y="2002"/>
                    <a:pt x="5524" y="2050"/>
                    <a:pt x="5977" y="2077"/>
                  </a:cubicBezTo>
                  <a:cubicBezTo>
                    <a:pt x="5981" y="2077"/>
                    <a:pt x="5986" y="2077"/>
                    <a:pt x="5990" y="2077"/>
                  </a:cubicBezTo>
                  <a:cubicBezTo>
                    <a:pt x="6081" y="2077"/>
                    <a:pt x="6163" y="2031"/>
                    <a:pt x="6181" y="1932"/>
                  </a:cubicBezTo>
                  <a:cubicBezTo>
                    <a:pt x="6198" y="1829"/>
                    <a:pt x="6133" y="1735"/>
                    <a:pt x="6037" y="1728"/>
                  </a:cubicBezTo>
                  <a:cubicBezTo>
                    <a:pt x="4460" y="1641"/>
                    <a:pt x="2913" y="1268"/>
                    <a:pt x="1469" y="625"/>
                  </a:cubicBezTo>
                  <a:cubicBezTo>
                    <a:pt x="1060" y="442"/>
                    <a:pt x="663" y="240"/>
                    <a:pt x="275" y="19"/>
                  </a:cubicBezTo>
                  <a:cubicBezTo>
                    <a:pt x="252" y="6"/>
                    <a:pt x="228" y="0"/>
                    <a:pt x="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" name="Google Shape;4253;p35">
              <a:extLst>
                <a:ext uri="{FF2B5EF4-FFF2-40B4-BE49-F238E27FC236}">
                  <a16:creationId xmlns:a16="http://schemas.microsoft.com/office/drawing/2014/main" id="{30BF3C44-C3A2-58FA-A33C-62A23A8B5C5C}"/>
                </a:ext>
              </a:extLst>
            </p:cNvPr>
            <p:cNvSpPr/>
            <p:nvPr/>
          </p:nvSpPr>
          <p:spPr>
            <a:xfrm>
              <a:off x="6074750" y="2478975"/>
              <a:ext cx="58150" cy="13975"/>
            </a:xfrm>
            <a:custGeom>
              <a:avLst/>
              <a:gdLst/>
              <a:ahLst/>
              <a:cxnLst/>
              <a:rect l="l" t="t" r="r" b="b"/>
              <a:pathLst>
                <a:path w="2326" h="559" extrusionOk="0">
                  <a:moveTo>
                    <a:pt x="185" y="0"/>
                  </a:moveTo>
                  <a:cubicBezTo>
                    <a:pt x="103" y="0"/>
                    <a:pt x="30" y="72"/>
                    <a:pt x="15" y="148"/>
                  </a:cubicBezTo>
                  <a:cubicBezTo>
                    <a:pt x="0" y="235"/>
                    <a:pt x="68" y="329"/>
                    <a:pt x="157" y="353"/>
                  </a:cubicBezTo>
                  <a:cubicBezTo>
                    <a:pt x="719" y="489"/>
                    <a:pt x="1295" y="558"/>
                    <a:pt x="1872" y="558"/>
                  </a:cubicBezTo>
                  <a:cubicBezTo>
                    <a:pt x="1967" y="558"/>
                    <a:pt x="2062" y="556"/>
                    <a:pt x="2157" y="553"/>
                  </a:cubicBezTo>
                  <a:cubicBezTo>
                    <a:pt x="2253" y="548"/>
                    <a:pt x="2325" y="449"/>
                    <a:pt x="2318" y="360"/>
                  </a:cubicBezTo>
                  <a:cubicBezTo>
                    <a:pt x="2304" y="269"/>
                    <a:pt x="2227" y="203"/>
                    <a:pt x="2139" y="203"/>
                  </a:cubicBezTo>
                  <a:cubicBezTo>
                    <a:pt x="2135" y="203"/>
                    <a:pt x="2130" y="203"/>
                    <a:pt x="2125" y="204"/>
                  </a:cubicBezTo>
                  <a:cubicBezTo>
                    <a:pt x="2047" y="206"/>
                    <a:pt x="1969" y="208"/>
                    <a:pt x="1891" y="208"/>
                  </a:cubicBezTo>
                  <a:cubicBezTo>
                    <a:pt x="1327" y="208"/>
                    <a:pt x="764" y="139"/>
                    <a:pt x="217" y="4"/>
                  </a:cubicBezTo>
                  <a:cubicBezTo>
                    <a:pt x="206" y="2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" name="Google Shape;4254;p35">
              <a:extLst>
                <a:ext uri="{FF2B5EF4-FFF2-40B4-BE49-F238E27FC236}">
                  <a16:creationId xmlns:a16="http://schemas.microsoft.com/office/drawing/2014/main" id="{257E3A97-471A-D3AB-28B3-415266B89DE0}"/>
                </a:ext>
              </a:extLst>
            </p:cNvPr>
            <p:cNvSpPr/>
            <p:nvPr/>
          </p:nvSpPr>
          <p:spPr>
            <a:xfrm>
              <a:off x="6016950" y="2692475"/>
              <a:ext cx="71350" cy="94850"/>
            </a:xfrm>
            <a:custGeom>
              <a:avLst/>
              <a:gdLst/>
              <a:ahLst/>
              <a:cxnLst/>
              <a:rect l="l" t="t" r="r" b="b"/>
              <a:pathLst>
                <a:path w="2854" h="3794" extrusionOk="0">
                  <a:moveTo>
                    <a:pt x="2620" y="1"/>
                  </a:moveTo>
                  <a:cubicBezTo>
                    <a:pt x="2561" y="1"/>
                    <a:pt x="2502" y="30"/>
                    <a:pt x="2469" y="99"/>
                  </a:cubicBezTo>
                  <a:cubicBezTo>
                    <a:pt x="1999" y="1067"/>
                    <a:pt x="1419" y="1977"/>
                    <a:pt x="736" y="2809"/>
                  </a:cubicBezTo>
                  <a:cubicBezTo>
                    <a:pt x="536" y="3050"/>
                    <a:pt x="329" y="3283"/>
                    <a:pt x="115" y="3510"/>
                  </a:cubicBezTo>
                  <a:cubicBezTo>
                    <a:pt x="1" y="3635"/>
                    <a:pt x="125" y="3794"/>
                    <a:pt x="260" y="3794"/>
                  </a:cubicBezTo>
                  <a:cubicBezTo>
                    <a:pt x="304" y="3794"/>
                    <a:pt x="349" y="3777"/>
                    <a:pt x="387" y="3736"/>
                  </a:cubicBezTo>
                  <a:cubicBezTo>
                    <a:pt x="1147" y="2930"/>
                    <a:pt x="1809" y="2037"/>
                    <a:pt x="2356" y="1074"/>
                  </a:cubicBezTo>
                  <a:cubicBezTo>
                    <a:pt x="2507" y="802"/>
                    <a:pt x="2652" y="528"/>
                    <a:pt x="2786" y="246"/>
                  </a:cubicBezTo>
                  <a:cubicBezTo>
                    <a:pt x="2853" y="111"/>
                    <a:pt x="2736" y="1"/>
                    <a:pt x="26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" name="Google Shape;4255;p35">
              <a:extLst>
                <a:ext uri="{FF2B5EF4-FFF2-40B4-BE49-F238E27FC236}">
                  <a16:creationId xmlns:a16="http://schemas.microsoft.com/office/drawing/2014/main" id="{DDA98F6E-089B-0603-9BA4-275D870FFAFD}"/>
                </a:ext>
              </a:extLst>
            </p:cNvPr>
            <p:cNvSpPr/>
            <p:nvPr/>
          </p:nvSpPr>
          <p:spPr>
            <a:xfrm>
              <a:off x="5972050" y="2791675"/>
              <a:ext cx="42225" cy="39625"/>
            </a:xfrm>
            <a:custGeom>
              <a:avLst/>
              <a:gdLst/>
              <a:ahLst/>
              <a:cxnLst/>
              <a:rect l="l" t="t" r="r" b="b"/>
              <a:pathLst>
                <a:path w="1689" h="1585" extrusionOk="0">
                  <a:moveTo>
                    <a:pt x="1433" y="1"/>
                  </a:moveTo>
                  <a:cubicBezTo>
                    <a:pt x="1389" y="1"/>
                    <a:pt x="1344" y="19"/>
                    <a:pt x="1307" y="61"/>
                  </a:cubicBezTo>
                  <a:cubicBezTo>
                    <a:pt x="934" y="495"/>
                    <a:pt x="529" y="897"/>
                    <a:pt x="96" y="1265"/>
                  </a:cubicBezTo>
                  <a:cubicBezTo>
                    <a:pt x="19" y="1323"/>
                    <a:pt x="0" y="1428"/>
                    <a:pt x="53" y="1510"/>
                  </a:cubicBezTo>
                  <a:cubicBezTo>
                    <a:pt x="85" y="1556"/>
                    <a:pt x="146" y="1585"/>
                    <a:pt x="205" y="1585"/>
                  </a:cubicBezTo>
                  <a:cubicBezTo>
                    <a:pt x="240" y="1585"/>
                    <a:pt x="274" y="1574"/>
                    <a:pt x="301" y="1551"/>
                  </a:cubicBezTo>
                  <a:cubicBezTo>
                    <a:pt x="758" y="1164"/>
                    <a:pt x="1184" y="743"/>
                    <a:pt x="1576" y="288"/>
                  </a:cubicBezTo>
                  <a:cubicBezTo>
                    <a:pt x="1688" y="160"/>
                    <a:pt x="1565" y="1"/>
                    <a:pt x="1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" name="Google Shape;4256;p35">
              <a:extLst>
                <a:ext uri="{FF2B5EF4-FFF2-40B4-BE49-F238E27FC236}">
                  <a16:creationId xmlns:a16="http://schemas.microsoft.com/office/drawing/2014/main" id="{5110CFBE-1925-9182-1BB8-0F6D1E7569A3}"/>
                </a:ext>
              </a:extLst>
            </p:cNvPr>
            <p:cNvSpPr/>
            <p:nvPr/>
          </p:nvSpPr>
          <p:spPr>
            <a:xfrm>
              <a:off x="5998900" y="2717525"/>
              <a:ext cx="48350" cy="61375"/>
            </a:xfrm>
            <a:custGeom>
              <a:avLst/>
              <a:gdLst/>
              <a:ahLst/>
              <a:cxnLst/>
              <a:rect l="l" t="t" r="r" b="b"/>
              <a:pathLst>
                <a:path w="1934" h="2455" extrusionOk="0">
                  <a:moveTo>
                    <a:pt x="1701" y="1"/>
                  </a:moveTo>
                  <a:cubicBezTo>
                    <a:pt x="1641" y="1"/>
                    <a:pt x="1582" y="29"/>
                    <a:pt x="1547" y="98"/>
                  </a:cubicBezTo>
                  <a:cubicBezTo>
                    <a:pt x="1171" y="852"/>
                    <a:pt x="688" y="1550"/>
                    <a:pt x="115" y="2171"/>
                  </a:cubicBezTo>
                  <a:cubicBezTo>
                    <a:pt x="1" y="2296"/>
                    <a:pt x="125" y="2455"/>
                    <a:pt x="260" y="2455"/>
                  </a:cubicBezTo>
                  <a:cubicBezTo>
                    <a:pt x="304" y="2455"/>
                    <a:pt x="349" y="2438"/>
                    <a:pt x="387" y="2397"/>
                  </a:cubicBezTo>
                  <a:cubicBezTo>
                    <a:pt x="979" y="1752"/>
                    <a:pt x="1477" y="1027"/>
                    <a:pt x="1867" y="245"/>
                  </a:cubicBezTo>
                  <a:cubicBezTo>
                    <a:pt x="1934" y="111"/>
                    <a:pt x="1817" y="1"/>
                    <a:pt x="17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" name="Google Shape;4257;p35">
              <a:extLst>
                <a:ext uri="{FF2B5EF4-FFF2-40B4-BE49-F238E27FC236}">
                  <a16:creationId xmlns:a16="http://schemas.microsoft.com/office/drawing/2014/main" id="{FA29906E-2A11-2DB6-C5F1-08B018604DBE}"/>
                </a:ext>
              </a:extLst>
            </p:cNvPr>
            <p:cNvSpPr/>
            <p:nvPr/>
          </p:nvSpPr>
          <p:spPr>
            <a:xfrm>
              <a:off x="5991775" y="2595725"/>
              <a:ext cx="84000" cy="21950"/>
            </a:xfrm>
            <a:custGeom>
              <a:avLst/>
              <a:gdLst/>
              <a:ahLst/>
              <a:cxnLst/>
              <a:rect l="l" t="t" r="r" b="b"/>
              <a:pathLst>
                <a:path w="3360" h="878" extrusionOk="0">
                  <a:moveTo>
                    <a:pt x="2303" y="1"/>
                  </a:moveTo>
                  <a:cubicBezTo>
                    <a:pt x="1554" y="1"/>
                    <a:pt x="811" y="180"/>
                    <a:pt x="140" y="530"/>
                  </a:cubicBezTo>
                  <a:cubicBezTo>
                    <a:pt x="58" y="576"/>
                    <a:pt x="0" y="660"/>
                    <a:pt x="37" y="759"/>
                  </a:cubicBezTo>
                  <a:cubicBezTo>
                    <a:pt x="63" y="832"/>
                    <a:pt x="128" y="877"/>
                    <a:pt x="195" y="877"/>
                  </a:cubicBezTo>
                  <a:cubicBezTo>
                    <a:pt x="219" y="877"/>
                    <a:pt x="243" y="872"/>
                    <a:pt x="265" y="860"/>
                  </a:cubicBezTo>
                  <a:cubicBezTo>
                    <a:pt x="898" y="526"/>
                    <a:pt x="1599" y="353"/>
                    <a:pt x="2308" y="353"/>
                  </a:cubicBezTo>
                  <a:cubicBezTo>
                    <a:pt x="2569" y="353"/>
                    <a:pt x="2831" y="377"/>
                    <a:pt x="3091" y="424"/>
                  </a:cubicBezTo>
                  <a:cubicBezTo>
                    <a:pt x="3104" y="427"/>
                    <a:pt x="3116" y="428"/>
                    <a:pt x="3128" y="428"/>
                  </a:cubicBezTo>
                  <a:cubicBezTo>
                    <a:pt x="3318" y="428"/>
                    <a:pt x="3359" y="118"/>
                    <a:pt x="3148" y="78"/>
                  </a:cubicBezTo>
                  <a:cubicBezTo>
                    <a:pt x="2868" y="26"/>
                    <a:pt x="2585" y="1"/>
                    <a:pt x="23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" name="Google Shape;4258;p35">
              <a:extLst>
                <a:ext uri="{FF2B5EF4-FFF2-40B4-BE49-F238E27FC236}">
                  <a16:creationId xmlns:a16="http://schemas.microsoft.com/office/drawing/2014/main" id="{65F382F0-1810-9C1B-0E8B-7EE5F84A5AC9}"/>
                </a:ext>
              </a:extLst>
            </p:cNvPr>
            <p:cNvSpPr/>
            <p:nvPr/>
          </p:nvSpPr>
          <p:spPr>
            <a:xfrm>
              <a:off x="6126250" y="2828550"/>
              <a:ext cx="28500" cy="60700"/>
            </a:xfrm>
            <a:custGeom>
              <a:avLst/>
              <a:gdLst/>
              <a:ahLst/>
              <a:cxnLst/>
              <a:rect l="l" t="t" r="r" b="b"/>
              <a:pathLst>
                <a:path w="1140" h="2428" extrusionOk="0">
                  <a:moveTo>
                    <a:pt x="939" y="1"/>
                  </a:moveTo>
                  <a:cubicBezTo>
                    <a:pt x="862" y="1"/>
                    <a:pt x="786" y="45"/>
                    <a:pt x="771" y="144"/>
                  </a:cubicBezTo>
                  <a:cubicBezTo>
                    <a:pt x="655" y="856"/>
                    <a:pt x="419" y="1547"/>
                    <a:pt x="73" y="2182"/>
                  </a:cubicBezTo>
                  <a:cubicBezTo>
                    <a:pt x="0" y="2317"/>
                    <a:pt x="119" y="2427"/>
                    <a:pt x="238" y="2427"/>
                  </a:cubicBezTo>
                  <a:cubicBezTo>
                    <a:pt x="297" y="2427"/>
                    <a:pt x="357" y="2399"/>
                    <a:pt x="393" y="2334"/>
                  </a:cubicBezTo>
                  <a:cubicBezTo>
                    <a:pt x="751" y="1667"/>
                    <a:pt x="997" y="945"/>
                    <a:pt x="1120" y="199"/>
                  </a:cubicBezTo>
                  <a:cubicBezTo>
                    <a:pt x="1140" y="74"/>
                    <a:pt x="1038" y="1"/>
                    <a:pt x="9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" name="Google Shape;4259;p35">
              <a:extLst>
                <a:ext uri="{FF2B5EF4-FFF2-40B4-BE49-F238E27FC236}">
                  <a16:creationId xmlns:a16="http://schemas.microsoft.com/office/drawing/2014/main" id="{6B8BF38B-599A-00C7-B442-DCE059FD9F35}"/>
                </a:ext>
              </a:extLst>
            </p:cNvPr>
            <p:cNvSpPr/>
            <p:nvPr/>
          </p:nvSpPr>
          <p:spPr>
            <a:xfrm>
              <a:off x="6077525" y="2916625"/>
              <a:ext cx="44125" cy="52850"/>
            </a:xfrm>
            <a:custGeom>
              <a:avLst/>
              <a:gdLst/>
              <a:ahLst/>
              <a:cxnLst/>
              <a:rect l="l" t="t" r="r" b="b"/>
              <a:pathLst>
                <a:path w="1765" h="2114" extrusionOk="0">
                  <a:moveTo>
                    <a:pt x="1526" y="1"/>
                  </a:moveTo>
                  <a:cubicBezTo>
                    <a:pt x="1467" y="1"/>
                    <a:pt x="1408" y="28"/>
                    <a:pt x="1372" y="93"/>
                  </a:cubicBezTo>
                  <a:cubicBezTo>
                    <a:pt x="1032" y="726"/>
                    <a:pt x="611" y="1309"/>
                    <a:pt x="118" y="1831"/>
                  </a:cubicBezTo>
                  <a:cubicBezTo>
                    <a:pt x="0" y="1954"/>
                    <a:pt x="125" y="2113"/>
                    <a:pt x="261" y="2113"/>
                  </a:cubicBezTo>
                  <a:cubicBezTo>
                    <a:pt x="306" y="2113"/>
                    <a:pt x="351" y="2096"/>
                    <a:pt x="390" y="2055"/>
                  </a:cubicBezTo>
                  <a:cubicBezTo>
                    <a:pt x="902" y="1513"/>
                    <a:pt x="1341" y="902"/>
                    <a:pt x="1692" y="245"/>
                  </a:cubicBezTo>
                  <a:cubicBezTo>
                    <a:pt x="1764" y="112"/>
                    <a:pt x="1645" y="1"/>
                    <a:pt x="1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" name="Google Shape;4260;p35">
              <a:extLst>
                <a:ext uri="{FF2B5EF4-FFF2-40B4-BE49-F238E27FC236}">
                  <a16:creationId xmlns:a16="http://schemas.microsoft.com/office/drawing/2014/main" id="{86509005-AD7A-9126-9506-A2292388AA62}"/>
                </a:ext>
              </a:extLst>
            </p:cNvPr>
            <p:cNvSpPr/>
            <p:nvPr/>
          </p:nvSpPr>
          <p:spPr>
            <a:xfrm>
              <a:off x="6334125" y="2838600"/>
              <a:ext cx="107300" cy="123900"/>
            </a:xfrm>
            <a:custGeom>
              <a:avLst/>
              <a:gdLst/>
              <a:ahLst/>
              <a:cxnLst/>
              <a:rect l="l" t="t" r="r" b="b"/>
              <a:pathLst>
                <a:path w="4292" h="4956" extrusionOk="0">
                  <a:moveTo>
                    <a:pt x="260" y="1"/>
                  </a:moveTo>
                  <a:cubicBezTo>
                    <a:pt x="117" y="1"/>
                    <a:pt x="0" y="194"/>
                    <a:pt x="143" y="310"/>
                  </a:cubicBezTo>
                  <a:cubicBezTo>
                    <a:pt x="1344" y="1299"/>
                    <a:pt x="2395" y="2459"/>
                    <a:pt x="3262" y="3751"/>
                  </a:cubicBezTo>
                  <a:cubicBezTo>
                    <a:pt x="3510" y="4117"/>
                    <a:pt x="3741" y="4495"/>
                    <a:pt x="3957" y="4882"/>
                  </a:cubicBezTo>
                  <a:cubicBezTo>
                    <a:pt x="3984" y="4932"/>
                    <a:pt x="4039" y="4956"/>
                    <a:pt x="4095" y="4956"/>
                  </a:cubicBezTo>
                  <a:cubicBezTo>
                    <a:pt x="4133" y="4956"/>
                    <a:pt x="4171" y="4945"/>
                    <a:pt x="4200" y="4923"/>
                  </a:cubicBezTo>
                  <a:cubicBezTo>
                    <a:pt x="4284" y="4863"/>
                    <a:pt x="4292" y="4762"/>
                    <a:pt x="4244" y="4678"/>
                  </a:cubicBezTo>
                  <a:cubicBezTo>
                    <a:pt x="3469" y="3294"/>
                    <a:pt x="2496" y="2030"/>
                    <a:pt x="1358" y="926"/>
                  </a:cubicBezTo>
                  <a:cubicBezTo>
                    <a:pt x="1040" y="615"/>
                    <a:pt x="711" y="322"/>
                    <a:pt x="369" y="42"/>
                  </a:cubicBezTo>
                  <a:cubicBezTo>
                    <a:pt x="333" y="13"/>
                    <a:pt x="296" y="1"/>
                    <a:pt x="2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" name="Google Shape;4261;p35">
              <a:extLst>
                <a:ext uri="{FF2B5EF4-FFF2-40B4-BE49-F238E27FC236}">
                  <a16:creationId xmlns:a16="http://schemas.microsoft.com/office/drawing/2014/main" id="{EEEE70A0-1C40-408A-BC5C-971666911D74}"/>
                </a:ext>
              </a:extLst>
            </p:cNvPr>
            <p:cNvSpPr/>
            <p:nvPr/>
          </p:nvSpPr>
          <p:spPr>
            <a:xfrm>
              <a:off x="6460000" y="3006525"/>
              <a:ext cx="24200" cy="48550"/>
            </a:xfrm>
            <a:custGeom>
              <a:avLst/>
              <a:gdLst/>
              <a:ahLst/>
              <a:cxnLst/>
              <a:rect l="l" t="t" r="r" b="b"/>
              <a:pathLst>
                <a:path w="968" h="1942" extrusionOk="0">
                  <a:moveTo>
                    <a:pt x="192" y="0"/>
                  </a:moveTo>
                  <a:cubicBezTo>
                    <a:pt x="155" y="0"/>
                    <a:pt x="118" y="10"/>
                    <a:pt x="89" y="31"/>
                  </a:cubicBezTo>
                  <a:cubicBezTo>
                    <a:pt x="17" y="81"/>
                    <a:pt x="0" y="197"/>
                    <a:pt x="49" y="276"/>
                  </a:cubicBezTo>
                  <a:cubicBezTo>
                    <a:pt x="318" y="740"/>
                    <a:pt x="506" y="1251"/>
                    <a:pt x="602" y="1780"/>
                  </a:cubicBezTo>
                  <a:cubicBezTo>
                    <a:pt x="618" y="1870"/>
                    <a:pt x="687" y="1942"/>
                    <a:pt x="781" y="1942"/>
                  </a:cubicBezTo>
                  <a:cubicBezTo>
                    <a:pt x="786" y="1942"/>
                    <a:pt x="790" y="1942"/>
                    <a:pt x="795" y="1941"/>
                  </a:cubicBezTo>
                  <a:cubicBezTo>
                    <a:pt x="884" y="1932"/>
                    <a:pt x="968" y="1840"/>
                    <a:pt x="953" y="1749"/>
                  </a:cubicBezTo>
                  <a:cubicBezTo>
                    <a:pt x="845" y="1157"/>
                    <a:pt x="636" y="591"/>
                    <a:pt x="333" y="71"/>
                  </a:cubicBezTo>
                  <a:cubicBezTo>
                    <a:pt x="304" y="24"/>
                    <a:pt x="247" y="0"/>
                    <a:pt x="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" name="Google Shape;4262;p35">
              <a:extLst>
                <a:ext uri="{FF2B5EF4-FFF2-40B4-BE49-F238E27FC236}">
                  <a16:creationId xmlns:a16="http://schemas.microsoft.com/office/drawing/2014/main" id="{D59E7E59-C4C6-0B7C-06C6-5817107CAB3A}"/>
                </a:ext>
              </a:extLst>
            </p:cNvPr>
            <p:cNvSpPr/>
            <p:nvPr/>
          </p:nvSpPr>
          <p:spPr>
            <a:xfrm>
              <a:off x="6400700" y="2961300"/>
              <a:ext cx="56250" cy="93800"/>
            </a:xfrm>
            <a:custGeom>
              <a:avLst/>
              <a:gdLst/>
              <a:ahLst/>
              <a:cxnLst/>
              <a:rect l="l" t="t" r="r" b="b"/>
              <a:pathLst>
                <a:path w="2250" h="3752" extrusionOk="0">
                  <a:moveTo>
                    <a:pt x="246" y="1"/>
                  </a:moveTo>
                  <a:cubicBezTo>
                    <a:pt x="122" y="1"/>
                    <a:pt x="0" y="145"/>
                    <a:pt x="88" y="280"/>
                  </a:cubicBezTo>
                  <a:cubicBezTo>
                    <a:pt x="784" y="1344"/>
                    <a:pt x="1381" y="2470"/>
                    <a:pt x="1867" y="3645"/>
                  </a:cubicBezTo>
                  <a:cubicBezTo>
                    <a:pt x="1898" y="3720"/>
                    <a:pt x="1961" y="3752"/>
                    <a:pt x="2025" y="3752"/>
                  </a:cubicBezTo>
                  <a:cubicBezTo>
                    <a:pt x="2136" y="3752"/>
                    <a:pt x="2249" y="3655"/>
                    <a:pt x="2194" y="3522"/>
                  </a:cubicBezTo>
                  <a:cubicBezTo>
                    <a:pt x="1699" y="2318"/>
                    <a:pt x="1090" y="1163"/>
                    <a:pt x="377" y="75"/>
                  </a:cubicBezTo>
                  <a:cubicBezTo>
                    <a:pt x="341" y="23"/>
                    <a:pt x="293" y="1"/>
                    <a:pt x="2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" name="Google Shape;4263;p35">
              <a:extLst>
                <a:ext uri="{FF2B5EF4-FFF2-40B4-BE49-F238E27FC236}">
                  <a16:creationId xmlns:a16="http://schemas.microsoft.com/office/drawing/2014/main" id="{60D0C500-1B7C-C212-1AFC-D162401DDC70}"/>
                </a:ext>
              </a:extLst>
            </p:cNvPr>
            <p:cNvSpPr/>
            <p:nvPr/>
          </p:nvSpPr>
          <p:spPr>
            <a:xfrm>
              <a:off x="6018850" y="2341275"/>
              <a:ext cx="754375" cy="514650"/>
            </a:xfrm>
            <a:custGeom>
              <a:avLst/>
              <a:gdLst/>
              <a:ahLst/>
              <a:cxnLst/>
              <a:rect l="l" t="t" r="r" b="b"/>
              <a:pathLst>
                <a:path w="30175" h="20586" extrusionOk="0">
                  <a:moveTo>
                    <a:pt x="17289" y="0"/>
                  </a:moveTo>
                  <a:cubicBezTo>
                    <a:pt x="17186" y="0"/>
                    <a:pt x="17096" y="95"/>
                    <a:pt x="17100" y="191"/>
                  </a:cubicBezTo>
                  <a:cubicBezTo>
                    <a:pt x="17066" y="205"/>
                    <a:pt x="17040" y="234"/>
                    <a:pt x="17028" y="268"/>
                  </a:cubicBezTo>
                  <a:cubicBezTo>
                    <a:pt x="16607" y="1454"/>
                    <a:pt x="15565" y="2403"/>
                    <a:pt x="14332" y="2679"/>
                  </a:cubicBezTo>
                  <a:cubicBezTo>
                    <a:pt x="13952" y="2766"/>
                    <a:pt x="13560" y="2776"/>
                    <a:pt x="13201" y="2949"/>
                  </a:cubicBezTo>
                  <a:cubicBezTo>
                    <a:pt x="12845" y="3125"/>
                    <a:pt x="12571" y="3317"/>
                    <a:pt x="12231" y="3454"/>
                  </a:cubicBezTo>
                  <a:cubicBezTo>
                    <a:pt x="11626" y="3703"/>
                    <a:pt x="10980" y="3831"/>
                    <a:pt x="10329" y="3831"/>
                  </a:cubicBezTo>
                  <a:cubicBezTo>
                    <a:pt x="10294" y="3831"/>
                    <a:pt x="10259" y="3830"/>
                    <a:pt x="10224" y="3830"/>
                  </a:cubicBezTo>
                  <a:cubicBezTo>
                    <a:pt x="9459" y="3818"/>
                    <a:pt x="8710" y="3625"/>
                    <a:pt x="8034" y="3271"/>
                  </a:cubicBezTo>
                  <a:cubicBezTo>
                    <a:pt x="8009" y="3258"/>
                    <a:pt x="7984" y="3252"/>
                    <a:pt x="7960" y="3252"/>
                  </a:cubicBezTo>
                  <a:cubicBezTo>
                    <a:pt x="7879" y="3252"/>
                    <a:pt x="7808" y="3320"/>
                    <a:pt x="7786" y="3401"/>
                  </a:cubicBezTo>
                  <a:cubicBezTo>
                    <a:pt x="7562" y="4280"/>
                    <a:pt x="7052" y="5055"/>
                    <a:pt x="6402" y="5678"/>
                  </a:cubicBezTo>
                  <a:cubicBezTo>
                    <a:pt x="5752" y="6301"/>
                    <a:pt x="4917" y="6802"/>
                    <a:pt x="4053" y="7127"/>
                  </a:cubicBezTo>
                  <a:cubicBezTo>
                    <a:pt x="3808" y="7221"/>
                    <a:pt x="3546" y="7283"/>
                    <a:pt x="3314" y="7413"/>
                  </a:cubicBezTo>
                  <a:cubicBezTo>
                    <a:pt x="3081" y="7543"/>
                    <a:pt x="2864" y="7769"/>
                    <a:pt x="2932" y="8051"/>
                  </a:cubicBezTo>
                  <a:cubicBezTo>
                    <a:pt x="2941" y="8118"/>
                    <a:pt x="2987" y="8176"/>
                    <a:pt x="3052" y="8203"/>
                  </a:cubicBezTo>
                  <a:cubicBezTo>
                    <a:pt x="3235" y="8893"/>
                    <a:pt x="3110" y="9635"/>
                    <a:pt x="2790" y="10272"/>
                  </a:cubicBezTo>
                  <a:cubicBezTo>
                    <a:pt x="2472" y="10910"/>
                    <a:pt x="1895" y="11490"/>
                    <a:pt x="1264" y="11902"/>
                  </a:cubicBezTo>
                  <a:cubicBezTo>
                    <a:pt x="910" y="12130"/>
                    <a:pt x="535" y="12328"/>
                    <a:pt x="145" y="12491"/>
                  </a:cubicBezTo>
                  <a:cubicBezTo>
                    <a:pt x="0" y="12552"/>
                    <a:pt x="12" y="12722"/>
                    <a:pt x="104" y="12800"/>
                  </a:cubicBezTo>
                  <a:cubicBezTo>
                    <a:pt x="129" y="12855"/>
                    <a:pt x="189" y="12901"/>
                    <a:pt x="250" y="12901"/>
                  </a:cubicBezTo>
                  <a:cubicBezTo>
                    <a:pt x="258" y="12901"/>
                    <a:pt x="267" y="12900"/>
                    <a:pt x="275" y="12898"/>
                  </a:cubicBezTo>
                  <a:cubicBezTo>
                    <a:pt x="368" y="12879"/>
                    <a:pt x="461" y="12870"/>
                    <a:pt x="553" y="12870"/>
                  </a:cubicBezTo>
                  <a:cubicBezTo>
                    <a:pt x="923" y="12870"/>
                    <a:pt x="1279" y="13013"/>
                    <a:pt x="1611" y="13175"/>
                  </a:cubicBezTo>
                  <a:cubicBezTo>
                    <a:pt x="2027" y="13375"/>
                    <a:pt x="2393" y="13572"/>
                    <a:pt x="2708" y="13875"/>
                  </a:cubicBezTo>
                  <a:cubicBezTo>
                    <a:pt x="3365" y="14513"/>
                    <a:pt x="3353" y="15490"/>
                    <a:pt x="3067" y="16301"/>
                  </a:cubicBezTo>
                  <a:cubicBezTo>
                    <a:pt x="2965" y="16573"/>
                    <a:pt x="2850" y="16838"/>
                    <a:pt x="2715" y="17095"/>
                  </a:cubicBezTo>
                  <a:cubicBezTo>
                    <a:pt x="2655" y="17216"/>
                    <a:pt x="2552" y="17355"/>
                    <a:pt x="2648" y="17488"/>
                  </a:cubicBezTo>
                  <a:cubicBezTo>
                    <a:pt x="2687" y="17536"/>
                    <a:pt x="2746" y="17563"/>
                    <a:pt x="2806" y="17563"/>
                  </a:cubicBezTo>
                  <a:cubicBezTo>
                    <a:pt x="2827" y="17563"/>
                    <a:pt x="2849" y="17560"/>
                    <a:pt x="2869" y="17553"/>
                  </a:cubicBezTo>
                  <a:lnTo>
                    <a:pt x="2896" y="17553"/>
                  </a:lnTo>
                  <a:cubicBezTo>
                    <a:pt x="2901" y="17553"/>
                    <a:pt x="2906" y="17553"/>
                    <a:pt x="2911" y="17553"/>
                  </a:cubicBezTo>
                  <a:cubicBezTo>
                    <a:pt x="3185" y="17553"/>
                    <a:pt x="3454" y="17745"/>
                    <a:pt x="3567" y="17993"/>
                  </a:cubicBezTo>
                  <a:cubicBezTo>
                    <a:pt x="3596" y="18056"/>
                    <a:pt x="3615" y="18121"/>
                    <a:pt x="3627" y="18188"/>
                  </a:cubicBezTo>
                  <a:cubicBezTo>
                    <a:pt x="3639" y="18289"/>
                    <a:pt x="3627" y="18388"/>
                    <a:pt x="3680" y="18477"/>
                  </a:cubicBezTo>
                  <a:cubicBezTo>
                    <a:pt x="3786" y="18653"/>
                    <a:pt x="4029" y="18643"/>
                    <a:pt x="4212" y="18669"/>
                  </a:cubicBezTo>
                  <a:cubicBezTo>
                    <a:pt x="4920" y="18787"/>
                    <a:pt x="5649" y="18997"/>
                    <a:pt x="6219" y="19447"/>
                  </a:cubicBezTo>
                  <a:cubicBezTo>
                    <a:pt x="6376" y="19570"/>
                    <a:pt x="6518" y="19709"/>
                    <a:pt x="6643" y="19863"/>
                  </a:cubicBezTo>
                  <a:cubicBezTo>
                    <a:pt x="6787" y="20044"/>
                    <a:pt x="6920" y="20231"/>
                    <a:pt x="7093" y="20388"/>
                  </a:cubicBezTo>
                  <a:cubicBezTo>
                    <a:pt x="7103" y="20410"/>
                    <a:pt x="7117" y="20429"/>
                    <a:pt x="7134" y="20446"/>
                  </a:cubicBezTo>
                  <a:cubicBezTo>
                    <a:pt x="7170" y="20477"/>
                    <a:pt x="7208" y="20491"/>
                    <a:pt x="7247" y="20491"/>
                  </a:cubicBezTo>
                  <a:cubicBezTo>
                    <a:pt x="7296" y="20491"/>
                    <a:pt x="7345" y="20468"/>
                    <a:pt x="7384" y="20431"/>
                  </a:cubicBezTo>
                  <a:cubicBezTo>
                    <a:pt x="7748" y="20080"/>
                    <a:pt x="8272" y="19932"/>
                    <a:pt x="8771" y="19932"/>
                  </a:cubicBezTo>
                  <a:cubicBezTo>
                    <a:pt x="8816" y="19932"/>
                    <a:pt x="8861" y="19933"/>
                    <a:pt x="8905" y="19935"/>
                  </a:cubicBezTo>
                  <a:cubicBezTo>
                    <a:pt x="9610" y="19972"/>
                    <a:pt x="10270" y="20265"/>
                    <a:pt x="10898" y="20566"/>
                  </a:cubicBezTo>
                  <a:cubicBezTo>
                    <a:pt x="10922" y="20580"/>
                    <a:pt x="10947" y="20586"/>
                    <a:pt x="10973" y="20586"/>
                  </a:cubicBezTo>
                  <a:cubicBezTo>
                    <a:pt x="11020" y="20586"/>
                    <a:pt x="11066" y="20564"/>
                    <a:pt x="11095" y="20525"/>
                  </a:cubicBezTo>
                  <a:lnTo>
                    <a:pt x="11112" y="20537"/>
                  </a:lnTo>
                  <a:cubicBezTo>
                    <a:pt x="11144" y="20564"/>
                    <a:pt x="11181" y="20576"/>
                    <a:pt x="11217" y="20576"/>
                  </a:cubicBezTo>
                  <a:cubicBezTo>
                    <a:pt x="11267" y="20576"/>
                    <a:pt x="11317" y="20553"/>
                    <a:pt x="11358" y="20515"/>
                  </a:cubicBezTo>
                  <a:cubicBezTo>
                    <a:pt x="11728" y="20159"/>
                    <a:pt x="12195" y="19921"/>
                    <a:pt x="12703" y="19832"/>
                  </a:cubicBezTo>
                  <a:cubicBezTo>
                    <a:pt x="12840" y="19809"/>
                    <a:pt x="12976" y="19798"/>
                    <a:pt x="13111" y="19798"/>
                  </a:cubicBezTo>
                  <a:cubicBezTo>
                    <a:pt x="13551" y="19798"/>
                    <a:pt x="13981" y="19909"/>
                    <a:pt x="14405" y="20049"/>
                  </a:cubicBezTo>
                  <a:cubicBezTo>
                    <a:pt x="14958" y="20231"/>
                    <a:pt x="15541" y="20448"/>
                    <a:pt x="16147" y="20494"/>
                  </a:cubicBezTo>
                  <a:cubicBezTo>
                    <a:pt x="16267" y="20503"/>
                    <a:pt x="16387" y="20507"/>
                    <a:pt x="16507" y="20507"/>
                  </a:cubicBezTo>
                  <a:cubicBezTo>
                    <a:pt x="16767" y="20507"/>
                    <a:pt x="17027" y="20486"/>
                    <a:pt x="17285" y="20443"/>
                  </a:cubicBezTo>
                  <a:cubicBezTo>
                    <a:pt x="18652" y="20308"/>
                    <a:pt x="19947" y="19743"/>
                    <a:pt x="21124" y="19040"/>
                  </a:cubicBezTo>
                  <a:cubicBezTo>
                    <a:pt x="21800" y="18638"/>
                    <a:pt x="22450" y="18186"/>
                    <a:pt x="23088" y="17724"/>
                  </a:cubicBezTo>
                  <a:cubicBezTo>
                    <a:pt x="23726" y="17259"/>
                    <a:pt x="24385" y="16754"/>
                    <a:pt x="24980" y="16207"/>
                  </a:cubicBezTo>
                  <a:cubicBezTo>
                    <a:pt x="25632" y="15606"/>
                    <a:pt x="26217" y="14937"/>
                    <a:pt x="26672" y="14174"/>
                  </a:cubicBezTo>
                  <a:cubicBezTo>
                    <a:pt x="26681" y="14162"/>
                    <a:pt x="26691" y="14150"/>
                    <a:pt x="26698" y="14138"/>
                  </a:cubicBezTo>
                  <a:cubicBezTo>
                    <a:pt x="27170" y="13293"/>
                    <a:pt x="27105" y="12277"/>
                    <a:pt x="27406" y="11380"/>
                  </a:cubicBezTo>
                  <a:cubicBezTo>
                    <a:pt x="27673" y="10583"/>
                    <a:pt x="28118" y="9856"/>
                    <a:pt x="28708" y="9257"/>
                  </a:cubicBezTo>
                  <a:cubicBezTo>
                    <a:pt x="28999" y="8963"/>
                    <a:pt x="29324" y="8703"/>
                    <a:pt x="29675" y="8484"/>
                  </a:cubicBezTo>
                  <a:lnTo>
                    <a:pt x="29812" y="8612"/>
                  </a:lnTo>
                  <a:cubicBezTo>
                    <a:pt x="29847" y="8641"/>
                    <a:pt x="29883" y="8654"/>
                    <a:pt x="29919" y="8654"/>
                  </a:cubicBezTo>
                  <a:cubicBezTo>
                    <a:pt x="30058" y="8654"/>
                    <a:pt x="30174" y="8457"/>
                    <a:pt x="30036" y="8340"/>
                  </a:cubicBezTo>
                  <a:lnTo>
                    <a:pt x="29887" y="8205"/>
                  </a:lnTo>
                  <a:cubicBezTo>
                    <a:pt x="29882" y="8186"/>
                    <a:pt x="29875" y="8167"/>
                    <a:pt x="29865" y="8150"/>
                  </a:cubicBezTo>
                  <a:cubicBezTo>
                    <a:pt x="29841" y="8116"/>
                    <a:pt x="29805" y="8094"/>
                    <a:pt x="29764" y="8085"/>
                  </a:cubicBezTo>
                  <a:cubicBezTo>
                    <a:pt x="28765" y="7100"/>
                    <a:pt x="28096" y="5830"/>
                    <a:pt x="27851" y="4451"/>
                  </a:cubicBezTo>
                  <a:cubicBezTo>
                    <a:pt x="27774" y="4027"/>
                    <a:pt x="27740" y="3596"/>
                    <a:pt x="27747" y="3165"/>
                  </a:cubicBezTo>
                  <a:cubicBezTo>
                    <a:pt x="27747" y="3075"/>
                    <a:pt x="27654" y="3006"/>
                    <a:pt x="27571" y="3006"/>
                  </a:cubicBezTo>
                  <a:cubicBezTo>
                    <a:pt x="27565" y="3006"/>
                    <a:pt x="27560" y="3006"/>
                    <a:pt x="27555" y="3007"/>
                  </a:cubicBezTo>
                  <a:lnTo>
                    <a:pt x="27543" y="3007"/>
                  </a:lnTo>
                  <a:cubicBezTo>
                    <a:pt x="26691" y="1989"/>
                    <a:pt x="25252" y="1866"/>
                    <a:pt x="24113" y="1312"/>
                  </a:cubicBezTo>
                  <a:cubicBezTo>
                    <a:pt x="23964" y="1245"/>
                    <a:pt x="23822" y="1165"/>
                    <a:pt x="23687" y="1074"/>
                  </a:cubicBezTo>
                  <a:cubicBezTo>
                    <a:pt x="23507" y="958"/>
                    <a:pt x="23333" y="862"/>
                    <a:pt x="23112" y="862"/>
                  </a:cubicBezTo>
                  <a:cubicBezTo>
                    <a:pt x="22888" y="862"/>
                    <a:pt x="22696" y="946"/>
                    <a:pt x="22496" y="999"/>
                  </a:cubicBezTo>
                  <a:cubicBezTo>
                    <a:pt x="22320" y="1048"/>
                    <a:pt x="22142" y="1086"/>
                    <a:pt x="21962" y="1115"/>
                  </a:cubicBezTo>
                  <a:cubicBezTo>
                    <a:pt x="21636" y="1167"/>
                    <a:pt x="21307" y="1194"/>
                    <a:pt x="20978" y="1194"/>
                  </a:cubicBezTo>
                  <a:cubicBezTo>
                    <a:pt x="20551" y="1194"/>
                    <a:pt x="20125" y="1149"/>
                    <a:pt x="19707" y="1060"/>
                  </a:cubicBezTo>
                  <a:cubicBezTo>
                    <a:pt x="18871" y="886"/>
                    <a:pt x="18084" y="537"/>
                    <a:pt x="17396" y="37"/>
                  </a:cubicBezTo>
                  <a:cubicBezTo>
                    <a:pt x="17361" y="11"/>
                    <a:pt x="17324" y="0"/>
                    <a:pt x="172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" name="Google Shape;4264;p35">
              <a:extLst>
                <a:ext uri="{FF2B5EF4-FFF2-40B4-BE49-F238E27FC236}">
                  <a16:creationId xmlns:a16="http://schemas.microsoft.com/office/drawing/2014/main" id="{4AF1C19D-9BBD-B073-6251-5D8B07111B7D}"/>
                </a:ext>
              </a:extLst>
            </p:cNvPr>
            <p:cNvSpPr/>
            <p:nvPr/>
          </p:nvSpPr>
          <p:spPr>
            <a:xfrm>
              <a:off x="6166750" y="2760675"/>
              <a:ext cx="35525" cy="25050"/>
            </a:xfrm>
            <a:custGeom>
              <a:avLst/>
              <a:gdLst/>
              <a:ahLst/>
              <a:cxnLst/>
              <a:rect l="l" t="t" r="r" b="b"/>
              <a:pathLst>
                <a:path w="1421" h="1002" extrusionOk="0">
                  <a:moveTo>
                    <a:pt x="196" y="0"/>
                  </a:moveTo>
                  <a:cubicBezTo>
                    <a:pt x="142" y="0"/>
                    <a:pt x="85" y="23"/>
                    <a:pt x="53" y="62"/>
                  </a:cubicBezTo>
                  <a:cubicBezTo>
                    <a:pt x="0" y="132"/>
                    <a:pt x="5" y="240"/>
                    <a:pt x="75" y="312"/>
                  </a:cubicBezTo>
                  <a:cubicBezTo>
                    <a:pt x="376" y="620"/>
                    <a:pt x="744" y="851"/>
                    <a:pt x="1153" y="989"/>
                  </a:cubicBezTo>
                  <a:cubicBezTo>
                    <a:pt x="1177" y="997"/>
                    <a:pt x="1203" y="1002"/>
                    <a:pt x="1229" y="1002"/>
                  </a:cubicBezTo>
                  <a:cubicBezTo>
                    <a:pt x="1294" y="1002"/>
                    <a:pt x="1357" y="972"/>
                    <a:pt x="1386" y="904"/>
                  </a:cubicBezTo>
                  <a:cubicBezTo>
                    <a:pt x="1420" y="825"/>
                    <a:pt x="1394" y="700"/>
                    <a:pt x="1300" y="671"/>
                  </a:cubicBezTo>
                  <a:cubicBezTo>
                    <a:pt x="919" y="546"/>
                    <a:pt x="578" y="329"/>
                    <a:pt x="301" y="40"/>
                  </a:cubicBezTo>
                  <a:cubicBezTo>
                    <a:pt x="274" y="13"/>
                    <a:pt x="236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" name="Google Shape;4265;p35">
              <a:extLst>
                <a:ext uri="{FF2B5EF4-FFF2-40B4-BE49-F238E27FC236}">
                  <a16:creationId xmlns:a16="http://schemas.microsoft.com/office/drawing/2014/main" id="{1DAC6FB5-3023-B590-6951-F3F12BF00042}"/>
                </a:ext>
              </a:extLst>
            </p:cNvPr>
            <p:cNvSpPr/>
            <p:nvPr/>
          </p:nvSpPr>
          <p:spPr>
            <a:xfrm>
              <a:off x="6222650" y="2788600"/>
              <a:ext cx="45500" cy="17675"/>
            </a:xfrm>
            <a:custGeom>
              <a:avLst/>
              <a:gdLst/>
              <a:ahLst/>
              <a:cxnLst/>
              <a:rect l="l" t="t" r="r" b="b"/>
              <a:pathLst>
                <a:path w="1820" h="707" extrusionOk="0">
                  <a:moveTo>
                    <a:pt x="260" y="0"/>
                  </a:moveTo>
                  <a:cubicBezTo>
                    <a:pt x="94" y="0"/>
                    <a:pt x="1" y="256"/>
                    <a:pt x="183" y="336"/>
                  </a:cubicBezTo>
                  <a:cubicBezTo>
                    <a:pt x="630" y="533"/>
                    <a:pt x="1107" y="659"/>
                    <a:pt x="1596" y="707"/>
                  </a:cubicBezTo>
                  <a:cubicBezTo>
                    <a:pt x="1600" y="707"/>
                    <a:pt x="1604" y="707"/>
                    <a:pt x="1608" y="707"/>
                  </a:cubicBezTo>
                  <a:cubicBezTo>
                    <a:pt x="1700" y="707"/>
                    <a:pt x="1784" y="657"/>
                    <a:pt x="1800" y="562"/>
                  </a:cubicBezTo>
                  <a:cubicBezTo>
                    <a:pt x="1819" y="461"/>
                    <a:pt x="1752" y="365"/>
                    <a:pt x="1656" y="355"/>
                  </a:cubicBezTo>
                  <a:cubicBezTo>
                    <a:pt x="1198" y="317"/>
                    <a:pt x="751" y="204"/>
                    <a:pt x="332" y="16"/>
                  </a:cubicBezTo>
                  <a:cubicBezTo>
                    <a:pt x="307" y="5"/>
                    <a:pt x="283" y="0"/>
                    <a:pt x="2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" name="Google Shape;4266;p35">
              <a:extLst>
                <a:ext uri="{FF2B5EF4-FFF2-40B4-BE49-F238E27FC236}">
                  <a16:creationId xmlns:a16="http://schemas.microsoft.com/office/drawing/2014/main" id="{18E6A431-95D3-9497-7B6E-7C81D289D29B}"/>
                </a:ext>
              </a:extLst>
            </p:cNvPr>
            <p:cNvSpPr/>
            <p:nvPr/>
          </p:nvSpPr>
          <p:spPr>
            <a:xfrm>
              <a:off x="6296000" y="2799875"/>
              <a:ext cx="59950" cy="11175"/>
            </a:xfrm>
            <a:custGeom>
              <a:avLst/>
              <a:gdLst/>
              <a:ahLst/>
              <a:cxnLst/>
              <a:rect l="l" t="t" r="r" b="b"/>
              <a:pathLst>
                <a:path w="2398" h="447" extrusionOk="0">
                  <a:moveTo>
                    <a:pt x="244" y="1"/>
                  </a:moveTo>
                  <a:cubicBezTo>
                    <a:pt x="45" y="1"/>
                    <a:pt x="0" y="320"/>
                    <a:pt x="214" y="347"/>
                  </a:cubicBezTo>
                  <a:cubicBezTo>
                    <a:pt x="678" y="414"/>
                    <a:pt x="1146" y="447"/>
                    <a:pt x="1615" y="447"/>
                  </a:cubicBezTo>
                  <a:cubicBezTo>
                    <a:pt x="1802" y="447"/>
                    <a:pt x="1989" y="442"/>
                    <a:pt x="2175" y="431"/>
                  </a:cubicBezTo>
                  <a:cubicBezTo>
                    <a:pt x="2398" y="420"/>
                    <a:pt x="2367" y="82"/>
                    <a:pt x="2151" y="82"/>
                  </a:cubicBezTo>
                  <a:cubicBezTo>
                    <a:pt x="2147" y="82"/>
                    <a:pt x="2143" y="82"/>
                    <a:pt x="2139" y="82"/>
                  </a:cubicBezTo>
                  <a:cubicBezTo>
                    <a:pt x="1965" y="92"/>
                    <a:pt x="1790" y="97"/>
                    <a:pt x="1616" y="97"/>
                  </a:cubicBezTo>
                  <a:cubicBezTo>
                    <a:pt x="1167" y="97"/>
                    <a:pt x="719" y="65"/>
                    <a:pt x="274" y="3"/>
                  </a:cubicBezTo>
                  <a:cubicBezTo>
                    <a:pt x="264" y="1"/>
                    <a:pt x="254" y="1"/>
                    <a:pt x="2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" name="Google Shape;4267;p35">
              <a:extLst>
                <a:ext uri="{FF2B5EF4-FFF2-40B4-BE49-F238E27FC236}">
                  <a16:creationId xmlns:a16="http://schemas.microsoft.com/office/drawing/2014/main" id="{96B857B9-1507-03E5-DE5D-C74B47C94E1C}"/>
                </a:ext>
              </a:extLst>
            </p:cNvPr>
            <p:cNvSpPr/>
            <p:nvPr/>
          </p:nvSpPr>
          <p:spPr>
            <a:xfrm>
              <a:off x="6206575" y="2756750"/>
              <a:ext cx="27375" cy="15050"/>
            </a:xfrm>
            <a:custGeom>
              <a:avLst/>
              <a:gdLst/>
              <a:ahLst/>
              <a:cxnLst/>
              <a:rect l="l" t="t" r="r" b="b"/>
              <a:pathLst>
                <a:path w="1095" h="602" extrusionOk="0">
                  <a:moveTo>
                    <a:pt x="194" y="0"/>
                  </a:moveTo>
                  <a:cubicBezTo>
                    <a:pt x="144" y="0"/>
                    <a:pt x="95" y="21"/>
                    <a:pt x="61" y="63"/>
                  </a:cubicBezTo>
                  <a:cubicBezTo>
                    <a:pt x="0" y="140"/>
                    <a:pt x="10" y="248"/>
                    <a:pt x="82" y="313"/>
                  </a:cubicBezTo>
                  <a:cubicBezTo>
                    <a:pt x="279" y="499"/>
                    <a:pt x="542" y="602"/>
                    <a:pt x="814" y="602"/>
                  </a:cubicBezTo>
                  <a:cubicBezTo>
                    <a:pt x="837" y="602"/>
                    <a:pt x="860" y="601"/>
                    <a:pt x="884" y="599"/>
                  </a:cubicBezTo>
                  <a:cubicBezTo>
                    <a:pt x="1095" y="558"/>
                    <a:pt x="1067" y="248"/>
                    <a:pt x="852" y="248"/>
                  </a:cubicBezTo>
                  <a:cubicBezTo>
                    <a:pt x="852" y="248"/>
                    <a:pt x="851" y="248"/>
                    <a:pt x="850" y="248"/>
                  </a:cubicBezTo>
                  <a:lnTo>
                    <a:pt x="790" y="248"/>
                  </a:lnTo>
                  <a:cubicBezTo>
                    <a:pt x="785" y="244"/>
                    <a:pt x="773" y="243"/>
                    <a:pt x="763" y="243"/>
                  </a:cubicBezTo>
                  <a:cubicBezTo>
                    <a:pt x="756" y="243"/>
                    <a:pt x="749" y="243"/>
                    <a:pt x="746" y="243"/>
                  </a:cubicBezTo>
                  <a:lnTo>
                    <a:pt x="710" y="238"/>
                  </a:lnTo>
                  <a:lnTo>
                    <a:pt x="621" y="219"/>
                  </a:lnTo>
                  <a:lnTo>
                    <a:pt x="609" y="219"/>
                  </a:lnTo>
                  <a:cubicBezTo>
                    <a:pt x="597" y="214"/>
                    <a:pt x="585" y="209"/>
                    <a:pt x="573" y="207"/>
                  </a:cubicBezTo>
                  <a:lnTo>
                    <a:pt x="494" y="176"/>
                  </a:lnTo>
                  <a:lnTo>
                    <a:pt x="455" y="152"/>
                  </a:lnTo>
                  <a:lnTo>
                    <a:pt x="434" y="142"/>
                  </a:lnTo>
                  <a:lnTo>
                    <a:pt x="429" y="142"/>
                  </a:lnTo>
                  <a:lnTo>
                    <a:pt x="414" y="130"/>
                  </a:lnTo>
                  <a:lnTo>
                    <a:pt x="378" y="103"/>
                  </a:lnTo>
                  <a:lnTo>
                    <a:pt x="308" y="43"/>
                  </a:lnTo>
                  <a:cubicBezTo>
                    <a:pt x="275" y="14"/>
                    <a:pt x="234" y="0"/>
                    <a:pt x="1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" name="Google Shape;4268;p35">
              <a:extLst>
                <a:ext uri="{FF2B5EF4-FFF2-40B4-BE49-F238E27FC236}">
                  <a16:creationId xmlns:a16="http://schemas.microsoft.com/office/drawing/2014/main" id="{D6440D2F-7D84-6836-E54C-09D60BDD2F81}"/>
                </a:ext>
              </a:extLst>
            </p:cNvPr>
            <p:cNvSpPr/>
            <p:nvPr/>
          </p:nvSpPr>
          <p:spPr>
            <a:xfrm>
              <a:off x="6260550" y="2776175"/>
              <a:ext cx="32025" cy="11875"/>
            </a:xfrm>
            <a:custGeom>
              <a:avLst/>
              <a:gdLst/>
              <a:ahLst/>
              <a:cxnLst/>
              <a:rect l="l" t="t" r="r" b="b"/>
              <a:pathLst>
                <a:path w="1281" h="475" extrusionOk="0">
                  <a:moveTo>
                    <a:pt x="183" y="1"/>
                  </a:moveTo>
                  <a:cubicBezTo>
                    <a:pt x="102" y="1"/>
                    <a:pt x="23" y="73"/>
                    <a:pt x="12" y="150"/>
                  </a:cubicBezTo>
                  <a:cubicBezTo>
                    <a:pt x="0" y="236"/>
                    <a:pt x="63" y="325"/>
                    <a:pt x="157" y="354"/>
                  </a:cubicBezTo>
                  <a:cubicBezTo>
                    <a:pt x="425" y="435"/>
                    <a:pt x="704" y="475"/>
                    <a:pt x="983" y="475"/>
                  </a:cubicBezTo>
                  <a:cubicBezTo>
                    <a:pt x="1027" y="475"/>
                    <a:pt x="1071" y="474"/>
                    <a:pt x="1114" y="472"/>
                  </a:cubicBezTo>
                  <a:cubicBezTo>
                    <a:pt x="1211" y="460"/>
                    <a:pt x="1281" y="376"/>
                    <a:pt x="1271" y="280"/>
                  </a:cubicBezTo>
                  <a:cubicBezTo>
                    <a:pt x="1259" y="188"/>
                    <a:pt x="1182" y="120"/>
                    <a:pt x="1092" y="120"/>
                  </a:cubicBezTo>
                  <a:cubicBezTo>
                    <a:pt x="1088" y="120"/>
                    <a:pt x="1083" y="120"/>
                    <a:pt x="1078" y="121"/>
                  </a:cubicBezTo>
                  <a:lnTo>
                    <a:pt x="874" y="121"/>
                  </a:lnTo>
                  <a:cubicBezTo>
                    <a:pt x="802" y="118"/>
                    <a:pt x="729" y="111"/>
                    <a:pt x="657" y="101"/>
                  </a:cubicBezTo>
                  <a:cubicBezTo>
                    <a:pt x="508" y="82"/>
                    <a:pt x="361" y="48"/>
                    <a:pt x="217" y="5"/>
                  </a:cubicBezTo>
                  <a:cubicBezTo>
                    <a:pt x="206" y="2"/>
                    <a:pt x="195" y="1"/>
                    <a:pt x="1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" name="Google Shape;4269;p35">
              <a:extLst>
                <a:ext uri="{FF2B5EF4-FFF2-40B4-BE49-F238E27FC236}">
                  <a16:creationId xmlns:a16="http://schemas.microsoft.com/office/drawing/2014/main" id="{DB42955B-91CA-94BE-8316-E850E8F4F5B7}"/>
                </a:ext>
              </a:extLst>
            </p:cNvPr>
            <p:cNvSpPr/>
            <p:nvPr/>
          </p:nvSpPr>
          <p:spPr>
            <a:xfrm>
              <a:off x="6327200" y="2778475"/>
              <a:ext cx="26625" cy="12825"/>
            </a:xfrm>
            <a:custGeom>
              <a:avLst/>
              <a:gdLst/>
              <a:ahLst/>
              <a:cxnLst/>
              <a:rect l="l" t="t" r="r" b="b"/>
              <a:pathLst>
                <a:path w="1065" h="513" extrusionOk="0">
                  <a:moveTo>
                    <a:pt x="866" y="1"/>
                  </a:moveTo>
                  <a:cubicBezTo>
                    <a:pt x="844" y="1"/>
                    <a:pt x="822" y="6"/>
                    <a:pt x="800" y="17"/>
                  </a:cubicBezTo>
                  <a:cubicBezTo>
                    <a:pt x="747" y="41"/>
                    <a:pt x="696" y="60"/>
                    <a:pt x="643" y="79"/>
                  </a:cubicBezTo>
                  <a:lnTo>
                    <a:pt x="554" y="106"/>
                  </a:lnTo>
                  <a:lnTo>
                    <a:pt x="513" y="118"/>
                  </a:lnTo>
                  <a:lnTo>
                    <a:pt x="504" y="118"/>
                  </a:lnTo>
                  <a:cubicBezTo>
                    <a:pt x="393" y="139"/>
                    <a:pt x="280" y="154"/>
                    <a:pt x="167" y="156"/>
                  </a:cubicBezTo>
                  <a:cubicBezTo>
                    <a:pt x="71" y="166"/>
                    <a:pt x="1" y="252"/>
                    <a:pt x="10" y="349"/>
                  </a:cubicBezTo>
                  <a:cubicBezTo>
                    <a:pt x="22" y="442"/>
                    <a:pt x="101" y="513"/>
                    <a:pt x="194" y="513"/>
                  </a:cubicBezTo>
                  <a:cubicBezTo>
                    <a:pt x="197" y="513"/>
                    <a:pt x="200" y="513"/>
                    <a:pt x="203" y="512"/>
                  </a:cubicBezTo>
                  <a:cubicBezTo>
                    <a:pt x="451" y="505"/>
                    <a:pt x="696" y="450"/>
                    <a:pt x="923" y="346"/>
                  </a:cubicBezTo>
                  <a:cubicBezTo>
                    <a:pt x="1007" y="308"/>
                    <a:pt x="1065" y="212"/>
                    <a:pt x="1024" y="118"/>
                  </a:cubicBezTo>
                  <a:cubicBezTo>
                    <a:pt x="995" y="47"/>
                    <a:pt x="933" y="1"/>
                    <a:pt x="8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" name="Google Shape;4270;p35">
              <a:extLst>
                <a:ext uri="{FF2B5EF4-FFF2-40B4-BE49-F238E27FC236}">
                  <a16:creationId xmlns:a16="http://schemas.microsoft.com/office/drawing/2014/main" id="{257CC0F8-082F-A2E9-5E12-E5AF19D9B0D6}"/>
                </a:ext>
              </a:extLst>
            </p:cNvPr>
            <p:cNvSpPr/>
            <p:nvPr/>
          </p:nvSpPr>
          <p:spPr>
            <a:xfrm>
              <a:off x="6245800" y="2470325"/>
              <a:ext cx="37400" cy="23500"/>
            </a:xfrm>
            <a:custGeom>
              <a:avLst/>
              <a:gdLst/>
              <a:ahLst/>
              <a:cxnLst/>
              <a:rect l="l" t="t" r="r" b="b"/>
              <a:pathLst>
                <a:path w="1496" h="940" extrusionOk="0">
                  <a:moveTo>
                    <a:pt x="1298" y="0"/>
                  </a:moveTo>
                  <a:cubicBezTo>
                    <a:pt x="1263" y="0"/>
                    <a:pt x="1227" y="9"/>
                    <a:pt x="1194" y="27"/>
                  </a:cubicBezTo>
                  <a:lnTo>
                    <a:pt x="97" y="627"/>
                  </a:lnTo>
                  <a:cubicBezTo>
                    <a:pt x="15" y="672"/>
                    <a:pt x="1" y="802"/>
                    <a:pt x="53" y="870"/>
                  </a:cubicBezTo>
                  <a:cubicBezTo>
                    <a:pt x="89" y="914"/>
                    <a:pt x="143" y="939"/>
                    <a:pt x="201" y="939"/>
                  </a:cubicBezTo>
                  <a:cubicBezTo>
                    <a:pt x="234" y="939"/>
                    <a:pt x="269" y="931"/>
                    <a:pt x="301" y="913"/>
                  </a:cubicBezTo>
                  <a:lnTo>
                    <a:pt x="1399" y="314"/>
                  </a:lnTo>
                  <a:cubicBezTo>
                    <a:pt x="1481" y="268"/>
                    <a:pt x="1495" y="141"/>
                    <a:pt x="1440" y="68"/>
                  </a:cubicBezTo>
                  <a:cubicBezTo>
                    <a:pt x="1407" y="24"/>
                    <a:pt x="1354" y="0"/>
                    <a:pt x="1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" name="Google Shape;4271;p35">
              <a:extLst>
                <a:ext uri="{FF2B5EF4-FFF2-40B4-BE49-F238E27FC236}">
                  <a16:creationId xmlns:a16="http://schemas.microsoft.com/office/drawing/2014/main" id="{535F099E-1D9E-EE4A-5633-CC05A34A31BB}"/>
                </a:ext>
              </a:extLst>
            </p:cNvPr>
            <p:cNvSpPr/>
            <p:nvPr/>
          </p:nvSpPr>
          <p:spPr>
            <a:xfrm>
              <a:off x="6201150" y="2508950"/>
              <a:ext cx="28975" cy="30900"/>
            </a:xfrm>
            <a:custGeom>
              <a:avLst/>
              <a:gdLst/>
              <a:ahLst/>
              <a:cxnLst/>
              <a:rect l="l" t="t" r="r" b="b"/>
              <a:pathLst>
                <a:path w="1159" h="1236" extrusionOk="0">
                  <a:moveTo>
                    <a:pt x="958" y="0"/>
                  </a:moveTo>
                  <a:cubicBezTo>
                    <a:pt x="904" y="0"/>
                    <a:pt x="851" y="24"/>
                    <a:pt x="817" y="71"/>
                  </a:cubicBezTo>
                  <a:cubicBezTo>
                    <a:pt x="578" y="367"/>
                    <a:pt x="342" y="658"/>
                    <a:pt x="102" y="949"/>
                  </a:cubicBezTo>
                  <a:cubicBezTo>
                    <a:pt x="1" y="1083"/>
                    <a:pt x="116" y="1235"/>
                    <a:pt x="245" y="1235"/>
                  </a:cubicBezTo>
                  <a:cubicBezTo>
                    <a:pt x="288" y="1235"/>
                    <a:pt x="333" y="1218"/>
                    <a:pt x="371" y="1178"/>
                  </a:cubicBezTo>
                  <a:cubicBezTo>
                    <a:pt x="610" y="884"/>
                    <a:pt x="850" y="593"/>
                    <a:pt x="1089" y="300"/>
                  </a:cubicBezTo>
                  <a:cubicBezTo>
                    <a:pt x="1158" y="225"/>
                    <a:pt x="1151" y="107"/>
                    <a:pt x="1074" y="42"/>
                  </a:cubicBezTo>
                  <a:cubicBezTo>
                    <a:pt x="1040" y="14"/>
                    <a:pt x="999" y="0"/>
                    <a:pt x="9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" name="Google Shape;4272;p35">
              <a:extLst>
                <a:ext uri="{FF2B5EF4-FFF2-40B4-BE49-F238E27FC236}">
                  <a16:creationId xmlns:a16="http://schemas.microsoft.com/office/drawing/2014/main" id="{45A33669-6C10-96BD-0965-0508D8DEEAF9}"/>
                </a:ext>
              </a:extLst>
            </p:cNvPr>
            <p:cNvSpPr/>
            <p:nvPr/>
          </p:nvSpPr>
          <p:spPr>
            <a:xfrm>
              <a:off x="6199350" y="2477900"/>
              <a:ext cx="34500" cy="31725"/>
            </a:xfrm>
            <a:custGeom>
              <a:avLst/>
              <a:gdLst/>
              <a:ahLst/>
              <a:cxnLst/>
              <a:rect l="l" t="t" r="r" b="b"/>
              <a:pathLst>
                <a:path w="1380" h="1269" extrusionOk="0">
                  <a:moveTo>
                    <a:pt x="1179" y="1"/>
                  </a:moveTo>
                  <a:cubicBezTo>
                    <a:pt x="1145" y="1"/>
                    <a:pt x="1110" y="11"/>
                    <a:pt x="1079" y="33"/>
                  </a:cubicBezTo>
                  <a:cubicBezTo>
                    <a:pt x="672" y="268"/>
                    <a:pt x="325" y="593"/>
                    <a:pt x="61" y="981"/>
                  </a:cubicBezTo>
                  <a:cubicBezTo>
                    <a:pt x="10" y="1055"/>
                    <a:pt x="1" y="1166"/>
                    <a:pt x="82" y="1226"/>
                  </a:cubicBezTo>
                  <a:cubicBezTo>
                    <a:pt x="120" y="1254"/>
                    <a:pt x="164" y="1269"/>
                    <a:pt x="206" y="1269"/>
                  </a:cubicBezTo>
                  <a:cubicBezTo>
                    <a:pt x="255" y="1269"/>
                    <a:pt x="302" y="1249"/>
                    <a:pt x="333" y="1205"/>
                  </a:cubicBezTo>
                  <a:cubicBezTo>
                    <a:pt x="576" y="841"/>
                    <a:pt x="901" y="538"/>
                    <a:pt x="1281" y="319"/>
                  </a:cubicBezTo>
                  <a:cubicBezTo>
                    <a:pt x="1360" y="273"/>
                    <a:pt x="1380" y="143"/>
                    <a:pt x="1322" y="73"/>
                  </a:cubicBezTo>
                  <a:cubicBezTo>
                    <a:pt x="1288" y="26"/>
                    <a:pt x="1234" y="1"/>
                    <a:pt x="1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" name="Google Shape;4273;p35">
              <a:extLst>
                <a:ext uri="{FF2B5EF4-FFF2-40B4-BE49-F238E27FC236}">
                  <a16:creationId xmlns:a16="http://schemas.microsoft.com/office/drawing/2014/main" id="{059327B6-C8CA-E26D-78B5-4109197594FD}"/>
                </a:ext>
              </a:extLst>
            </p:cNvPr>
            <p:cNvSpPr/>
            <p:nvPr/>
          </p:nvSpPr>
          <p:spPr>
            <a:xfrm>
              <a:off x="6246275" y="2497825"/>
              <a:ext cx="30725" cy="25125"/>
            </a:xfrm>
            <a:custGeom>
              <a:avLst/>
              <a:gdLst/>
              <a:ahLst/>
              <a:cxnLst/>
              <a:rect l="l" t="t" r="r" b="b"/>
              <a:pathLst>
                <a:path w="1229" h="1005" extrusionOk="0">
                  <a:moveTo>
                    <a:pt x="1020" y="1"/>
                  </a:moveTo>
                  <a:cubicBezTo>
                    <a:pt x="986" y="1"/>
                    <a:pt x="952" y="12"/>
                    <a:pt x="923" y="35"/>
                  </a:cubicBezTo>
                  <a:lnTo>
                    <a:pt x="104" y="682"/>
                  </a:lnTo>
                  <a:cubicBezTo>
                    <a:pt x="32" y="740"/>
                    <a:pt x="1" y="850"/>
                    <a:pt x="61" y="930"/>
                  </a:cubicBezTo>
                  <a:cubicBezTo>
                    <a:pt x="98" y="977"/>
                    <a:pt x="153" y="1005"/>
                    <a:pt x="209" y="1005"/>
                  </a:cubicBezTo>
                  <a:cubicBezTo>
                    <a:pt x="243" y="1005"/>
                    <a:pt x="278" y="994"/>
                    <a:pt x="309" y="971"/>
                  </a:cubicBezTo>
                  <a:lnTo>
                    <a:pt x="1127" y="321"/>
                  </a:lnTo>
                  <a:cubicBezTo>
                    <a:pt x="1199" y="263"/>
                    <a:pt x="1228" y="155"/>
                    <a:pt x="1168" y="78"/>
                  </a:cubicBezTo>
                  <a:cubicBezTo>
                    <a:pt x="1131" y="29"/>
                    <a:pt x="1075" y="1"/>
                    <a:pt x="10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" name="Google Shape;4274;p35">
              <a:extLst>
                <a:ext uri="{FF2B5EF4-FFF2-40B4-BE49-F238E27FC236}">
                  <a16:creationId xmlns:a16="http://schemas.microsoft.com/office/drawing/2014/main" id="{A8CFF965-F974-157D-D7B8-05E52778504C}"/>
                </a:ext>
              </a:extLst>
            </p:cNvPr>
            <p:cNvSpPr/>
            <p:nvPr/>
          </p:nvSpPr>
          <p:spPr>
            <a:xfrm>
              <a:off x="6145225" y="2592125"/>
              <a:ext cx="26600" cy="52175"/>
            </a:xfrm>
            <a:custGeom>
              <a:avLst/>
              <a:gdLst/>
              <a:ahLst/>
              <a:cxnLst/>
              <a:rect l="l" t="t" r="r" b="b"/>
              <a:pathLst>
                <a:path w="1064" h="2087" extrusionOk="0">
                  <a:moveTo>
                    <a:pt x="865" y="0"/>
                  </a:moveTo>
                  <a:cubicBezTo>
                    <a:pt x="799" y="0"/>
                    <a:pt x="731" y="38"/>
                    <a:pt x="695" y="99"/>
                  </a:cubicBezTo>
                  <a:cubicBezTo>
                    <a:pt x="375" y="652"/>
                    <a:pt x="146" y="1257"/>
                    <a:pt x="24" y="1887"/>
                  </a:cubicBezTo>
                  <a:cubicBezTo>
                    <a:pt x="0" y="2013"/>
                    <a:pt x="102" y="2086"/>
                    <a:pt x="202" y="2086"/>
                  </a:cubicBezTo>
                  <a:cubicBezTo>
                    <a:pt x="278" y="2086"/>
                    <a:pt x="354" y="2043"/>
                    <a:pt x="373" y="1947"/>
                  </a:cubicBezTo>
                  <a:cubicBezTo>
                    <a:pt x="488" y="1348"/>
                    <a:pt x="705" y="775"/>
                    <a:pt x="1015" y="250"/>
                  </a:cubicBezTo>
                  <a:cubicBezTo>
                    <a:pt x="1063" y="169"/>
                    <a:pt x="1008" y="53"/>
                    <a:pt x="931" y="15"/>
                  </a:cubicBezTo>
                  <a:cubicBezTo>
                    <a:pt x="910" y="5"/>
                    <a:pt x="888" y="0"/>
                    <a:pt x="8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8" name="Google Shape;4275;p35">
              <a:extLst>
                <a:ext uri="{FF2B5EF4-FFF2-40B4-BE49-F238E27FC236}">
                  <a16:creationId xmlns:a16="http://schemas.microsoft.com/office/drawing/2014/main" id="{9E805908-760F-829F-687E-D14A0FB7699D}"/>
                </a:ext>
              </a:extLst>
            </p:cNvPr>
            <p:cNvSpPr/>
            <p:nvPr/>
          </p:nvSpPr>
          <p:spPr>
            <a:xfrm>
              <a:off x="6123775" y="2608200"/>
              <a:ext cx="17550" cy="36075"/>
            </a:xfrm>
            <a:custGeom>
              <a:avLst/>
              <a:gdLst/>
              <a:ahLst/>
              <a:cxnLst/>
              <a:rect l="l" t="t" r="r" b="b"/>
              <a:pathLst>
                <a:path w="702" h="1443" extrusionOk="0">
                  <a:moveTo>
                    <a:pt x="510" y="1"/>
                  </a:moveTo>
                  <a:cubicBezTo>
                    <a:pt x="431" y="1"/>
                    <a:pt x="354" y="59"/>
                    <a:pt x="328" y="149"/>
                  </a:cubicBezTo>
                  <a:lnTo>
                    <a:pt x="27" y="1239"/>
                  </a:lnTo>
                  <a:cubicBezTo>
                    <a:pt x="1" y="1328"/>
                    <a:pt x="83" y="1432"/>
                    <a:pt x="169" y="1441"/>
                  </a:cubicBezTo>
                  <a:cubicBezTo>
                    <a:pt x="175" y="1442"/>
                    <a:pt x="182" y="1442"/>
                    <a:pt x="188" y="1442"/>
                  </a:cubicBezTo>
                  <a:cubicBezTo>
                    <a:pt x="269" y="1442"/>
                    <a:pt x="349" y="1386"/>
                    <a:pt x="374" y="1299"/>
                  </a:cubicBezTo>
                  <a:lnTo>
                    <a:pt x="677" y="209"/>
                  </a:lnTo>
                  <a:cubicBezTo>
                    <a:pt x="701" y="118"/>
                    <a:pt x="622" y="17"/>
                    <a:pt x="533" y="2"/>
                  </a:cubicBezTo>
                  <a:cubicBezTo>
                    <a:pt x="525" y="1"/>
                    <a:pt x="518" y="1"/>
                    <a:pt x="5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" name="Google Shape;4276;p35">
              <a:extLst>
                <a:ext uri="{FF2B5EF4-FFF2-40B4-BE49-F238E27FC236}">
                  <a16:creationId xmlns:a16="http://schemas.microsoft.com/office/drawing/2014/main" id="{411051B3-5EB2-64F5-3321-E7F3AD98A092}"/>
                </a:ext>
              </a:extLst>
            </p:cNvPr>
            <p:cNvSpPr/>
            <p:nvPr/>
          </p:nvSpPr>
          <p:spPr>
            <a:xfrm>
              <a:off x="6425875" y="2434100"/>
              <a:ext cx="71500" cy="17175"/>
            </a:xfrm>
            <a:custGeom>
              <a:avLst/>
              <a:gdLst/>
              <a:ahLst/>
              <a:cxnLst/>
              <a:rect l="l" t="t" r="r" b="b"/>
              <a:pathLst>
                <a:path w="2860" h="687" extrusionOk="0">
                  <a:moveTo>
                    <a:pt x="2609" y="1"/>
                  </a:moveTo>
                  <a:cubicBezTo>
                    <a:pt x="2606" y="1"/>
                    <a:pt x="2603" y="1"/>
                    <a:pt x="2600" y="1"/>
                  </a:cubicBezTo>
                  <a:cubicBezTo>
                    <a:pt x="1770" y="35"/>
                    <a:pt x="944" y="153"/>
                    <a:pt x="138" y="353"/>
                  </a:cubicBezTo>
                  <a:cubicBezTo>
                    <a:pt x="44" y="374"/>
                    <a:pt x="1" y="497"/>
                    <a:pt x="32" y="579"/>
                  </a:cubicBezTo>
                  <a:cubicBezTo>
                    <a:pt x="56" y="644"/>
                    <a:pt x="131" y="686"/>
                    <a:pt x="209" y="686"/>
                  </a:cubicBezTo>
                  <a:cubicBezTo>
                    <a:pt x="226" y="686"/>
                    <a:pt x="244" y="684"/>
                    <a:pt x="261" y="680"/>
                  </a:cubicBezTo>
                  <a:cubicBezTo>
                    <a:pt x="1040" y="492"/>
                    <a:pt x="1835" y="381"/>
                    <a:pt x="2636" y="353"/>
                  </a:cubicBezTo>
                  <a:cubicBezTo>
                    <a:pt x="2859" y="343"/>
                    <a:pt x="2827" y="1"/>
                    <a:pt x="2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" name="Google Shape;4277;p35">
              <a:extLst>
                <a:ext uri="{FF2B5EF4-FFF2-40B4-BE49-F238E27FC236}">
                  <a16:creationId xmlns:a16="http://schemas.microsoft.com/office/drawing/2014/main" id="{B6D292CA-96B9-906D-D62E-8305C831660C}"/>
                </a:ext>
              </a:extLst>
            </p:cNvPr>
            <p:cNvSpPr/>
            <p:nvPr/>
          </p:nvSpPr>
          <p:spPr>
            <a:xfrm>
              <a:off x="6472825" y="2417575"/>
              <a:ext cx="57550" cy="11975"/>
            </a:xfrm>
            <a:custGeom>
              <a:avLst/>
              <a:gdLst/>
              <a:ahLst/>
              <a:cxnLst/>
              <a:rect l="l" t="t" r="r" b="b"/>
              <a:pathLst>
                <a:path w="2302" h="479" extrusionOk="0">
                  <a:moveTo>
                    <a:pt x="1336" y="0"/>
                  </a:moveTo>
                  <a:cubicBezTo>
                    <a:pt x="944" y="0"/>
                    <a:pt x="553" y="42"/>
                    <a:pt x="168" y="125"/>
                  </a:cubicBezTo>
                  <a:cubicBezTo>
                    <a:pt x="77" y="145"/>
                    <a:pt x="0" y="217"/>
                    <a:pt x="12" y="318"/>
                  </a:cubicBezTo>
                  <a:cubicBezTo>
                    <a:pt x="23" y="409"/>
                    <a:pt x="93" y="478"/>
                    <a:pt x="173" y="478"/>
                  </a:cubicBezTo>
                  <a:cubicBezTo>
                    <a:pt x="183" y="478"/>
                    <a:pt x="194" y="477"/>
                    <a:pt x="205" y="474"/>
                  </a:cubicBezTo>
                  <a:cubicBezTo>
                    <a:pt x="573" y="393"/>
                    <a:pt x="948" y="353"/>
                    <a:pt x="1324" y="353"/>
                  </a:cubicBezTo>
                  <a:cubicBezTo>
                    <a:pt x="1558" y="353"/>
                    <a:pt x="1793" y="368"/>
                    <a:pt x="2026" y="400"/>
                  </a:cubicBezTo>
                  <a:cubicBezTo>
                    <a:pt x="2035" y="401"/>
                    <a:pt x="2044" y="402"/>
                    <a:pt x="2053" y="402"/>
                  </a:cubicBezTo>
                  <a:cubicBezTo>
                    <a:pt x="2255" y="402"/>
                    <a:pt x="2301" y="83"/>
                    <a:pt x="2087" y="51"/>
                  </a:cubicBezTo>
                  <a:cubicBezTo>
                    <a:pt x="1837" y="17"/>
                    <a:pt x="1587" y="0"/>
                    <a:pt x="13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" name="Google Shape;4278;p35">
              <a:extLst>
                <a:ext uri="{FF2B5EF4-FFF2-40B4-BE49-F238E27FC236}">
                  <a16:creationId xmlns:a16="http://schemas.microsoft.com/office/drawing/2014/main" id="{41758495-EF40-B324-519D-2A61C35D6C5A}"/>
                </a:ext>
              </a:extLst>
            </p:cNvPr>
            <p:cNvSpPr/>
            <p:nvPr/>
          </p:nvSpPr>
          <p:spPr>
            <a:xfrm>
              <a:off x="6514500" y="2398550"/>
              <a:ext cx="60200" cy="13950"/>
            </a:xfrm>
            <a:custGeom>
              <a:avLst/>
              <a:gdLst/>
              <a:ahLst/>
              <a:cxnLst/>
              <a:rect l="l" t="t" r="r" b="b"/>
              <a:pathLst>
                <a:path w="2408" h="558" extrusionOk="0">
                  <a:moveTo>
                    <a:pt x="825" y="0"/>
                  </a:moveTo>
                  <a:cubicBezTo>
                    <a:pt x="623" y="0"/>
                    <a:pt x="420" y="13"/>
                    <a:pt x="217" y="39"/>
                  </a:cubicBezTo>
                  <a:cubicBezTo>
                    <a:pt x="0" y="67"/>
                    <a:pt x="25" y="392"/>
                    <a:pt x="228" y="392"/>
                  </a:cubicBezTo>
                  <a:cubicBezTo>
                    <a:pt x="236" y="392"/>
                    <a:pt x="245" y="392"/>
                    <a:pt x="254" y="391"/>
                  </a:cubicBezTo>
                  <a:cubicBezTo>
                    <a:pt x="450" y="364"/>
                    <a:pt x="647" y="350"/>
                    <a:pt x="844" y="350"/>
                  </a:cubicBezTo>
                  <a:cubicBezTo>
                    <a:pt x="1279" y="350"/>
                    <a:pt x="1714" y="416"/>
                    <a:pt x="2131" y="545"/>
                  </a:cubicBezTo>
                  <a:cubicBezTo>
                    <a:pt x="2156" y="553"/>
                    <a:pt x="2183" y="557"/>
                    <a:pt x="2209" y="557"/>
                  </a:cubicBezTo>
                  <a:cubicBezTo>
                    <a:pt x="2274" y="557"/>
                    <a:pt x="2335" y="529"/>
                    <a:pt x="2364" y="460"/>
                  </a:cubicBezTo>
                  <a:cubicBezTo>
                    <a:pt x="2408" y="362"/>
                    <a:pt x="2371" y="254"/>
                    <a:pt x="2280" y="225"/>
                  </a:cubicBezTo>
                  <a:cubicBezTo>
                    <a:pt x="1808" y="76"/>
                    <a:pt x="1318" y="0"/>
                    <a:pt x="8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" name="Google Shape;4279;p35">
              <a:extLst>
                <a:ext uri="{FF2B5EF4-FFF2-40B4-BE49-F238E27FC236}">
                  <a16:creationId xmlns:a16="http://schemas.microsoft.com/office/drawing/2014/main" id="{0DE1D4DF-51BB-3B8C-4D44-49F53C9D9E08}"/>
                </a:ext>
              </a:extLst>
            </p:cNvPr>
            <p:cNvSpPr/>
            <p:nvPr/>
          </p:nvSpPr>
          <p:spPr>
            <a:xfrm>
              <a:off x="6354825" y="2426825"/>
              <a:ext cx="49850" cy="23275"/>
            </a:xfrm>
            <a:custGeom>
              <a:avLst/>
              <a:gdLst/>
              <a:ahLst/>
              <a:cxnLst/>
              <a:rect l="l" t="t" r="r" b="b"/>
              <a:pathLst>
                <a:path w="1994" h="931" extrusionOk="0">
                  <a:moveTo>
                    <a:pt x="1786" y="1"/>
                  </a:moveTo>
                  <a:cubicBezTo>
                    <a:pt x="1769" y="1"/>
                    <a:pt x="1751" y="3"/>
                    <a:pt x="1733" y="8"/>
                  </a:cubicBezTo>
                  <a:cubicBezTo>
                    <a:pt x="1192" y="172"/>
                    <a:pt x="657" y="367"/>
                    <a:pt x="135" y="588"/>
                  </a:cubicBezTo>
                  <a:cubicBezTo>
                    <a:pt x="46" y="624"/>
                    <a:pt x="0" y="725"/>
                    <a:pt x="34" y="817"/>
                  </a:cubicBezTo>
                  <a:cubicBezTo>
                    <a:pt x="61" y="887"/>
                    <a:pt x="129" y="930"/>
                    <a:pt x="201" y="930"/>
                  </a:cubicBezTo>
                  <a:cubicBezTo>
                    <a:pt x="221" y="930"/>
                    <a:pt x="241" y="927"/>
                    <a:pt x="260" y="920"/>
                  </a:cubicBezTo>
                  <a:cubicBezTo>
                    <a:pt x="780" y="697"/>
                    <a:pt x="1315" y="502"/>
                    <a:pt x="1856" y="338"/>
                  </a:cubicBezTo>
                  <a:cubicBezTo>
                    <a:pt x="1950" y="311"/>
                    <a:pt x="1993" y="198"/>
                    <a:pt x="1962" y="114"/>
                  </a:cubicBezTo>
                  <a:cubicBezTo>
                    <a:pt x="1938" y="46"/>
                    <a:pt x="1864" y="1"/>
                    <a:pt x="17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" name="Google Shape;4280;p35">
              <a:extLst>
                <a:ext uri="{FF2B5EF4-FFF2-40B4-BE49-F238E27FC236}">
                  <a16:creationId xmlns:a16="http://schemas.microsoft.com/office/drawing/2014/main" id="{9DA6C221-AC02-C89D-495F-2BDA5CD13227}"/>
                </a:ext>
              </a:extLst>
            </p:cNvPr>
            <p:cNvSpPr/>
            <p:nvPr/>
          </p:nvSpPr>
          <p:spPr>
            <a:xfrm>
              <a:off x="6603250" y="2479225"/>
              <a:ext cx="42100" cy="27800"/>
            </a:xfrm>
            <a:custGeom>
              <a:avLst/>
              <a:gdLst/>
              <a:ahLst/>
              <a:cxnLst/>
              <a:rect l="l" t="t" r="r" b="b"/>
              <a:pathLst>
                <a:path w="1684" h="1112" extrusionOk="0">
                  <a:moveTo>
                    <a:pt x="201" y="0"/>
                  </a:moveTo>
                  <a:cubicBezTo>
                    <a:pt x="135" y="0"/>
                    <a:pt x="71" y="37"/>
                    <a:pt x="39" y="100"/>
                  </a:cubicBezTo>
                  <a:cubicBezTo>
                    <a:pt x="1" y="184"/>
                    <a:pt x="37" y="297"/>
                    <a:pt x="123" y="333"/>
                  </a:cubicBezTo>
                  <a:cubicBezTo>
                    <a:pt x="559" y="514"/>
                    <a:pt x="961" y="762"/>
                    <a:pt x="1317" y="1067"/>
                  </a:cubicBezTo>
                  <a:cubicBezTo>
                    <a:pt x="1353" y="1099"/>
                    <a:pt x="1391" y="1112"/>
                    <a:pt x="1428" y="1112"/>
                  </a:cubicBezTo>
                  <a:cubicBezTo>
                    <a:pt x="1568" y="1112"/>
                    <a:pt x="1683" y="917"/>
                    <a:pt x="1546" y="800"/>
                  </a:cubicBezTo>
                  <a:cubicBezTo>
                    <a:pt x="1168" y="473"/>
                    <a:pt x="737" y="208"/>
                    <a:pt x="275" y="16"/>
                  </a:cubicBezTo>
                  <a:cubicBezTo>
                    <a:pt x="251" y="5"/>
                    <a:pt x="226" y="0"/>
                    <a:pt x="2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4" name="Google Shape;4281;p35">
              <a:extLst>
                <a:ext uri="{FF2B5EF4-FFF2-40B4-BE49-F238E27FC236}">
                  <a16:creationId xmlns:a16="http://schemas.microsoft.com/office/drawing/2014/main" id="{F5C96785-7D02-A9A8-51FC-5F2816D934C2}"/>
                </a:ext>
              </a:extLst>
            </p:cNvPr>
            <p:cNvSpPr/>
            <p:nvPr/>
          </p:nvSpPr>
          <p:spPr>
            <a:xfrm>
              <a:off x="6639725" y="2475800"/>
              <a:ext cx="35225" cy="35200"/>
            </a:xfrm>
            <a:custGeom>
              <a:avLst/>
              <a:gdLst/>
              <a:ahLst/>
              <a:cxnLst/>
              <a:rect l="l" t="t" r="r" b="b"/>
              <a:pathLst>
                <a:path w="1409" h="1408" extrusionOk="0">
                  <a:moveTo>
                    <a:pt x="199" y="0"/>
                  </a:moveTo>
                  <a:cubicBezTo>
                    <a:pt x="151" y="0"/>
                    <a:pt x="103" y="19"/>
                    <a:pt x="68" y="61"/>
                  </a:cubicBezTo>
                  <a:cubicBezTo>
                    <a:pt x="0" y="141"/>
                    <a:pt x="10" y="254"/>
                    <a:pt x="87" y="309"/>
                  </a:cubicBezTo>
                  <a:cubicBezTo>
                    <a:pt x="479" y="583"/>
                    <a:pt x="811" y="930"/>
                    <a:pt x="1064" y="1334"/>
                  </a:cubicBezTo>
                  <a:cubicBezTo>
                    <a:pt x="1096" y="1383"/>
                    <a:pt x="1154" y="1407"/>
                    <a:pt x="1211" y="1407"/>
                  </a:cubicBezTo>
                  <a:cubicBezTo>
                    <a:pt x="1247" y="1407"/>
                    <a:pt x="1283" y="1397"/>
                    <a:pt x="1312" y="1378"/>
                  </a:cubicBezTo>
                  <a:cubicBezTo>
                    <a:pt x="1389" y="1320"/>
                    <a:pt x="1408" y="1209"/>
                    <a:pt x="1355" y="1130"/>
                  </a:cubicBezTo>
                  <a:cubicBezTo>
                    <a:pt x="1081" y="701"/>
                    <a:pt x="729" y="331"/>
                    <a:pt x="315" y="37"/>
                  </a:cubicBezTo>
                  <a:cubicBezTo>
                    <a:pt x="281" y="13"/>
                    <a:pt x="240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" name="Google Shape;4282;p35">
              <a:extLst>
                <a:ext uri="{FF2B5EF4-FFF2-40B4-BE49-F238E27FC236}">
                  <a16:creationId xmlns:a16="http://schemas.microsoft.com/office/drawing/2014/main" id="{DAD834B3-B851-0229-4157-F3B06D1AD57D}"/>
                </a:ext>
              </a:extLst>
            </p:cNvPr>
            <p:cNvSpPr/>
            <p:nvPr/>
          </p:nvSpPr>
          <p:spPr>
            <a:xfrm>
              <a:off x="6623175" y="2582150"/>
              <a:ext cx="21200" cy="44050"/>
            </a:xfrm>
            <a:custGeom>
              <a:avLst/>
              <a:gdLst/>
              <a:ahLst/>
              <a:cxnLst/>
              <a:rect l="l" t="t" r="r" b="b"/>
              <a:pathLst>
                <a:path w="848" h="1762" extrusionOk="0">
                  <a:moveTo>
                    <a:pt x="664" y="0"/>
                  </a:moveTo>
                  <a:cubicBezTo>
                    <a:pt x="583" y="0"/>
                    <a:pt x="495" y="61"/>
                    <a:pt x="484" y="146"/>
                  </a:cubicBezTo>
                  <a:cubicBezTo>
                    <a:pt x="438" y="628"/>
                    <a:pt x="289" y="1092"/>
                    <a:pt x="49" y="1511"/>
                  </a:cubicBezTo>
                  <a:cubicBezTo>
                    <a:pt x="0" y="1593"/>
                    <a:pt x="51" y="1708"/>
                    <a:pt x="133" y="1747"/>
                  </a:cubicBezTo>
                  <a:cubicBezTo>
                    <a:pt x="154" y="1757"/>
                    <a:pt x="176" y="1762"/>
                    <a:pt x="199" y="1762"/>
                  </a:cubicBezTo>
                  <a:cubicBezTo>
                    <a:pt x="265" y="1762"/>
                    <a:pt x="333" y="1723"/>
                    <a:pt x="369" y="1660"/>
                  </a:cubicBezTo>
                  <a:cubicBezTo>
                    <a:pt x="624" y="1213"/>
                    <a:pt x="783" y="717"/>
                    <a:pt x="833" y="207"/>
                  </a:cubicBezTo>
                  <a:cubicBezTo>
                    <a:pt x="848" y="110"/>
                    <a:pt x="783" y="21"/>
                    <a:pt x="689" y="2"/>
                  </a:cubicBezTo>
                  <a:cubicBezTo>
                    <a:pt x="681" y="1"/>
                    <a:pt x="672" y="0"/>
                    <a:pt x="6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6" name="Google Shape;4283;p35">
              <a:extLst>
                <a:ext uri="{FF2B5EF4-FFF2-40B4-BE49-F238E27FC236}">
                  <a16:creationId xmlns:a16="http://schemas.microsoft.com/office/drawing/2014/main" id="{05274C64-2A36-181E-CA39-3A4F78D18F27}"/>
                </a:ext>
              </a:extLst>
            </p:cNvPr>
            <p:cNvSpPr/>
            <p:nvPr/>
          </p:nvSpPr>
          <p:spPr>
            <a:xfrm>
              <a:off x="6632000" y="2606425"/>
              <a:ext cx="28375" cy="39825"/>
            </a:xfrm>
            <a:custGeom>
              <a:avLst/>
              <a:gdLst/>
              <a:ahLst/>
              <a:cxnLst/>
              <a:rect l="l" t="t" r="r" b="b"/>
              <a:pathLst>
                <a:path w="1135" h="1593" extrusionOk="0">
                  <a:moveTo>
                    <a:pt x="948" y="0"/>
                  </a:moveTo>
                  <a:cubicBezTo>
                    <a:pt x="861" y="0"/>
                    <a:pt x="785" y="63"/>
                    <a:pt x="781" y="148"/>
                  </a:cubicBezTo>
                  <a:cubicBezTo>
                    <a:pt x="762" y="598"/>
                    <a:pt x="528" y="1017"/>
                    <a:pt x="155" y="1272"/>
                  </a:cubicBezTo>
                  <a:cubicBezTo>
                    <a:pt x="0" y="1379"/>
                    <a:pt x="112" y="1593"/>
                    <a:pt x="260" y="1593"/>
                  </a:cubicBezTo>
                  <a:cubicBezTo>
                    <a:pt x="292" y="1593"/>
                    <a:pt x="325" y="1583"/>
                    <a:pt x="357" y="1561"/>
                  </a:cubicBezTo>
                  <a:cubicBezTo>
                    <a:pt x="803" y="1257"/>
                    <a:pt x="1101" y="742"/>
                    <a:pt x="1127" y="203"/>
                  </a:cubicBezTo>
                  <a:cubicBezTo>
                    <a:pt x="1135" y="112"/>
                    <a:pt x="1087" y="20"/>
                    <a:pt x="983" y="3"/>
                  </a:cubicBezTo>
                  <a:cubicBezTo>
                    <a:pt x="971" y="1"/>
                    <a:pt x="960" y="0"/>
                    <a:pt x="9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7" name="Google Shape;4284;p35">
              <a:extLst>
                <a:ext uri="{FF2B5EF4-FFF2-40B4-BE49-F238E27FC236}">
                  <a16:creationId xmlns:a16="http://schemas.microsoft.com/office/drawing/2014/main" id="{DF4E972F-EA23-645B-6779-08D2C8F4D398}"/>
                </a:ext>
              </a:extLst>
            </p:cNvPr>
            <p:cNvSpPr/>
            <p:nvPr/>
          </p:nvSpPr>
          <p:spPr>
            <a:xfrm>
              <a:off x="6580100" y="2668300"/>
              <a:ext cx="37675" cy="34625"/>
            </a:xfrm>
            <a:custGeom>
              <a:avLst/>
              <a:gdLst/>
              <a:ahLst/>
              <a:cxnLst/>
              <a:rect l="l" t="t" r="r" b="b"/>
              <a:pathLst>
                <a:path w="1507" h="1385" extrusionOk="0">
                  <a:moveTo>
                    <a:pt x="1316" y="0"/>
                  </a:moveTo>
                  <a:cubicBezTo>
                    <a:pt x="1265" y="0"/>
                    <a:pt x="1215" y="22"/>
                    <a:pt x="1179" y="63"/>
                  </a:cubicBezTo>
                  <a:cubicBezTo>
                    <a:pt x="871" y="443"/>
                    <a:pt x="520" y="782"/>
                    <a:pt x="133" y="1073"/>
                  </a:cubicBezTo>
                  <a:cubicBezTo>
                    <a:pt x="1" y="1191"/>
                    <a:pt x="103" y="1385"/>
                    <a:pt x="249" y="1385"/>
                  </a:cubicBezTo>
                  <a:cubicBezTo>
                    <a:pt x="276" y="1385"/>
                    <a:pt x="305" y="1378"/>
                    <a:pt x="335" y="1362"/>
                  </a:cubicBezTo>
                  <a:cubicBezTo>
                    <a:pt x="749" y="1052"/>
                    <a:pt x="1122" y="693"/>
                    <a:pt x="1447" y="289"/>
                  </a:cubicBezTo>
                  <a:cubicBezTo>
                    <a:pt x="1507" y="214"/>
                    <a:pt x="1500" y="104"/>
                    <a:pt x="1425" y="39"/>
                  </a:cubicBezTo>
                  <a:cubicBezTo>
                    <a:pt x="1393" y="13"/>
                    <a:pt x="1354" y="0"/>
                    <a:pt x="13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" name="Google Shape;4285;p35">
              <a:extLst>
                <a:ext uri="{FF2B5EF4-FFF2-40B4-BE49-F238E27FC236}">
                  <a16:creationId xmlns:a16="http://schemas.microsoft.com/office/drawing/2014/main" id="{6B84F4CB-5507-2B9E-944A-05BE86B877F4}"/>
                </a:ext>
              </a:extLst>
            </p:cNvPr>
            <p:cNvSpPr/>
            <p:nvPr/>
          </p:nvSpPr>
          <p:spPr>
            <a:xfrm>
              <a:off x="6475050" y="2676225"/>
              <a:ext cx="40575" cy="27725"/>
            </a:xfrm>
            <a:custGeom>
              <a:avLst/>
              <a:gdLst/>
              <a:ahLst/>
              <a:cxnLst/>
              <a:rect l="l" t="t" r="r" b="b"/>
              <a:pathLst>
                <a:path w="1623" h="1109" extrusionOk="0">
                  <a:moveTo>
                    <a:pt x="1423" y="0"/>
                  </a:moveTo>
                  <a:cubicBezTo>
                    <a:pt x="1388" y="0"/>
                    <a:pt x="1353" y="11"/>
                    <a:pt x="1324" y="32"/>
                  </a:cubicBezTo>
                  <a:lnTo>
                    <a:pt x="96" y="790"/>
                  </a:lnTo>
                  <a:cubicBezTo>
                    <a:pt x="17" y="838"/>
                    <a:pt x="0" y="966"/>
                    <a:pt x="53" y="1036"/>
                  </a:cubicBezTo>
                  <a:cubicBezTo>
                    <a:pt x="89" y="1083"/>
                    <a:pt x="144" y="1109"/>
                    <a:pt x="200" y="1109"/>
                  </a:cubicBezTo>
                  <a:cubicBezTo>
                    <a:pt x="235" y="1109"/>
                    <a:pt x="270" y="1099"/>
                    <a:pt x="301" y="1079"/>
                  </a:cubicBezTo>
                  <a:lnTo>
                    <a:pt x="1524" y="318"/>
                  </a:lnTo>
                  <a:cubicBezTo>
                    <a:pt x="1603" y="263"/>
                    <a:pt x="1622" y="152"/>
                    <a:pt x="1567" y="75"/>
                  </a:cubicBezTo>
                  <a:cubicBezTo>
                    <a:pt x="1533" y="27"/>
                    <a:pt x="1478" y="0"/>
                    <a:pt x="14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9" name="Google Shape;4286;p35">
              <a:extLst>
                <a:ext uri="{FF2B5EF4-FFF2-40B4-BE49-F238E27FC236}">
                  <a16:creationId xmlns:a16="http://schemas.microsoft.com/office/drawing/2014/main" id="{8C2887E4-354D-A829-DC85-A61414FD16AE}"/>
                </a:ext>
              </a:extLst>
            </p:cNvPr>
            <p:cNvSpPr/>
            <p:nvPr/>
          </p:nvSpPr>
          <p:spPr>
            <a:xfrm>
              <a:off x="6516800" y="2666675"/>
              <a:ext cx="37800" cy="34200"/>
            </a:xfrm>
            <a:custGeom>
              <a:avLst/>
              <a:gdLst/>
              <a:ahLst/>
              <a:cxnLst/>
              <a:rect l="l" t="t" r="r" b="b"/>
              <a:pathLst>
                <a:path w="1512" h="1368" extrusionOk="0">
                  <a:moveTo>
                    <a:pt x="1316" y="1"/>
                  </a:moveTo>
                  <a:cubicBezTo>
                    <a:pt x="1264" y="1"/>
                    <a:pt x="1214" y="23"/>
                    <a:pt x="1184" y="68"/>
                  </a:cubicBezTo>
                  <a:cubicBezTo>
                    <a:pt x="1117" y="169"/>
                    <a:pt x="1045" y="267"/>
                    <a:pt x="968" y="361"/>
                  </a:cubicBezTo>
                  <a:cubicBezTo>
                    <a:pt x="893" y="450"/>
                    <a:pt x="811" y="534"/>
                    <a:pt x="727" y="614"/>
                  </a:cubicBezTo>
                  <a:cubicBezTo>
                    <a:pt x="636" y="696"/>
                    <a:pt x="539" y="770"/>
                    <a:pt x="438" y="842"/>
                  </a:cubicBezTo>
                  <a:lnTo>
                    <a:pt x="284" y="941"/>
                  </a:lnTo>
                  <a:lnTo>
                    <a:pt x="140" y="1023"/>
                  </a:lnTo>
                  <a:cubicBezTo>
                    <a:pt x="56" y="1064"/>
                    <a:pt x="0" y="1151"/>
                    <a:pt x="39" y="1247"/>
                  </a:cubicBezTo>
                  <a:cubicBezTo>
                    <a:pt x="66" y="1320"/>
                    <a:pt x="132" y="1368"/>
                    <a:pt x="200" y="1368"/>
                  </a:cubicBezTo>
                  <a:cubicBezTo>
                    <a:pt x="221" y="1368"/>
                    <a:pt x="242" y="1363"/>
                    <a:pt x="263" y="1353"/>
                  </a:cubicBezTo>
                  <a:cubicBezTo>
                    <a:pt x="746" y="1110"/>
                    <a:pt x="1156" y="744"/>
                    <a:pt x="1454" y="294"/>
                  </a:cubicBezTo>
                  <a:cubicBezTo>
                    <a:pt x="1507" y="212"/>
                    <a:pt x="1512" y="111"/>
                    <a:pt x="1435" y="43"/>
                  </a:cubicBezTo>
                  <a:cubicBezTo>
                    <a:pt x="1400" y="15"/>
                    <a:pt x="1357" y="1"/>
                    <a:pt x="13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0" name="Google Shape;4287;p35">
              <a:extLst>
                <a:ext uri="{FF2B5EF4-FFF2-40B4-BE49-F238E27FC236}">
                  <a16:creationId xmlns:a16="http://schemas.microsoft.com/office/drawing/2014/main" id="{429C9814-D54A-0382-DFC5-FED47744B7EE}"/>
                </a:ext>
              </a:extLst>
            </p:cNvPr>
            <p:cNvSpPr/>
            <p:nvPr/>
          </p:nvSpPr>
          <p:spPr>
            <a:xfrm>
              <a:off x="6457600" y="2716600"/>
              <a:ext cx="33225" cy="18675"/>
            </a:xfrm>
            <a:custGeom>
              <a:avLst/>
              <a:gdLst/>
              <a:ahLst/>
              <a:cxnLst/>
              <a:rect l="l" t="t" r="r" b="b"/>
              <a:pathLst>
                <a:path w="1329" h="747" extrusionOk="0">
                  <a:moveTo>
                    <a:pt x="1127" y="0"/>
                  </a:moveTo>
                  <a:cubicBezTo>
                    <a:pt x="1094" y="0"/>
                    <a:pt x="1060" y="9"/>
                    <a:pt x="1028" y="27"/>
                  </a:cubicBezTo>
                  <a:lnTo>
                    <a:pt x="922" y="87"/>
                  </a:lnTo>
                  <a:lnTo>
                    <a:pt x="895" y="102"/>
                  </a:lnTo>
                  <a:lnTo>
                    <a:pt x="891" y="102"/>
                  </a:lnTo>
                  <a:lnTo>
                    <a:pt x="835" y="128"/>
                  </a:lnTo>
                  <a:cubicBezTo>
                    <a:pt x="761" y="169"/>
                    <a:pt x="686" y="200"/>
                    <a:pt x="609" y="234"/>
                  </a:cubicBezTo>
                  <a:cubicBezTo>
                    <a:pt x="455" y="299"/>
                    <a:pt x="299" y="357"/>
                    <a:pt x="137" y="405"/>
                  </a:cubicBezTo>
                  <a:cubicBezTo>
                    <a:pt x="51" y="429"/>
                    <a:pt x="0" y="547"/>
                    <a:pt x="36" y="631"/>
                  </a:cubicBezTo>
                  <a:cubicBezTo>
                    <a:pt x="63" y="702"/>
                    <a:pt x="130" y="747"/>
                    <a:pt x="203" y="747"/>
                  </a:cubicBezTo>
                  <a:cubicBezTo>
                    <a:pt x="222" y="747"/>
                    <a:pt x="241" y="744"/>
                    <a:pt x="260" y="737"/>
                  </a:cubicBezTo>
                  <a:cubicBezTo>
                    <a:pt x="602" y="636"/>
                    <a:pt x="927" y="494"/>
                    <a:pt x="1232" y="314"/>
                  </a:cubicBezTo>
                  <a:cubicBezTo>
                    <a:pt x="1312" y="268"/>
                    <a:pt x="1329" y="138"/>
                    <a:pt x="1276" y="68"/>
                  </a:cubicBezTo>
                  <a:cubicBezTo>
                    <a:pt x="1241" y="25"/>
                    <a:pt x="1185" y="0"/>
                    <a:pt x="11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1" name="Google Shape;4288;p35">
              <a:extLst>
                <a:ext uri="{FF2B5EF4-FFF2-40B4-BE49-F238E27FC236}">
                  <a16:creationId xmlns:a16="http://schemas.microsoft.com/office/drawing/2014/main" id="{D0DB225E-C906-472C-6A13-A9A733014436}"/>
                </a:ext>
              </a:extLst>
            </p:cNvPr>
            <p:cNvSpPr/>
            <p:nvPr/>
          </p:nvSpPr>
          <p:spPr>
            <a:xfrm>
              <a:off x="6243025" y="2702225"/>
              <a:ext cx="26975" cy="20650"/>
            </a:xfrm>
            <a:custGeom>
              <a:avLst/>
              <a:gdLst/>
              <a:ahLst/>
              <a:cxnLst/>
              <a:rect l="l" t="t" r="r" b="b"/>
              <a:pathLst>
                <a:path w="1079" h="826" extrusionOk="0">
                  <a:moveTo>
                    <a:pt x="174" y="0"/>
                  </a:moveTo>
                  <a:cubicBezTo>
                    <a:pt x="171" y="0"/>
                    <a:pt x="168" y="0"/>
                    <a:pt x="164" y="0"/>
                  </a:cubicBezTo>
                  <a:cubicBezTo>
                    <a:pt x="119" y="5"/>
                    <a:pt x="78" y="29"/>
                    <a:pt x="47" y="63"/>
                  </a:cubicBezTo>
                  <a:cubicBezTo>
                    <a:pt x="15" y="99"/>
                    <a:pt x="1" y="145"/>
                    <a:pt x="6" y="193"/>
                  </a:cubicBezTo>
                  <a:cubicBezTo>
                    <a:pt x="13" y="236"/>
                    <a:pt x="35" y="280"/>
                    <a:pt x="68" y="311"/>
                  </a:cubicBezTo>
                  <a:cubicBezTo>
                    <a:pt x="273" y="532"/>
                    <a:pt x="525" y="703"/>
                    <a:pt x="809" y="812"/>
                  </a:cubicBezTo>
                  <a:cubicBezTo>
                    <a:pt x="833" y="821"/>
                    <a:pt x="859" y="826"/>
                    <a:pt x="885" y="826"/>
                  </a:cubicBezTo>
                  <a:cubicBezTo>
                    <a:pt x="952" y="826"/>
                    <a:pt x="1017" y="793"/>
                    <a:pt x="1043" y="727"/>
                  </a:cubicBezTo>
                  <a:cubicBezTo>
                    <a:pt x="1079" y="643"/>
                    <a:pt x="1053" y="528"/>
                    <a:pt x="959" y="494"/>
                  </a:cubicBezTo>
                  <a:cubicBezTo>
                    <a:pt x="865" y="460"/>
                    <a:pt x="829" y="439"/>
                    <a:pt x="766" y="407"/>
                  </a:cubicBezTo>
                  <a:lnTo>
                    <a:pt x="672" y="354"/>
                  </a:lnTo>
                  <a:lnTo>
                    <a:pt x="629" y="328"/>
                  </a:lnTo>
                  <a:lnTo>
                    <a:pt x="629" y="328"/>
                  </a:lnTo>
                  <a:cubicBezTo>
                    <a:pt x="640" y="335"/>
                    <a:pt x="644" y="338"/>
                    <a:pt x="644" y="338"/>
                  </a:cubicBezTo>
                  <a:cubicBezTo>
                    <a:pt x="643" y="338"/>
                    <a:pt x="617" y="321"/>
                    <a:pt x="612" y="316"/>
                  </a:cubicBezTo>
                  <a:cubicBezTo>
                    <a:pt x="497" y="236"/>
                    <a:pt x="388" y="145"/>
                    <a:pt x="294" y="41"/>
                  </a:cubicBezTo>
                  <a:cubicBezTo>
                    <a:pt x="270" y="13"/>
                    <a:pt x="213" y="0"/>
                    <a:pt x="1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2" name="Google Shape;4289;p35">
              <a:extLst>
                <a:ext uri="{FF2B5EF4-FFF2-40B4-BE49-F238E27FC236}">
                  <a16:creationId xmlns:a16="http://schemas.microsoft.com/office/drawing/2014/main" id="{7296AAB0-1AC8-3A16-DD13-66D666865E68}"/>
                </a:ext>
              </a:extLst>
            </p:cNvPr>
            <p:cNvSpPr/>
            <p:nvPr/>
          </p:nvSpPr>
          <p:spPr>
            <a:xfrm>
              <a:off x="6469025" y="2794375"/>
              <a:ext cx="41900" cy="24000"/>
            </a:xfrm>
            <a:custGeom>
              <a:avLst/>
              <a:gdLst/>
              <a:ahLst/>
              <a:cxnLst/>
              <a:rect l="l" t="t" r="r" b="b"/>
              <a:pathLst>
                <a:path w="1676" h="960" extrusionOk="0">
                  <a:moveTo>
                    <a:pt x="1474" y="0"/>
                  </a:moveTo>
                  <a:cubicBezTo>
                    <a:pt x="1439" y="0"/>
                    <a:pt x="1405" y="10"/>
                    <a:pt x="1377" y="33"/>
                  </a:cubicBezTo>
                  <a:cubicBezTo>
                    <a:pt x="1204" y="177"/>
                    <a:pt x="1011" y="300"/>
                    <a:pt x="809" y="396"/>
                  </a:cubicBezTo>
                  <a:cubicBezTo>
                    <a:pt x="706" y="447"/>
                    <a:pt x="597" y="490"/>
                    <a:pt x="487" y="524"/>
                  </a:cubicBezTo>
                  <a:lnTo>
                    <a:pt x="320" y="574"/>
                  </a:lnTo>
                  <a:lnTo>
                    <a:pt x="169" y="606"/>
                  </a:lnTo>
                  <a:cubicBezTo>
                    <a:pt x="75" y="622"/>
                    <a:pt x="0" y="697"/>
                    <a:pt x="12" y="798"/>
                  </a:cubicBezTo>
                  <a:cubicBezTo>
                    <a:pt x="23" y="892"/>
                    <a:pt x="93" y="959"/>
                    <a:pt x="177" y="959"/>
                  </a:cubicBezTo>
                  <a:cubicBezTo>
                    <a:pt x="186" y="959"/>
                    <a:pt x="196" y="959"/>
                    <a:pt x="205" y="957"/>
                  </a:cubicBezTo>
                  <a:cubicBezTo>
                    <a:pt x="710" y="866"/>
                    <a:pt x="1184" y="647"/>
                    <a:pt x="1582" y="322"/>
                  </a:cubicBezTo>
                  <a:cubicBezTo>
                    <a:pt x="1659" y="261"/>
                    <a:pt x="1675" y="156"/>
                    <a:pt x="1625" y="74"/>
                  </a:cubicBezTo>
                  <a:cubicBezTo>
                    <a:pt x="1592" y="29"/>
                    <a:pt x="1532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" name="Google Shape;4290;p35">
              <a:extLst>
                <a:ext uri="{FF2B5EF4-FFF2-40B4-BE49-F238E27FC236}">
                  <a16:creationId xmlns:a16="http://schemas.microsoft.com/office/drawing/2014/main" id="{29400386-E8D7-DCA7-5FCA-4DCB836AAD9E}"/>
                </a:ext>
              </a:extLst>
            </p:cNvPr>
            <p:cNvSpPr/>
            <p:nvPr/>
          </p:nvSpPr>
          <p:spPr>
            <a:xfrm>
              <a:off x="6391375" y="2511225"/>
              <a:ext cx="58725" cy="20475"/>
            </a:xfrm>
            <a:custGeom>
              <a:avLst/>
              <a:gdLst/>
              <a:ahLst/>
              <a:cxnLst/>
              <a:rect l="l" t="t" r="r" b="b"/>
              <a:pathLst>
                <a:path w="2349" h="819" extrusionOk="0">
                  <a:moveTo>
                    <a:pt x="2118" y="0"/>
                  </a:moveTo>
                  <a:cubicBezTo>
                    <a:pt x="2111" y="0"/>
                    <a:pt x="2103" y="1"/>
                    <a:pt x="2096" y="2"/>
                  </a:cubicBezTo>
                  <a:cubicBezTo>
                    <a:pt x="1441" y="74"/>
                    <a:pt x="798" y="233"/>
                    <a:pt x="187" y="473"/>
                  </a:cubicBezTo>
                  <a:cubicBezTo>
                    <a:pt x="0" y="548"/>
                    <a:pt x="78" y="818"/>
                    <a:pt x="245" y="818"/>
                  </a:cubicBezTo>
                  <a:cubicBezTo>
                    <a:pt x="265" y="818"/>
                    <a:pt x="287" y="814"/>
                    <a:pt x="310" y="805"/>
                  </a:cubicBezTo>
                  <a:cubicBezTo>
                    <a:pt x="895" y="574"/>
                    <a:pt x="1506" y="423"/>
                    <a:pt x="2132" y="353"/>
                  </a:cubicBezTo>
                  <a:cubicBezTo>
                    <a:pt x="2348" y="327"/>
                    <a:pt x="2326" y="0"/>
                    <a:pt x="2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84" name="Picture 83">
            <a:extLst>
              <a:ext uri="{FF2B5EF4-FFF2-40B4-BE49-F238E27FC236}">
                <a16:creationId xmlns:a16="http://schemas.microsoft.com/office/drawing/2014/main" id="{6C7EB72F-2F5B-3DE0-29C3-EAD1B5D089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41500" cy="513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13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72591 0.00834 " pathEditMode="relative" rAng="0" ptsTypes="AA">
                                      <p:cBhvr additive="base">
                                        <p:cTn id="14" dur="3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89" y="41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 animBg="1"/>
      <p:bldP spid="4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6368E02E-7411-4759-9834-3A187C53CD8C}"/>
              </a:ext>
            </a:extLst>
          </p:cNvPr>
          <p:cNvSpPr/>
          <p:nvPr/>
        </p:nvSpPr>
        <p:spPr>
          <a:xfrm>
            <a:off x="1103450" y="4363327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304768" indent="-304768" defTabSz="914309">
              <a:buFont typeface="+mj-lt"/>
              <a:buAutoNum type="alphaUcPeriod"/>
              <a:defRPr/>
            </a:pPr>
            <a:r>
              <a:rPr lang="en-US" sz="2400">
                <a:solidFill>
                  <a:srgbClr val="1A1D28"/>
                </a:solidFill>
                <a:latin typeface="#9Slide03 Montserrat Black" panose="00000A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Rename</a:t>
            </a:r>
            <a:endParaRPr lang="vi-VN" sz="4800" dirty="0">
              <a:solidFill>
                <a:prstClr val="black"/>
              </a:solidFill>
              <a:latin typeface="#9Slide03 Montserrat Black" panose="00000A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33C89AF-483B-42BE-A97C-2642B497D036}"/>
              </a:ext>
            </a:extLst>
          </p:cNvPr>
          <p:cNvSpPr/>
          <p:nvPr/>
        </p:nvSpPr>
        <p:spPr>
          <a:xfrm>
            <a:off x="6123845" y="4367515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914309">
              <a:defRPr/>
            </a:pPr>
            <a:r>
              <a:rPr lang="en-US" sz="2400">
                <a:solidFill>
                  <a:srgbClr val="1A1D28"/>
                </a:solidFill>
                <a:latin typeface="#9Slide03 Montserrat Black" panose="00000A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C. Copy</a:t>
            </a:r>
            <a:endParaRPr lang="vi-VN" sz="2400" dirty="0">
              <a:solidFill>
                <a:srgbClr val="1A1D28"/>
              </a:solidFill>
              <a:latin typeface="#9Slide03 Montserrat Black" panose="00000A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C401EB3-B71A-4D10-BE87-F058724557BC}"/>
              </a:ext>
            </a:extLst>
          </p:cNvPr>
          <p:cNvSpPr/>
          <p:nvPr/>
        </p:nvSpPr>
        <p:spPr>
          <a:xfrm>
            <a:off x="1103450" y="5252499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914309">
              <a:defRPr/>
            </a:pPr>
            <a:r>
              <a:rPr lang="en-US" sz="2400">
                <a:solidFill>
                  <a:srgbClr val="1A1D28"/>
                </a:solidFill>
                <a:latin typeface="#9Slide03 Montserrat Black" panose="00000A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B. Delete</a:t>
            </a:r>
            <a:endParaRPr lang="vi-VN" sz="2400">
              <a:solidFill>
                <a:srgbClr val="1A1D28"/>
              </a:solidFill>
              <a:latin typeface="#9Slide03 Montserrat Black" panose="00000A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58D6CBF-16AB-425F-83A6-54E2F90E0E32}"/>
              </a:ext>
            </a:extLst>
          </p:cNvPr>
          <p:cNvSpPr/>
          <p:nvPr/>
        </p:nvSpPr>
        <p:spPr>
          <a:xfrm>
            <a:off x="6123845" y="5256687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914309">
              <a:defRPr/>
            </a:pPr>
            <a:r>
              <a:rPr lang="en-US" sz="2400">
                <a:solidFill>
                  <a:srgbClr val="1A1D28"/>
                </a:solidFill>
                <a:latin typeface="#9Slide03 Montserrat Black" panose="00000A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D. Paste</a:t>
            </a:r>
            <a:endParaRPr lang="vi-VN" sz="2400" dirty="0">
              <a:solidFill>
                <a:srgbClr val="1A1D28"/>
              </a:solidFill>
              <a:latin typeface="#9Slide03 Montserrat Black" panose="00000A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3F19763E-4CD8-4E60-9D63-DA657F4C5C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521" y="4388801"/>
            <a:ext cx="805723" cy="70805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E6736DE-2601-4EA7-B2A9-72BDBEA35A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708" y="5316095"/>
            <a:ext cx="804536" cy="64362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8712ABB-2914-4472-BE89-5CDC8C3271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901" y="5297460"/>
            <a:ext cx="804743" cy="70719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A58C4AA-948C-447D-9185-225FFD52B2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047" y="4440478"/>
            <a:ext cx="732592" cy="643793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F877A0C5-B389-4B87-86EB-2CF0D352F503}"/>
              </a:ext>
            </a:extLst>
          </p:cNvPr>
          <p:cNvSpPr/>
          <p:nvPr/>
        </p:nvSpPr>
        <p:spPr>
          <a:xfrm>
            <a:off x="1118115" y="3057215"/>
            <a:ext cx="9752796" cy="484904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9080">
              <a:defRPr/>
            </a:pPr>
            <a:endParaRPr lang="en-US" sz="933">
              <a:solidFill>
                <a:srgbClr val="C69C6D"/>
              </a:solidFill>
              <a:latin typeface="#9Slide02 Noi dung dai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F81EE8F-E71C-4E43-91AA-EB52498E2DFD}"/>
              </a:ext>
            </a:extLst>
          </p:cNvPr>
          <p:cNvSpPr/>
          <p:nvPr/>
        </p:nvSpPr>
        <p:spPr>
          <a:xfrm>
            <a:off x="1118115" y="3034119"/>
            <a:ext cx="9752796" cy="484904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9080">
              <a:defRPr/>
            </a:pPr>
            <a:endParaRPr lang="en-US" sz="933">
              <a:solidFill>
                <a:srgbClr val="C69C6D"/>
              </a:solidFill>
              <a:latin typeface="#9Slide02 Noi dung dai"/>
            </a:endParaRPr>
          </a:p>
        </p:txBody>
      </p:sp>
      <p:sp>
        <p:nvSpPr>
          <p:cNvPr id="41" name="Snip Diagonal Corner Rectangle 3">
            <a:extLst>
              <a:ext uri="{FF2B5EF4-FFF2-40B4-BE49-F238E27FC236}">
                <a16:creationId xmlns:a16="http://schemas.microsoft.com/office/drawing/2014/main" id="{83BA127A-8D65-4EC4-9FE8-A11360B7C4D2}"/>
              </a:ext>
            </a:extLst>
          </p:cNvPr>
          <p:cNvSpPr/>
          <p:nvPr/>
        </p:nvSpPr>
        <p:spPr>
          <a:xfrm>
            <a:off x="832636" y="655508"/>
            <a:ext cx="10526728" cy="1604597"/>
          </a:xfrm>
          <a:prstGeom prst="roundRect">
            <a:avLst>
              <a:gd name="adj" fmla="val 10326"/>
            </a:avLst>
          </a:prstGeom>
          <a:solidFill>
            <a:sysClr val="window" lastClr="FFFFFF">
              <a:alpha val="70000"/>
            </a:sys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09">
              <a:defRPr/>
            </a:pPr>
            <a:r>
              <a:rPr lang="en-US" sz="4400" b="1">
                <a:solidFill>
                  <a:prstClr val="black"/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CÂU</a:t>
            </a:r>
            <a:r>
              <a:rPr 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>
                <a:solidFill>
                  <a:prstClr val="black"/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3: Để xóa thư mục em chọn lệnh:</a:t>
            </a:r>
            <a:endParaRPr lang="en-US" sz="4400" b="1" dirty="0">
              <a:solidFill>
                <a:prstClr val="black"/>
              </a:solidFill>
              <a:latin typeface="#9Slide03 Montserrat Black" panose="00000A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1A9C57A-8452-4F7C-8939-0F4B2E599074}"/>
              </a:ext>
            </a:extLst>
          </p:cNvPr>
          <p:cNvGrpSpPr/>
          <p:nvPr/>
        </p:nvGrpSpPr>
        <p:grpSpPr>
          <a:xfrm>
            <a:off x="11400004" y="6129104"/>
            <a:ext cx="590877" cy="581173"/>
            <a:chOff x="7377456" y="3577591"/>
            <a:chExt cx="1064577" cy="1047094"/>
          </a:xfrm>
        </p:grpSpPr>
        <p:sp>
          <p:nvSpPr>
            <p:cNvPr id="18" name="Google Shape;3344;p48">
              <a:hlinkClick r:id="rId8" action="ppaction://hlinksldjump"/>
              <a:extLst>
                <a:ext uri="{FF2B5EF4-FFF2-40B4-BE49-F238E27FC236}">
                  <a16:creationId xmlns:a16="http://schemas.microsoft.com/office/drawing/2014/main" id="{141F9079-5C02-4533-B858-918274BAC9ED}"/>
                </a:ext>
              </a:extLst>
            </p:cNvPr>
            <p:cNvSpPr/>
            <p:nvPr/>
          </p:nvSpPr>
          <p:spPr>
            <a:xfrm>
              <a:off x="7377456" y="3577591"/>
              <a:ext cx="1064577" cy="1047094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 defTabSz="1219110"/>
              <a:endParaRPr sz="2667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1219110"/>
              <a:endParaRPr sz="2667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1219110"/>
              <a:endParaRPr sz="3333"/>
            </a:p>
          </p:txBody>
        </p:sp>
        <p:sp>
          <p:nvSpPr>
            <p:cNvPr id="19" name="Right Arrow 5">
              <a:hlinkClick r:id="rId8" action="ppaction://hlinksldjump"/>
              <a:extLst>
                <a:ext uri="{FF2B5EF4-FFF2-40B4-BE49-F238E27FC236}">
                  <a16:creationId xmlns:a16="http://schemas.microsoft.com/office/drawing/2014/main" id="{2BFE0BBF-B0DF-4F57-AB57-14CB0037AD90}"/>
                </a:ext>
              </a:extLst>
            </p:cNvPr>
            <p:cNvSpPr/>
            <p:nvPr/>
          </p:nvSpPr>
          <p:spPr>
            <a:xfrm>
              <a:off x="7574818" y="3863941"/>
              <a:ext cx="669851" cy="478465"/>
            </a:xfrm>
            <a:prstGeom prst="rightArrow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10"/>
              <a:endParaRPr lang="en-US" sz="2400">
                <a:solidFill>
                  <a:srgbClr val="F76767"/>
                </a:solidFill>
                <a:latin typeface="Arial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9EACE269-1679-4E9E-A72D-6913E18060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" r="44"/>
          <a:stretch/>
        </p:blipFill>
        <p:spPr>
          <a:xfrm flipH="1">
            <a:off x="331371" y="2309067"/>
            <a:ext cx="1934183" cy="193590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oogle Shape;4224;p35">
            <a:extLst>
              <a:ext uri="{FF2B5EF4-FFF2-40B4-BE49-F238E27FC236}">
                <a16:creationId xmlns:a16="http://schemas.microsoft.com/office/drawing/2014/main" id="{7668DF22-20C3-0005-0692-FA7B989202B8}"/>
              </a:ext>
            </a:extLst>
          </p:cNvPr>
          <p:cNvGrpSpPr/>
          <p:nvPr/>
        </p:nvGrpSpPr>
        <p:grpSpPr>
          <a:xfrm flipH="1">
            <a:off x="10655173" y="-26721"/>
            <a:ext cx="1848700" cy="1491133"/>
            <a:chOff x="5750750" y="2118725"/>
            <a:chExt cx="1386525" cy="1118350"/>
          </a:xfrm>
        </p:grpSpPr>
        <p:sp>
          <p:nvSpPr>
            <p:cNvPr id="3" name="Google Shape;4225;p35">
              <a:extLst>
                <a:ext uri="{FF2B5EF4-FFF2-40B4-BE49-F238E27FC236}">
                  <a16:creationId xmlns:a16="http://schemas.microsoft.com/office/drawing/2014/main" id="{6F64C927-127A-62DA-9AAB-2C6AC9027AFD}"/>
                </a:ext>
              </a:extLst>
            </p:cNvPr>
            <p:cNvSpPr/>
            <p:nvPr/>
          </p:nvSpPr>
          <p:spPr>
            <a:xfrm>
              <a:off x="5750750" y="2118725"/>
              <a:ext cx="1386525" cy="1118350"/>
            </a:xfrm>
            <a:custGeom>
              <a:avLst/>
              <a:gdLst/>
              <a:ahLst/>
              <a:cxnLst/>
              <a:rect l="l" t="t" r="r" b="b"/>
              <a:pathLst>
                <a:path w="55461" h="44734" extrusionOk="0">
                  <a:moveTo>
                    <a:pt x="26614" y="28865"/>
                  </a:moveTo>
                  <a:cubicBezTo>
                    <a:pt x="26659" y="28865"/>
                    <a:pt x="26704" y="28873"/>
                    <a:pt x="26748" y="28890"/>
                  </a:cubicBezTo>
                  <a:cubicBezTo>
                    <a:pt x="26919" y="28958"/>
                    <a:pt x="27076" y="29068"/>
                    <a:pt x="27232" y="29177"/>
                  </a:cubicBezTo>
                  <a:cubicBezTo>
                    <a:pt x="27337" y="29054"/>
                    <a:pt x="27502" y="28987"/>
                    <a:pt x="27669" y="28987"/>
                  </a:cubicBezTo>
                  <a:cubicBezTo>
                    <a:pt x="27751" y="28987"/>
                    <a:pt x="27833" y="29003"/>
                    <a:pt x="27908" y="29037"/>
                  </a:cubicBezTo>
                  <a:cubicBezTo>
                    <a:pt x="27978" y="28943"/>
                    <a:pt x="28099" y="28886"/>
                    <a:pt x="28219" y="28886"/>
                  </a:cubicBezTo>
                  <a:cubicBezTo>
                    <a:pt x="28346" y="28886"/>
                    <a:pt x="28472" y="28951"/>
                    <a:pt x="28532" y="29105"/>
                  </a:cubicBezTo>
                  <a:cubicBezTo>
                    <a:pt x="28708" y="29558"/>
                    <a:pt x="29183" y="31201"/>
                    <a:pt x="28350" y="31201"/>
                  </a:cubicBezTo>
                  <a:cubicBezTo>
                    <a:pt x="28272" y="31201"/>
                    <a:pt x="28182" y="31187"/>
                    <a:pt x="28079" y="31155"/>
                  </a:cubicBezTo>
                  <a:cubicBezTo>
                    <a:pt x="27735" y="31052"/>
                    <a:pt x="27446" y="30775"/>
                    <a:pt x="27194" y="30527"/>
                  </a:cubicBezTo>
                  <a:cubicBezTo>
                    <a:pt x="26825" y="30171"/>
                    <a:pt x="26459" y="29819"/>
                    <a:pt x="26269" y="29333"/>
                  </a:cubicBezTo>
                  <a:cubicBezTo>
                    <a:pt x="26168" y="29081"/>
                    <a:pt x="26381" y="28865"/>
                    <a:pt x="26614" y="28865"/>
                  </a:cubicBezTo>
                  <a:close/>
                  <a:moveTo>
                    <a:pt x="22275" y="1"/>
                  </a:moveTo>
                  <a:cubicBezTo>
                    <a:pt x="22243" y="1"/>
                    <a:pt x="22210" y="3"/>
                    <a:pt x="22176" y="7"/>
                  </a:cubicBezTo>
                  <a:cubicBezTo>
                    <a:pt x="21865" y="46"/>
                    <a:pt x="21622" y="272"/>
                    <a:pt x="21475" y="532"/>
                  </a:cubicBezTo>
                  <a:cubicBezTo>
                    <a:pt x="21302" y="840"/>
                    <a:pt x="21266" y="1204"/>
                    <a:pt x="21174" y="1538"/>
                  </a:cubicBezTo>
                  <a:cubicBezTo>
                    <a:pt x="20910" y="2479"/>
                    <a:pt x="20380" y="3321"/>
                    <a:pt x="19648" y="3969"/>
                  </a:cubicBezTo>
                  <a:cubicBezTo>
                    <a:pt x="19393" y="4195"/>
                    <a:pt x="19119" y="4395"/>
                    <a:pt x="18878" y="4633"/>
                  </a:cubicBezTo>
                  <a:cubicBezTo>
                    <a:pt x="18378" y="5122"/>
                    <a:pt x="18142" y="5764"/>
                    <a:pt x="18026" y="6438"/>
                  </a:cubicBezTo>
                  <a:cubicBezTo>
                    <a:pt x="17969" y="6770"/>
                    <a:pt x="17940" y="7100"/>
                    <a:pt x="17906" y="7435"/>
                  </a:cubicBezTo>
                  <a:cubicBezTo>
                    <a:pt x="17880" y="7678"/>
                    <a:pt x="17836" y="7928"/>
                    <a:pt x="17745" y="8157"/>
                  </a:cubicBezTo>
                  <a:cubicBezTo>
                    <a:pt x="17651" y="8385"/>
                    <a:pt x="17543" y="8554"/>
                    <a:pt x="17352" y="8635"/>
                  </a:cubicBezTo>
                  <a:cubicBezTo>
                    <a:pt x="17274" y="8669"/>
                    <a:pt x="17193" y="8682"/>
                    <a:pt x="17111" y="8682"/>
                  </a:cubicBezTo>
                  <a:cubicBezTo>
                    <a:pt x="16885" y="8682"/>
                    <a:pt x="16649" y="8583"/>
                    <a:pt x="16436" y="8525"/>
                  </a:cubicBezTo>
                  <a:cubicBezTo>
                    <a:pt x="16282" y="8481"/>
                    <a:pt x="16127" y="8445"/>
                    <a:pt x="15971" y="8412"/>
                  </a:cubicBezTo>
                  <a:cubicBezTo>
                    <a:pt x="15973" y="8400"/>
                    <a:pt x="15976" y="8385"/>
                    <a:pt x="15976" y="8373"/>
                  </a:cubicBezTo>
                  <a:cubicBezTo>
                    <a:pt x="15964" y="8267"/>
                    <a:pt x="15875" y="8214"/>
                    <a:pt x="15779" y="8214"/>
                  </a:cubicBezTo>
                  <a:cubicBezTo>
                    <a:pt x="15497" y="8212"/>
                    <a:pt x="15215" y="8211"/>
                    <a:pt x="14933" y="8211"/>
                  </a:cubicBezTo>
                  <a:cubicBezTo>
                    <a:pt x="13776" y="8211"/>
                    <a:pt x="12616" y="8241"/>
                    <a:pt x="11468" y="8419"/>
                  </a:cubicBezTo>
                  <a:cubicBezTo>
                    <a:pt x="10758" y="8522"/>
                    <a:pt x="10058" y="8696"/>
                    <a:pt x="9381" y="8936"/>
                  </a:cubicBezTo>
                  <a:cubicBezTo>
                    <a:pt x="8720" y="9177"/>
                    <a:pt x="8084" y="9562"/>
                    <a:pt x="7372" y="9615"/>
                  </a:cubicBezTo>
                  <a:cubicBezTo>
                    <a:pt x="7284" y="9622"/>
                    <a:pt x="7195" y="9624"/>
                    <a:pt x="7106" y="9624"/>
                  </a:cubicBezTo>
                  <a:cubicBezTo>
                    <a:pt x="6722" y="9624"/>
                    <a:pt x="6335" y="9573"/>
                    <a:pt x="5953" y="9573"/>
                  </a:cubicBezTo>
                  <a:cubicBezTo>
                    <a:pt x="5663" y="9573"/>
                    <a:pt x="5376" y="9603"/>
                    <a:pt x="5093" y="9706"/>
                  </a:cubicBezTo>
                  <a:cubicBezTo>
                    <a:pt x="5028" y="9731"/>
                    <a:pt x="4965" y="9815"/>
                    <a:pt x="4980" y="9887"/>
                  </a:cubicBezTo>
                  <a:cubicBezTo>
                    <a:pt x="5220" y="11061"/>
                    <a:pt x="6229" y="11783"/>
                    <a:pt x="6939" y="12669"/>
                  </a:cubicBezTo>
                  <a:cubicBezTo>
                    <a:pt x="7774" y="13709"/>
                    <a:pt x="8173" y="15076"/>
                    <a:pt x="9242" y="15933"/>
                  </a:cubicBezTo>
                  <a:cubicBezTo>
                    <a:pt x="9365" y="16034"/>
                    <a:pt x="9495" y="16123"/>
                    <a:pt x="9629" y="16205"/>
                  </a:cubicBezTo>
                  <a:cubicBezTo>
                    <a:pt x="8968" y="16337"/>
                    <a:pt x="8313" y="16534"/>
                    <a:pt x="7764" y="16929"/>
                  </a:cubicBezTo>
                  <a:cubicBezTo>
                    <a:pt x="6474" y="17860"/>
                    <a:pt x="6236" y="19567"/>
                    <a:pt x="5475" y="20869"/>
                  </a:cubicBezTo>
                  <a:cubicBezTo>
                    <a:pt x="5297" y="21174"/>
                    <a:pt x="5081" y="21463"/>
                    <a:pt x="4816" y="21697"/>
                  </a:cubicBezTo>
                  <a:cubicBezTo>
                    <a:pt x="4484" y="21986"/>
                    <a:pt x="4089" y="22168"/>
                    <a:pt x="3690" y="22347"/>
                  </a:cubicBezTo>
                  <a:cubicBezTo>
                    <a:pt x="3288" y="22525"/>
                    <a:pt x="2838" y="22744"/>
                    <a:pt x="2479" y="23059"/>
                  </a:cubicBezTo>
                  <a:cubicBezTo>
                    <a:pt x="2120" y="23377"/>
                    <a:pt x="1824" y="23757"/>
                    <a:pt x="1536" y="24140"/>
                  </a:cubicBezTo>
                  <a:lnTo>
                    <a:pt x="568" y="25427"/>
                  </a:lnTo>
                  <a:lnTo>
                    <a:pt x="327" y="25750"/>
                  </a:lnTo>
                  <a:cubicBezTo>
                    <a:pt x="250" y="25851"/>
                    <a:pt x="145" y="25959"/>
                    <a:pt x="99" y="26079"/>
                  </a:cubicBezTo>
                  <a:cubicBezTo>
                    <a:pt x="0" y="26337"/>
                    <a:pt x="219" y="26510"/>
                    <a:pt x="455" y="26513"/>
                  </a:cubicBezTo>
                  <a:cubicBezTo>
                    <a:pt x="460" y="26513"/>
                    <a:pt x="466" y="26513"/>
                    <a:pt x="471" y="26513"/>
                  </a:cubicBezTo>
                  <a:cubicBezTo>
                    <a:pt x="698" y="26513"/>
                    <a:pt x="898" y="26415"/>
                    <a:pt x="1090" y="26351"/>
                  </a:cubicBezTo>
                  <a:cubicBezTo>
                    <a:pt x="1285" y="26284"/>
                    <a:pt x="1504" y="26197"/>
                    <a:pt x="1707" y="26108"/>
                  </a:cubicBezTo>
                  <a:cubicBezTo>
                    <a:pt x="2123" y="25920"/>
                    <a:pt x="2522" y="25701"/>
                    <a:pt x="2907" y="25454"/>
                  </a:cubicBezTo>
                  <a:cubicBezTo>
                    <a:pt x="3682" y="24960"/>
                    <a:pt x="4388" y="24366"/>
                    <a:pt x="5061" y="23742"/>
                  </a:cubicBezTo>
                  <a:cubicBezTo>
                    <a:pt x="5345" y="23478"/>
                    <a:pt x="5656" y="23090"/>
                    <a:pt x="6075" y="23059"/>
                  </a:cubicBezTo>
                  <a:cubicBezTo>
                    <a:pt x="6098" y="23058"/>
                    <a:pt x="6121" y="23057"/>
                    <a:pt x="6144" y="23057"/>
                  </a:cubicBezTo>
                  <a:cubicBezTo>
                    <a:pt x="6369" y="23057"/>
                    <a:pt x="6603" y="23115"/>
                    <a:pt x="6823" y="23150"/>
                  </a:cubicBezTo>
                  <a:lnTo>
                    <a:pt x="7461" y="23247"/>
                  </a:lnTo>
                  <a:cubicBezTo>
                    <a:pt x="7220" y="23475"/>
                    <a:pt x="7008" y="23733"/>
                    <a:pt x="6835" y="24017"/>
                  </a:cubicBezTo>
                  <a:cubicBezTo>
                    <a:pt x="6380" y="24744"/>
                    <a:pt x="6181" y="25603"/>
                    <a:pt x="6027" y="26438"/>
                  </a:cubicBezTo>
                  <a:cubicBezTo>
                    <a:pt x="5873" y="27275"/>
                    <a:pt x="5759" y="28192"/>
                    <a:pt x="5437" y="29020"/>
                  </a:cubicBezTo>
                  <a:cubicBezTo>
                    <a:pt x="5292" y="29401"/>
                    <a:pt x="5093" y="29759"/>
                    <a:pt x="4845" y="30082"/>
                  </a:cubicBezTo>
                  <a:cubicBezTo>
                    <a:pt x="4616" y="30373"/>
                    <a:pt x="4354" y="30633"/>
                    <a:pt x="4082" y="30886"/>
                  </a:cubicBezTo>
                  <a:cubicBezTo>
                    <a:pt x="3466" y="31458"/>
                    <a:pt x="2804" y="32000"/>
                    <a:pt x="2390" y="32751"/>
                  </a:cubicBezTo>
                  <a:cubicBezTo>
                    <a:pt x="2335" y="32842"/>
                    <a:pt x="2407" y="32991"/>
                    <a:pt x="2518" y="32996"/>
                  </a:cubicBezTo>
                  <a:cubicBezTo>
                    <a:pt x="2659" y="33006"/>
                    <a:pt x="2801" y="33012"/>
                    <a:pt x="2943" y="33012"/>
                  </a:cubicBezTo>
                  <a:cubicBezTo>
                    <a:pt x="4128" y="33012"/>
                    <a:pt x="5289" y="32654"/>
                    <a:pt x="6272" y="31981"/>
                  </a:cubicBezTo>
                  <a:lnTo>
                    <a:pt x="6296" y="31961"/>
                  </a:lnTo>
                  <a:lnTo>
                    <a:pt x="6296" y="31961"/>
                  </a:lnTo>
                  <a:cubicBezTo>
                    <a:pt x="6193" y="32132"/>
                    <a:pt x="6096" y="32305"/>
                    <a:pt x="6007" y="32486"/>
                  </a:cubicBezTo>
                  <a:cubicBezTo>
                    <a:pt x="5716" y="33095"/>
                    <a:pt x="5545" y="33754"/>
                    <a:pt x="5499" y="34428"/>
                  </a:cubicBezTo>
                  <a:cubicBezTo>
                    <a:pt x="5473" y="34818"/>
                    <a:pt x="5487" y="35208"/>
                    <a:pt x="5548" y="35593"/>
                  </a:cubicBezTo>
                  <a:cubicBezTo>
                    <a:pt x="5557" y="35670"/>
                    <a:pt x="5615" y="35733"/>
                    <a:pt x="5692" y="35749"/>
                  </a:cubicBezTo>
                  <a:cubicBezTo>
                    <a:pt x="5875" y="35787"/>
                    <a:pt x="6058" y="35804"/>
                    <a:pt x="6239" y="35804"/>
                  </a:cubicBezTo>
                  <a:cubicBezTo>
                    <a:pt x="6936" y="35804"/>
                    <a:pt x="7615" y="35557"/>
                    <a:pt x="8274" y="35314"/>
                  </a:cubicBezTo>
                  <a:lnTo>
                    <a:pt x="8274" y="35314"/>
                  </a:lnTo>
                  <a:cubicBezTo>
                    <a:pt x="7557" y="35894"/>
                    <a:pt x="6975" y="36626"/>
                    <a:pt x="6573" y="37456"/>
                  </a:cubicBezTo>
                  <a:cubicBezTo>
                    <a:pt x="6525" y="37552"/>
                    <a:pt x="6590" y="37689"/>
                    <a:pt x="6703" y="37701"/>
                  </a:cubicBezTo>
                  <a:cubicBezTo>
                    <a:pt x="6896" y="37721"/>
                    <a:pt x="7090" y="37730"/>
                    <a:pt x="7284" y="37730"/>
                  </a:cubicBezTo>
                  <a:cubicBezTo>
                    <a:pt x="8119" y="37730"/>
                    <a:pt x="8958" y="37567"/>
                    <a:pt x="9774" y="37422"/>
                  </a:cubicBezTo>
                  <a:cubicBezTo>
                    <a:pt x="10705" y="37258"/>
                    <a:pt x="11632" y="37064"/>
                    <a:pt x="12527" y="36763"/>
                  </a:cubicBezTo>
                  <a:cubicBezTo>
                    <a:pt x="13425" y="36462"/>
                    <a:pt x="14262" y="36067"/>
                    <a:pt x="15013" y="35511"/>
                  </a:cubicBezTo>
                  <a:cubicBezTo>
                    <a:pt x="15740" y="34972"/>
                    <a:pt x="16366" y="34303"/>
                    <a:pt x="16857" y="33540"/>
                  </a:cubicBezTo>
                  <a:cubicBezTo>
                    <a:pt x="17186" y="33030"/>
                    <a:pt x="17454" y="32481"/>
                    <a:pt x="17653" y="31908"/>
                  </a:cubicBezTo>
                  <a:lnTo>
                    <a:pt x="17776" y="32991"/>
                  </a:lnTo>
                  <a:lnTo>
                    <a:pt x="17940" y="34440"/>
                  </a:lnTo>
                  <a:cubicBezTo>
                    <a:pt x="17993" y="34900"/>
                    <a:pt x="18060" y="35367"/>
                    <a:pt x="18058" y="35834"/>
                  </a:cubicBezTo>
                  <a:cubicBezTo>
                    <a:pt x="18055" y="36267"/>
                    <a:pt x="17949" y="36695"/>
                    <a:pt x="17750" y="37078"/>
                  </a:cubicBezTo>
                  <a:cubicBezTo>
                    <a:pt x="17557" y="37456"/>
                    <a:pt x="17316" y="37805"/>
                    <a:pt x="17167" y="38197"/>
                  </a:cubicBezTo>
                  <a:cubicBezTo>
                    <a:pt x="17016" y="38592"/>
                    <a:pt x="16987" y="39047"/>
                    <a:pt x="16970" y="39482"/>
                  </a:cubicBezTo>
                  <a:cubicBezTo>
                    <a:pt x="16955" y="39918"/>
                    <a:pt x="16953" y="40313"/>
                    <a:pt x="16787" y="40693"/>
                  </a:cubicBezTo>
                  <a:cubicBezTo>
                    <a:pt x="16621" y="41071"/>
                    <a:pt x="16356" y="41309"/>
                    <a:pt x="16060" y="41535"/>
                  </a:cubicBezTo>
                  <a:cubicBezTo>
                    <a:pt x="15904" y="41651"/>
                    <a:pt x="15742" y="41759"/>
                    <a:pt x="15581" y="41865"/>
                  </a:cubicBezTo>
                  <a:cubicBezTo>
                    <a:pt x="15418" y="41971"/>
                    <a:pt x="15230" y="42103"/>
                    <a:pt x="15290" y="42325"/>
                  </a:cubicBezTo>
                  <a:cubicBezTo>
                    <a:pt x="15333" y="42498"/>
                    <a:pt x="15511" y="42575"/>
                    <a:pt x="15675" y="42592"/>
                  </a:cubicBezTo>
                  <a:cubicBezTo>
                    <a:pt x="15700" y="42594"/>
                    <a:pt x="15725" y="42595"/>
                    <a:pt x="15750" y="42595"/>
                  </a:cubicBezTo>
                  <a:cubicBezTo>
                    <a:pt x="15908" y="42595"/>
                    <a:pt x="16068" y="42553"/>
                    <a:pt x="16224" y="42524"/>
                  </a:cubicBezTo>
                  <a:cubicBezTo>
                    <a:pt x="16604" y="42459"/>
                    <a:pt x="16982" y="42390"/>
                    <a:pt x="17360" y="42315"/>
                  </a:cubicBezTo>
                  <a:cubicBezTo>
                    <a:pt x="18854" y="42007"/>
                    <a:pt x="20368" y="41576"/>
                    <a:pt x="21632" y="40690"/>
                  </a:cubicBezTo>
                  <a:cubicBezTo>
                    <a:pt x="22303" y="40219"/>
                    <a:pt x="22881" y="39624"/>
                    <a:pt x="23326" y="38936"/>
                  </a:cubicBezTo>
                  <a:cubicBezTo>
                    <a:pt x="23634" y="38457"/>
                    <a:pt x="23923" y="37906"/>
                    <a:pt x="24043" y="37336"/>
                  </a:cubicBezTo>
                  <a:cubicBezTo>
                    <a:pt x="24178" y="37684"/>
                    <a:pt x="24325" y="38026"/>
                    <a:pt x="24491" y="38363"/>
                  </a:cubicBezTo>
                  <a:cubicBezTo>
                    <a:pt x="25124" y="39675"/>
                    <a:pt x="25973" y="40871"/>
                    <a:pt x="27001" y="41901"/>
                  </a:cubicBezTo>
                  <a:cubicBezTo>
                    <a:pt x="27169" y="42072"/>
                    <a:pt x="27343" y="42236"/>
                    <a:pt x="27521" y="42399"/>
                  </a:cubicBezTo>
                  <a:cubicBezTo>
                    <a:pt x="27699" y="42560"/>
                    <a:pt x="27882" y="42717"/>
                    <a:pt x="28038" y="42897"/>
                  </a:cubicBezTo>
                  <a:cubicBezTo>
                    <a:pt x="28197" y="43068"/>
                    <a:pt x="28322" y="43268"/>
                    <a:pt x="28402" y="43487"/>
                  </a:cubicBezTo>
                  <a:cubicBezTo>
                    <a:pt x="28484" y="43718"/>
                    <a:pt x="28522" y="43966"/>
                    <a:pt x="28628" y="44187"/>
                  </a:cubicBezTo>
                  <a:cubicBezTo>
                    <a:pt x="28734" y="44411"/>
                    <a:pt x="28893" y="44585"/>
                    <a:pt x="29112" y="44678"/>
                  </a:cubicBezTo>
                  <a:cubicBezTo>
                    <a:pt x="29197" y="44715"/>
                    <a:pt x="29289" y="44734"/>
                    <a:pt x="29379" y="44734"/>
                  </a:cubicBezTo>
                  <a:cubicBezTo>
                    <a:pt x="29522" y="44734"/>
                    <a:pt x="29663" y="44686"/>
                    <a:pt x="29778" y="44585"/>
                  </a:cubicBezTo>
                  <a:cubicBezTo>
                    <a:pt x="29964" y="44421"/>
                    <a:pt x="30082" y="44144"/>
                    <a:pt x="30192" y="43915"/>
                  </a:cubicBezTo>
                  <a:cubicBezTo>
                    <a:pt x="30303" y="43684"/>
                    <a:pt x="30433" y="43403"/>
                    <a:pt x="30539" y="43141"/>
                  </a:cubicBezTo>
                  <a:cubicBezTo>
                    <a:pt x="30746" y="42611"/>
                    <a:pt x="30907" y="42065"/>
                    <a:pt x="31023" y="41509"/>
                  </a:cubicBezTo>
                  <a:cubicBezTo>
                    <a:pt x="31054" y="41367"/>
                    <a:pt x="31078" y="41225"/>
                    <a:pt x="31102" y="41080"/>
                  </a:cubicBezTo>
                  <a:cubicBezTo>
                    <a:pt x="31104" y="41054"/>
                    <a:pt x="31104" y="41027"/>
                    <a:pt x="31097" y="41003"/>
                  </a:cubicBezTo>
                  <a:cubicBezTo>
                    <a:pt x="31112" y="40982"/>
                    <a:pt x="31121" y="40960"/>
                    <a:pt x="31121" y="40936"/>
                  </a:cubicBezTo>
                  <a:cubicBezTo>
                    <a:pt x="31246" y="39237"/>
                    <a:pt x="31367" y="37509"/>
                    <a:pt x="31090" y="35819"/>
                  </a:cubicBezTo>
                  <a:cubicBezTo>
                    <a:pt x="31071" y="35721"/>
                    <a:pt x="31056" y="35624"/>
                    <a:pt x="31035" y="35523"/>
                  </a:cubicBezTo>
                  <a:lnTo>
                    <a:pt x="31035" y="35523"/>
                  </a:lnTo>
                  <a:cubicBezTo>
                    <a:pt x="31458" y="36137"/>
                    <a:pt x="31959" y="36695"/>
                    <a:pt x="32500" y="37213"/>
                  </a:cubicBezTo>
                  <a:cubicBezTo>
                    <a:pt x="33333" y="38002"/>
                    <a:pt x="34250" y="38698"/>
                    <a:pt x="35145" y="39420"/>
                  </a:cubicBezTo>
                  <a:cubicBezTo>
                    <a:pt x="36125" y="40209"/>
                    <a:pt x="37049" y="41061"/>
                    <a:pt x="37915" y="41973"/>
                  </a:cubicBezTo>
                  <a:cubicBezTo>
                    <a:pt x="38064" y="42133"/>
                    <a:pt x="38241" y="42369"/>
                    <a:pt x="38465" y="42369"/>
                  </a:cubicBezTo>
                  <a:cubicBezTo>
                    <a:pt x="38518" y="42369"/>
                    <a:pt x="38572" y="42357"/>
                    <a:pt x="38630" y="42327"/>
                  </a:cubicBezTo>
                  <a:cubicBezTo>
                    <a:pt x="38847" y="42214"/>
                    <a:pt x="38921" y="41947"/>
                    <a:pt x="38955" y="41725"/>
                  </a:cubicBezTo>
                  <a:cubicBezTo>
                    <a:pt x="39054" y="41066"/>
                    <a:pt x="39150" y="40406"/>
                    <a:pt x="39229" y="39745"/>
                  </a:cubicBezTo>
                  <a:cubicBezTo>
                    <a:pt x="39386" y="38467"/>
                    <a:pt x="39475" y="37169"/>
                    <a:pt x="39367" y="35884"/>
                  </a:cubicBezTo>
                  <a:cubicBezTo>
                    <a:pt x="39275" y="34743"/>
                    <a:pt x="39027" y="33605"/>
                    <a:pt x="38560" y="32558"/>
                  </a:cubicBezTo>
                  <a:cubicBezTo>
                    <a:pt x="38329" y="32034"/>
                    <a:pt x="38038" y="31535"/>
                    <a:pt x="37699" y="31073"/>
                  </a:cubicBezTo>
                  <a:cubicBezTo>
                    <a:pt x="37357" y="30630"/>
                    <a:pt x="36986" y="30209"/>
                    <a:pt x="36587" y="29815"/>
                  </a:cubicBezTo>
                  <a:cubicBezTo>
                    <a:pt x="35805" y="29023"/>
                    <a:pt x="34955" y="28293"/>
                    <a:pt x="34252" y="27425"/>
                  </a:cubicBezTo>
                  <a:cubicBezTo>
                    <a:pt x="34084" y="27220"/>
                    <a:pt x="33927" y="27003"/>
                    <a:pt x="33781" y="26782"/>
                  </a:cubicBezTo>
                  <a:cubicBezTo>
                    <a:pt x="33889" y="26438"/>
                    <a:pt x="34272" y="26248"/>
                    <a:pt x="34611" y="26243"/>
                  </a:cubicBezTo>
                  <a:cubicBezTo>
                    <a:pt x="34618" y="26243"/>
                    <a:pt x="34625" y="26243"/>
                    <a:pt x="34632" y="26243"/>
                  </a:cubicBezTo>
                  <a:cubicBezTo>
                    <a:pt x="35079" y="26243"/>
                    <a:pt x="35489" y="26539"/>
                    <a:pt x="35776" y="26854"/>
                  </a:cubicBezTo>
                  <a:cubicBezTo>
                    <a:pt x="36115" y="27218"/>
                    <a:pt x="36363" y="27661"/>
                    <a:pt x="36664" y="28053"/>
                  </a:cubicBezTo>
                  <a:cubicBezTo>
                    <a:pt x="36953" y="28431"/>
                    <a:pt x="37280" y="28777"/>
                    <a:pt x="37641" y="29085"/>
                  </a:cubicBezTo>
                  <a:cubicBezTo>
                    <a:pt x="38380" y="29716"/>
                    <a:pt x="39239" y="30149"/>
                    <a:pt x="40158" y="30440"/>
                  </a:cubicBezTo>
                  <a:cubicBezTo>
                    <a:pt x="41080" y="30731"/>
                    <a:pt x="42057" y="30924"/>
                    <a:pt x="42936" y="31348"/>
                  </a:cubicBezTo>
                  <a:cubicBezTo>
                    <a:pt x="43179" y="31463"/>
                    <a:pt x="43410" y="31600"/>
                    <a:pt x="43626" y="31757"/>
                  </a:cubicBezTo>
                  <a:cubicBezTo>
                    <a:pt x="43850" y="31913"/>
                    <a:pt x="44065" y="32084"/>
                    <a:pt x="44288" y="32238"/>
                  </a:cubicBezTo>
                  <a:cubicBezTo>
                    <a:pt x="44650" y="32487"/>
                    <a:pt x="45062" y="32711"/>
                    <a:pt x="45503" y="32711"/>
                  </a:cubicBezTo>
                  <a:cubicBezTo>
                    <a:pt x="45591" y="32711"/>
                    <a:pt x="45679" y="32702"/>
                    <a:pt x="45768" y="32683"/>
                  </a:cubicBezTo>
                  <a:cubicBezTo>
                    <a:pt x="45889" y="32657"/>
                    <a:pt x="45947" y="32565"/>
                    <a:pt x="45918" y="32445"/>
                  </a:cubicBezTo>
                  <a:cubicBezTo>
                    <a:pt x="45557" y="30977"/>
                    <a:pt x="44844" y="29617"/>
                    <a:pt x="43841" y="28484"/>
                  </a:cubicBezTo>
                  <a:cubicBezTo>
                    <a:pt x="43718" y="28346"/>
                    <a:pt x="43593" y="28214"/>
                    <a:pt x="43463" y="28082"/>
                  </a:cubicBezTo>
                  <a:lnTo>
                    <a:pt x="43463" y="28082"/>
                  </a:lnTo>
                  <a:cubicBezTo>
                    <a:pt x="44009" y="28173"/>
                    <a:pt x="44575" y="28207"/>
                    <a:pt x="45126" y="28212"/>
                  </a:cubicBezTo>
                  <a:cubicBezTo>
                    <a:pt x="45176" y="28212"/>
                    <a:pt x="45226" y="28212"/>
                    <a:pt x="45276" y="28212"/>
                  </a:cubicBezTo>
                  <a:cubicBezTo>
                    <a:pt x="45643" y="28212"/>
                    <a:pt x="46011" y="28204"/>
                    <a:pt x="46380" y="28204"/>
                  </a:cubicBezTo>
                  <a:cubicBezTo>
                    <a:pt x="46679" y="28204"/>
                    <a:pt x="46978" y="28209"/>
                    <a:pt x="47277" y="28229"/>
                  </a:cubicBezTo>
                  <a:cubicBezTo>
                    <a:pt x="47638" y="28250"/>
                    <a:pt x="47999" y="28296"/>
                    <a:pt x="48356" y="28366"/>
                  </a:cubicBezTo>
                  <a:cubicBezTo>
                    <a:pt x="48709" y="28440"/>
                    <a:pt x="49054" y="28534"/>
                    <a:pt x="49410" y="28592"/>
                  </a:cubicBezTo>
                  <a:cubicBezTo>
                    <a:pt x="49606" y="28624"/>
                    <a:pt x="49795" y="28654"/>
                    <a:pt x="49977" y="28654"/>
                  </a:cubicBezTo>
                  <a:cubicBezTo>
                    <a:pt x="50123" y="28654"/>
                    <a:pt x="50264" y="28635"/>
                    <a:pt x="50399" y="28580"/>
                  </a:cubicBezTo>
                  <a:cubicBezTo>
                    <a:pt x="50527" y="28529"/>
                    <a:pt x="50647" y="28448"/>
                    <a:pt x="50709" y="28322"/>
                  </a:cubicBezTo>
                  <a:cubicBezTo>
                    <a:pt x="50774" y="28178"/>
                    <a:pt x="50755" y="28010"/>
                    <a:pt x="50659" y="27884"/>
                  </a:cubicBezTo>
                  <a:cubicBezTo>
                    <a:pt x="50563" y="27752"/>
                    <a:pt x="50423" y="27648"/>
                    <a:pt x="50303" y="27538"/>
                  </a:cubicBezTo>
                  <a:cubicBezTo>
                    <a:pt x="50182" y="27425"/>
                    <a:pt x="50052" y="27300"/>
                    <a:pt x="49927" y="27177"/>
                  </a:cubicBezTo>
                  <a:cubicBezTo>
                    <a:pt x="49679" y="26931"/>
                    <a:pt x="49434" y="26686"/>
                    <a:pt x="49196" y="26433"/>
                  </a:cubicBezTo>
                  <a:cubicBezTo>
                    <a:pt x="48721" y="25937"/>
                    <a:pt x="48267" y="25425"/>
                    <a:pt x="47831" y="24895"/>
                  </a:cubicBezTo>
                  <a:cubicBezTo>
                    <a:pt x="47614" y="24630"/>
                    <a:pt x="47400" y="24366"/>
                    <a:pt x="47193" y="24096"/>
                  </a:cubicBezTo>
                  <a:cubicBezTo>
                    <a:pt x="46984" y="23824"/>
                    <a:pt x="46791" y="23557"/>
                    <a:pt x="46642" y="23256"/>
                  </a:cubicBezTo>
                  <a:cubicBezTo>
                    <a:pt x="46490" y="22955"/>
                    <a:pt x="46382" y="22628"/>
                    <a:pt x="46269" y="22308"/>
                  </a:cubicBezTo>
                  <a:cubicBezTo>
                    <a:pt x="46163" y="22007"/>
                    <a:pt x="46031" y="21718"/>
                    <a:pt x="45874" y="21442"/>
                  </a:cubicBezTo>
                  <a:cubicBezTo>
                    <a:pt x="45646" y="21042"/>
                    <a:pt x="45359" y="20679"/>
                    <a:pt x="45022" y="20363"/>
                  </a:cubicBezTo>
                  <a:lnTo>
                    <a:pt x="45022" y="20363"/>
                  </a:lnTo>
                  <a:cubicBezTo>
                    <a:pt x="45753" y="20614"/>
                    <a:pt x="46531" y="20719"/>
                    <a:pt x="47308" y="20719"/>
                  </a:cubicBezTo>
                  <a:cubicBezTo>
                    <a:pt x="47786" y="20719"/>
                    <a:pt x="48263" y="20679"/>
                    <a:pt x="48729" y="20609"/>
                  </a:cubicBezTo>
                  <a:cubicBezTo>
                    <a:pt x="50397" y="20356"/>
                    <a:pt x="51997" y="19759"/>
                    <a:pt x="53590" y="19237"/>
                  </a:cubicBezTo>
                  <a:lnTo>
                    <a:pt x="54291" y="19008"/>
                  </a:lnTo>
                  <a:cubicBezTo>
                    <a:pt x="54471" y="18948"/>
                    <a:pt x="54652" y="18890"/>
                    <a:pt x="54822" y="18804"/>
                  </a:cubicBezTo>
                  <a:cubicBezTo>
                    <a:pt x="55164" y="18626"/>
                    <a:pt x="55458" y="18361"/>
                    <a:pt x="55460" y="17949"/>
                  </a:cubicBezTo>
                  <a:cubicBezTo>
                    <a:pt x="55460" y="17865"/>
                    <a:pt x="55386" y="17812"/>
                    <a:pt x="55316" y="17793"/>
                  </a:cubicBezTo>
                  <a:cubicBezTo>
                    <a:pt x="53751" y="17336"/>
                    <a:pt x="52185" y="16874"/>
                    <a:pt x="50693" y="16217"/>
                  </a:cubicBezTo>
                  <a:cubicBezTo>
                    <a:pt x="49946" y="15884"/>
                    <a:pt x="49222" y="15502"/>
                    <a:pt x="48529" y="15073"/>
                  </a:cubicBezTo>
                  <a:cubicBezTo>
                    <a:pt x="47829" y="14643"/>
                    <a:pt x="47133" y="14190"/>
                    <a:pt x="46385" y="13841"/>
                  </a:cubicBezTo>
                  <a:cubicBezTo>
                    <a:pt x="45927" y="13629"/>
                    <a:pt x="45451" y="13466"/>
                    <a:pt x="44960" y="13355"/>
                  </a:cubicBezTo>
                  <a:cubicBezTo>
                    <a:pt x="45845" y="13218"/>
                    <a:pt x="46702" y="12895"/>
                    <a:pt x="47530" y="12534"/>
                  </a:cubicBezTo>
                  <a:cubicBezTo>
                    <a:pt x="48770" y="11995"/>
                    <a:pt x="49983" y="11384"/>
                    <a:pt x="51311" y="11105"/>
                  </a:cubicBezTo>
                  <a:cubicBezTo>
                    <a:pt x="52141" y="10929"/>
                    <a:pt x="52996" y="10821"/>
                    <a:pt x="53778" y="10477"/>
                  </a:cubicBezTo>
                  <a:cubicBezTo>
                    <a:pt x="53901" y="10421"/>
                    <a:pt x="53944" y="10207"/>
                    <a:pt x="53790" y="10154"/>
                  </a:cubicBezTo>
                  <a:cubicBezTo>
                    <a:pt x="52741" y="9779"/>
                    <a:pt x="51679" y="9408"/>
                    <a:pt x="50579" y="9201"/>
                  </a:cubicBezTo>
                  <a:cubicBezTo>
                    <a:pt x="50048" y="9101"/>
                    <a:pt x="49517" y="9042"/>
                    <a:pt x="48991" y="9042"/>
                  </a:cubicBezTo>
                  <a:cubicBezTo>
                    <a:pt x="48431" y="9042"/>
                    <a:pt x="47875" y="9109"/>
                    <a:pt x="47328" y="9261"/>
                  </a:cubicBezTo>
                  <a:cubicBezTo>
                    <a:pt x="46786" y="9410"/>
                    <a:pt x="46276" y="9675"/>
                    <a:pt x="45718" y="9755"/>
                  </a:cubicBezTo>
                  <a:cubicBezTo>
                    <a:pt x="44401" y="8477"/>
                    <a:pt x="42726" y="7471"/>
                    <a:pt x="40892" y="7187"/>
                  </a:cubicBezTo>
                  <a:cubicBezTo>
                    <a:pt x="40705" y="7160"/>
                    <a:pt x="40517" y="7141"/>
                    <a:pt x="40327" y="7126"/>
                  </a:cubicBezTo>
                  <a:lnTo>
                    <a:pt x="40344" y="7107"/>
                  </a:lnTo>
                  <a:cubicBezTo>
                    <a:pt x="40649" y="6676"/>
                    <a:pt x="40832" y="6181"/>
                    <a:pt x="40994" y="5680"/>
                  </a:cubicBezTo>
                  <a:cubicBezTo>
                    <a:pt x="41174" y="5114"/>
                    <a:pt x="41343" y="4549"/>
                    <a:pt x="41506" y="3981"/>
                  </a:cubicBezTo>
                  <a:cubicBezTo>
                    <a:pt x="41588" y="3690"/>
                    <a:pt x="41672" y="3396"/>
                    <a:pt x="41752" y="3105"/>
                  </a:cubicBezTo>
                  <a:cubicBezTo>
                    <a:pt x="41829" y="2814"/>
                    <a:pt x="41915" y="2592"/>
                    <a:pt x="41949" y="2330"/>
                  </a:cubicBezTo>
                  <a:cubicBezTo>
                    <a:pt x="41980" y="2133"/>
                    <a:pt x="41971" y="1916"/>
                    <a:pt x="41867" y="1743"/>
                  </a:cubicBezTo>
                  <a:cubicBezTo>
                    <a:pt x="41786" y="1607"/>
                    <a:pt x="41641" y="1528"/>
                    <a:pt x="41490" y="1528"/>
                  </a:cubicBezTo>
                  <a:cubicBezTo>
                    <a:pt x="41435" y="1528"/>
                    <a:pt x="41379" y="1538"/>
                    <a:pt x="41326" y="1560"/>
                  </a:cubicBezTo>
                  <a:cubicBezTo>
                    <a:pt x="41102" y="1649"/>
                    <a:pt x="40953" y="1887"/>
                    <a:pt x="40815" y="2070"/>
                  </a:cubicBezTo>
                  <a:lnTo>
                    <a:pt x="40315" y="2739"/>
                  </a:lnTo>
                  <a:cubicBezTo>
                    <a:pt x="39990" y="3175"/>
                    <a:pt x="39660" y="3605"/>
                    <a:pt x="39287" y="3998"/>
                  </a:cubicBezTo>
                  <a:cubicBezTo>
                    <a:pt x="38960" y="4344"/>
                    <a:pt x="38580" y="4705"/>
                    <a:pt x="38081" y="4741"/>
                  </a:cubicBezTo>
                  <a:cubicBezTo>
                    <a:pt x="38050" y="4744"/>
                    <a:pt x="38019" y="4745"/>
                    <a:pt x="37988" y="4745"/>
                  </a:cubicBezTo>
                  <a:cubicBezTo>
                    <a:pt x="37514" y="4745"/>
                    <a:pt x="37011" y="4499"/>
                    <a:pt x="36580" y="4296"/>
                  </a:cubicBezTo>
                  <a:cubicBezTo>
                    <a:pt x="35586" y="3829"/>
                    <a:pt x="34645" y="3256"/>
                    <a:pt x="33665" y="2766"/>
                  </a:cubicBezTo>
                  <a:cubicBezTo>
                    <a:pt x="32746" y="2311"/>
                    <a:pt x="31788" y="1938"/>
                    <a:pt x="30770" y="1791"/>
                  </a:cubicBezTo>
                  <a:cubicBezTo>
                    <a:pt x="30411" y="1740"/>
                    <a:pt x="30050" y="1714"/>
                    <a:pt x="29689" y="1714"/>
                  </a:cubicBezTo>
                  <a:cubicBezTo>
                    <a:pt x="29131" y="1714"/>
                    <a:pt x="28573" y="1775"/>
                    <a:pt x="28026" y="1897"/>
                  </a:cubicBezTo>
                  <a:cubicBezTo>
                    <a:pt x="27126" y="2094"/>
                    <a:pt x="26267" y="2455"/>
                    <a:pt x="25514" y="2987"/>
                  </a:cubicBezTo>
                  <a:cubicBezTo>
                    <a:pt x="25340" y="3110"/>
                    <a:pt x="25174" y="3242"/>
                    <a:pt x="25015" y="3382"/>
                  </a:cubicBezTo>
                  <a:cubicBezTo>
                    <a:pt x="24727" y="3158"/>
                    <a:pt x="24462" y="2903"/>
                    <a:pt x="24226" y="2624"/>
                  </a:cubicBezTo>
                  <a:cubicBezTo>
                    <a:pt x="23836" y="2161"/>
                    <a:pt x="23545" y="1644"/>
                    <a:pt x="23319" y="1083"/>
                  </a:cubicBezTo>
                  <a:cubicBezTo>
                    <a:pt x="23134" y="628"/>
                    <a:pt x="22836" y="1"/>
                    <a:pt x="2227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" name="Google Shape;4226;p35">
              <a:extLst>
                <a:ext uri="{FF2B5EF4-FFF2-40B4-BE49-F238E27FC236}">
                  <a16:creationId xmlns:a16="http://schemas.microsoft.com/office/drawing/2014/main" id="{19401F25-1871-D112-59DD-F784846C2406}"/>
                </a:ext>
              </a:extLst>
            </p:cNvPr>
            <p:cNvSpPr/>
            <p:nvPr/>
          </p:nvSpPr>
          <p:spPr>
            <a:xfrm>
              <a:off x="6764850" y="2549000"/>
              <a:ext cx="110800" cy="79650"/>
            </a:xfrm>
            <a:custGeom>
              <a:avLst/>
              <a:gdLst/>
              <a:ahLst/>
              <a:cxnLst/>
              <a:rect l="l" t="t" r="r" b="b"/>
              <a:pathLst>
                <a:path w="4432" h="3186" extrusionOk="0">
                  <a:moveTo>
                    <a:pt x="254" y="0"/>
                  </a:moveTo>
                  <a:cubicBezTo>
                    <a:pt x="125" y="0"/>
                    <a:pt x="0" y="143"/>
                    <a:pt x="100" y="274"/>
                  </a:cubicBezTo>
                  <a:cubicBezTo>
                    <a:pt x="908" y="1323"/>
                    <a:pt x="1946" y="2170"/>
                    <a:pt x="3132" y="2753"/>
                  </a:cubicBezTo>
                  <a:cubicBezTo>
                    <a:pt x="3467" y="2914"/>
                    <a:pt x="3811" y="3054"/>
                    <a:pt x="4162" y="3172"/>
                  </a:cubicBezTo>
                  <a:cubicBezTo>
                    <a:pt x="4187" y="3180"/>
                    <a:pt x="4213" y="3185"/>
                    <a:pt x="4239" y="3185"/>
                  </a:cubicBezTo>
                  <a:cubicBezTo>
                    <a:pt x="4303" y="3185"/>
                    <a:pt x="4364" y="3155"/>
                    <a:pt x="4393" y="3087"/>
                  </a:cubicBezTo>
                  <a:cubicBezTo>
                    <a:pt x="4432" y="3010"/>
                    <a:pt x="4403" y="2883"/>
                    <a:pt x="4309" y="2852"/>
                  </a:cubicBezTo>
                  <a:cubicBezTo>
                    <a:pt x="3099" y="2450"/>
                    <a:pt x="1996" y="1771"/>
                    <a:pt x="1091" y="871"/>
                  </a:cubicBezTo>
                  <a:cubicBezTo>
                    <a:pt x="839" y="621"/>
                    <a:pt x="605" y="353"/>
                    <a:pt x="389" y="69"/>
                  </a:cubicBezTo>
                  <a:cubicBezTo>
                    <a:pt x="351" y="21"/>
                    <a:pt x="302" y="0"/>
                    <a:pt x="2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" name="Google Shape;4227;p35">
              <a:extLst>
                <a:ext uri="{FF2B5EF4-FFF2-40B4-BE49-F238E27FC236}">
                  <a16:creationId xmlns:a16="http://schemas.microsoft.com/office/drawing/2014/main" id="{2559FE13-C929-8333-4BC2-C15C2AA42DBE}"/>
                </a:ext>
              </a:extLst>
            </p:cNvPr>
            <p:cNvSpPr/>
            <p:nvPr/>
          </p:nvSpPr>
          <p:spPr>
            <a:xfrm>
              <a:off x="6600300" y="2297800"/>
              <a:ext cx="303100" cy="165225"/>
            </a:xfrm>
            <a:custGeom>
              <a:avLst/>
              <a:gdLst/>
              <a:ahLst/>
              <a:cxnLst/>
              <a:rect l="l" t="t" r="r" b="b"/>
              <a:pathLst>
                <a:path w="12124" h="6609" extrusionOk="0">
                  <a:moveTo>
                    <a:pt x="5811" y="1"/>
                  </a:moveTo>
                  <a:cubicBezTo>
                    <a:pt x="5778" y="1"/>
                    <a:pt x="5743" y="12"/>
                    <a:pt x="5710" y="38"/>
                  </a:cubicBezTo>
                  <a:cubicBezTo>
                    <a:pt x="4429" y="998"/>
                    <a:pt x="3002" y="1744"/>
                    <a:pt x="1481" y="2247"/>
                  </a:cubicBezTo>
                  <a:cubicBezTo>
                    <a:pt x="1053" y="2392"/>
                    <a:pt x="617" y="2515"/>
                    <a:pt x="174" y="2616"/>
                  </a:cubicBezTo>
                  <a:cubicBezTo>
                    <a:pt x="83" y="2637"/>
                    <a:pt x="6" y="2705"/>
                    <a:pt x="15" y="2808"/>
                  </a:cubicBezTo>
                  <a:cubicBezTo>
                    <a:pt x="18" y="2820"/>
                    <a:pt x="20" y="2835"/>
                    <a:pt x="25" y="2847"/>
                  </a:cubicBezTo>
                  <a:lnTo>
                    <a:pt x="15" y="2880"/>
                  </a:lnTo>
                  <a:cubicBezTo>
                    <a:pt x="1" y="2965"/>
                    <a:pt x="63" y="3078"/>
                    <a:pt x="160" y="3083"/>
                  </a:cubicBezTo>
                  <a:cubicBezTo>
                    <a:pt x="1652" y="3162"/>
                    <a:pt x="2886" y="4084"/>
                    <a:pt x="4167" y="4774"/>
                  </a:cubicBezTo>
                  <a:cubicBezTo>
                    <a:pt x="5375" y="5956"/>
                    <a:pt x="7058" y="6608"/>
                    <a:pt x="8740" y="6608"/>
                  </a:cubicBezTo>
                  <a:cubicBezTo>
                    <a:pt x="8743" y="6608"/>
                    <a:pt x="8746" y="6608"/>
                    <a:pt x="8749" y="6608"/>
                  </a:cubicBezTo>
                  <a:cubicBezTo>
                    <a:pt x="9243" y="6606"/>
                    <a:pt x="9734" y="6546"/>
                    <a:pt x="10212" y="6430"/>
                  </a:cubicBezTo>
                  <a:cubicBezTo>
                    <a:pt x="10302" y="6406"/>
                    <a:pt x="10342" y="6281"/>
                    <a:pt x="10314" y="6202"/>
                  </a:cubicBezTo>
                  <a:cubicBezTo>
                    <a:pt x="10287" y="6133"/>
                    <a:pt x="10211" y="6093"/>
                    <a:pt x="10133" y="6093"/>
                  </a:cubicBezTo>
                  <a:cubicBezTo>
                    <a:pt x="10118" y="6093"/>
                    <a:pt x="10102" y="6095"/>
                    <a:pt x="10087" y="6098"/>
                  </a:cubicBezTo>
                  <a:cubicBezTo>
                    <a:pt x="9642" y="6205"/>
                    <a:pt x="9184" y="6257"/>
                    <a:pt x="8726" y="6257"/>
                  </a:cubicBezTo>
                  <a:cubicBezTo>
                    <a:pt x="7592" y="6257"/>
                    <a:pt x="6455" y="5939"/>
                    <a:pt x="5488" y="5352"/>
                  </a:cubicBezTo>
                  <a:lnTo>
                    <a:pt x="5488" y="5352"/>
                  </a:lnTo>
                  <a:cubicBezTo>
                    <a:pt x="5927" y="5492"/>
                    <a:pt x="6383" y="5578"/>
                    <a:pt x="6848" y="5578"/>
                  </a:cubicBezTo>
                  <a:cubicBezTo>
                    <a:pt x="6933" y="5578"/>
                    <a:pt x="7019" y="5575"/>
                    <a:pt x="7105" y="5569"/>
                  </a:cubicBezTo>
                  <a:cubicBezTo>
                    <a:pt x="7979" y="5511"/>
                    <a:pt x="8812" y="5172"/>
                    <a:pt x="9543" y="4705"/>
                  </a:cubicBezTo>
                  <a:cubicBezTo>
                    <a:pt x="9962" y="4440"/>
                    <a:pt x="10338" y="4122"/>
                    <a:pt x="10720" y="3812"/>
                  </a:cubicBezTo>
                  <a:cubicBezTo>
                    <a:pt x="11103" y="3504"/>
                    <a:pt x="11490" y="3205"/>
                    <a:pt x="11940" y="3015"/>
                  </a:cubicBezTo>
                  <a:cubicBezTo>
                    <a:pt x="12123" y="2939"/>
                    <a:pt x="12051" y="2670"/>
                    <a:pt x="11887" y="2670"/>
                  </a:cubicBezTo>
                  <a:cubicBezTo>
                    <a:pt x="11865" y="2670"/>
                    <a:pt x="11842" y="2675"/>
                    <a:pt x="11818" y="2685"/>
                  </a:cubicBezTo>
                  <a:cubicBezTo>
                    <a:pt x="11295" y="2904"/>
                    <a:pt x="10855" y="3251"/>
                    <a:pt x="10422" y="3605"/>
                  </a:cubicBezTo>
                  <a:lnTo>
                    <a:pt x="8997" y="3157"/>
                  </a:lnTo>
                  <a:cubicBezTo>
                    <a:pt x="8985" y="3153"/>
                    <a:pt x="8973" y="3152"/>
                    <a:pt x="8961" y="3152"/>
                  </a:cubicBezTo>
                  <a:cubicBezTo>
                    <a:pt x="8881" y="3152"/>
                    <a:pt x="8805" y="3228"/>
                    <a:pt x="8793" y="3302"/>
                  </a:cubicBezTo>
                  <a:cubicBezTo>
                    <a:pt x="8776" y="3386"/>
                    <a:pt x="8845" y="3475"/>
                    <a:pt x="8937" y="3506"/>
                  </a:cubicBezTo>
                  <a:lnTo>
                    <a:pt x="10097" y="3867"/>
                  </a:lnTo>
                  <a:cubicBezTo>
                    <a:pt x="9955" y="3985"/>
                    <a:pt x="9808" y="4096"/>
                    <a:pt x="9661" y="4204"/>
                  </a:cubicBezTo>
                  <a:lnTo>
                    <a:pt x="9409" y="4375"/>
                  </a:lnTo>
                  <a:lnTo>
                    <a:pt x="9377" y="4370"/>
                  </a:lnTo>
                  <a:cubicBezTo>
                    <a:pt x="8131" y="4255"/>
                    <a:pt x="6975" y="3740"/>
                    <a:pt x="5880" y="3160"/>
                  </a:cubicBezTo>
                  <a:cubicBezTo>
                    <a:pt x="5563" y="2991"/>
                    <a:pt x="5250" y="2818"/>
                    <a:pt x="4937" y="2642"/>
                  </a:cubicBezTo>
                  <a:cubicBezTo>
                    <a:pt x="4916" y="2629"/>
                    <a:pt x="4892" y="2623"/>
                    <a:pt x="4867" y="2623"/>
                  </a:cubicBezTo>
                  <a:cubicBezTo>
                    <a:pt x="4801" y="2623"/>
                    <a:pt x="4732" y="2667"/>
                    <a:pt x="4704" y="2726"/>
                  </a:cubicBezTo>
                  <a:cubicBezTo>
                    <a:pt x="4665" y="2808"/>
                    <a:pt x="4706" y="2914"/>
                    <a:pt x="4788" y="2962"/>
                  </a:cubicBezTo>
                  <a:cubicBezTo>
                    <a:pt x="5895" y="3581"/>
                    <a:pt x="7024" y="4204"/>
                    <a:pt x="8256" y="4527"/>
                  </a:cubicBezTo>
                  <a:cubicBezTo>
                    <a:pt x="8475" y="4582"/>
                    <a:pt x="8696" y="4628"/>
                    <a:pt x="8920" y="4664"/>
                  </a:cubicBezTo>
                  <a:cubicBezTo>
                    <a:pt x="8434" y="4924"/>
                    <a:pt x="7909" y="5111"/>
                    <a:pt x="7365" y="5191"/>
                  </a:cubicBezTo>
                  <a:cubicBezTo>
                    <a:pt x="7199" y="5214"/>
                    <a:pt x="7034" y="5225"/>
                    <a:pt x="6871" y="5225"/>
                  </a:cubicBezTo>
                  <a:cubicBezTo>
                    <a:pt x="6226" y="5225"/>
                    <a:pt x="5599" y="5057"/>
                    <a:pt x="5002" y="4794"/>
                  </a:cubicBezTo>
                  <a:cubicBezTo>
                    <a:pt x="4790" y="4700"/>
                    <a:pt x="4583" y="4594"/>
                    <a:pt x="4379" y="4490"/>
                  </a:cubicBezTo>
                  <a:lnTo>
                    <a:pt x="4258" y="4365"/>
                  </a:lnTo>
                  <a:cubicBezTo>
                    <a:pt x="4228" y="4339"/>
                    <a:pt x="4190" y="4324"/>
                    <a:pt x="4152" y="4324"/>
                  </a:cubicBezTo>
                  <a:cubicBezTo>
                    <a:pt x="4132" y="4324"/>
                    <a:pt x="4111" y="4328"/>
                    <a:pt x="4092" y="4336"/>
                  </a:cubicBezTo>
                  <a:cubicBezTo>
                    <a:pt x="3664" y="4098"/>
                    <a:pt x="3240" y="3843"/>
                    <a:pt x="2812" y="3607"/>
                  </a:cubicBezTo>
                  <a:cubicBezTo>
                    <a:pt x="2186" y="3265"/>
                    <a:pt x="1519" y="2955"/>
                    <a:pt x="817" y="2813"/>
                  </a:cubicBezTo>
                  <a:cubicBezTo>
                    <a:pt x="2208" y="2435"/>
                    <a:pt x="3536" y="1860"/>
                    <a:pt x="4766" y="1104"/>
                  </a:cubicBezTo>
                  <a:cubicBezTo>
                    <a:pt x="5161" y="861"/>
                    <a:pt x="5541" y="604"/>
                    <a:pt x="5912" y="322"/>
                  </a:cubicBezTo>
                  <a:cubicBezTo>
                    <a:pt x="6062" y="212"/>
                    <a:pt x="5954" y="1"/>
                    <a:pt x="58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" name="Google Shape;4228;p35">
              <a:extLst>
                <a:ext uri="{FF2B5EF4-FFF2-40B4-BE49-F238E27FC236}">
                  <a16:creationId xmlns:a16="http://schemas.microsoft.com/office/drawing/2014/main" id="{E884DAFB-8A8F-FCAE-9CD4-3DE894BD1E7F}"/>
                </a:ext>
              </a:extLst>
            </p:cNvPr>
            <p:cNvSpPr/>
            <p:nvPr/>
          </p:nvSpPr>
          <p:spPr>
            <a:xfrm>
              <a:off x="6365275" y="2199200"/>
              <a:ext cx="348475" cy="150800"/>
            </a:xfrm>
            <a:custGeom>
              <a:avLst/>
              <a:gdLst/>
              <a:ahLst/>
              <a:cxnLst/>
              <a:rect l="l" t="t" r="r" b="b"/>
              <a:pathLst>
                <a:path w="13939" h="6032" extrusionOk="0">
                  <a:moveTo>
                    <a:pt x="256" y="1"/>
                  </a:moveTo>
                  <a:cubicBezTo>
                    <a:pt x="115" y="1"/>
                    <a:pt x="0" y="194"/>
                    <a:pt x="138" y="309"/>
                  </a:cubicBezTo>
                  <a:cubicBezTo>
                    <a:pt x="764" y="827"/>
                    <a:pt x="1400" y="1354"/>
                    <a:pt x="1869" y="2018"/>
                  </a:cubicBezTo>
                  <a:cubicBezTo>
                    <a:pt x="2338" y="2685"/>
                    <a:pt x="2579" y="3520"/>
                    <a:pt x="2764" y="4329"/>
                  </a:cubicBezTo>
                  <a:cubicBezTo>
                    <a:pt x="2884" y="4841"/>
                    <a:pt x="2990" y="5356"/>
                    <a:pt x="3084" y="5874"/>
                  </a:cubicBezTo>
                  <a:cubicBezTo>
                    <a:pt x="3102" y="5962"/>
                    <a:pt x="3169" y="6031"/>
                    <a:pt x="3259" y="6031"/>
                  </a:cubicBezTo>
                  <a:cubicBezTo>
                    <a:pt x="3265" y="6031"/>
                    <a:pt x="3271" y="6031"/>
                    <a:pt x="3277" y="6030"/>
                  </a:cubicBezTo>
                  <a:cubicBezTo>
                    <a:pt x="3368" y="6021"/>
                    <a:pt x="3452" y="5932"/>
                    <a:pt x="3433" y="5838"/>
                  </a:cubicBezTo>
                  <a:cubicBezTo>
                    <a:pt x="3375" y="5515"/>
                    <a:pt x="3310" y="5193"/>
                    <a:pt x="3243" y="4875"/>
                  </a:cubicBezTo>
                  <a:lnTo>
                    <a:pt x="3248" y="4875"/>
                  </a:lnTo>
                  <a:cubicBezTo>
                    <a:pt x="3996" y="5272"/>
                    <a:pt x="4819" y="5520"/>
                    <a:pt x="5664" y="5599"/>
                  </a:cubicBezTo>
                  <a:cubicBezTo>
                    <a:pt x="5670" y="5600"/>
                    <a:pt x="5676" y="5600"/>
                    <a:pt x="5682" y="5600"/>
                  </a:cubicBezTo>
                  <a:cubicBezTo>
                    <a:pt x="5771" y="5600"/>
                    <a:pt x="5853" y="5548"/>
                    <a:pt x="5871" y="5455"/>
                  </a:cubicBezTo>
                  <a:cubicBezTo>
                    <a:pt x="5888" y="5356"/>
                    <a:pt x="5821" y="5260"/>
                    <a:pt x="5724" y="5250"/>
                  </a:cubicBezTo>
                  <a:cubicBezTo>
                    <a:pt x="4911" y="5176"/>
                    <a:pt x="4117" y="4940"/>
                    <a:pt x="3395" y="4555"/>
                  </a:cubicBezTo>
                  <a:cubicBezTo>
                    <a:pt x="3371" y="4541"/>
                    <a:pt x="3345" y="4535"/>
                    <a:pt x="3319" y="4535"/>
                  </a:cubicBezTo>
                  <a:cubicBezTo>
                    <a:pt x="3266" y="4535"/>
                    <a:pt x="3215" y="4562"/>
                    <a:pt x="3188" y="4610"/>
                  </a:cubicBezTo>
                  <a:cubicBezTo>
                    <a:pt x="3171" y="4548"/>
                    <a:pt x="3159" y="4487"/>
                    <a:pt x="3147" y="4423"/>
                  </a:cubicBezTo>
                  <a:cubicBezTo>
                    <a:pt x="3135" y="4360"/>
                    <a:pt x="3118" y="4307"/>
                    <a:pt x="3106" y="4247"/>
                  </a:cubicBezTo>
                  <a:lnTo>
                    <a:pt x="3111" y="4247"/>
                  </a:lnTo>
                  <a:cubicBezTo>
                    <a:pt x="3373" y="3994"/>
                    <a:pt x="3724" y="3850"/>
                    <a:pt x="4071" y="3753"/>
                  </a:cubicBezTo>
                  <a:cubicBezTo>
                    <a:pt x="4456" y="3645"/>
                    <a:pt x="4851" y="3580"/>
                    <a:pt x="5250" y="3561"/>
                  </a:cubicBezTo>
                  <a:cubicBezTo>
                    <a:pt x="5424" y="3549"/>
                    <a:pt x="5598" y="3544"/>
                    <a:pt x="5771" y="3544"/>
                  </a:cubicBezTo>
                  <a:cubicBezTo>
                    <a:pt x="6403" y="3544"/>
                    <a:pt x="7035" y="3611"/>
                    <a:pt x="7662" y="3681"/>
                  </a:cubicBezTo>
                  <a:cubicBezTo>
                    <a:pt x="8399" y="3764"/>
                    <a:pt x="9160" y="3853"/>
                    <a:pt x="9913" y="3853"/>
                  </a:cubicBezTo>
                  <a:cubicBezTo>
                    <a:pt x="10672" y="3853"/>
                    <a:pt x="11423" y="3763"/>
                    <a:pt x="12138" y="3486"/>
                  </a:cubicBezTo>
                  <a:cubicBezTo>
                    <a:pt x="12908" y="3190"/>
                    <a:pt x="13667" y="2663"/>
                    <a:pt x="13912" y="1835"/>
                  </a:cubicBezTo>
                  <a:cubicBezTo>
                    <a:pt x="13938" y="1741"/>
                    <a:pt x="13854" y="1645"/>
                    <a:pt x="13770" y="1631"/>
                  </a:cubicBezTo>
                  <a:cubicBezTo>
                    <a:pt x="13762" y="1629"/>
                    <a:pt x="13754" y="1629"/>
                    <a:pt x="13746" y="1629"/>
                  </a:cubicBezTo>
                  <a:cubicBezTo>
                    <a:pt x="13669" y="1629"/>
                    <a:pt x="13589" y="1690"/>
                    <a:pt x="13565" y="1775"/>
                  </a:cubicBezTo>
                  <a:cubicBezTo>
                    <a:pt x="13366" y="2447"/>
                    <a:pt x="12697" y="2882"/>
                    <a:pt x="12078" y="3133"/>
                  </a:cubicBezTo>
                  <a:cubicBezTo>
                    <a:pt x="11409" y="3402"/>
                    <a:pt x="10680" y="3494"/>
                    <a:pt x="9960" y="3498"/>
                  </a:cubicBezTo>
                  <a:cubicBezTo>
                    <a:pt x="9927" y="3499"/>
                    <a:pt x="9895" y="3499"/>
                    <a:pt x="9862" y="3499"/>
                  </a:cubicBezTo>
                  <a:cubicBezTo>
                    <a:pt x="8482" y="3499"/>
                    <a:pt x="7121" y="3193"/>
                    <a:pt x="5744" y="3193"/>
                  </a:cubicBezTo>
                  <a:cubicBezTo>
                    <a:pt x="5593" y="3193"/>
                    <a:pt x="5442" y="3197"/>
                    <a:pt x="5291" y="3205"/>
                  </a:cubicBezTo>
                  <a:cubicBezTo>
                    <a:pt x="4844" y="3226"/>
                    <a:pt x="4396" y="3299"/>
                    <a:pt x="3963" y="3419"/>
                  </a:cubicBezTo>
                  <a:cubicBezTo>
                    <a:pt x="3619" y="3515"/>
                    <a:pt x="3294" y="3655"/>
                    <a:pt x="3014" y="3869"/>
                  </a:cubicBezTo>
                  <a:cubicBezTo>
                    <a:pt x="2952" y="3619"/>
                    <a:pt x="2884" y="3371"/>
                    <a:pt x="2805" y="3123"/>
                  </a:cubicBezTo>
                  <a:cubicBezTo>
                    <a:pt x="2663" y="2709"/>
                    <a:pt x="2483" y="2305"/>
                    <a:pt x="2242" y="1941"/>
                  </a:cubicBezTo>
                  <a:cubicBezTo>
                    <a:pt x="2001" y="1578"/>
                    <a:pt x="1727" y="1270"/>
                    <a:pt x="1426" y="971"/>
                  </a:cubicBezTo>
                  <a:cubicBezTo>
                    <a:pt x="1125" y="675"/>
                    <a:pt x="728" y="343"/>
                    <a:pt x="365" y="42"/>
                  </a:cubicBezTo>
                  <a:cubicBezTo>
                    <a:pt x="329" y="13"/>
                    <a:pt x="292" y="1"/>
                    <a:pt x="2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" name="Google Shape;4229;p35">
              <a:extLst>
                <a:ext uri="{FF2B5EF4-FFF2-40B4-BE49-F238E27FC236}">
                  <a16:creationId xmlns:a16="http://schemas.microsoft.com/office/drawing/2014/main" id="{3A6323E3-945A-9143-1780-A913C7DC184B}"/>
                </a:ext>
              </a:extLst>
            </p:cNvPr>
            <p:cNvSpPr/>
            <p:nvPr/>
          </p:nvSpPr>
          <p:spPr>
            <a:xfrm>
              <a:off x="6115250" y="2320575"/>
              <a:ext cx="107325" cy="111625"/>
            </a:xfrm>
            <a:custGeom>
              <a:avLst/>
              <a:gdLst/>
              <a:ahLst/>
              <a:cxnLst/>
              <a:rect l="l" t="t" r="r" b="b"/>
              <a:pathLst>
                <a:path w="4293" h="4465" extrusionOk="0">
                  <a:moveTo>
                    <a:pt x="521" y="0"/>
                  </a:moveTo>
                  <a:cubicBezTo>
                    <a:pt x="421" y="0"/>
                    <a:pt x="321" y="4"/>
                    <a:pt x="221" y="13"/>
                  </a:cubicBezTo>
                  <a:cubicBezTo>
                    <a:pt x="0" y="32"/>
                    <a:pt x="30" y="367"/>
                    <a:pt x="242" y="367"/>
                  </a:cubicBezTo>
                  <a:cubicBezTo>
                    <a:pt x="247" y="367"/>
                    <a:pt x="252" y="367"/>
                    <a:pt x="257" y="367"/>
                  </a:cubicBezTo>
                  <a:cubicBezTo>
                    <a:pt x="348" y="359"/>
                    <a:pt x="438" y="356"/>
                    <a:pt x="528" y="356"/>
                  </a:cubicBezTo>
                  <a:cubicBezTo>
                    <a:pt x="1187" y="356"/>
                    <a:pt x="1835" y="548"/>
                    <a:pt x="2390" y="910"/>
                  </a:cubicBezTo>
                  <a:cubicBezTo>
                    <a:pt x="2705" y="1115"/>
                    <a:pt x="2982" y="1373"/>
                    <a:pt x="3211" y="1671"/>
                  </a:cubicBezTo>
                  <a:cubicBezTo>
                    <a:pt x="3449" y="1993"/>
                    <a:pt x="3622" y="2357"/>
                    <a:pt x="3723" y="2744"/>
                  </a:cubicBezTo>
                  <a:cubicBezTo>
                    <a:pt x="3863" y="3255"/>
                    <a:pt x="3894" y="3786"/>
                    <a:pt x="3933" y="4314"/>
                  </a:cubicBezTo>
                  <a:cubicBezTo>
                    <a:pt x="3940" y="4416"/>
                    <a:pt x="4019" y="4464"/>
                    <a:pt x="4100" y="4464"/>
                  </a:cubicBezTo>
                  <a:cubicBezTo>
                    <a:pt x="4195" y="4464"/>
                    <a:pt x="4293" y="4398"/>
                    <a:pt x="4284" y="4277"/>
                  </a:cubicBezTo>
                  <a:cubicBezTo>
                    <a:pt x="4217" y="3329"/>
                    <a:pt x="4120" y="2347"/>
                    <a:pt x="3557" y="1548"/>
                  </a:cubicBezTo>
                  <a:cubicBezTo>
                    <a:pt x="3083" y="874"/>
                    <a:pt x="2366" y="395"/>
                    <a:pt x="1581" y="157"/>
                  </a:cubicBezTo>
                  <a:cubicBezTo>
                    <a:pt x="1237" y="54"/>
                    <a:pt x="879" y="0"/>
                    <a:pt x="5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" name="Google Shape;4230;p35">
              <a:extLst>
                <a:ext uri="{FF2B5EF4-FFF2-40B4-BE49-F238E27FC236}">
                  <a16:creationId xmlns:a16="http://schemas.microsoft.com/office/drawing/2014/main" id="{6E4FD635-9234-94F8-BB1A-2A47B83DFA28}"/>
                </a:ext>
              </a:extLst>
            </p:cNvPr>
            <p:cNvSpPr/>
            <p:nvPr/>
          </p:nvSpPr>
          <p:spPr>
            <a:xfrm>
              <a:off x="5863075" y="2517175"/>
              <a:ext cx="238200" cy="192800"/>
            </a:xfrm>
            <a:custGeom>
              <a:avLst/>
              <a:gdLst/>
              <a:ahLst/>
              <a:cxnLst/>
              <a:rect l="l" t="t" r="r" b="b"/>
              <a:pathLst>
                <a:path w="9528" h="7712" extrusionOk="0">
                  <a:moveTo>
                    <a:pt x="7223" y="1"/>
                  </a:moveTo>
                  <a:cubicBezTo>
                    <a:pt x="6417" y="1"/>
                    <a:pt x="5611" y="269"/>
                    <a:pt x="4985" y="806"/>
                  </a:cubicBezTo>
                  <a:cubicBezTo>
                    <a:pt x="3579" y="2004"/>
                    <a:pt x="3250" y="3915"/>
                    <a:pt x="2309" y="5431"/>
                  </a:cubicBezTo>
                  <a:cubicBezTo>
                    <a:pt x="1789" y="6271"/>
                    <a:pt x="1026" y="6931"/>
                    <a:pt x="140" y="7366"/>
                  </a:cubicBezTo>
                  <a:cubicBezTo>
                    <a:pt x="56" y="7407"/>
                    <a:pt x="0" y="7499"/>
                    <a:pt x="39" y="7593"/>
                  </a:cubicBezTo>
                  <a:cubicBezTo>
                    <a:pt x="67" y="7662"/>
                    <a:pt x="133" y="7711"/>
                    <a:pt x="201" y="7711"/>
                  </a:cubicBezTo>
                  <a:cubicBezTo>
                    <a:pt x="222" y="7711"/>
                    <a:pt x="243" y="7706"/>
                    <a:pt x="263" y="7696"/>
                  </a:cubicBezTo>
                  <a:cubicBezTo>
                    <a:pt x="1050" y="7309"/>
                    <a:pt x="1762" y="6770"/>
                    <a:pt x="2294" y="6069"/>
                  </a:cubicBezTo>
                  <a:cubicBezTo>
                    <a:pt x="2826" y="5369"/>
                    <a:pt x="3216" y="4452"/>
                    <a:pt x="3584" y="3600"/>
                  </a:cubicBezTo>
                  <a:cubicBezTo>
                    <a:pt x="3921" y="2827"/>
                    <a:pt x="4287" y="2048"/>
                    <a:pt x="4857" y="1415"/>
                  </a:cubicBezTo>
                  <a:cubicBezTo>
                    <a:pt x="5377" y="842"/>
                    <a:pt x="6058" y="462"/>
                    <a:pt x="6831" y="372"/>
                  </a:cubicBezTo>
                  <a:cubicBezTo>
                    <a:pt x="6957" y="358"/>
                    <a:pt x="7085" y="350"/>
                    <a:pt x="7212" y="350"/>
                  </a:cubicBezTo>
                  <a:cubicBezTo>
                    <a:pt x="7912" y="350"/>
                    <a:pt x="8611" y="573"/>
                    <a:pt x="9160" y="1010"/>
                  </a:cubicBezTo>
                  <a:cubicBezTo>
                    <a:pt x="9195" y="1038"/>
                    <a:pt x="9231" y="1049"/>
                    <a:pt x="9266" y="1049"/>
                  </a:cubicBezTo>
                  <a:cubicBezTo>
                    <a:pt x="9409" y="1049"/>
                    <a:pt x="9527" y="853"/>
                    <a:pt x="9384" y="738"/>
                  </a:cubicBezTo>
                  <a:cubicBezTo>
                    <a:pt x="8768" y="247"/>
                    <a:pt x="7995" y="1"/>
                    <a:pt x="72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" name="Google Shape;4231;p35">
              <a:extLst>
                <a:ext uri="{FF2B5EF4-FFF2-40B4-BE49-F238E27FC236}">
                  <a16:creationId xmlns:a16="http://schemas.microsoft.com/office/drawing/2014/main" id="{2CBE4DD7-B1E4-B484-1CFA-0B742D8DD5D6}"/>
                </a:ext>
              </a:extLst>
            </p:cNvPr>
            <p:cNvSpPr/>
            <p:nvPr/>
          </p:nvSpPr>
          <p:spPr>
            <a:xfrm>
              <a:off x="5935925" y="2657800"/>
              <a:ext cx="94350" cy="44700"/>
            </a:xfrm>
            <a:custGeom>
              <a:avLst/>
              <a:gdLst/>
              <a:ahLst/>
              <a:cxnLst/>
              <a:rect l="l" t="t" r="r" b="b"/>
              <a:pathLst>
                <a:path w="3774" h="1788" extrusionOk="0">
                  <a:moveTo>
                    <a:pt x="3512" y="1"/>
                  </a:moveTo>
                  <a:cubicBezTo>
                    <a:pt x="3480" y="1"/>
                    <a:pt x="3447" y="10"/>
                    <a:pt x="3414" y="33"/>
                  </a:cubicBezTo>
                  <a:cubicBezTo>
                    <a:pt x="2451" y="682"/>
                    <a:pt x="1419" y="1368"/>
                    <a:pt x="222" y="1438"/>
                  </a:cubicBezTo>
                  <a:cubicBezTo>
                    <a:pt x="0" y="1450"/>
                    <a:pt x="31" y="1787"/>
                    <a:pt x="247" y="1787"/>
                  </a:cubicBezTo>
                  <a:cubicBezTo>
                    <a:pt x="251" y="1787"/>
                    <a:pt x="255" y="1787"/>
                    <a:pt x="259" y="1787"/>
                  </a:cubicBezTo>
                  <a:cubicBezTo>
                    <a:pt x="1517" y="1717"/>
                    <a:pt x="2605" y="1005"/>
                    <a:pt x="3618" y="321"/>
                  </a:cubicBezTo>
                  <a:cubicBezTo>
                    <a:pt x="3773" y="216"/>
                    <a:pt x="3662" y="1"/>
                    <a:pt x="35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" name="Google Shape;4232;p35">
              <a:extLst>
                <a:ext uri="{FF2B5EF4-FFF2-40B4-BE49-F238E27FC236}">
                  <a16:creationId xmlns:a16="http://schemas.microsoft.com/office/drawing/2014/main" id="{B29FEFC8-3EFB-4E25-CFB1-BA0BF0D9B711}"/>
                </a:ext>
              </a:extLst>
            </p:cNvPr>
            <p:cNvSpPr/>
            <p:nvPr/>
          </p:nvSpPr>
          <p:spPr>
            <a:xfrm>
              <a:off x="5903750" y="2783225"/>
              <a:ext cx="183100" cy="135650"/>
            </a:xfrm>
            <a:custGeom>
              <a:avLst/>
              <a:gdLst/>
              <a:ahLst/>
              <a:cxnLst/>
              <a:rect l="l" t="t" r="r" b="b"/>
              <a:pathLst>
                <a:path w="7324" h="5426" extrusionOk="0">
                  <a:moveTo>
                    <a:pt x="7125" y="0"/>
                  </a:moveTo>
                  <a:cubicBezTo>
                    <a:pt x="7074" y="0"/>
                    <a:pt x="7025" y="24"/>
                    <a:pt x="6997" y="70"/>
                  </a:cubicBezTo>
                  <a:cubicBezTo>
                    <a:pt x="6359" y="1064"/>
                    <a:pt x="5704" y="2072"/>
                    <a:pt x="4785" y="2835"/>
                  </a:cubicBezTo>
                  <a:cubicBezTo>
                    <a:pt x="3943" y="3535"/>
                    <a:pt x="2956" y="4031"/>
                    <a:pt x="1945" y="4440"/>
                  </a:cubicBezTo>
                  <a:cubicBezTo>
                    <a:pt x="1367" y="4676"/>
                    <a:pt x="783" y="4883"/>
                    <a:pt x="193" y="5088"/>
                  </a:cubicBezTo>
                  <a:cubicBezTo>
                    <a:pt x="0" y="5155"/>
                    <a:pt x="80" y="5426"/>
                    <a:pt x="254" y="5426"/>
                  </a:cubicBezTo>
                  <a:cubicBezTo>
                    <a:pt x="273" y="5426"/>
                    <a:pt x="294" y="5423"/>
                    <a:pt x="316" y="5415"/>
                  </a:cubicBezTo>
                  <a:cubicBezTo>
                    <a:pt x="1372" y="5052"/>
                    <a:pt x="2431" y="4671"/>
                    <a:pt x="3420" y="4149"/>
                  </a:cubicBezTo>
                  <a:cubicBezTo>
                    <a:pt x="3916" y="3892"/>
                    <a:pt x="4388" y="3591"/>
                    <a:pt x="4831" y="3249"/>
                  </a:cubicBezTo>
                  <a:cubicBezTo>
                    <a:pt x="5295" y="2883"/>
                    <a:pt x="5714" y="2464"/>
                    <a:pt x="6082" y="2005"/>
                  </a:cubicBezTo>
                  <a:cubicBezTo>
                    <a:pt x="6515" y="1463"/>
                    <a:pt x="6891" y="878"/>
                    <a:pt x="7264" y="296"/>
                  </a:cubicBezTo>
                  <a:cubicBezTo>
                    <a:pt x="7319" y="214"/>
                    <a:pt x="7324" y="115"/>
                    <a:pt x="7245" y="46"/>
                  </a:cubicBezTo>
                  <a:cubicBezTo>
                    <a:pt x="7209" y="15"/>
                    <a:pt x="7166" y="0"/>
                    <a:pt x="71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" name="Google Shape;4233;p35">
              <a:extLst>
                <a:ext uri="{FF2B5EF4-FFF2-40B4-BE49-F238E27FC236}">
                  <a16:creationId xmlns:a16="http://schemas.microsoft.com/office/drawing/2014/main" id="{ECD18CBD-DD04-B6C8-F1F2-2EA7C1CD3498}"/>
                </a:ext>
              </a:extLst>
            </p:cNvPr>
            <p:cNvSpPr/>
            <p:nvPr/>
          </p:nvSpPr>
          <p:spPr>
            <a:xfrm>
              <a:off x="6146350" y="2844250"/>
              <a:ext cx="76500" cy="343725"/>
            </a:xfrm>
            <a:custGeom>
              <a:avLst/>
              <a:gdLst/>
              <a:ahLst/>
              <a:cxnLst/>
              <a:rect l="l" t="t" r="r" b="b"/>
              <a:pathLst>
                <a:path w="3060" h="13749" extrusionOk="0">
                  <a:moveTo>
                    <a:pt x="2416" y="0"/>
                  </a:moveTo>
                  <a:cubicBezTo>
                    <a:pt x="2352" y="0"/>
                    <a:pt x="2283" y="37"/>
                    <a:pt x="2246" y="98"/>
                  </a:cubicBezTo>
                  <a:cubicBezTo>
                    <a:pt x="1158" y="1812"/>
                    <a:pt x="1591" y="3973"/>
                    <a:pt x="2053" y="5812"/>
                  </a:cubicBezTo>
                  <a:cubicBezTo>
                    <a:pt x="2513" y="7648"/>
                    <a:pt x="3059" y="9686"/>
                    <a:pt x="2130" y="11467"/>
                  </a:cubicBezTo>
                  <a:cubicBezTo>
                    <a:pt x="1695" y="12300"/>
                    <a:pt x="987" y="12998"/>
                    <a:pt x="140" y="13405"/>
                  </a:cubicBezTo>
                  <a:cubicBezTo>
                    <a:pt x="51" y="13446"/>
                    <a:pt x="0" y="13537"/>
                    <a:pt x="36" y="13631"/>
                  </a:cubicBezTo>
                  <a:cubicBezTo>
                    <a:pt x="64" y="13701"/>
                    <a:pt x="131" y="13748"/>
                    <a:pt x="200" y="13748"/>
                  </a:cubicBezTo>
                  <a:cubicBezTo>
                    <a:pt x="221" y="13748"/>
                    <a:pt x="242" y="13744"/>
                    <a:pt x="263" y="13734"/>
                  </a:cubicBezTo>
                  <a:cubicBezTo>
                    <a:pt x="1062" y="13352"/>
                    <a:pt x="1740" y="12752"/>
                    <a:pt x="2222" y="12009"/>
                  </a:cubicBezTo>
                  <a:cubicBezTo>
                    <a:pt x="2739" y="11203"/>
                    <a:pt x="2975" y="10281"/>
                    <a:pt x="2992" y="9328"/>
                  </a:cubicBezTo>
                  <a:cubicBezTo>
                    <a:pt x="3023" y="7292"/>
                    <a:pt x="2125" y="5388"/>
                    <a:pt x="1950" y="3374"/>
                  </a:cubicBezTo>
                  <a:cubicBezTo>
                    <a:pt x="1856" y="2293"/>
                    <a:pt x="1971" y="1181"/>
                    <a:pt x="2563" y="247"/>
                  </a:cubicBezTo>
                  <a:cubicBezTo>
                    <a:pt x="2614" y="168"/>
                    <a:pt x="2559" y="50"/>
                    <a:pt x="2479" y="14"/>
                  </a:cubicBezTo>
                  <a:cubicBezTo>
                    <a:pt x="2459" y="5"/>
                    <a:pt x="2438" y="0"/>
                    <a:pt x="2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" name="Google Shape;4234;p35">
              <a:extLst>
                <a:ext uri="{FF2B5EF4-FFF2-40B4-BE49-F238E27FC236}">
                  <a16:creationId xmlns:a16="http://schemas.microsoft.com/office/drawing/2014/main" id="{16BDF685-EDC7-F32B-D15B-307C8C995956}"/>
                </a:ext>
              </a:extLst>
            </p:cNvPr>
            <p:cNvSpPr/>
            <p:nvPr/>
          </p:nvSpPr>
          <p:spPr>
            <a:xfrm>
              <a:off x="6265450" y="2849700"/>
              <a:ext cx="86100" cy="246050"/>
            </a:xfrm>
            <a:custGeom>
              <a:avLst/>
              <a:gdLst/>
              <a:ahLst/>
              <a:cxnLst/>
              <a:rect l="l" t="t" r="r" b="b"/>
              <a:pathLst>
                <a:path w="3444" h="9842" extrusionOk="0">
                  <a:moveTo>
                    <a:pt x="1283" y="0"/>
                  </a:moveTo>
                  <a:cubicBezTo>
                    <a:pt x="1195" y="0"/>
                    <a:pt x="1115" y="61"/>
                    <a:pt x="1111" y="147"/>
                  </a:cubicBezTo>
                  <a:cubicBezTo>
                    <a:pt x="1058" y="1437"/>
                    <a:pt x="1219" y="2725"/>
                    <a:pt x="1588" y="3962"/>
                  </a:cubicBezTo>
                  <a:cubicBezTo>
                    <a:pt x="1571" y="3995"/>
                    <a:pt x="1563" y="4034"/>
                    <a:pt x="1568" y="4070"/>
                  </a:cubicBezTo>
                  <a:cubicBezTo>
                    <a:pt x="1672" y="4859"/>
                    <a:pt x="1775" y="5663"/>
                    <a:pt x="1705" y="6458"/>
                  </a:cubicBezTo>
                  <a:cubicBezTo>
                    <a:pt x="1669" y="6843"/>
                    <a:pt x="1592" y="7223"/>
                    <a:pt x="1453" y="7581"/>
                  </a:cubicBezTo>
                  <a:cubicBezTo>
                    <a:pt x="1313" y="7928"/>
                    <a:pt x="1133" y="8255"/>
                    <a:pt x="916" y="8556"/>
                  </a:cubicBezTo>
                  <a:cubicBezTo>
                    <a:pt x="666" y="8905"/>
                    <a:pt x="389" y="9230"/>
                    <a:pt x="112" y="9553"/>
                  </a:cubicBezTo>
                  <a:cubicBezTo>
                    <a:pt x="0" y="9682"/>
                    <a:pt x="124" y="9842"/>
                    <a:pt x="255" y="9842"/>
                  </a:cubicBezTo>
                  <a:cubicBezTo>
                    <a:pt x="299" y="9842"/>
                    <a:pt x="344" y="9824"/>
                    <a:pt x="382" y="9781"/>
                  </a:cubicBezTo>
                  <a:cubicBezTo>
                    <a:pt x="890" y="9192"/>
                    <a:pt x="1407" y="8583"/>
                    <a:pt x="1715" y="7865"/>
                  </a:cubicBezTo>
                  <a:cubicBezTo>
                    <a:pt x="2047" y="7100"/>
                    <a:pt x="2110" y="6260"/>
                    <a:pt x="2066" y="5440"/>
                  </a:cubicBezTo>
                  <a:cubicBezTo>
                    <a:pt x="2059" y="5370"/>
                    <a:pt x="2054" y="5302"/>
                    <a:pt x="2050" y="5233"/>
                  </a:cubicBezTo>
                  <a:lnTo>
                    <a:pt x="2050" y="5233"/>
                  </a:lnTo>
                  <a:cubicBezTo>
                    <a:pt x="2117" y="5389"/>
                    <a:pt x="2189" y="5548"/>
                    <a:pt x="2264" y="5702"/>
                  </a:cubicBezTo>
                  <a:cubicBezTo>
                    <a:pt x="2500" y="6186"/>
                    <a:pt x="2767" y="6652"/>
                    <a:pt x="3068" y="7100"/>
                  </a:cubicBezTo>
                  <a:cubicBezTo>
                    <a:pt x="3103" y="7154"/>
                    <a:pt x="3151" y="7176"/>
                    <a:pt x="3199" y="7176"/>
                  </a:cubicBezTo>
                  <a:cubicBezTo>
                    <a:pt x="3322" y="7176"/>
                    <a:pt x="3444" y="7032"/>
                    <a:pt x="3354" y="6896"/>
                  </a:cubicBezTo>
                  <a:cubicBezTo>
                    <a:pt x="2326" y="5360"/>
                    <a:pt x="1693" y="3596"/>
                    <a:pt x="1506" y="1757"/>
                  </a:cubicBezTo>
                  <a:cubicBezTo>
                    <a:pt x="1453" y="1242"/>
                    <a:pt x="1438" y="725"/>
                    <a:pt x="1458" y="207"/>
                  </a:cubicBezTo>
                  <a:cubicBezTo>
                    <a:pt x="1465" y="111"/>
                    <a:pt x="1419" y="22"/>
                    <a:pt x="1316" y="3"/>
                  </a:cubicBezTo>
                  <a:cubicBezTo>
                    <a:pt x="1305" y="1"/>
                    <a:pt x="1294" y="0"/>
                    <a:pt x="12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" name="Google Shape;4235;p35">
              <a:extLst>
                <a:ext uri="{FF2B5EF4-FFF2-40B4-BE49-F238E27FC236}">
                  <a16:creationId xmlns:a16="http://schemas.microsoft.com/office/drawing/2014/main" id="{CADF38D8-5C36-8183-E493-2816697EAB82}"/>
                </a:ext>
              </a:extLst>
            </p:cNvPr>
            <p:cNvSpPr/>
            <p:nvPr/>
          </p:nvSpPr>
          <p:spPr>
            <a:xfrm>
              <a:off x="6458075" y="2892800"/>
              <a:ext cx="77150" cy="131425"/>
            </a:xfrm>
            <a:custGeom>
              <a:avLst/>
              <a:gdLst/>
              <a:ahLst/>
              <a:cxnLst/>
              <a:rect l="l" t="t" r="r" b="b"/>
              <a:pathLst>
                <a:path w="3086" h="5257" extrusionOk="0">
                  <a:moveTo>
                    <a:pt x="201" y="1"/>
                  </a:moveTo>
                  <a:cubicBezTo>
                    <a:pt x="147" y="1"/>
                    <a:pt x="92" y="25"/>
                    <a:pt x="58" y="65"/>
                  </a:cubicBezTo>
                  <a:cubicBezTo>
                    <a:pt x="0" y="130"/>
                    <a:pt x="12" y="245"/>
                    <a:pt x="80" y="312"/>
                  </a:cubicBezTo>
                  <a:cubicBezTo>
                    <a:pt x="1086" y="1359"/>
                    <a:pt x="1863" y="2601"/>
                    <a:pt x="2369" y="3963"/>
                  </a:cubicBezTo>
                  <a:cubicBezTo>
                    <a:pt x="2513" y="4348"/>
                    <a:pt x="2633" y="4743"/>
                    <a:pt x="2730" y="5145"/>
                  </a:cubicBezTo>
                  <a:cubicBezTo>
                    <a:pt x="2748" y="5217"/>
                    <a:pt x="2825" y="5257"/>
                    <a:pt x="2897" y="5257"/>
                  </a:cubicBezTo>
                  <a:cubicBezTo>
                    <a:pt x="2918" y="5257"/>
                    <a:pt x="2939" y="5253"/>
                    <a:pt x="2958" y="5246"/>
                  </a:cubicBezTo>
                  <a:cubicBezTo>
                    <a:pt x="3054" y="5210"/>
                    <a:pt x="3086" y="5114"/>
                    <a:pt x="3062" y="5022"/>
                  </a:cubicBezTo>
                  <a:cubicBezTo>
                    <a:pt x="2703" y="3569"/>
                    <a:pt x="2048" y="2204"/>
                    <a:pt x="1141" y="1015"/>
                  </a:cubicBezTo>
                  <a:cubicBezTo>
                    <a:pt x="881" y="673"/>
                    <a:pt x="602" y="349"/>
                    <a:pt x="304" y="43"/>
                  </a:cubicBezTo>
                  <a:cubicBezTo>
                    <a:pt x="276" y="14"/>
                    <a:pt x="239" y="1"/>
                    <a:pt x="2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" name="Google Shape;4236;p35">
              <a:extLst>
                <a:ext uri="{FF2B5EF4-FFF2-40B4-BE49-F238E27FC236}">
                  <a16:creationId xmlns:a16="http://schemas.microsoft.com/office/drawing/2014/main" id="{2AEBAD75-615F-C04E-62A3-87425C0A7C5D}"/>
                </a:ext>
              </a:extLst>
            </p:cNvPr>
            <p:cNvSpPr/>
            <p:nvPr/>
          </p:nvSpPr>
          <p:spPr>
            <a:xfrm>
              <a:off x="6694225" y="2691250"/>
              <a:ext cx="148550" cy="133100"/>
            </a:xfrm>
            <a:custGeom>
              <a:avLst/>
              <a:gdLst/>
              <a:ahLst/>
              <a:cxnLst/>
              <a:rect l="l" t="t" r="r" b="b"/>
              <a:pathLst>
                <a:path w="5942" h="5324" extrusionOk="0">
                  <a:moveTo>
                    <a:pt x="225" y="0"/>
                  </a:moveTo>
                  <a:cubicBezTo>
                    <a:pt x="115" y="0"/>
                    <a:pt x="1" y="99"/>
                    <a:pt x="46" y="235"/>
                  </a:cubicBezTo>
                  <a:cubicBezTo>
                    <a:pt x="386" y="1205"/>
                    <a:pt x="915" y="2098"/>
                    <a:pt x="1601" y="2863"/>
                  </a:cubicBezTo>
                  <a:cubicBezTo>
                    <a:pt x="2292" y="3636"/>
                    <a:pt x="3120" y="4269"/>
                    <a:pt x="4044" y="4733"/>
                  </a:cubicBezTo>
                  <a:cubicBezTo>
                    <a:pt x="4566" y="4988"/>
                    <a:pt x="5113" y="5186"/>
                    <a:pt x="5678" y="5318"/>
                  </a:cubicBezTo>
                  <a:cubicBezTo>
                    <a:pt x="5694" y="5322"/>
                    <a:pt x="5710" y="5324"/>
                    <a:pt x="5724" y="5324"/>
                  </a:cubicBezTo>
                  <a:cubicBezTo>
                    <a:pt x="5909" y="5324"/>
                    <a:pt x="5941" y="5021"/>
                    <a:pt x="5738" y="4974"/>
                  </a:cubicBezTo>
                  <a:cubicBezTo>
                    <a:pt x="4785" y="4743"/>
                    <a:pt x="3885" y="4324"/>
                    <a:pt x="3093" y="3746"/>
                  </a:cubicBezTo>
                  <a:cubicBezTo>
                    <a:pt x="2299" y="3164"/>
                    <a:pt x="1620" y="2439"/>
                    <a:pt x="1093" y="1607"/>
                  </a:cubicBezTo>
                  <a:cubicBezTo>
                    <a:pt x="797" y="1137"/>
                    <a:pt x="559" y="634"/>
                    <a:pt x="379" y="112"/>
                  </a:cubicBezTo>
                  <a:cubicBezTo>
                    <a:pt x="350" y="34"/>
                    <a:pt x="288" y="0"/>
                    <a:pt x="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" name="Google Shape;4237;p35">
              <a:extLst>
                <a:ext uri="{FF2B5EF4-FFF2-40B4-BE49-F238E27FC236}">
                  <a16:creationId xmlns:a16="http://schemas.microsoft.com/office/drawing/2014/main" id="{2539360B-B2E5-99AA-6E79-DB6C6C46C349}"/>
                </a:ext>
              </a:extLst>
            </p:cNvPr>
            <p:cNvSpPr/>
            <p:nvPr/>
          </p:nvSpPr>
          <p:spPr>
            <a:xfrm>
              <a:off x="5957000" y="2806100"/>
              <a:ext cx="159650" cy="201350"/>
            </a:xfrm>
            <a:custGeom>
              <a:avLst/>
              <a:gdLst/>
              <a:ahLst/>
              <a:cxnLst/>
              <a:rect l="l" t="t" r="r" b="b"/>
              <a:pathLst>
                <a:path w="6386" h="8054" extrusionOk="0">
                  <a:moveTo>
                    <a:pt x="6198" y="0"/>
                  </a:moveTo>
                  <a:cubicBezTo>
                    <a:pt x="6111" y="0"/>
                    <a:pt x="6035" y="60"/>
                    <a:pt x="6017" y="146"/>
                  </a:cubicBezTo>
                  <a:cubicBezTo>
                    <a:pt x="5401" y="2652"/>
                    <a:pt x="3998" y="4890"/>
                    <a:pt x="2012" y="6536"/>
                  </a:cubicBezTo>
                  <a:cubicBezTo>
                    <a:pt x="1738" y="6765"/>
                    <a:pt x="1452" y="6979"/>
                    <a:pt x="1158" y="7181"/>
                  </a:cubicBezTo>
                  <a:cubicBezTo>
                    <a:pt x="862" y="7383"/>
                    <a:pt x="508" y="7605"/>
                    <a:pt x="130" y="7713"/>
                  </a:cubicBezTo>
                  <a:cubicBezTo>
                    <a:pt x="41" y="7739"/>
                    <a:pt x="0" y="7857"/>
                    <a:pt x="29" y="7942"/>
                  </a:cubicBezTo>
                  <a:cubicBezTo>
                    <a:pt x="58" y="8012"/>
                    <a:pt x="126" y="8054"/>
                    <a:pt x="198" y="8054"/>
                  </a:cubicBezTo>
                  <a:cubicBezTo>
                    <a:pt x="217" y="8054"/>
                    <a:pt x="236" y="8051"/>
                    <a:pt x="255" y="8045"/>
                  </a:cubicBezTo>
                  <a:cubicBezTo>
                    <a:pt x="607" y="7942"/>
                    <a:pt x="927" y="7756"/>
                    <a:pt x="1230" y="7557"/>
                  </a:cubicBezTo>
                  <a:cubicBezTo>
                    <a:pt x="1533" y="7359"/>
                    <a:pt x="1769" y="7181"/>
                    <a:pt x="2027" y="6977"/>
                  </a:cubicBezTo>
                  <a:cubicBezTo>
                    <a:pt x="2547" y="6567"/>
                    <a:pt x="3030" y="6115"/>
                    <a:pt x="3478" y="5629"/>
                  </a:cubicBezTo>
                  <a:cubicBezTo>
                    <a:pt x="4881" y="4093"/>
                    <a:pt x="5875" y="2228"/>
                    <a:pt x="6366" y="206"/>
                  </a:cubicBezTo>
                  <a:cubicBezTo>
                    <a:pt x="6385" y="115"/>
                    <a:pt x="6311" y="19"/>
                    <a:pt x="6222" y="2"/>
                  </a:cubicBezTo>
                  <a:cubicBezTo>
                    <a:pt x="6214" y="1"/>
                    <a:pt x="6206" y="0"/>
                    <a:pt x="61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" name="Google Shape;4238;p35">
              <a:extLst>
                <a:ext uri="{FF2B5EF4-FFF2-40B4-BE49-F238E27FC236}">
                  <a16:creationId xmlns:a16="http://schemas.microsoft.com/office/drawing/2014/main" id="{DF08B8B8-3EC4-B0C0-226E-DD37C1F19E63}"/>
                </a:ext>
              </a:extLst>
            </p:cNvPr>
            <p:cNvSpPr/>
            <p:nvPr/>
          </p:nvSpPr>
          <p:spPr>
            <a:xfrm>
              <a:off x="6545850" y="2822775"/>
              <a:ext cx="104475" cy="114800"/>
            </a:xfrm>
            <a:custGeom>
              <a:avLst/>
              <a:gdLst/>
              <a:ahLst/>
              <a:cxnLst/>
              <a:rect l="l" t="t" r="r" b="b"/>
              <a:pathLst>
                <a:path w="4179" h="4592" extrusionOk="0">
                  <a:moveTo>
                    <a:pt x="201" y="0"/>
                  </a:moveTo>
                  <a:cubicBezTo>
                    <a:pt x="169" y="0"/>
                    <a:pt x="137" y="10"/>
                    <a:pt x="107" y="30"/>
                  </a:cubicBezTo>
                  <a:cubicBezTo>
                    <a:pt x="22" y="88"/>
                    <a:pt x="1" y="206"/>
                    <a:pt x="63" y="278"/>
                  </a:cubicBezTo>
                  <a:lnTo>
                    <a:pt x="2990" y="3578"/>
                  </a:lnTo>
                  <a:lnTo>
                    <a:pt x="3827" y="4519"/>
                  </a:lnTo>
                  <a:cubicBezTo>
                    <a:pt x="3867" y="4563"/>
                    <a:pt x="3923" y="4591"/>
                    <a:pt x="3978" y="4591"/>
                  </a:cubicBezTo>
                  <a:cubicBezTo>
                    <a:pt x="4010" y="4591"/>
                    <a:pt x="4042" y="4582"/>
                    <a:pt x="4070" y="4562"/>
                  </a:cubicBezTo>
                  <a:cubicBezTo>
                    <a:pt x="4143" y="4509"/>
                    <a:pt x="4179" y="4387"/>
                    <a:pt x="4114" y="4314"/>
                  </a:cubicBezTo>
                  <a:cubicBezTo>
                    <a:pt x="3139" y="3217"/>
                    <a:pt x="2162" y="2119"/>
                    <a:pt x="1185" y="1017"/>
                  </a:cubicBezTo>
                  <a:cubicBezTo>
                    <a:pt x="908" y="702"/>
                    <a:pt x="629" y="389"/>
                    <a:pt x="350" y="74"/>
                  </a:cubicBezTo>
                  <a:cubicBezTo>
                    <a:pt x="310" y="29"/>
                    <a:pt x="256" y="0"/>
                    <a:pt x="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" name="Google Shape;4239;p35">
              <a:extLst>
                <a:ext uri="{FF2B5EF4-FFF2-40B4-BE49-F238E27FC236}">
                  <a16:creationId xmlns:a16="http://schemas.microsoft.com/office/drawing/2014/main" id="{14E7F8DA-8476-E75B-4503-718D18CB408A}"/>
                </a:ext>
              </a:extLst>
            </p:cNvPr>
            <p:cNvSpPr/>
            <p:nvPr/>
          </p:nvSpPr>
          <p:spPr>
            <a:xfrm>
              <a:off x="6664150" y="2959225"/>
              <a:ext cx="36975" cy="60275"/>
            </a:xfrm>
            <a:custGeom>
              <a:avLst/>
              <a:gdLst/>
              <a:ahLst/>
              <a:cxnLst/>
              <a:rect l="l" t="t" r="r" b="b"/>
              <a:pathLst>
                <a:path w="1479" h="2411" extrusionOk="0">
                  <a:moveTo>
                    <a:pt x="194" y="0"/>
                  </a:moveTo>
                  <a:cubicBezTo>
                    <a:pt x="155" y="0"/>
                    <a:pt x="116" y="11"/>
                    <a:pt x="87" y="31"/>
                  </a:cubicBezTo>
                  <a:cubicBezTo>
                    <a:pt x="20" y="79"/>
                    <a:pt x="0" y="192"/>
                    <a:pt x="46" y="276"/>
                  </a:cubicBezTo>
                  <a:lnTo>
                    <a:pt x="1148" y="2336"/>
                  </a:lnTo>
                  <a:cubicBezTo>
                    <a:pt x="1174" y="2387"/>
                    <a:pt x="1231" y="2411"/>
                    <a:pt x="1288" y="2411"/>
                  </a:cubicBezTo>
                  <a:cubicBezTo>
                    <a:pt x="1326" y="2411"/>
                    <a:pt x="1363" y="2400"/>
                    <a:pt x="1391" y="2380"/>
                  </a:cubicBezTo>
                  <a:cubicBezTo>
                    <a:pt x="1478" y="2320"/>
                    <a:pt x="1478" y="2221"/>
                    <a:pt x="1432" y="2137"/>
                  </a:cubicBezTo>
                  <a:lnTo>
                    <a:pt x="332" y="72"/>
                  </a:lnTo>
                  <a:cubicBezTo>
                    <a:pt x="306" y="22"/>
                    <a:pt x="250" y="0"/>
                    <a:pt x="1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" name="Google Shape;4240;p35">
              <a:extLst>
                <a:ext uri="{FF2B5EF4-FFF2-40B4-BE49-F238E27FC236}">
                  <a16:creationId xmlns:a16="http://schemas.microsoft.com/office/drawing/2014/main" id="{75B4DA32-114E-E064-B9E0-C6389489CE10}"/>
                </a:ext>
              </a:extLst>
            </p:cNvPr>
            <p:cNvSpPr/>
            <p:nvPr/>
          </p:nvSpPr>
          <p:spPr>
            <a:xfrm>
              <a:off x="6563600" y="2873875"/>
              <a:ext cx="55250" cy="63900"/>
            </a:xfrm>
            <a:custGeom>
              <a:avLst/>
              <a:gdLst/>
              <a:ahLst/>
              <a:cxnLst/>
              <a:rect l="l" t="t" r="r" b="b"/>
              <a:pathLst>
                <a:path w="2210" h="2556" extrusionOk="0">
                  <a:moveTo>
                    <a:pt x="201" y="0"/>
                  </a:moveTo>
                  <a:cubicBezTo>
                    <a:pt x="169" y="0"/>
                    <a:pt x="137" y="10"/>
                    <a:pt x="107" y="32"/>
                  </a:cubicBezTo>
                  <a:cubicBezTo>
                    <a:pt x="25" y="92"/>
                    <a:pt x="1" y="203"/>
                    <a:pt x="63" y="275"/>
                  </a:cubicBezTo>
                  <a:cubicBezTo>
                    <a:pt x="687" y="983"/>
                    <a:pt x="1274" y="1719"/>
                    <a:pt x="1823" y="2482"/>
                  </a:cubicBezTo>
                  <a:cubicBezTo>
                    <a:pt x="1861" y="2534"/>
                    <a:pt x="1911" y="2555"/>
                    <a:pt x="1960" y="2555"/>
                  </a:cubicBezTo>
                  <a:cubicBezTo>
                    <a:pt x="2087" y="2555"/>
                    <a:pt x="2209" y="2412"/>
                    <a:pt x="2114" y="2280"/>
                  </a:cubicBezTo>
                  <a:cubicBezTo>
                    <a:pt x="1563" y="1515"/>
                    <a:pt x="975" y="781"/>
                    <a:pt x="350" y="75"/>
                  </a:cubicBezTo>
                  <a:cubicBezTo>
                    <a:pt x="310" y="30"/>
                    <a:pt x="256" y="0"/>
                    <a:pt x="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" name="Google Shape;4241;p35">
              <a:extLst>
                <a:ext uri="{FF2B5EF4-FFF2-40B4-BE49-F238E27FC236}">
                  <a16:creationId xmlns:a16="http://schemas.microsoft.com/office/drawing/2014/main" id="{044C67C1-01C4-FD49-2D5D-22D7FED40AB1}"/>
                </a:ext>
              </a:extLst>
            </p:cNvPr>
            <p:cNvSpPr/>
            <p:nvPr/>
          </p:nvSpPr>
          <p:spPr>
            <a:xfrm>
              <a:off x="6628850" y="3031675"/>
              <a:ext cx="45200" cy="54375"/>
            </a:xfrm>
            <a:custGeom>
              <a:avLst/>
              <a:gdLst/>
              <a:ahLst/>
              <a:cxnLst/>
              <a:rect l="l" t="t" r="r" b="b"/>
              <a:pathLst>
                <a:path w="1808" h="2175" extrusionOk="0">
                  <a:moveTo>
                    <a:pt x="245" y="1"/>
                  </a:moveTo>
                  <a:cubicBezTo>
                    <a:pt x="123" y="1"/>
                    <a:pt x="1" y="142"/>
                    <a:pt x="89" y="278"/>
                  </a:cubicBezTo>
                  <a:cubicBezTo>
                    <a:pt x="507" y="911"/>
                    <a:pt x="965" y="1520"/>
                    <a:pt x="1458" y="2098"/>
                  </a:cubicBezTo>
                  <a:cubicBezTo>
                    <a:pt x="1496" y="2146"/>
                    <a:pt x="1549" y="2174"/>
                    <a:pt x="1604" y="2174"/>
                  </a:cubicBezTo>
                  <a:cubicBezTo>
                    <a:pt x="1637" y="2174"/>
                    <a:pt x="1670" y="2164"/>
                    <a:pt x="1701" y="2141"/>
                  </a:cubicBezTo>
                  <a:cubicBezTo>
                    <a:pt x="1778" y="2091"/>
                    <a:pt x="1807" y="1970"/>
                    <a:pt x="1744" y="1898"/>
                  </a:cubicBezTo>
                  <a:cubicBezTo>
                    <a:pt x="1253" y="1318"/>
                    <a:pt x="799" y="709"/>
                    <a:pt x="377" y="76"/>
                  </a:cubicBezTo>
                  <a:cubicBezTo>
                    <a:pt x="342" y="23"/>
                    <a:pt x="294" y="1"/>
                    <a:pt x="2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" name="Google Shape;4242;p35">
              <a:extLst>
                <a:ext uri="{FF2B5EF4-FFF2-40B4-BE49-F238E27FC236}">
                  <a16:creationId xmlns:a16="http://schemas.microsoft.com/office/drawing/2014/main" id="{8FC7982F-2648-628F-BBC7-810C8B00C1CC}"/>
                </a:ext>
              </a:extLst>
            </p:cNvPr>
            <p:cNvSpPr/>
            <p:nvPr/>
          </p:nvSpPr>
          <p:spPr>
            <a:xfrm>
              <a:off x="6722325" y="2602450"/>
              <a:ext cx="104450" cy="97675"/>
            </a:xfrm>
            <a:custGeom>
              <a:avLst/>
              <a:gdLst/>
              <a:ahLst/>
              <a:cxnLst/>
              <a:rect l="l" t="t" r="r" b="b"/>
              <a:pathLst>
                <a:path w="4178" h="3907" extrusionOk="0">
                  <a:moveTo>
                    <a:pt x="203" y="1"/>
                  </a:moveTo>
                  <a:cubicBezTo>
                    <a:pt x="168" y="1"/>
                    <a:pt x="133" y="11"/>
                    <a:pt x="102" y="32"/>
                  </a:cubicBezTo>
                  <a:cubicBezTo>
                    <a:pt x="30" y="83"/>
                    <a:pt x="1" y="203"/>
                    <a:pt x="61" y="276"/>
                  </a:cubicBezTo>
                  <a:cubicBezTo>
                    <a:pt x="910" y="1332"/>
                    <a:pt x="1863" y="2300"/>
                    <a:pt x="2906" y="3166"/>
                  </a:cubicBezTo>
                  <a:cubicBezTo>
                    <a:pt x="3197" y="3409"/>
                    <a:pt x="3498" y="3645"/>
                    <a:pt x="3803" y="3871"/>
                  </a:cubicBezTo>
                  <a:cubicBezTo>
                    <a:pt x="3838" y="3896"/>
                    <a:pt x="3874" y="3907"/>
                    <a:pt x="3909" y="3907"/>
                  </a:cubicBezTo>
                  <a:cubicBezTo>
                    <a:pt x="4057" y="3907"/>
                    <a:pt x="4177" y="3710"/>
                    <a:pt x="4027" y="3599"/>
                  </a:cubicBezTo>
                  <a:cubicBezTo>
                    <a:pt x="2961" y="2815"/>
                    <a:pt x="1974" y="1922"/>
                    <a:pt x="1086" y="940"/>
                  </a:cubicBezTo>
                  <a:cubicBezTo>
                    <a:pt x="833" y="658"/>
                    <a:pt x="585" y="369"/>
                    <a:pt x="350" y="73"/>
                  </a:cubicBezTo>
                  <a:cubicBezTo>
                    <a:pt x="314" y="26"/>
                    <a:pt x="259" y="1"/>
                    <a:pt x="2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" name="Google Shape;4243;p35">
              <a:extLst>
                <a:ext uri="{FF2B5EF4-FFF2-40B4-BE49-F238E27FC236}">
                  <a16:creationId xmlns:a16="http://schemas.microsoft.com/office/drawing/2014/main" id="{A49347B7-F9F5-48A6-3B6E-814AF305E8CB}"/>
                </a:ext>
              </a:extLst>
            </p:cNvPr>
            <p:cNvSpPr/>
            <p:nvPr/>
          </p:nvSpPr>
          <p:spPr>
            <a:xfrm>
              <a:off x="6841900" y="2712650"/>
              <a:ext cx="65100" cy="50325"/>
            </a:xfrm>
            <a:custGeom>
              <a:avLst/>
              <a:gdLst/>
              <a:ahLst/>
              <a:cxnLst/>
              <a:rect l="l" t="t" r="r" b="b"/>
              <a:pathLst>
                <a:path w="2604" h="2013" extrusionOk="0">
                  <a:moveTo>
                    <a:pt x="253" y="1"/>
                  </a:moveTo>
                  <a:cubicBezTo>
                    <a:pt x="115" y="1"/>
                    <a:pt x="1" y="195"/>
                    <a:pt x="135" y="318"/>
                  </a:cubicBezTo>
                  <a:cubicBezTo>
                    <a:pt x="811" y="926"/>
                    <a:pt x="1533" y="1482"/>
                    <a:pt x="2298" y="1976"/>
                  </a:cubicBezTo>
                  <a:cubicBezTo>
                    <a:pt x="2335" y="1999"/>
                    <a:pt x="2377" y="2013"/>
                    <a:pt x="2418" y="2013"/>
                  </a:cubicBezTo>
                  <a:cubicBezTo>
                    <a:pt x="2464" y="2013"/>
                    <a:pt x="2509" y="1995"/>
                    <a:pt x="2544" y="1954"/>
                  </a:cubicBezTo>
                  <a:cubicBezTo>
                    <a:pt x="2599" y="1887"/>
                    <a:pt x="2604" y="1754"/>
                    <a:pt x="2524" y="1704"/>
                  </a:cubicBezTo>
                  <a:cubicBezTo>
                    <a:pt x="1759" y="1210"/>
                    <a:pt x="1035" y="657"/>
                    <a:pt x="361" y="46"/>
                  </a:cubicBezTo>
                  <a:cubicBezTo>
                    <a:pt x="326" y="14"/>
                    <a:pt x="288" y="1"/>
                    <a:pt x="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" name="Google Shape;4244;p35">
              <a:extLst>
                <a:ext uri="{FF2B5EF4-FFF2-40B4-BE49-F238E27FC236}">
                  <a16:creationId xmlns:a16="http://schemas.microsoft.com/office/drawing/2014/main" id="{4B89DDBA-15E1-7C7C-CA87-9BB1B0B60FA4}"/>
                </a:ext>
              </a:extLst>
            </p:cNvPr>
            <p:cNvSpPr/>
            <p:nvPr/>
          </p:nvSpPr>
          <p:spPr>
            <a:xfrm>
              <a:off x="6812975" y="2717850"/>
              <a:ext cx="56850" cy="43550"/>
            </a:xfrm>
            <a:custGeom>
              <a:avLst/>
              <a:gdLst/>
              <a:ahLst/>
              <a:cxnLst/>
              <a:rect l="l" t="t" r="r" b="b"/>
              <a:pathLst>
                <a:path w="2274" h="1742" extrusionOk="0">
                  <a:moveTo>
                    <a:pt x="251" y="1"/>
                  </a:moveTo>
                  <a:cubicBezTo>
                    <a:pt x="114" y="1"/>
                    <a:pt x="1" y="194"/>
                    <a:pt x="134" y="314"/>
                  </a:cubicBezTo>
                  <a:cubicBezTo>
                    <a:pt x="714" y="832"/>
                    <a:pt x="1337" y="1303"/>
                    <a:pt x="1994" y="1722"/>
                  </a:cubicBezTo>
                  <a:cubicBezTo>
                    <a:pt x="2015" y="1735"/>
                    <a:pt x="2038" y="1741"/>
                    <a:pt x="2062" y="1741"/>
                  </a:cubicBezTo>
                  <a:cubicBezTo>
                    <a:pt x="2130" y="1741"/>
                    <a:pt x="2201" y="1695"/>
                    <a:pt x="2228" y="1638"/>
                  </a:cubicBezTo>
                  <a:cubicBezTo>
                    <a:pt x="2273" y="1542"/>
                    <a:pt x="2225" y="1455"/>
                    <a:pt x="2143" y="1402"/>
                  </a:cubicBezTo>
                  <a:cubicBezTo>
                    <a:pt x="1513" y="1000"/>
                    <a:pt x="916" y="548"/>
                    <a:pt x="360" y="47"/>
                  </a:cubicBezTo>
                  <a:cubicBezTo>
                    <a:pt x="325" y="15"/>
                    <a:pt x="287" y="1"/>
                    <a:pt x="2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" name="Google Shape;4245;p35">
              <a:extLst>
                <a:ext uri="{FF2B5EF4-FFF2-40B4-BE49-F238E27FC236}">
                  <a16:creationId xmlns:a16="http://schemas.microsoft.com/office/drawing/2014/main" id="{471D5327-D1CC-3B4B-BE47-37E62657719D}"/>
                </a:ext>
              </a:extLst>
            </p:cNvPr>
            <p:cNvSpPr/>
            <p:nvPr/>
          </p:nvSpPr>
          <p:spPr>
            <a:xfrm>
              <a:off x="6721150" y="2467350"/>
              <a:ext cx="109275" cy="66475"/>
            </a:xfrm>
            <a:custGeom>
              <a:avLst/>
              <a:gdLst/>
              <a:ahLst/>
              <a:cxnLst/>
              <a:rect l="l" t="t" r="r" b="b"/>
              <a:pathLst>
                <a:path w="4371" h="2659" extrusionOk="0">
                  <a:moveTo>
                    <a:pt x="264" y="0"/>
                  </a:moveTo>
                  <a:cubicBezTo>
                    <a:pt x="118" y="0"/>
                    <a:pt x="1" y="198"/>
                    <a:pt x="146" y="310"/>
                  </a:cubicBezTo>
                  <a:cubicBezTo>
                    <a:pt x="1080" y="1030"/>
                    <a:pt x="2079" y="1663"/>
                    <a:pt x="3126" y="2202"/>
                  </a:cubicBezTo>
                  <a:cubicBezTo>
                    <a:pt x="3427" y="2356"/>
                    <a:pt x="3732" y="2503"/>
                    <a:pt x="4038" y="2642"/>
                  </a:cubicBezTo>
                  <a:cubicBezTo>
                    <a:pt x="4064" y="2654"/>
                    <a:pt x="4088" y="2659"/>
                    <a:pt x="4112" y="2659"/>
                  </a:cubicBezTo>
                  <a:cubicBezTo>
                    <a:pt x="4277" y="2659"/>
                    <a:pt x="4371" y="2404"/>
                    <a:pt x="4190" y="2322"/>
                  </a:cubicBezTo>
                  <a:cubicBezTo>
                    <a:pt x="3135" y="1848"/>
                    <a:pt x="2127" y="1280"/>
                    <a:pt x="1174" y="625"/>
                  </a:cubicBezTo>
                  <a:cubicBezTo>
                    <a:pt x="900" y="440"/>
                    <a:pt x="632" y="240"/>
                    <a:pt x="370" y="38"/>
                  </a:cubicBezTo>
                  <a:cubicBezTo>
                    <a:pt x="335" y="12"/>
                    <a:pt x="299" y="0"/>
                    <a:pt x="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" name="Google Shape;4246;p35">
              <a:extLst>
                <a:ext uri="{FF2B5EF4-FFF2-40B4-BE49-F238E27FC236}">
                  <a16:creationId xmlns:a16="http://schemas.microsoft.com/office/drawing/2014/main" id="{04A50C12-670C-57C4-A2A6-C85C243BCC32}"/>
                </a:ext>
              </a:extLst>
            </p:cNvPr>
            <p:cNvSpPr/>
            <p:nvPr/>
          </p:nvSpPr>
          <p:spPr>
            <a:xfrm>
              <a:off x="6872025" y="2547725"/>
              <a:ext cx="85700" cy="27325"/>
            </a:xfrm>
            <a:custGeom>
              <a:avLst/>
              <a:gdLst/>
              <a:ahLst/>
              <a:cxnLst/>
              <a:rect l="l" t="t" r="r" b="b"/>
              <a:pathLst>
                <a:path w="3428" h="1093" extrusionOk="0">
                  <a:moveTo>
                    <a:pt x="184" y="1"/>
                  </a:moveTo>
                  <a:cubicBezTo>
                    <a:pt x="106" y="1"/>
                    <a:pt x="30" y="71"/>
                    <a:pt x="15" y="149"/>
                  </a:cubicBezTo>
                  <a:cubicBezTo>
                    <a:pt x="1" y="236"/>
                    <a:pt x="68" y="325"/>
                    <a:pt x="159" y="354"/>
                  </a:cubicBezTo>
                  <a:cubicBezTo>
                    <a:pt x="1153" y="619"/>
                    <a:pt x="2155" y="864"/>
                    <a:pt x="3163" y="1088"/>
                  </a:cubicBezTo>
                  <a:cubicBezTo>
                    <a:pt x="3177" y="1091"/>
                    <a:pt x="3190" y="1092"/>
                    <a:pt x="3203" y="1092"/>
                  </a:cubicBezTo>
                  <a:cubicBezTo>
                    <a:pt x="3388" y="1092"/>
                    <a:pt x="3428" y="784"/>
                    <a:pt x="3221" y="739"/>
                  </a:cubicBezTo>
                  <a:cubicBezTo>
                    <a:pt x="2215" y="517"/>
                    <a:pt x="1213" y="272"/>
                    <a:pt x="217" y="5"/>
                  </a:cubicBezTo>
                  <a:cubicBezTo>
                    <a:pt x="206" y="2"/>
                    <a:pt x="195" y="1"/>
                    <a:pt x="1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" name="Google Shape;4247;p35">
              <a:extLst>
                <a:ext uri="{FF2B5EF4-FFF2-40B4-BE49-F238E27FC236}">
                  <a16:creationId xmlns:a16="http://schemas.microsoft.com/office/drawing/2014/main" id="{9A9EEB13-A31F-9D5B-30A2-0CFC4B91943D}"/>
                </a:ext>
              </a:extLst>
            </p:cNvPr>
            <p:cNvSpPr/>
            <p:nvPr/>
          </p:nvSpPr>
          <p:spPr>
            <a:xfrm>
              <a:off x="6857175" y="2562625"/>
              <a:ext cx="60600" cy="20275"/>
            </a:xfrm>
            <a:custGeom>
              <a:avLst/>
              <a:gdLst/>
              <a:ahLst/>
              <a:cxnLst/>
              <a:rect l="l" t="t" r="r" b="b"/>
              <a:pathLst>
                <a:path w="2424" h="811" extrusionOk="0">
                  <a:moveTo>
                    <a:pt x="247" y="1"/>
                  </a:moveTo>
                  <a:cubicBezTo>
                    <a:pt x="89" y="1"/>
                    <a:pt x="0" y="251"/>
                    <a:pt x="173" y="340"/>
                  </a:cubicBezTo>
                  <a:cubicBezTo>
                    <a:pt x="790" y="650"/>
                    <a:pt x="1468" y="811"/>
                    <a:pt x="2157" y="811"/>
                  </a:cubicBezTo>
                  <a:cubicBezTo>
                    <a:pt x="2191" y="811"/>
                    <a:pt x="2226" y="810"/>
                    <a:pt x="2260" y="810"/>
                  </a:cubicBezTo>
                  <a:cubicBezTo>
                    <a:pt x="2351" y="807"/>
                    <a:pt x="2424" y="704"/>
                    <a:pt x="2416" y="617"/>
                  </a:cubicBezTo>
                  <a:cubicBezTo>
                    <a:pt x="2407" y="532"/>
                    <a:pt x="2323" y="458"/>
                    <a:pt x="2228" y="458"/>
                  </a:cubicBezTo>
                  <a:cubicBezTo>
                    <a:pt x="2227" y="458"/>
                    <a:pt x="2225" y="458"/>
                    <a:pt x="2224" y="458"/>
                  </a:cubicBezTo>
                  <a:cubicBezTo>
                    <a:pt x="2199" y="459"/>
                    <a:pt x="2175" y="459"/>
                    <a:pt x="2150" y="459"/>
                  </a:cubicBezTo>
                  <a:cubicBezTo>
                    <a:pt x="1516" y="459"/>
                    <a:pt x="890" y="310"/>
                    <a:pt x="325" y="20"/>
                  </a:cubicBezTo>
                  <a:cubicBezTo>
                    <a:pt x="298" y="7"/>
                    <a:pt x="272" y="1"/>
                    <a:pt x="2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" name="Google Shape;4248;p35">
              <a:extLst>
                <a:ext uri="{FF2B5EF4-FFF2-40B4-BE49-F238E27FC236}">
                  <a16:creationId xmlns:a16="http://schemas.microsoft.com/office/drawing/2014/main" id="{AF6ADFF2-F287-D570-B4B0-A0C6340C04C1}"/>
                </a:ext>
              </a:extLst>
            </p:cNvPr>
            <p:cNvSpPr/>
            <p:nvPr/>
          </p:nvSpPr>
          <p:spPr>
            <a:xfrm>
              <a:off x="6552175" y="2331525"/>
              <a:ext cx="64775" cy="10575"/>
            </a:xfrm>
            <a:custGeom>
              <a:avLst/>
              <a:gdLst/>
              <a:ahLst/>
              <a:cxnLst/>
              <a:rect l="l" t="t" r="r" b="b"/>
              <a:pathLst>
                <a:path w="2591" h="423" extrusionOk="0">
                  <a:moveTo>
                    <a:pt x="2400" y="0"/>
                  </a:moveTo>
                  <a:cubicBezTo>
                    <a:pt x="2397" y="0"/>
                    <a:pt x="2393" y="1"/>
                    <a:pt x="2390" y="1"/>
                  </a:cubicBezTo>
                  <a:lnTo>
                    <a:pt x="169" y="73"/>
                  </a:lnTo>
                  <a:cubicBezTo>
                    <a:pt x="73" y="75"/>
                    <a:pt x="0" y="174"/>
                    <a:pt x="10" y="265"/>
                  </a:cubicBezTo>
                  <a:cubicBezTo>
                    <a:pt x="22" y="356"/>
                    <a:pt x="101" y="422"/>
                    <a:pt x="193" y="422"/>
                  </a:cubicBezTo>
                  <a:cubicBezTo>
                    <a:pt x="196" y="422"/>
                    <a:pt x="199" y="422"/>
                    <a:pt x="203" y="422"/>
                  </a:cubicBezTo>
                  <a:lnTo>
                    <a:pt x="2426" y="350"/>
                  </a:lnTo>
                  <a:cubicBezTo>
                    <a:pt x="2518" y="345"/>
                    <a:pt x="2590" y="246"/>
                    <a:pt x="2580" y="157"/>
                  </a:cubicBezTo>
                  <a:cubicBezTo>
                    <a:pt x="2573" y="69"/>
                    <a:pt x="2492" y="0"/>
                    <a:pt x="24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" name="Google Shape;4249;p35">
              <a:extLst>
                <a:ext uri="{FF2B5EF4-FFF2-40B4-BE49-F238E27FC236}">
                  <a16:creationId xmlns:a16="http://schemas.microsoft.com/office/drawing/2014/main" id="{D9AAB410-425B-7422-EDD2-6EA8F545BE70}"/>
                </a:ext>
              </a:extLst>
            </p:cNvPr>
            <p:cNvSpPr/>
            <p:nvPr/>
          </p:nvSpPr>
          <p:spPr>
            <a:xfrm>
              <a:off x="6328400" y="2300250"/>
              <a:ext cx="31250" cy="110325"/>
            </a:xfrm>
            <a:custGeom>
              <a:avLst/>
              <a:gdLst/>
              <a:ahLst/>
              <a:cxnLst/>
              <a:rect l="l" t="t" r="r" b="b"/>
              <a:pathLst>
                <a:path w="1250" h="4413" extrusionOk="0">
                  <a:moveTo>
                    <a:pt x="248" y="0"/>
                  </a:moveTo>
                  <a:cubicBezTo>
                    <a:pt x="123" y="0"/>
                    <a:pt x="1" y="144"/>
                    <a:pt x="92" y="279"/>
                  </a:cubicBezTo>
                  <a:cubicBezTo>
                    <a:pt x="687" y="1158"/>
                    <a:pt x="908" y="2267"/>
                    <a:pt x="713" y="3312"/>
                  </a:cubicBezTo>
                  <a:cubicBezTo>
                    <a:pt x="660" y="3603"/>
                    <a:pt x="574" y="3889"/>
                    <a:pt x="456" y="4164"/>
                  </a:cubicBezTo>
                  <a:cubicBezTo>
                    <a:pt x="397" y="4301"/>
                    <a:pt x="516" y="4412"/>
                    <a:pt x="630" y="4412"/>
                  </a:cubicBezTo>
                  <a:cubicBezTo>
                    <a:pt x="688" y="4412"/>
                    <a:pt x="745" y="4383"/>
                    <a:pt x="776" y="4313"/>
                  </a:cubicBezTo>
                  <a:cubicBezTo>
                    <a:pt x="1236" y="3254"/>
                    <a:pt x="1250" y="2022"/>
                    <a:pt x="836" y="946"/>
                  </a:cubicBezTo>
                  <a:cubicBezTo>
                    <a:pt x="716" y="640"/>
                    <a:pt x="564" y="347"/>
                    <a:pt x="381" y="75"/>
                  </a:cubicBezTo>
                  <a:cubicBezTo>
                    <a:pt x="345" y="22"/>
                    <a:pt x="296" y="0"/>
                    <a:pt x="2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" name="Google Shape;4250;p35">
              <a:extLst>
                <a:ext uri="{FF2B5EF4-FFF2-40B4-BE49-F238E27FC236}">
                  <a16:creationId xmlns:a16="http://schemas.microsoft.com/office/drawing/2014/main" id="{119CFF75-2352-0DDC-BCA5-3824ACE6C6EF}"/>
                </a:ext>
              </a:extLst>
            </p:cNvPr>
            <p:cNvSpPr/>
            <p:nvPr/>
          </p:nvSpPr>
          <p:spPr>
            <a:xfrm>
              <a:off x="6299050" y="2242725"/>
              <a:ext cx="23300" cy="36100"/>
            </a:xfrm>
            <a:custGeom>
              <a:avLst/>
              <a:gdLst/>
              <a:ahLst/>
              <a:cxnLst/>
              <a:rect l="l" t="t" r="r" b="b"/>
              <a:pathLst>
                <a:path w="932" h="1444" extrusionOk="0">
                  <a:moveTo>
                    <a:pt x="209" y="0"/>
                  </a:moveTo>
                  <a:cubicBezTo>
                    <a:pt x="189" y="0"/>
                    <a:pt x="168" y="5"/>
                    <a:pt x="147" y="15"/>
                  </a:cubicBezTo>
                  <a:cubicBezTo>
                    <a:pt x="56" y="56"/>
                    <a:pt x="0" y="150"/>
                    <a:pt x="41" y="239"/>
                  </a:cubicBezTo>
                  <a:cubicBezTo>
                    <a:pt x="217" y="600"/>
                    <a:pt x="388" y="966"/>
                    <a:pt x="559" y="1327"/>
                  </a:cubicBezTo>
                  <a:cubicBezTo>
                    <a:pt x="589" y="1392"/>
                    <a:pt x="654" y="1443"/>
                    <a:pt x="726" y="1443"/>
                  </a:cubicBezTo>
                  <a:cubicBezTo>
                    <a:pt x="746" y="1443"/>
                    <a:pt x="767" y="1439"/>
                    <a:pt x="787" y="1430"/>
                  </a:cubicBezTo>
                  <a:cubicBezTo>
                    <a:pt x="869" y="1394"/>
                    <a:pt x="932" y="1293"/>
                    <a:pt x="891" y="1201"/>
                  </a:cubicBezTo>
                  <a:lnTo>
                    <a:pt x="373" y="116"/>
                  </a:lnTo>
                  <a:cubicBezTo>
                    <a:pt x="342" y="51"/>
                    <a:pt x="278" y="0"/>
                    <a:pt x="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" name="Google Shape;4251;p35">
              <a:extLst>
                <a:ext uri="{FF2B5EF4-FFF2-40B4-BE49-F238E27FC236}">
                  <a16:creationId xmlns:a16="http://schemas.microsoft.com/office/drawing/2014/main" id="{A87A94FB-5747-98FA-2056-4EF018BE9245}"/>
                </a:ext>
              </a:extLst>
            </p:cNvPr>
            <p:cNvSpPr/>
            <p:nvPr/>
          </p:nvSpPr>
          <p:spPr>
            <a:xfrm>
              <a:off x="6298150" y="2309350"/>
              <a:ext cx="21675" cy="50875"/>
            </a:xfrm>
            <a:custGeom>
              <a:avLst/>
              <a:gdLst/>
              <a:ahLst/>
              <a:cxnLst/>
              <a:rect l="l" t="t" r="r" b="b"/>
              <a:pathLst>
                <a:path w="867" h="2035" extrusionOk="0">
                  <a:moveTo>
                    <a:pt x="188" y="1"/>
                  </a:moveTo>
                  <a:cubicBezTo>
                    <a:pt x="167" y="1"/>
                    <a:pt x="147" y="4"/>
                    <a:pt x="128" y="12"/>
                  </a:cubicBezTo>
                  <a:cubicBezTo>
                    <a:pt x="44" y="43"/>
                    <a:pt x="0" y="146"/>
                    <a:pt x="24" y="238"/>
                  </a:cubicBezTo>
                  <a:cubicBezTo>
                    <a:pt x="186" y="799"/>
                    <a:pt x="345" y="1359"/>
                    <a:pt x="506" y="1923"/>
                  </a:cubicBezTo>
                  <a:cubicBezTo>
                    <a:pt x="526" y="1992"/>
                    <a:pt x="602" y="2035"/>
                    <a:pt x="674" y="2035"/>
                  </a:cubicBezTo>
                  <a:cubicBezTo>
                    <a:pt x="695" y="2035"/>
                    <a:pt x="716" y="2031"/>
                    <a:pt x="734" y="2024"/>
                  </a:cubicBezTo>
                  <a:cubicBezTo>
                    <a:pt x="821" y="1988"/>
                    <a:pt x="867" y="1889"/>
                    <a:pt x="835" y="1797"/>
                  </a:cubicBezTo>
                  <a:lnTo>
                    <a:pt x="354" y="113"/>
                  </a:lnTo>
                  <a:cubicBezTo>
                    <a:pt x="334" y="44"/>
                    <a:pt x="259" y="1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" name="Google Shape;4252;p35">
              <a:extLst>
                <a:ext uri="{FF2B5EF4-FFF2-40B4-BE49-F238E27FC236}">
                  <a16:creationId xmlns:a16="http://schemas.microsoft.com/office/drawing/2014/main" id="{11333FA2-B853-248A-4B04-9B6A9E94287A}"/>
                </a:ext>
              </a:extLst>
            </p:cNvPr>
            <p:cNvSpPr/>
            <p:nvPr/>
          </p:nvSpPr>
          <p:spPr>
            <a:xfrm>
              <a:off x="6030575" y="2423850"/>
              <a:ext cx="154950" cy="51925"/>
            </a:xfrm>
            <a:custGeom>
              <a:avLst/>
              <a:gdLst/>
              <a:ahLst/>
              <a:cxnLst/>
              <a:rect l="l" t="t" r="r" b="b"/>
              <a:pathLst>
                <a:path w="6198" h="2077" extrusionOk="0">
                  <a:moveTo>
                    <a:pt x="203" y="0"/>
                  </a:moveTo>
                  <a:cubicBezTo>
                    <a:pt x="137" y="0"/>
                    <a:pt x="70" y="43"/>
                    <a:pt x="42" y="103"/>
                  </a:cubicBezTo>
                  <a:cubicBezTo>
                    <a:pt x="1" y="185"/>
                    <a:pt x="44" y="291"/>
                    <a:pt x="126" y="339"/>
                  </a:cubicBezTo>
                  <a:cubicBezTo>
                    <a:pt x="1517" y="1136"/>
                    <a:pt x="3043" y="1675"/>
                    <a:pt x="4629" y="1930"/>
                  </a:cubicBezTo>
                  <a:cubicBezTo>
                    <a:pt x="5076" y="2002"/>
                    <a:pt x="5524" y="2050"/>
                    <a:pt x="5977" y="2077"/>
                  </a:cubicBezTo>
                  <a:cubicBezTo>
                    <a:pt x="5981" y="2077"/>
                    <a:pt x="5986" y="2077"/>
                    <a:pt x="5990" y="2077"/>
                  </a:cubicBezTo>
                  <a:cubicBezTo>
                    <a:pt x="6081" y="2077"/>
                    <a:pt x="6163" y="2031"/>
                    <a:pt x="6181" y="1932"/>
                  </a:cubicBezTo>
                  <a:cubicBezTo>
                    <a:pt x="6198" y="1829"/>
                    <a:pt x="6133" y="1735"/>
                    <a:pt x="6037" y="1728"/>
                  </a:cubicBezTo>
                  <a:cubicBezTo>
                    <a:pt x="4460" y="1641"/>
                    <a:pt x="2913" y="1268"/>
                    <a:pt x="1469" y="625"/>
                  </a:cubicBezTo>
                  <a:cubicBezTo>
                    <a:pt x="1060" y="442"/>
                    <a:pt x="663" y="240"/>
                    <a:pt x="275" y="19"/>
                  </a:cubicBezTo>
                  <a:cubicBezTo>
                    <a:pt x="252" y="6"/>
                    <a:pt x="228" y="0"/>
                    <a:pt x="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" name="Google Shape;4253;p35">
              <a:extLst>
                <a:ext uri="{FF2B5EF4-FFF2-40B4-BE49-F238E27FC236}">
                  <a16:creationId xmlns:a16="http://schemas.microsoft.com/office/drawing/2014/main" id="{0425FE55-26FE-DAD4-E337-8796A93D0BCE}"/>
                </a:ext>
              </a:extLst>
            </p:cNvPr>
            <p:cNvSpPr/>
            <p:nvPr/>
          </p:nvSpPr>
          <p:spPr>
            <a:xfrm>
              <a:off x="6074750" y="2478975"/>
              <a:ext cx="58150" cy="13975"/>
            </a:xfrm>
            <a:custGeom>
              <a:avLst/>
              <a:gdLst/>
              <a:ahLst/>
              <a:cxnLst/>
              <a:rect l="l" t="t" r="r" b="b"/>
              <a:pathLst>
                <a:path w="2326" h="559" extrusionOk="0">
                  <a:moveTo>
                    <a:pt x="185" y="0"/>
                  </a:moveTo>
                  <a:cubicBezTo>
                    <a:pt x="103" y="0"/>
                    <a:pt x="30" y="72"/>
                    <a:pt x="15" y="148"/>
                  </a:cubicBezTo>
                  <a:cubicBezTo>
                    <a:pt x="0" y="235"/>
                    <a:pt x="68" y="329"/>
                    <a:pt x="157" y="353"/>
                  </a:cubicBezTo>
                  <a:cubicBezTo>
                    <a:pt x="719" y="489"/>
                    <a:pt x="1295" y="558"/>
                    <a:pt x="1872" y="558"/>
                  </a:cubicBezTo>
                  <a:cubicBezTo>
                    <a:pt x="1967" y="558"/>
                    <a:pt x="2062" y="556"/>
                    <a:pt x="2157" y="553"/>
                  </a:cubicBezTo>
                  <a:cubicBezTo>
                    <a:pt x="2253" y="548"/>
                    <a:pt x="2325" y="449"/>
                    <a:pt x="2318" y="360"/>
                  </a:cubicBezTo>
                  <a:cubicBezTo>
                    <a:pt x="2304" y="269"/>
                    <a:pt x="2227" y="203"/>
                    <a:pt x="2139" y="203"/>
                  </a:cubicBezTo>
                  <a:cubicBezTo>
                    <a:pt x="2135" y="203"/>
                    <a:pt x="2130" y="203"/>
                    <a:pt x="2125" y="204"/>
                  </a:cubicBezTo>
                  <a:cubicBezTo>
                    <a:pt x="2047" y="206"/>
                    <a:pt x="1969" y="208"/>
                    <a:pt x="1891" y="208"/>
                  </a:cubicBezTo>
                  <a:cubicBezTo>
                    <a:pt x="1327" y="208"/>
                    <a:pt x="764" y="139"/>
                    <a:pt x="217" y="4"/>
                  </a:cubicBezTo>
                  <a:cubicBezTo>
                    <a:pt x="206" y="2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" name="Google Shape;4254;p35">
              <a:extLst>
                <a:ext uri="{FF2B5EF4-FFF2-40B4-BE49-F238E27FC236}">
                  <a16:creationId xmlns:a16="http://schemas.microsoft.com/office/drawing/2014/main" id="{A064BFE9-3A26-D400-CEFB-683A0EBC6AD9}"/>
                </a:ext>
              </a:extLst>
            </p:cNvPr>
            <p:cNvSpPr/>
            <p:nvPr/>
          </p:nvSpPr>
          <p:spPr>
            <a:xfrm>
              <a:off x="6016950" y="2692475"/>
              <a:ext cx="71350" cy="94850"/>
            </a:xfrm>
            <a:custGeom>
              <a:avLst/>
              <a:gdLst/>
              <a:ahLst/>
              <a:cxnLst/>
              <a:rect l="l" t="t" r="r" b="b"/>
              <a:pathLst>
                <a:path w="2854" h="3794" extrusionOk="0">
                  <a:moveTo>
                    <a:pt x="2620" y="1"/>
                  </a:moveTo>
                  <a:cubicBezTo>
                    <a:pt x="2561" y="1"/>
                    <a:pt x="2502" y="30"/>
                    <a:pt x="2469" y="99"/>
                  </a:cubicBezTo>
                  <a:cubicBezTo>
                    <a:pt x="1999" y="1067"/>
                    <a:pt x="1419" y="1977"/>
                    <a:pt x="736" y="2809"/>
                  </a:cubicBezTo>
                  <a:cubicBezTo>
                    <a:pt x="536" y="3050"/>
                    <a:pt x="329" y="3283"/>
                    <a:pt x="115" y="3510"/>
                  </a:cubicBezTo>
                  <a:cubicBezTo>
                    <a:pt x="1" y="3635"/>
                    <a:pt x="125" y="3794"/>
                    <a:pt x="260" y="3794"/>
                  </a:cubicBezTo>
                  <a:cubicBezTo>
                    <a:pt x="304" y="3794"/>
                    <a:pt x="349" y="3777"/>
                    <a:pt x="387" y="3736"/>
                  </a:cubicBezTo>
                  <a:cubicBezTo>
                    <a:pt x="1147" y="2930"/>
                    <a:pt x="1809" y="2037"/>
                    <a:pt x="2356" y="1074"/>
                  </a:cubicBezTo>
                  <a:cubicBezTo>
                    <a:pt x="2507" y="802"/>
                    <a:pt x="2652" y="528"/>
                    <a:pt x="2786" y="246"/>
                  </a:cubicBezTo>
                  <a:cubicBezTo>
                    <a:pt x="2853" y="111"/>
                    <a:pt x="2736" y="1"/>
                    <a:pt x="26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" name="Google Shape;4255;p35">
              <a:extLst>
                <a:ext uri="{FF2B5EF4-FFF2-40B4-BE49-F238E27FC236}">
                  <a16:creationId xmlns:a16="http://schemas.microsoft.com/office/drawing/2014/main" id="{147662D3-C5E8-2AD0-6763-7171F2D08935}"/>
                </a:ext>
              </a:extLst>
            </p:cNvPr>
            <p:cNvSpPr/>
            <p:nvPr/>
          </p:nvSpPr>
          <p:spPr>
            <a:xfrm>
              <a:off x="5972050" y="2791675"/>
              <a:ext cx="42225" cy="39625"/>
            </a:xfrm>
            <a:custGeom>
              <a:avLst/>
              <a:gdLst/>
              <a:ahLst/>
              <a:cxnLst/>
              <a:rect l="l" t="t" r="r" b="b"/>
              <a:pathLst>
                <a:path w="1689" h="1585" extrusionOk="0">
                  <a:moveTo>
                    <a:pt x="1433" y="1"/>
                  </a:moveTo>
                  <a:cubicBezTo>
                    <a:pt x="1389" y="1"/>
                    <a:pt x="1344" y="19"/>
                    <a:pt x="1307" y="61"/>
                  </a:cubicBezTo>
                  <a:cubicBezTo>
                    <a:pt x="934" y="495"/>
                    <a:pt x="529" y="897"/>
                    <a:pt x="96" y="1265"/>
                  </a:cubicBezTo>
                  <a:cubicBezTo>
                    <a:pt x="19" y="1323"/>
                    <a:pt x="0" y="1428"/>
                    <a:pt x="53" y="1510"/>
                  </a:cubicBezTo>
                  <a:cubicBezTo>
                    <a:pt x="85" y="1556"/>
                    <a:pt x="146" y="1585"/>
                    <a:pt x="205" y="1585"/>
                  </a:cubicBezTo>
                  <a:cubicBezTo>
                    <a:pt x="240" y="1585"/>
                    <a:pt x="274" y="1574"/>
                    <a:pt x="301" y="1551"/>
                  </a:cubicBezTo>
                  <a:cubicBezTo>
                    <a:pt x="758" y="1164"/>
                    <a:pt x="1184" y="743"/>
                    <a:pt x="1576" y="288"/>
                  </a:cubicBezTo>
                  <a:cubicBezTo>
                    <a:pt x="1688" y="160"/>
                    <a:pt x="1565" y="1"/>
                    <a:pt x="1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" name="Google Shape;4256;p35">
              <a:extLst>
                <a:ext uri="{FF2B5EF4-FFF2-40B4-BE49-F238E27FC236}">
                  <a16:creationId xmlns:a16="http://schemas.microsoft.com/office/drawing/2014/main" id="{A4EC4BA3-56D2-86F4-BFB7-EEA862947B62}"/>
                </a:ext>
              </a:extLst>
            </p:cNvPr>
            <p:cNvSpPr/>
            <p:nvPr/>
          </p:nvSpPr>
          <p:spPr>
            <a:xfrm>
              <a:off x="5998900" y="2717525"/>
              <a:ext cx="48350" cy="61375"/>
            </a:xfrm>
            <a:custGeom>
              <a:avLst/>
              <a:gdLst/>
              <a:ahLst/>
              <a:cxnLst/>
              <a:rect l="l" t="t" r="r" b="b"/>
              <a:pathLst>
                <a:path w="1934" h="2455" extrusionOk="0">
                  <a:moveTo>
                    <a:pt x="1701" y="1"/>
                  </a:moveTo>
                  <a:cubicBezTo>
                    <a:pt x="1641" y="1"/>
                    <a:pt x="1582" y="29"/>
                    <a:pt x="1547" y="98"/>
                  </a:cubicBezTo>
                  <a:cubicBezTo>
                    <a:pt x="1171" y="852"/>
                    <a:pt x="688" y="1550"/>
                    <a:pt x="115" y="2171"/>
                  </a:cubicBezTo>
                  <a:cubicBezTo>
                    <a:pt x="1" y="2296"/>
                    <a:pt x="125" y="2455"/>
                    <a:pt x="260" y="2455"/>
                  </a:cubicBezTo>
                  <a:cubicBezTo>
                    <a:pt x="304" y="2455"/>
                    <a:pt x="349" y="2438"/>
                    <a:pt x="387" y="2397"/>
                  </a:cubicBezTo>
                  <a:cubicBezTo>
                    <a:pt x="979" y="1752"/>
                    <a:pt x="1477" y="1027"/>
                    <a:pt x="1867" y="245"/>
                  </a:cubicBezTo>
                  <a:cubicBezTo>
                    <a:pt x="1934" y="111"/>
                    <a:pt x="1817" y="1"/>
                    <a:pt x="17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" name="Google Shape;4257;p35">
              <a:extLst>
                <a:ext uri="{FF2B5EF4-FFF2-40B4-BE49-F238E27FC236}">
                  <a16:creationId xmlns:a16="http://schemas.microsoft.com/office/drawing/2014/main" id="{6FB959A6-8C02-831E-6238-62B5C3D49529}"/>
                </a:ext>
              </a:extLst>
            </p:cNvPr>
            <p:cNvSpPr/>
            <p:nvPr/>
          </p:nvSpPr>
          <p:spPr>
            <a:xfrm>
              <a:off x="5991775" y="2595725"/>
              <a:ext cx="84000" cy="21950"/>
            </a:xfrm>
            <a:custGeom>
              <a:avLst/>
              <a:gdLst/>
              <a:ahLst/>
              <a:cxnLst/>
              <a:rect l="l" t="t" r="r" b="b"/>
              <a:pathLst>
                <a:path w="3360" h="878" extrusionOk="0">
                  <a:moveTo>
                    <a:pt x="2303" y="1"/>
                  </a:moveTo>
                  <a:cubicBezTo>
                    <a:pt x="1554" y="1"/>
                    <a:pt x="811" y="180"/>
                    <a:pt x="140" y="530"/>
                  </a:cubicBezTo>
                  <a:cubicBezTo>
                    <a:pt x="58" y="576"/>
                    <a:pt x="0" y="660"/>
                    <a:pt x="37" y="759"/>
                  </a:cubicBezTo>
                  <a:cubicBezTo>
                    <a:pt x="63" y="832"/>
                    <a:pt x="128" y="877"/>
                    <a:pt x="195" y="877"/>
                  </a:cubicBezTo>
                  <a:cubicBezTo>
                    <a:pt x="219" y="877"/>
                    <a:pt x="243" y="872"/>
                    <a:pt x="265" y="860"/>
                  </a:cubicBezTo>
                  <a:cubicBezTo>
                    <a:pt x="898" y="526"/>
                    <a:pt x="1599" y="353"/>
                    <a:pt x="2308" y="353"/>
                  </a:cubicBezTo>
                  <a:cubicBezTo>
                    <a:pt x="2569" y="353"/>
                    <a:pt x="2831" y="377"/>
                    <a:pt x="3091" y="424"/>
                  </a:cubicBezTo>
                  <a:cubicBezTo>
                    <a:pt x="3104" y="427"/>
                    <a:pt x="3116" y="428"/>
                    <a:pt x="3128" y="428"/>
                  </a:cubicBezTo>
                  <a:cubicBezTo>
                    <a:pt x="3318" y="428"/>
                    <a:pt x="3359" y="118"/>
                    <a:pt x="3148" y="78"/>
                  </a:cubicBezTo>
                  <a:cubicBezTo>
                    <a:pt x="2868" y="26"/>
                    <a:pt x="2585" y="1"/>
                    <a:pt x="23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" name="Google Shape;4258;p35">
              <a:extLst>
                <a:ext uri="{FF2B5EF4-FFF2-40B4-BE49-F238E27FC236}">
                  <a16:creationId xmlns:a16="http://schemas.microsoft.com/office/drawing/2014/main" id="{EF1C5B7E-295C-173C-AFF2-B94B63321695}"/>
                </a:ext>
              </a:extLst>
            </p:cNvPr>
            <p:cNvSpPr/>
            <p:nvPr/>
          </p:nvSpPr>
          <p:spPr>
            <a:xfrm>
              <a:off x="6126250" y="2828550"/>
              <a:ext cx="28500" cy="60700"/>
            </a:xfrm>
            <a:custGeom>
              <a:avLst/>
              <a:gdLst/>
              <a:ahLst/>
              <a:cxnLst/>
              <a:rect l="l" t="t" r="r" b="b"/>
              <a:pathLst>
                <a:path w="1140" h="2428" extrusionOk="0">
                  <a:moveTo>
                    <a:pt x="939" y="1"/>
                  </a:moveTo>
                  <a:cubicBezTo>
                    <a:pt x="862" y="1"/>
                    <a:pt x="786" y="45"/>
                    <a:pt x="771" y="144"/>
                  </a:cubicBezTo>
                  <a:cubicBezTo>
                    <a:pt x="655" y="856"/>
                    <a:pt x="419" y="1547"/>
                    <a:pt x="73" y="2182"/>
                  </a:cubicBezTo>
                  <a:cubicBezTo>
                    <a:pt x="0" y="2317"/>
                    <a:pt x="119" y="2427"/>
                    <a:pt x="238" y="2427"/>
                  </a:cubicBezTo>
                  <a:cubicBezTo>
                    <a:pt x="297" y="2427"/>
                    <a:pt x="357" y="2399"/>
                    <a:pt x="393" y="2334"/>
                  </a:cubicBezTo>
                  <a:cubicBezTo>
                    <a:pt x="751" y="1667"/>
                    <a:pt x="997" y="945"/>
                    <a:pt x="1120" y="199"/>
                  </a:cubicBezTo>
                  <a:cubicBezTo>
                    <a:pt x="1140" y="74"/>
                    <a:pt x="1038" y="1"/>
                    <a:pt x="9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" name="Google Shape;4259;p35">
              <a:extLst>
                <a:ext uri="{FF2B5EF4-FFF2-40B4-BE49-F238E27FC236}">
                  <a16:creationId xmlns:a16="http://schemas.microsoft.com/office/drawing/2014/main" id="{5DE3A9FF-DD75-7C7D-AABC-B2A2C8C744AF}"/>
                </a:ext>
              </a:extLst>
            </p:cNvPr>
            <p:cNvSpPr/>
            <p:nvPr/>
          </p:nvSpPr>
          <p:spPr>
            <a:xfrm>
              <a:off x="6077525" y="2916625"/>
              <a:ext cx="44125" cy="52850"/>
            </a:xfrm>
            <a:custGeom>
              <a:avLst/>
              <a:gdLst/>
              <a:ahLst/>
              <a:cxnLst/>
              <a:rect l="l" t="t" r="r" b="b"/>
              <a:pathLst>
                <a:path w="1765" h="2114" extrusionOk="0">
                  <a:moveTo>
                    <a:pt x="1526" y="1"/>
                  </a:moveTo>
                  <a:cubicBezTo>
                    <a:pt x="1467" y="1"/>
                    <a:pt x="1408" y="28"/>
                    <a:pt x="1372" y="93"/>
                  </a:cubicBezTo>
                  <a:cubicBezTo>
                    <a:pt x="1032" y="726"/>
                    <a:pt x="611" y="1309"/>
                    <a:pt x="118" y="1831"/>
                  </a:cubicBezTo>
                  <a:cubicBezTo>
                    <a:pt x="0" y="1954"/>
                    <a:pt x="125" y="2113"/>
                    <a:pt x="261" y="2113"/>
                  </a:cubicBezTo>
                  <a:cubicBezTo>
                    <a:pt x="306" y="2113"/>
                    <a:pt x="351" y="2096"/>
                    <a:pt x="390" y="2055"/>
                  </a:cubicBezTo>
                  <a:cubicBezTo>
                    <a:pt x="902" y="1513"/>
                    <a:pt x="1341" y="902"/>
                    <a:pt x="1692" y="245"/>
                  </a:cubicBezTo>
                  <a:cubicBezTo>
                    <a:pt x="1764" y="112"/>
                    <a:pt x="1645" y="1"/>
                    <a:pt x="1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" name="Google Shape;4260;p35">
              <a:extLst>
                <a:ext uri="{FF2B5EF4-FFF2-40B4-BE49-F238E27FC236}">
                  <a16:creationId xmlns:a16="http://schemas.microsoft.com/office/drawing/2014/main" id="{499C5971-7375-3225-A3AF-802B2BA0EB2B}"/>
                </a:ext>
              </a:extLst>
            </p:cNvPr>
            <p:cNvSpPr/>
            <p:nvPr/>
          </p:nvSpPr>
          <p:spPr>
            <a:xfrm>
              <a:off x="6334125" y="2838600"/>
              <a:ext cx="107300" cy="123900"/>
            </a:xfrm>
            <a:custGeom>
              <a:avLst/>
              <a:gdLst/>
              <a:ahLst/>
              <a:cxnLst/>
              <a:rect l="l" t="t" r="r" b="b"/>
              <a:pathLst>
                <a:path w="4292" h="4956" extrusionOk="0">
                  <a:moveTo>
                    <a:pt x="260" y="1"/>
                  </a:moveTo>
                  <a:cubicBezTo>
                    <a:pt x="117" y="1"/>
                    <a:pt x="0" y="194"/>
                    <a:pt x="143" y="310"/>
                  </a:cubicBezTo>
                  <a:cubicBezTo>
                    <a:pt x="1344" y="1299"/>
                    <a:pt x="2395" y="2459"/>
                    <a:pt x="3262" y="3751"/>
                  </a:cubicBezTo>
                  <a:cubicBezTo>
                    <a:pt x="3510" y="4117"/>
                    <a:pt x="3741" y="4495"/>
                    <a:pt x="3957" y="4882"/>
                  </a:cubicBezTo>
                  <a:cubicBezTo>
                    <a:pt x="3984" y="4932"/>
                    <a:pt x="4039" y="4956"/>
                    <a:pt x="4095" y="4956"/>
                  </a:cubicBezTo>
                  <a:cubicBezTo>
                    <a:pt x="4133" y="4956"/>
                    <a:pt x="4171" y="4945"/>
                    <a:pt x="4200" y="4923"/>
                  </a:cubicBezTo>
                  <a:cubicBezTo>
                    <a:pt x="4284" y="4863"/>
                    <a:pt x="4292" y="4762"/>
                    <a:pt x="4244" y="4678"/>
                  </a:cubicBezTo>
                  <a:cubicBezTo>
                    <a:pt x="3469" y="3294"/>
                    <a:pt x="2496" y="2030"/>
                    <a:pt x="1358" y="926"/>
                  </a:cubicBezTo>
                  <a:cubicBezTo>
                    <a:pt x="1040" y="615"/>
                    <a:pt x="711" y="322"/>
                    <a:pt x="369" y="42"/>
                  </a:cubicBezTo>
                  <a:cubicBezTo>
                    <a:pt x="333" y="13"/>
                    <a:pt x="296" y="1"/>
                    <a:pt x="2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" name="Google Shape;4261;p35">
              <a:extLst>
                <a:ext uri="{FF2B5EF4-FFF2-40B4-BE49-F238E27FC236}">
                  <a16:creationId xmlns:a16="http://schemas.microsoft.com/office/drawing/2014/main" id="{B085B1DC-8966-DD36-C74B-095FC137C768}"/>
                </a:ext>
              </a:extLst>
            </p:cNvPr>
            <p:cNvSpPr/>
            <p:nvPr/>
          </p:nvSpPr>
          <p:spPr>
            <a:xfrm>
              <a:off x="6460000" y="3006525"/>
              <a:ext cx="24200" cy="48550"/>
            </a:xfrm>
            <a:custGeom>
              <a:avLst/>
              <a:gdLst/>
              <a:ahLst/>
              <a:cxnLst/>
              <a:rect l="l" t="t" r="r" b="b"/>
              <a:pathLst>
                <a:path w="968" h="1942" extrusionOk="0">
                  <a:moveTo>
                    <a:pt x="192" y="0"/>
                  </a:moveTo>
                  <a:cubicBezTo>
                    <a:pt x="155" y="0"/>
                    <a:pt x="118" y="10"/>
                    <a:pt x="89" y="31"/>
                  </a:cubicBezTo>
                  <a:cubicBezTo>
                    <a:pt x="17" y="81"/>
                    <a:pt x="0" y="197"/>
                    <a:pt x="49" y="276"/>
                  </a:cubicBezTo>
                  <a:cubicBezTo>
                    <a:pt x="318" y="740"/>
                    <a:pt x="506" y="1251"/>
                    <a:pt x="602" y="1780"/>
                  </a:cubicBezTo>
                  <a:cubicBezTo>
                    <a:pt x="618" y="1870"/>
                    <a:pt x="687" y="1942"/>
                    <a:pt x="781" y="1942"/>
                  </a:cubicBezTo>
                  <a:cubicBezTo>
                    <a:pt x="786" y="1942"/>
                    <a:pt x="790" y="1942"/>
                    <a:pt x="795" y="1941"/>
                  </a:cubicBezTo>
                  <a:cubicBezTo>
                    <a:pt x="884" y="1932"/>
                    <a:pt x="968" y="1840"/>
                    <a:pt x="953" y="1749"/>
                  </a:cubicBezTo>
                  <a:cubicBezTo>
                    <a:pt x="845" y="1157"/>
                    <a:pt x="636" y="591"/>
                    <a:pt x="333" y="71"/>
                  </a:cubicBezTo>
                  <a:cubicBezTo>
                    <a:pt x="304" y="24"/>
                    <a:pt x="247" y="0"/>
                    <a:pt x="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" name="Google Shape;4262;p35">
              <a:extLst>
                <a:ext uri="{FF2B5EF4-FFF2-40B4-BE49-F238E27FC236}">
                  <a16:creationId xmlns:a16="http://schemas.microsoft.com/office/drawing/2014/main" id="{351B3096-2D85-6EAD-A9BA-6CAAB8B54AC9}"/>
                </a:ext>
              </a:extLst>
            </p:cNvPr>
            <p:cNvSpPr/>
            <p:nvPr/>
          </p:nvSpPr>
          <p:spPr>
            <a:xfrm>
              <a:off x="6400700" y="2961300"/>
              <a:ext cx="56250" cy="93800"/>
            </a:xfrm>
            <a:custGeom>
              <a:avLst/>
              <a:gdLst/>
              <a:ahLst/>
              <a:cxnLst/>
              <a:rect l="l" t="t" r="r" b="b"/>
              <a:pathLst>
                <a:path w="2250" h="3752" extrusionOk="0">
                  <a:moveTo>
                    <a:pt x="246" y="1"/>
                  </a:moveTo>
                  <a:cubicBezTo>
                    <a:pt x="122" y="1"/>
                    <a:pt x="0" y="145"/>
                    <a:pt x="88" y="280"/>
                  </a:cubicBezTo>
                  <a:cubicBezTo>
                    <a:pt x="784" y="1344"/>
                    <a:pt x="1381" y="2470"/>
                    <a:pt x="1867" y="3645"/>
                  </a:cubicBezTo>
                  <a:cubicBezTo>
                    <a:pt x="1898" y="3720"/>
                    <a:pt x="1961" y="3752"/>
                    <a:pt x="2025" y="3752"/>
                  </a:cubicBezTo>
                  <a:cubicBezTo>
                    <a:pt x="2136" y="3752"/>
                    <a:pt x="2249" y="3655"/>
                    <a:pt x="2194" y="3522"/>
                  </a:cubicBezTo>
                  <a:cubicBezTo>
                    <a:pt x="1699" y="2318"/>
                    <a:pt x="1090" y="1163"/>
                    <a:pt x="377" y="75"/>
                  </a:cubicBezTo>
                  <a:cubicBezTo>
                    <a:pt x="341" y="23"/>
                    <a:pt x="293" y="1"/>
                    <a:pt x="2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" name="Google Shape;4263;p35">
              <a:extLst>
                <a:ext uri="{FF2B5EF4-FFF2-40B4-BE49-F238E27FC236}">
                  <a16:creationId xmlns:a16="http://schemas.microsoft.com/office/drawing/2014/main" id="{26156DEA-D2E7-C410-CF5A-E73A31BE528E}"/>
                </a:ext>
              </a:extLst>
            </p:cNvPr>
            <p:cNvSpPr/>
            <p:nvPr/>
          </p:nvSpPr>
          <p:spPr>
            <a:xfrm>
              <a:off x="6018850" y="2341275"/>
              <a:ext cx="754375" cy="514650"/>
            </a:xfrm>
            <a:custGeom>
              <a:avLst/>
              <a:gdLst/>
              <a:ahLst/>
              <a:cxnLst/>
              <a:rect l="l" t="t" r="r" b="b"/>
              <a:pathLst>
                <a:path w="30175" h="20586" extrusionOk="0">
                  <a:moveTo>
                    <a:pt x="17289" y="0"/>
                  </a:moveTo>
                  <a:cubicBezTo>
                    <a:pt x="17186" y="0"/>
                    <a:pt x="17096" y="95"/>
                    <a:pt x="17100" y="191"/>
                  </a:cubicBezTo>
                  <a:cubicBezTo>
                    <a:pt x="17066" y="205"/>
                    <a:pt x="17040" y="234"/>
                    <a:pt x="17028" y="268"/>
                  </a:cubicBezTo>
                  <a:cubicBezTo>
                    <a:pt x="16607" y="1454"/>
                    <a:pt x="15565" y="2403"/>
                    <a:pt x="14332" y="2679"/>
                  </a:cubicBezTo>
                  <a:cubicBezTo>
                    <a:pt x="13952" y="2766"/>
                    <a:pt x="13560" y="2776"/>
                    <a:pt x="13201" y="2949"/>
                  </a:cubicBezTo>
                  <a:cubicBezTo>
                    <a:pt x="12845" y="3125"/>
                    <a:pt x="12571" y="3317"/>
                    <a:pt x="12231" y="3454"/>
                  </a:cubicBezTo>
                  <a:cubicBezTo>
                    <a:pt x="11626" y="3703"/>
                    <a:pt x="10980" y="3831"/>
                    <a:pt x="10329" y="3831"/>
                  </a:cubicBezTo>
                  <a:cubicBezTo>
                    <a:pt x="10294" y="3831"/>
                    <a:pt x="10259" y="3830"/>
                    <a:pt x="10224" y="3830"/>
                  </a:cubicBezTo>
                  <a:cubicBezTo>
                    <a:pt x="9459" y="3818"/>
                    <a:pt x="8710" y="3625"/>
                    <a:pt x="8034" y="3271"/>
                  </a:cubicBezTo>
                  <a:cubicBezTo>
                    <a:pt x="8009" y="3258"/>
                    <a:pt x="7984" y="3252"/>
                    <a:pt x="7960" y="3252"/>
                  </a:cubicBezTo>
                  <a:cubicBezTo>
                    <a:pt x="7879" y="3252"/>
                    <a:pt x="7808" y="3320"/>
                    <a:pt x="7786" y="3401"/>
                  </a:cubicBezTo>
                  <a:cubicBezTo>
                    <a:pt x="7562" y="4280"/>
                    <a:pt x="7052" y="5055"/>
                    <a:pt x="6402" y="5678"/>
                  </a:cubicBezTo>
                  <a:cubicBezTo>
                    <a:pt x="5752" y="6301"/>
                    <a:pt x="4917" y="6802"/>
                    <a:pt x="4053" y="7127"/>
                  </a:cubicBezTo>
                  <a:cubicBezTo>
                    <a:pt x="3808" y="7221"/>
                    <a:pt x="3546" y="7283"/>
                    <a:pt x="3314" y="7413"/>
                  </a:cubicBezTo>
                  <a:cubicBezTo>
                    <a:pt x="3081" y="7543"/>
                    <a:pt x="2864" y="7769"/>
                    <a:pt x="2932" y="8051"/>
                  </a:cubicBezTo>
                  <a:cubicBezTo>
                    <a:pt x="2941" y="8118"/>
                    <a:pt x="2987" y="8176"/>
                    <a:pt x="3052" y="8203"/>
                  </a:cubicBezTo>
                  <a:cubicBezTo>
                    <a:pt x="3235" y="8893"/>
                    <a:pt x="3110" y="9635"/>
                    <a:pt x="2790" y="10272"/>
                  </a:cubicBezTo>
                  <a:cubicBezTo>
                    <a:pt x="2472" y="10910"/>
                    <a:pt x="1895" y="11490"/>
                    <a:pt x="1264" y="11902"/>
                  </a:cubicBezTo>
                  <a:cubicBezTo>
                    <a:pt x="910" y="12130"/>
                    <a:pt x="535" y="12328"/>
                    <a:pt x="145" y="12491"/>
                  </a:cubicBezTo>
                  <a:cubicBezTo>
                    <a:pt x="0" y="12552"/>
                    <a:pt x="12" y="12722"/>
                    <a:pt x="104" y="12800"/>
                  </a:cubicBezTo>
                  <a:cubicBezTo>
                    <a:pt x="129" y="12855"/>
                    <a:pt x="189" y="12901"/>
                    <a:pt x="250" y="12901"/>
                  </a:cubicBezTo>
                  <a:cubicBezTo>
                    <a:pt x="258" y="12901"/>
                    <a:pt x="267" y="12900"/>
                    <a:pt x="275" y="12898"/>
                  </a:cubicBezTo>
                  <a:cubicBezTo>
                    <a:pt x="368" y="12879"/>
                    <a:pt x="461" y="12870"/>
                    <a:pt x="553" y="12870"/>
                  </a:cubicBezTo>
                  <a:cubicBezTo>
                    <a:pt x="923" y="12870"/>
                    <a:pt x="1279" y="13013"/>
                    <a:pt x="1611" y="13175"/>
                  </a:cubicBezTo>
                  <a:cubicBezTo>
                    <a:pt x="2027" y="13375"/>
                    <a:pt x="2393" y="13572"/>
                    <a:pt x="2708" y="13875"/>
                  </a:cubicBezTo>
                  <a:cubicBezTo>
                    <a:pt x="3365" y="14513"/>
                    <a:pt x="3353" y="15490"/>
                    <a:pt x="3067" y="16301"/>
                  </a:cubicBezTo>
                  <a:cubicBezTo>
                    <a:pt x="2965" y="16573"/>
                    <a:pt x="2850" y="16838"/>
                    <a:pt x="2715" y="17095"/>
                  </a:cubicBezTo>
                  <a:cubicBezTo>
                    <a:pt x="2655" y="17216"/>
                    <a:pt x="2552" y="17355"/>
                    <a:pt x="2648" y="17488"/>
                  </a:cubicBezTo>
                  <a:cubicBezTo>
                    <a:pt x="2687" y="17536"/>
                    <a:pt x="2746" y="17563"/>
                    <a:pt x="2806" y="17563"/>
                  </a:cubicBezTo>
                  <a:cubicBezTo>
                    <a:pt x="2827" y="17563"/>
                    <a:pt x="2849" y="17560"/>
                    <a:pt x="2869" y="17553"/>
                  </a:cubicBezTo>
                  <a:lnTo>
                    <a:pt x="2896" y="17553"/>
                  </a:lnTo>
                  <a:cubicBezTo>
                    <a:pt x="2901" y="17553"/>
                    <a:pt x="2906" y="17553"/>
                    <a:pt x="2911" y="17553"/>
                  </a:cubicBezTo>
                  <a:cubicBezTo>
                    <a:pt x="3185" y="17553"/>
                    <a:pt x="3454" y="17745"/>
                    <a:pt x="3567" y="17993"/>
                  </a:cubicBezTo>
                  <a:cubicBezTo>
                    <a:pt x="3596" y="18056"/>
                    <a:pt x="3615" y="18121"/>
                    <a:pt x="3627" y="18188"/>
                  </a:cubicBezTo>
                  <a:cubicBezTo>
                    <a:pt x="3639" y="18289"/>
                    <a:pt x="3627" y="18388"/>
                    <a:pt x="3680" y="18477"/>
                  </a:cubicBezTo>
                  <a:cubicBezTo>
                    <a:pt x="3786" y="18653"/>
                    <a:pt x="4029" y="18643"/>
                    <a:pt x="4212" y="18669"/>
                  </a:cubicBezTo>
                  <a:cubicBezTo>
                    <a:pt x="4920" y="18787"/>
                    <a:pt x="5649" y="18997"/>
                    <a:pt x="6219" y="19447"/>
                  </a:cubicBezTo>
                  <a:cubicBezTo>
                    <a:pt x="6376" y="19570"/>
                    <a:pt x="6518" y="19709"/>
                    <a:pt x="6643" y="19863"/>
                  </a:cubicBezTo>
                  <a:cubicBezTo>
                    <a:pt x="6787" y="20044"/>
                    <a:pt x="6920" y="20231"/>
                    <a:pt x="7093" y="20388"/>
                  </a:cubicBezTo>
                  <a:cubicBezTo>
                    <a:pt x="7103" y="20410"/>
                    <a:pt x="7117" y="20429"/>
                    <a:pt x="7134" y="20446"/>
                  </a:cubicBezTo>
                  <a:cubicBezTo>
                    <a:pt x="7170" y="20477"/>
                    <a:pt x="7208" y="20491"/>
                    <a:pt x="7247" y="20491"/>
                  </a:cubicBezTo>
                  <a:cubicBezTo>
                    <a:pt x="7296" y="20491"/>
                    <a:pt x="7345" y="20468"/>
                    <a:pt x="7384" y="20431"/>
                  </a:cubicBezTo>
                  <a:cubicBezTo>
                    <a:pt x="7748" y="20080"/>
                    <a:pt x="8272" y="19932"/>
                    <a:pt x="8771" y="19932"/>
                  </a:cubicBezTo>
                  <a:cubicBezTo>
                    <a:pt x="8816" y="19932"/>
                    <a:pt x="8861" y="19933"/>
                    <a:pt x="8905" y="19935"/>
                  </a:cubicBezTo>
                  <a:cubicBezTo>
                    <a:pt x="9610" y="19972"/>
                    <a:pt x="10270" y="20265"/>
                    <a:pt x="10898" y="20566"/>
                  </a:cubicBezTo>
                  <a:cubicBezTo>
                    <a:pt x="10922" y="20580"/>
                    <a:pt x="10947" y="20586"/>
                    <a:pt x="10973" y="20586"/>
                  </a:cubicBezTo>
                  <a:cubicBezTo>
                    <a:pt x="11020" y="20586"/>
                    <a:pt x="11066" y="20564"/>
                    <a:pt x="11095" y="20525"/>
                  </a:cubicBezTo>
                  <a:lnTo>
                    <a:pt x="11112" y="20537"/>
                  </a:lnTo>
                  <a:cubicBezTo>
                    <a:pt x="11144" y="20564"/>
                    <a:pt x="11181" y="20576"/>
                    <a:pt x="11217" y="20576"/>
                  </a:cubicBezTo>
                  <a:cubicBezTo>
                    <a:pt x="11267" y="20576"/>
                    <a:pt x="11317" y="20553"/>
                    <a:pt x="11358" y="20515"/>
                  </a:cubicBezTo>
                  <a:cubicBezTo>
                    <a:pt x="11728" y="20159"/>
                    <a:pt x="12195" y="19921"/>
                    <a:pt x="12703" y="19832"/>
                  </a:cubicBezTo>
                  <a:cubicBezTo>
                    <a:pt x="12840" y="19809"/>
                    <a:pt x="12976" y="19798"/>
                    <a:pt x="13111" y="19798"/>
                  </a:cubicBezTo>
                  <a:cubicBezTo>
                    <a:pt x="13551" y="19798"/>
                    <a:pt x="13981" y="19909"/>
                    <a:pt x="14405" y="20049"/>
                  </a:cubicBezTo>
                  <a:cubicBezTo>
                    <a:pt x="14958" y="20231"/>
                    <a:pt x="15541" y="20448"/>
                    <a:pt x="16147" y="20494"/>
                  </a:cubicBezTo>
                  <a:cubicBezTo>
                    <a:pt x="16267" y="20503"/>
                    <a:pt x="16387" y="20507"/>
                    <a:pt x="16507" y="20507"/>
                  </a:cubicBezTo>
                  <a:cubicBezTo>
                    <a:pt x="16767" y="20507"/>
                    <a:pt x="17027" y="20486"/>
                    <a:pt x="17285" y="20443"/>
                  </a:cubicBezTo>
                  <a:cubicBezTo>
                    <a:pt x="18652" y="20308"/>
                    <a:pt x="19947" y="19743"/>
                    <a:pt x="21124" y="19040"/>
                  </a:cubicBezTo>
                  <a:cubicBezTo>
                    <a:pt x="21800" y="18638"/>
                    <a:pt x="22450" y="18186"/>
                    <a:pt x="23088" y="17724"/>
                  </a:cubicBezTo>
                  <a:cubicBezTo>
                    <a:pt x="23726" y="17259"/>
                    <a:pt x="24385" y="16754"/>
                    <a:pt x="24980" y="16207"/>
                  </a:cubicBezTo>
                  <a:cubicBezTo>
                    <a:pt x="25632" y="15606"/>
                    <a:pt x="26217" y="14937"/>
                    <a:pt x="26672" y="14174"/>
                  </a:cubicBezTo>
                  <a:cubicBezTo>
                    <a:pt x="26681" y="14162"/>
                    <a:pt x="26691" y="14150"/>
                    <a:pt x="26698" y="14138"/>
                  </a:cubicBezTo>
                  <a:cubicBezTo>
                    <a:pt x="27170" y="13293"/>
                    <a:pt x="27105" y="12277"/>
                    <a:pt x="27406" y="11380"/>
                  </a:cubicBezTo>
                  <a:cubicBezTo>
                    <a:pt x="27673" y="10583"/>
                    <a:pt x="28118" y="9856"/>
                    <a:pt x="28708" y="9257"/>
                  </a:cubicBezTo>
                  <a:cubicBezTo>
                    <a:pt x="28999" y="8963"/>
                    <a:pt x="29324" y="8703"/>
                    <a:pt x="29675" y="8484"/>
                  </a:cubicBezTo>
                  <a:lnTo>
                    <a:pt x="29812" y="8612"/>
                  </a:lnTo>
                  <a:cubicBezTo>
                    <a:pt x="29847" y="8641"/>
                    <a:pt x="29883" y="8654"/>
                    <a:pt x="29919" y="8654"/>
                  </a:cubicBezTo>
                  <a:cubicBezTo>
                    <a:pt x="30058" y="8654"/>
                    <a:pt x="30174" y="8457"/>
                    <a:pt x="30036" y="8340"/>
                  </a:cubicBezTo>
                  <a:lnTo>
                    <a:pt x="29887" y="8205"/>
                  </a:lnTo>
                  <a:cubicBezTo>
                    <a:pt x="29882" y="8186"/>
                    <a:pt x="29875" y="8167"/>
                    <a:pt x="29865" y="8150"/>
                  </a:cubicBezTo>
                  <a:cubicBezTo>
                    <a:pt x="29841" y="8116"/>
                    <a:pt x="29805" y="8094"/>
                    <a:pt x="29764" y="8085"/>
                  </a:cubicBezTo>
                  <a:cubicBezTo>
                    <a:pt x="28765" y="7100"/>
                    <a:pt x="28096" y="5830"/>
                    <a:pt x="27851" y="4451"/>
                  </a:cubicBezTo>
                  <a:cubicBezTo>
                    <a:pt x="27774" y="4027"/>
                    <a:pt x="27740" y="3596"/>
                    <a:pt x="27747" y="3165"/>
                  </a:cubicBezTo>
                  <a:cubicBezTo>
                    <a:pt x="27747" y="3075"/>
                    <a:pt x="27654" y="3006"/>
                    <a:pt x="27571" y="3006"/>
                  </a:cubicBezTo>
                  <a:cubicBezTo>
                    <a:pt x="27565" y="3006"/>
                    <a:pt x="27560" y="3006"/>
                    <a:pt x="27555" y="3007"/>
                  </a:cubicBezTo>
                  <a:lnTo>
                    <a:pt x="27543" y="3007"/>
                  </a:lnTo>
                  <a:cubicBezTo>
                    <a:pt x="26691" y="1989"/>
                    <a:pt x="25252" y="1866"/>
                    <a:pt x="24113" y="1312"/>
                  </a:cubicBezTo>
                  <a:cubicBezTo>
                    <a:pt x="23964" y="1245"/>
                    <a:pt x="23822" y="1165"/>
                    <a:pt x="23687" y="1074"/>
                  </a:cubicBezTo>
                  <a:cubicBezTo>
                    <a:pt x="23507" y="958"/>
                    <a:pt x="23333" y="862"/>
                    <a:pt x="23112" y="862"/>
                  </a:cubicBezTo>
                  <a:cubicBezTo>
                    <a:pt x="22888" y="862"/>
                    <a:pt x="22696" y="946"/>
                    <a:pt x="22496" y="999"/>
                  </a:cubicBezTo>
                  <a:cubicBezTo>
                    <a:pt x="22320" y="1048"/>
                    <a:pt x="22142" y="1086"/>
                    <a:pt x="21962" y="1115"/>
                  </a:cubicBezTo>
                  <a:cubicBezTo>
                    <a:pt x="21636" y="1167"/>
                    <a:pt x="21307" y="1194"/>
                    <a:pt x="20978" y="1194"/>
                  </a:cubicBezTo>
                  <a:cubicBezTo>
                    <a:pt x="20551" y="1194"/>
                    <a:pt x="20125" y="1149"/>
                    <a:pt x="19707" y="1060"/>
                  </a:cubicBezTo>
                  <a:cubicBezTo>
                    <a:pt x="18871" y="886"/>
                    <a:pt x="18084" y="537"/>
                    <a:pt x="17396" y="37"/>
                  </a:cubicBezTo>
                  <a:cubicBezTo>
                    <a:pt x="17361" y="11"/>
                    <a:pt x="17324" y="0"/>
                    <a:pt x="172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" name="Google Shape;4264;p35">
              <a:extLst>
                <a:ext uri="{FF2B5EF4-FFF2-40B4-BE49-F238E27FC236}">
                  <a16:creationId xmlns:a16="http://schemas.microsoft.com/office/drawing/2014/main" id="{F408A48E-3CDD-3135-BF58-11BA308AF580}"/>
                </a:ext>
              </a:extLst>
            </p:cNvPr>
            <p:cNvSpPr/>
            <p:nvPr/>
          </p:nvSpPr>
          <p:spPr>
            <a:xfrm>
              <a:off x="6166750" y="2760675"/>
              <a:ext cx="35525" cy="25050"/>
            </a:xfrm>
            <a:custGeom>
              <a:avLst/>
              <a:gdLst/>
              <a:ahLst/>
              <a:cxnLst/>
              <a:rect l="l" t="t" r="r" b="b"/>
              <a:pathLst>
                <a:path w="1421" h="1002" extrusionOk="0">
                  <a:moveTo>
                    <a:pt x="196" y="0"/>
                  </a:moveTo>
                  <a:cubicBezTo>
                    <a:pt x="142" y="0"/>
                    <a:pt x="85" y="23"/>
                    <a:pt x="53" y="62"/>
                  </a:cubicBezTo>
                  <a:cubicBezTo>
                    <a:pt x="0" y="132"/>
                    <a:pt x="5" y="240"/>
                    <a:pt x="75" y="312"/>
                  </a:cubicBezTo>
                  <a:cubicBezTo>
                    <a:pt x="376" y="620"/>
                    <a:pt x="744" y="851"/>
                    <a:pt x="1153" y="989"/>
                  </a:cubicBezTo>
                  <a:cubicBezTo>
                    <a:pt x="1177" y="997"/>
                    <a:pt x="1203" y="1002"/>
                    <a:pt x="1229" y="1002"/>
                  </a:cubicBezTo>
                  <a:cubicBezTo>
                    <a:pt x="1294" y="1002"/>
                    <a:pt x="1357" y="972"/>
                    <a:pt x="1386" y="904"/>
                  </a:cubicBezTo>
                  <a:cubicBezTo>
                    <a:pt x="1420" y="825"/>
                    <a:pt x="1394" y="700"/>
                    <a:pt x="1300" y="671"/>
                  </a:cubicBezTo>
                  <a:cubicBezTo>
                    <a:pt x="919" y="546"/>
                    <a:pt x="578" y="329"/>
                    <a:pt x="301" y="40"/>
                  </a:cubicBezTo>
                  <a:cubicBezTo>
                    <a:pt x="274" y="13"/>
                    <a:pt x="236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" name="Google Shape;4265;p35">
              <a:extLst>
                <a:ext uri="{FF2B5EF4-FFF2-40B4-BE49-F238E27FC236}">
                  <a16:creationId xmlns:a16="http://schemas.microsoft.com/office/drawing/2014/main" id="{031F7BFA-30AD-2047-4A58-19407819A646}"/>
                </a:ext>
              </a:extLst>
            </p:cNvPr>
            <p:cNvSpPr/>
            <p:nvPr/>
          </p:nvSpPr>
          <p:spPr>
            <a:xfrm>
              <a:off x="6222650" y="2788600"/>
              <a:ext cx="45500" cy="17675"/>
            </a:xfrm>
            <a:custGeom>
              <a:avLst/>
              <a:gdLst/>
              <a:ahLst/>
              <a:cxnLst/>
              <a:rect l="l" t="t" r="r" b="b"/>
              <a:pathLst>
                <a:path w="1820" h="707" extrusionOk="0">
                  <a:moveTo>
                    <a:pt x="260" y="0"/>
                  </a:moveTo>
                  <a:cubicBezTo>
                    <a:pt x="94" y="0"/>
                    <a:pt x="1" y="256"/>
                    <a:pt x="183" y="336"/>
                  </a:cubicBezTo>
                  <a:cubicBezTo>
                    <a:pt x="630" y="533"/>
                    <a:pt x="1107" y="659"/>
                    <a:pt x="1596" y="707"/>
                  </a:cubicBezTo>
                  <a:cubicBezTo>
                    <a:pt x="1600" y="707"/>
                    <a:pt x="1604" y="707"/>
                    <a:pt x="1608" y="707"/>
                  </a:cubicBezTo>
                  <a:cubicBezTo>
                    <a:pt x="1700" y="707"/>
                    <a:pt x="1784" y="657"/>
                    <a:pt x="1800" y="562"/>
                  </a:cubicBezTo>
                  <a:cubicBezTo>
                    <a:pt x="1819" y="461"/>
                    <a:pt x="1752" y="365"/>
                    <a:pt x="1656" y="355"/>
                  </a:cubicBezTo>
                  <a:cubicBezTo>
                    <a:pt x="1198" y="317"/>
                    <a:pt x="751" y="204"/>
                    <a:pt x="332" y="16"/>
                  </a:cubicBezTo>
                  <a:cubicBezTo>
                    <a:pt x="307" y="5"/>
                    <a:pt x="283" y="0"/>
                    <a:pt x="2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" name="Google Shape;4266;p35">
              <a:extLst>
                <a:ext uri="{FF2B5EF4-FFF2-40B4-BE49-F238E27FC236}">
                  <a16:creationId xmlns:a16="http://schemas.microsoft.com/office/drawing/2014/main" id="{9E6B403D-3378-3975-F17D-47D6D9E2D431}"/>
                </a:ext>
              </a:extLst>
            </p:cNvPr>
            <p:cNvSpPr/>
            <p:nvPr/>
          </p:nvSpPr>
          <p:spPr>
            <a:xfrm>
              <a:off x="6296000" y="2799875"/>
              <a:ext cx="59950" cy="11175"/>
            </a:xfrm>
            <a:custGeom>
              <a:avLst/>
              <a:gdLst/>
              <a:ahLst/>
              <a:cxnLst/>
              <a:rect l="l" t="t" r="r" b="b"/>
              <a:pathLst>
                <a:path w="2398" h="447" extrusionOk="0">
                  <a:moveTo>
                    <a:pt x="244" y="1"/>
                  </a:moveTo>
                  <a:cubicBezTo>
                    <a:pt x="45" y="1"/>
                    <a:pt x="0" y="320"/>
                    <a:pt x="214" y="347"/>
                  </a:cubicBezTo>
                  <a:cubicBezTo>
                    <a:pt x="678" y="414"/>
                    <a:pt x="1146" y="447"/>
                    <a:pt x="1615" y="447"/>
                  </a:cubicBezTo>
                  <a:cubicBezTo>
                    <a:pt x="1802" y="447"/>
                    <a:pt x="1989" y="442"/>
                    <a:pt x="2175" y="431"/>
                  </a:cubicBezTo>
                  <a:cubicBezTo>
                    <a:pt x="2398" y="420"/>
                    <a:pt x="2367" y="82"/>
                    <a:pt x="2151" y="82"/>
                  </a:cubicBezTo>
                  <a:cubicBezTo>
                    <a:pt x="2147" y="82"/>
                    <a:pt x="2143" y="82"/>
                    <a:pt x="2139" y="82"/>
                  </a:cubicBezTo>
                  <a:cubicBezTo>
                    <a:pt x="1965" y="92"/>
                    <a:pt x="1790" y="97"/>
                    <a:pt x="1616" y="97"/>
                  </a:cubicBezTo>
                  <a:cubicBezTo>
                    <a:pt x="1167" y="97"/>
                    <a:pt x="719" y="65"/>
                    <a:pt x="274" y="3"/>
                  </a:cubicBezTo>
                  <a:cubicBezTo>
                    <a:pt x="264" y="1"/>
                    <a:pt x="254" y="1"/>
                    <a:pt x="2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" name="Google Shape;4267;p35">
              <a:extLst>
                <a:ext uri="{FF2B5EF4-FFF2-40B4-BE49-F238E27FC236}">
                  <a16:creationId xmlns:a16="http://schemas.microsoft.com/office/drawing/2014/main" id="{E7D8D6C0-EA9B-F4ED-11EE-08204D8C5D9A}"/>
                </a:ext>
              </a:extLst>
            </p:cNvPr>
            <p:cNvSpPr/>
            <p:nvPr/>
          </p:nvSpPr>
          <p:spPr>
            <a:xfrm>
              <a:off x="6206575" y="2756750"/>
              <a:ext cx="27375" cy="15050"/>
            </a:xfrm>
            <a:custGeom>
              <a:avLst/>
              <a:gdLst/>
              <a:ahLst/>
              <a:cxnLst/>
              <a:rect l="l" t="t" r="r" b="b"/>
              <a:pathLst>
                <a:path w="1095" h="602" extrusionOk="0">
                  <a:moveTo>
                    <a:pt x="194" y="0"/>
                  </a:moveTo>
                  <a:cubicBezTo>
                    <a:pt x="144" y="0"/>
                    <a:pt x="95" y="21"/>
                    <a:pt x="61" y="63"/>
                  </a:cubicBezTo>
                  <a:cubicBezTo>
                    <a:pt x="0" y="140"/>
                    <a:pt x="10" y="248"/>
                    <a:pt x="82" y="313"/>
                  </a:cubicBezTo>
                  <a:cubicBezTo>
                    <a:pt x="279" y="499"/>
                    <a:pt x="542" y="602"/>
                    <a:pt x="814" y="602"/>
                  </a:cubicBezTo>
                  <a:cubicBezTo>
                    <a:pt x="837" y="602"/>
                    <a:pt x="860" y="601"/>
                    <a:pt x="884" y="599"/>
                  </a:cubicBezTo>
                  <a:cubicBezTo>
                    <a:pt x="1095" y="558"/>
                    <a:pt x="1067" y="248"/>
                    <a:pt x="852" y="248"/>
                  </a:cubicBezTo>
                  <a:cubicBezTo>
                    <a:pt x="852" y="248"/>
                    <a:pt x="851" y="248"/>
                    <a:pt x="850" y="248"/>
                  </a:cubicBezTo>
                  <a:lnTo>
                    <a:pt x="790" y="248"/>
                  </a:lnTo>
                  <a:cubicBezTo>
                    <a:pt x="785" y="244"/>
                    <a:pt x="773" y="243"/>
                    <a:pt x="763" y="243"/>
                  </a:cubicBezTo>
                  <a:cubicBezTo>
                    <a:pt x="756" y="243"/>
                    <a:pt x="749" y="243"/>
                    <a:pt x="746" y="243"/>
                  </a:cubicBezTo>
                  <a:lnTo>
                    <a:pt x="710" y="238"/>
                  </a:lnTo>
                  <a:lnTo>
                    <a:pt x="621" y="219"/>
                  </a:lnTo>
                  <a:lnTo>
                    <a:pt x="609" y="219"/>
                  </a:lnTo>
                  <a:cubicBezTo>
                    <a:pt x="597" y="214"/>
                    <a:pt x="585" y="209"/>
                    <a:pt x="573" y="207"/>
                  </a:cubicBezTo>
                  <a:lnTo>
                    <a:pt x="494" y="176"/>
                  </a:lnTo>
                  <a:lnTo>
                    <a:pt x="455" y="152"/>
                  </a:lnTo>
                  <a:lnTo>
                    <a:pt x="434" y="142"/>
                  </a:lnTo>
                  <a:lnTo>
                    <a:pt x="429" y="142"/>
                  </a:lnTo>
                  <a:lnTo>
                    <a:pt x="414" y="130"/>
                  </a:lnTo>
                  <a:lnTo>
                    <a:pt x="378" y="103"/>
                  </a:lnTo>
                  <a:lnTo>
                    <a:pt x="308" y="43"/>
                  </a:lnTo>
                  <a:cubicBezTo>
                    <a:pt x="275" y="14"/>
                    <a:pt x="234" y="0"/>
                    <a:pt x="1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" name="Google Shape;4268;p35">
              <a:extLst>
                <a:ext uri="{FF2B5EF4-FFF2-40B4-BE49-F238E27FC236}">
                  <a16:creationId xmlns:a16="http://schemas.microsoft.com/office/drawing/2014/main" id="{69F4DF2F-B60F-1974-ED09-7AB8C52C4812}"/>
                </a:ext>
              </a:extLst>
            </p:cNvPr>
            <p:cNvSpPr/>
            <p:nvPr/>
          </p:nvSpPr>
          <p:spPr>
            <a:xfrm>
              <a:off x="6260550" y="2776175"/>
              <a:ext cx="32025" cy="11875"/>
            </a:xfrm>
            <a:custGeom>
              <a:avLst/>
              <a:gdLst/>
              <a:ahLst/>
              <a:cxnLst/>
              <a:rect l="l" t="t" r="r" b="b"/>
              <a:pathLst>
                <a:path w="1281" h="475" extrusionOk="0">
                  <a:moveTo>
                    <a:pt x="183" y="1"/>
                  </a:moveTo>
                  <a:cubicBezTo>
                    <a:pt x="102" y="1"/>
                    <a:pt x="23" y="73"/>
                    <a:pt x="12" y="150"/>
                  </a:cubicBezTo>
                  <a:cubicBezTo>
                    <a:pt x="0" y="236"/>
                    <a:pt x="63" y="325"/>
                    <a:pt x="157" y="354"/>
                  </a:cubicBezTo>
                  <a:cubicBezTo>
                    <a:pt x="425" y="435"/>
                    <a:pt x="704" y="475"/>
                    <a:pt x="983" y="475"/>
                  </a:cubicBezTo>
                  <a:cubicBezTo>
                    <a:pt x="1027" y="475"/>
                    <a:pt x="1071" y="474"/>
                    <a:pt x="1114" y="472"/>
                  </a:cubicBezTo>
                  <a:cubicBezTo>
                    <a:pt x="1211" y="460"/>
                    <a:pt x="1281" y="376"/>
                    <a:pt x="1271" y="280"/>
                  </a:cubicBezTo>
                  <a:cubicBezTo>
                    <a:pt x="1259" y="188"/>
                    <a:pt x="1182" y="120"/>
                    <a:pt x="1092" y="120"/>
                  </a:cubicBezTo>
                  <a:cubicBezTo>
                    <a:pt x="1088" y="120"/>
                    <a:pt x="1083" y="120"/>
                    <a:pt x="1078" y="121"/>
                  </a:cubicBezTo>
                  <a:lnTo>
                    <a:pt x="874" y="121"/>
                  </a:lnTo>
                  <a:cubicBezTo>
                    <a:pt x="802" y="118"/>
                    <a:pt x="729" y="111"/>
                    <a:pt x="657" y="101"/>
                  </a:cubicBezTo>
                  <a:cubicBezTo>
                    <a:pt x="508" y="82"/>
                    <a:pt x="361" y="48"/>
                    <a:pt x="217" y="5"/>
                  </a:cubicBezTo>
                  <a:cubicBezTo>
                    <a:pt x="206" y="2"/>
                    <a:pt x="195" y="1"/>
                    <a:pt x="1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" name="Google Shape;4269;p35">
              <a:extLst>
                <a:ext uri="{FF2B5EF4-FFF2-40B4-BE49-F238E27FC236}">
                  <a16:creationId xmlns:a16="http://schemas.microsoft.com/office/drawing/2014/main" id="{5C053DAE-FECC-1F64-86FB-BD47A774A761}"/>
                </a:ext>
              </a:extLst>
            </p:cNvPr>
            <p:cNvSpPr/>
            <p:nvPr/>
          </p:nvSpPr>
          <p:spPr>
            <a:xfrm>
              <a:off x="6327200" y="2778475"/>
              <a:ext cx="26625" cy="12825"/>
            </a:xfrm>
            <a:custGeom>
              <a:avLst/>
              <a:gdLst/>
              <a:ahLst/>
              <a:cxnLst/>
              <a:rect l="l" t="t" r="r" b="b"/>
              <a:pathLst>
                <a:path w="1065" h="513" extrusionOk="0">
                  <a:moveTo>
                    <a:pt x="866" y="1"/>
                  </a:moveTo>
                  <a:cubicBezTo>
                    <a:pt x="844" y="1"/>
                    <a:pt x="822" y="6"/>
                    <a:pt x="800" y="17"/>
                  </a:cubicBezTo>
                  <a:cubicBezTo>
                    <a:pt x="747" y="41"/>
                    <a:pt x="696" y="60"/>
                    <a:pt x="643" y="79"/>
                  </a:cubicBezTo>
                  <a:lnTo>
                    <a:pt x="554" y="106"/>
                  </a:lnTo>
                  <a:lnTo>
                    <a:pt x="513" y="118"/>
                  </a:lnTo>
                  <a:lnTo>
                    <a:pt x="504" y="118"/>
                  </a:lnTo>
                  <a:cubicBezTo>
                    <a:pt x="393" y="139"/>
                    <a:pt x="280" y="154"/>
                    <a:pt x="167" y="156"/>
                  </a:cubicBezTo>
                  <a:cubicBezTo>
                    <a:pt x="71" y="166"/>
                    <a:pt x="1" y="252"/>
                    <a:pt x="10" y="349"/>
                  </a:cubicBezTo>
                  <a:cubicBezTo>
                    <a:pt x="22" y="442"/>
                    <a:pt x="101" y="513"/>
                    <a:pt x="194" y="513"/>
                  </a:cubicBezTo>
                  <a:cubicBezTo>
                    <a:pt x="197" y="513"/>
                    <a:pt x="200" y="513"/>
                    <a:pt x="203" y="512"/>
                  </a:cubicBezTo>
                  <a:cubicBezTo>
                    <a:pt x="451" y="505"/>
                    <a:pt x="696" y="450"/>
                    <a:pt x="923" y="346"/>
                  </a:cubicBezTo>
                  <a:cubicBezTo>
                    <a:pt x="1007" y="308"/>
                    <a:pt x="1065" y="212"/>
                    <a:pt x="1024" y="118"/>
                  </a:cubicBezTo>
                  <a:cubicBezTo>
                    <a:pt x="995" y="47"/>
                    <a:pt x="933" y="1"/>
                    <a:pt x="8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" name="Google Shape;4270;p35">
              <a:extLst>
                <a:ext uri="{FF2B5EF4-FFF2-40B4-BE49-F238E27FC236}">
                  <a16:creationId xmlns:a16="http://schemas.microsoft.com/office/drawing/2014/main" id="{46D5F39E-FE72-5857-607C-D71809D0D988}"/>
                </a:ext>
              </a:extLst>
            </p:cNvPr>
            <p:cNvSpPr/>
            <p:nvPr/>
          </p:nvSpPr>
          <p:spPr>
            <a:xfrm>
              <a:off x="6245800" y="2470325"/>
              <a:ext cx="37400" cy="23500"/>
            </a:xfrm>
            <a:custGeom>
              <a:avLst/>
              <a:gdLst/>
              <a:ahLst/>
              <a:cxnLst/>
              <a:rect l="l" t="t" r="r" b="b"/>
              <a:pathLst>
                <a:path w="1496" h="940" extrusionOk="0">
                  <a:moveTo>
                    <a:pt x="1298" y="0"/>
                  </a:moveTo>
                  <a:cubicBezTo>
                    <a:pt x="1263" y="0"/>
                    <a:pt x="1227" y="9"/>
                    <a:pt x="1194" y="27"/>
                  </a:cubicBezTo>
                  <a:lnTo>
                    <a:pt x="97" y="627"/>
                  </a:lnTo>
                  <a:cubicBezTo>
                    <a:pt x="15" y="672"/>
                    <a:pt x="1" y="802"/>
                    <a:pt x="53" y="870"/>
                  </a:cubicBezTo>
                  <a:cubicBezTo>
                    <a:pt x="89" y="914"/>
                    <a:pt x="143" y="939"/>
                    <a:pt x="201" y="939"/>
                  </a:cubicBezTo>
                  <a:cubicBezTo>
                    <a:pt x="234" y="939"/>
                    <a:pt x="269" y="931"/>
                    <a:pt x="301" y="913"/>
                  </a:cubicBezTo>
                  <a:lnTo>
                    <a:pt x="1399" y="314"/>
                  </a:lnTo>
                  <a:cubicBezTo>
                    <a:pt x="1481" y="268"/>
                    <a:pt x="1495" y="141"/>
                    <a:pt x="1440" y="68"/>
                  </a:cubicBezTo>
                  <a:cubicBezTo>
                    <a:pt x="1407" y="24"/>
                    <a:pt x="1354" y="0"/>
                    <a:pt x="1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" name="Google Shape;4271;p35">
              <a:extLst>
                <a:ext uri="{FF2B5EF4-FFF2-40B4-BE49-F238E27FC236}">
                  <a16:creationId xmlns:a16="http://schemas.microsoft.com/office/drawing/2014/main" id="{42E17B4D-915E-FD91-EF10-F67167891F4A}"/>
                </a:ext>
              </a:extLst>
            </p:cNvPr>
            <p:cNvSpPr/>
            <p:nvPr/>
          </p:nvSpPr>
          <p:spPr>
            <a:xfrm>
              <a:off x="6201150" y="2508950"/>
              <a:ext cx="28975" cy="30900"/>
            </a:xfrm>
            <a:custGeom>
              <a:avLst/>
              <a:gdLst/>
              <a:ahLst/>
              <a:cxnLst/>
              <a:rect l="l" t="t" r="r" b="b"/>
              <a:pathLst>
                <a:path w="1159" h="1236" extrusionOk="0">
                  <a:moveTo>
                    <a:pt x="958" y="0"/>
                  </a:moveTo>
                  <a:cubicBezTo>
                    <a:pt x="904" y="0"/>
                    <a:pt x="851" y="24"/>
                    <a:pt x="817" y="71"/>
                  </a:cubicBezTo>
                  <a:cubicBezTo>
                    <a:pt x="578" y="367"/>
                    <a:pt x="342" y="658"/>
                    <a:pt x="102" y="949"/>
                  </a:cubicBezTo>
                  <a:cubicBezTo>
                    <a:pt x="1" y="1083"/>
                    <a:pt x="116" y="1235"/>
                    <a:pt x="245" y="1235"/>
                  </a:cubicBezTo>
                  <a:cubicBezTo>
                    <a:pt x="288" y="1235"/>
                    <a:pt x="333" y="1218"/>
                    <a:pt x="371" y="1178"/>
                  </a:cubicBezTo>
                  <a:cubicBezTo>
                    <a:pt x="610" y="884"/>
                    <a:pt x="850" y="593"/>
                    <a:pt x="1089" y="300"/>
                  </a:cubicBezTo>
                  <a:cubicBezTo>
                    <a:pt x="1158" y="225"/>
                    <a:pt x="1151" y="107"/>
                    <a:pt x="1074" y="42"/>
                  </a:cubicBezTo>
                  <a:cubicBezTo>
                    <a:pt x="1040" y="14"/>
                    <a:pt x="999" y="0"/>
                    <a:pt x="9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" name="Google Shape;4272;p35">
              <a:extLst>
                <a:ext uri="{FF2B5EF4-FFF2-40B4-BE49-F238E27FC236}">
                  <a16:creationId xmlns:a16="http://schemas.microsoft.com/office/drawing/2014/main" id="{1DE57E98-7517-4EE9-D9A7-44F90AA24E66}"/>
                </a:ext>
              </a:extLst>
            </p:cNvPr>
            <p:cNvSpPr/>
            <p:nvPr/>
          </p:nvSpPr>
          <p:spPr>
            <a:xfrm>
              <a:off x="6199350" y="2477900"/>
              <a:ext cx="34500" cy="31725"/>
            </a:xfrm>
            <a:custGeom>
              <a:avLst/>
              <a:gdLst/>
              <a:ahLst/>
              <a:cxnLst/>
              <a:rect l="l" t="t" r="r" b="b"/>
              <a:pathLst>
                <a:path w="1380" h="1269" extrusionOk="0">
                  <a:moveTo>
                    <a:pt x="1179" y="1"/>
                  </a:moveTo>
                  <a:cubicBezTo>
                    <a:pt x="1145" y="1"/>
                    <a:pt x="1110" y="11"/>
                    <a:pt x="1079" y="33"/>
                  </a:cubicBezTo>
                  <a:cubicBezTo>
                    <a:pt x="672" y="268"/>
                    <a:pt x="325" y="593"/>
                    <a:pt x="61" y="981"/>
                  </a:cubicBezTo>
                  <a:cubicBezTo>
                    <a:pt x="10" y="1055"/>
                    <a:pt x="1" y="1166"/>
                    <a:pt x="82" y="1226"/>
                  </a:cubicBezTo>
                  <a:cubicBezTo>
                    <a:pt x="120" y="1254"/>
                    <a:pt x="164" y="1269"/>
                    <a:pt x="206" y="1269"/>
                  </a:cubicBezTo>
                  <a:cubicBezTo>
                    <a:pt x="255" y="1269"/>
                    <a:pt x="302" y="1249"/>
                    <a:pt x="333" y="1205"/>
                  </a:cubicBezTo>
                  <a:cubicBezTo>
                    <a:pt x="576" y="841"/>
                    <a:pt x="901" y="538"/>
                    <a:pt x="1281" y="319"/>
                  </a:cubicBezTo>
                  <a:cubicBezTo>
                    <a:pt x="1360" y="273"/>
                    <a:pt x="1380" y="143"/>
                    <a:pt x="1322" y="73"/>
                  </a:cubicBezTo>
                  <a:cubicBezTo>
                    <a:pt x="1288" y="26"/>
                    <a:pt x="1234" y="1"/>
                    <a:pt x="1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" name="Google Shape;4273;p35">
              <a:extLst>
                <a:ext uri="{FF2B5EF4-FFF2-40B4-BE49-F238E27FC236}">
                  <a16:creationId xmlns:a16="http://schemas.microsoft.com/office/drawing/2014/main" id="{87A16F12-1102-D6A4-AA8F-2F1D0624DDFF}"/>
                </a:ext>
              </a:extLst>
            </p:cNvPr>
            <p:cNvSpPr/>
            <p:nvPr/>
          </p:nvSpPr>
          <p:spPr>
            <a:xfrm>
              <a:off x="6246275" y="2497825"/>
              <a:ext cx="30725" cy="25125"/>
            </a:xfrm>
            <a:custGeom>
              <a:avLst/>
              <a:gdLst/>
              <a:ahLst/>
              <a:cxnLst/>
              <a:rect l="l" t="t" r="r" b="b"/>
              <a:pathLst>
                <a:path w="1229" h="1005" extrusionOk="0">
                  <a:moveTo>
                    <a:pt x="1020" y="1"/>
                  </a:moveTo>
                  <a:cubicBezTo>
                    <a:pt x="986" y="1"/>
                    <a:pt x="952" y="12"/>
                    <a:pt x="923" y="35"/>
                  </a:cubicBezTo>
                  <a:lnTo>
                    <a:pt x="104" y="682"/>
                  </a:lnTo>
                  <a:cubicBezTo>
                    <a:pt x="32" y="740"/>
                    <a:pt x="1" y="850"/>
                    <a:pt x="61" y="930"/>
                  </a:cubicBezTo>
                  <a:cubicBezTo>
                    <a:pt x="98" y="977"/>
                    <a:pt x="153" y="1005"/>
                    <a:pt x="209" y="1005"/>
                  </a:cubicBezTo>
                  <a:cubicBezTo>
                    <a:pt x="243" y="1005"/>
                    <a:pt x="278" y="994"/>
                    <a:pt x="309" y="971"/>
                  </a:cubicBezTo>
                  <a:lnTo>
                    <a:pt x="1127" y="321"/>
                  </a:lnTo>
                  <a:cubicBezTo>
                    <a:pt x="1199" y="263"/>
                    <a:pt x="1228" y="155"/>
                    <a:pt x="1168" y="78"/>
                  </a:cubicBezTo>
                  <a:cubicBezTo>
                    <a:pt x="1131" y="29"/>
                    <a:pt x="1075" y="1"/>
                    <a:pt x="10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" name="Google Shape;4274;p35">
              <a:extLst>
                <a:ext uri="{FF2B5EF4-FFF2-40B4-BE49-F238E27FC236}">
                  <a16:creationId xmlns:a16="http://schemas.microsoft.com/office/drawing/2014/main" id="{B98B19E6-47EB-1AD0-B4EE-FD175372892D}"/>
                </a:ext>
              </a:extLst>
            </p:cNvPr>
            <p:cNvSpPr/>
            <p:nvPr/>
          </p:nvSpPr>
          <p:spPr>
            <a:xfrm>
              <a:off x="6145225" y="2592125"/>
              <a:ext cx="26600" cy="52175"/>
            </a:xfrm>
            <a:custGeom>
              <a:avLst/>
              <a:gdLst/>
              <a:ahLst/>
              <a:cxnLst/>
              <a:rect l="l" t="t" r="r" b="b"/>
              <a:pathLst>
                <a:path w="1064" h="2087" extrusionOk="0">
                  <a:moveTo>
                    <a:pt x="865" y="0"/>
                  </a:moveTo>
                  <a:cubicBezTo>
                    <a:pt x="799" y="0"/>
                    <a:pt x="731" y="38"/>
                    <a:pt x="695" y="99"/>
                  </a:cubicBezTo>
                  <a:cubicBezTo>
                    <a:pt x="375" y="652"/>
                    <a:pt x="146" y="1257"/>
                    <a:pt x="24" y="1887"/>
                  </a:cubicBezTo>
                  <a:cubicBezTo>
                    <a:pt x="0" y="2013"/>
                    <a:pt x="102" y="2086"/>
                    <a:pt x="202" y="2086"/>
                  </a:cubicBezTo>
                  <a:cubicBezTo>
                    <a:pt x="278" y="2086"/>
                    <a:pt x="354" y="2043"/>
                    <a:pt x="373" y="1947"/>
                  </a:cubicBezTo>
                  <a:cubicBezTo>
                    <a:pt x="488" y="1348"/>
                    <a:pt x="705" y="775"/>
                    <a:pt x="1015" y="250"/>
                  </a:cubicBezTo>
                  <a:cubicBezTo>
                    <a:pt x="1063" y="169"/>
                    <a:pt x="1008" y="53"/>
                    <a:pt x="931" y="15"/>
                  </a:cubicBezTo>
                  <a:cubicBezTo>
                    <a:pt x="910" y="5"/>
                    <a:pt x="888" y="0"/>
                    <a:pt x="8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8" name="Google Shape;4275;p35">
              <a:extLst>
                <a:ext uri="{FF2B5EF4-FFF2-40B4-BE49-F238E27FC236}">
                  <a16:creationId xmlns:a16="http://schemas.microsoft.com/office/drawing/2014/main" id="{4B52E108-EE9B-0FF9-4510-0BAB97DE078D}"/>
                </a:ext>
              </a:extLst>
            </p:cNvPr>
            <p:cNvSpPr/>
            <p:nvPr/>
          </p:nvSpPr>
          <p:spPr>
            <a:xfrm>
              <a:off x="6123775" y="2608200"/>
              <a:ext cx="17550" cy="36075"/>
            </a:xfrm>
            <a:custGeom>
              <a:avLst/>
              <a:gdLst/>
              <a:ahLst/>
              <a:cxnLst/>
              <a:rect l="l" t="t" r="r" b="b"/>
              <a:pathLst>
                <a:path w="702" h="1443" extrusionOk="0">
                  <a:moveTo>
                    <a:pt x="510" y="1"/>
                  </a:moveTo>
                  <a:cubicBezTo>
                    <a:pt x="431" y="1"/>
                    <a:pt x="354" y="59"/>
                    <a:pt x="328" y="149"/>
                  </a:cubicBezTo>
                  <a:lnTo>
                    <a:pt x="27" y="1239"/>
                  </a:lnTo>
                  <a:cubicBezTo>
                    <a:pt x="1" y="1328"/>
                    <a:pt x="83" y="1432"/>
                    <a:pt x="169" y="1441"/>
                  </a:cubicBezTo>
                  <a:cubicBezTo>
                    <a:pt x="175" y="1442"/>
                    <a:pt x="182" y="1442"/>
                    <a:pt x="188" y="1442"/>
                  </a:cubicBezTo>
                  <a:cubicBezTo>
                    <a:pt x="269" y="1442"/>
                    <a:pt x="349" y="1386"/>
                    <a:pt x="374" y="1299"/>
                  </a:cubicBezTo>
                  <a:lnTo>
                    <a:pt x="677" y="209"/>
                  </a:lnTo>
                  <a:cubicBezTo>
                    <a:pt x="701" y="118"/>
                    <a:pt x="622" y="17"/>
                    <a:pt x="533" y="2"/>
                  </a:cubicBezTo>
                  <a:cubicBezTo>
                    <a:pt x="525" y="1"/>
                    <a:pt x="518" y="1"/>
                    <a:pt x="5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" name="Google Shape;4276;p35">
              <a:extLst>
                <a:ext uri="{FF2B5EF4-FFF2-40B4-BE49-F238E27FC236}">
                  <a16:creationId xmlns:a16="http://schemas.microsoft.com/office/drawing/2014/main" id="{2305BAD3-0803-9813-FA9A-D069BC3A8A19}"/>
                </a:ext>
              </a:extLst>
            </p:cNvPr>
            <p:cNvSpPr/>
            <p:nvPr/>
          </p:nvSpPr>
          <p:spPr>
            <a:xfrm>
              <a:off x="6425875" y="2434100"/>
              <a:ext cx="71500" cy="17175"/>
            </a:xfrm>
            <a:custGeom>
              <a:avLst/>
              <a:gdLst/>
              <a:ahLst/>
              <a:cxnLst/>
              <a:rect l="l" t="t" r="r" b="b"/>
              <a:pathLst>
                <a:path w="2860" h="687" extrusionOk="0">
                  <a:moveTo>
                    <a:pt x="2609" y="1"/>
                  </a:moveTo>
                  <a:cubicBezTo>
                    <a:pt x="2606" y="1"/>
                    <a:pt x="2603" y="1"/>
                    <a:pt x="2600" y="1"/>
                  </a:cubicBezTo>
                  <a:cubicBezTo>
                    <a:pt x="1770" y="35"/>
                    <a:pt x="944" y="153"/>
                    <a:pt x="138" y="353"/>
                  </a:cubicBezTo>
                  <a:cubicBezTo>
                    <a:pt x="44" y="374"/>
                    <a:pt x="1" y="497"/>
                    <a:pt x="32" y="579"/>
                  </a:cubicBezTo>
                  <a:cubicBezTo>
                    <a:pt x="56" y="644"/>
                    <a:pt x="131" y="686"/>
                    <a:pt x="209" y="686"/>
                  </a:cubicBezTo>
                  <a:cubicBezTo>
                    <a:pt x="226" y="686"/>
                    <a:pt x="244" y="684"/>
                    <a:pt x="261" y="680"/>
                  </a:cubicBezTo>
                  <a:cubicBezTo>
                    <a:pt x="1040" y="492"/>
                    <a:pt x="1835" y="381"/>
                    <a:pt x="2636" y="353"/>
                  </a:cubicBezTo>
                  <a:cubicBezTo>
                    <a:pt x="2859" y="343"/>
                    <a:pt x="2827" y="1"/>
                    <a:pt x="2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" name="Google Shape;4277;p35">
              <a:extLst>
                <a:ext uri="{FF2B5EF4-FFF2-40B4-BE49-F238E27FC236}">
                  <a16:creationId xmlns:a16="http://schemas.microsoft.com/office/drawing/2014/main" id="{F75D0A8B-B726-964F-5355-D116BB654836}"/>
                </a:ext>
              </a:extLst>
            </p:cNvPr>
            <p:cNvSpPr/>
            <p:nvPr/>
          </p:nvSpPr>
          <p:spPr>
            <a:xfrm>
              <a:off x="6472825" y="2417575"/>
              <a:ext cx="57550" cy="11975"/>
            </a:xfrm>
            <a:custGeom>
              <a:avLst/>
              <a:gdLst/>
              <a:ahLst/>
              <a:cxnLst/>
              <a:rect l="l" t="t" r="r" b="b"/>
              <a:pathLst>
                <a:path w="2302" h="479" extrusionOk="0">
                  <a:moveTo>
                    <a:pt x="1336" y="0"/>
                  </a:moveTo>
                  <a:cubicBezTo>
                    <a:pt x="944" y="0"/>
                    <a:pt x="553" y="42"/>
                    <a:pt x="168" y="125"/>
                  </a:cubicBezTo>
                  <a:cubicBezTo>
                    <a:pt x="77" y="145"/>
                    <a:pt x="0" y="217"/>
                    <a:pt x="12" y="318"/>
                  </a:cubicBezTo>
                  <a:cubicBezTo>
                    <a:pt x="23" y="409"/>
                    <a:pt x="93" y="478"/>
                    <a:pt x="173" y="478"/>
                  </a:cubicBezTo>
                  <a:cubicBezTo>
                    <a:pt x="183" y="478"/>
                    <a:pt x="194" y="477"/>
                    <a:pt x="205" y="474"/>
                  </a:cubicBezTo>
                  <a:cubicBezTo>
                    <a:pt x="573" y="393"/>
                    <a:pt x="948" y="353"/>
                    <a:pt x="1324" y="353"/>
                  </a:cubicBezTo>
                  <a:cubicBezTo>
                    <a:pt x="1558" y="353"/>
                    <a:pt x="1793" y="368"/>
                    <a:pt x="2026" y="400"/>
                  </a:cubicBezTo>
                  <a:cubicBezTo>
                    <a:pt x="2035" y="401"/>
                    <a:pt x="2044" y="402"/>
                    <a:pt x="2053" y="402"/>
                  </a:cubicBezTo>
                  <a:cubicBezTo>
                    <a:pt x="2255" y="402"/>
                    <a:pt x="2301" y="83"/>
                    <a:pt x="2087" y="51"/>
                  </a:cubicBezTo>
                  <a:cubicBezTo>
                    <a:pt x="1837" y="17"/>
                    <a:pt x="1587" y="0"/>
                    <a:pt x="13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" name="Google Shape;4278;p35">
              <a:extLst>
                <a:ext uri="{FF2B5EF4-FFF2-40B4-BE49-F238E27FC236}">
                  <a16:creationId xmlns:a16="http://schemas.microsoft.com/office/drawing/2014/main" id="{93958424-E02B-61F8-D54A-98882588122B}"/>
                </a:ext>
              </a:extLst>
            </p:cNvPr>
            <p:cNvSpPr/>
            <p:nvPr/>
          </p:nvSpPr>
          <p:spPr>
            <a:xfrm>
              <a:off x="6514500" y="2398550"/>
              <a:ext cx="60200" cy="13950"/>
            </a:xfrm>
            <a:custGeom>
              <a:avLst/>
              <a:gdLst/>
              <a:ahLst/>
              <a:cxnLst/>
              <a:rect l="l" t="t" r="r" b="b"/>
              <a:pathLst>
                <a:path w="2408" h="558" extrusionOk="0">
                  <a:moveTo>
                    <a:pt x="825" y="0"/>
                  </a:moveTo>
                  <a:cubicBezTo>
                    <a:pt x="623" y="0"/>
                    <a:pt x="420" y="13"/>
                    <a:pt x="217" y="39"/>
                  </a:cubicBezTo>
                  <a:cubicBezTo>
                    <a:pt x="0" y="67"/>
                    <a:pt x="25" y="392"/>
                    <a:pt x="228" y="392"/>
                  </a:cubicBezTo>
                  <a:cubicBezTo>
                    <a:pt x="236" y="392"/>
                    <a:pt x="245" y="392"/>
                    <a:pt x="254" y="391"/>
                  </a:cubicBezTo>
                  <a:cubicBezTo>
                    <a:pt x="450" y="364"/>
                    <a:pt x="647" y="350"/>
                    <a:pt x="844" y="350"/>
                  </a:cubicBezTo>
                  <a:cubicBezTo>
                    <a:pt x="1279" y="350"/>
                    <a:pt x="1714" y="416"/>
                    <a:pt x="2131" y="545"/>
                  </a:cubicBezTo>
                  <a:cubicBezTo>
                    <a:pt x="2156" y="553"/>
                    <a:pt x="2183" y="557"/>
                    <a:pt x="2209" y="557"/>
                  </a:cubicBezTo>
                  <a:cubicBezTo>
                    <a:pt x="2274" y="557"/>
                    <a:pt x="2335" y="529"/>
                    <a:pt x="2364" y="460"/>
                  </a:cubicBezTo>
                  <a:cubicBezTo>
                    <a:pt x="2408" y="362"/>
                    <a:pt x="2371" y="254"/>
                    <a:pt x="2280" y="225"/>
                  </a:cubicBezTo>
                  <a:cubicBezTo>
                    <a:pt x="1808" y="76"/>
                    <a:pt x="1318" y="0"/>
                    <a:pt x="8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" name="Google Shape;4279;p35">
              <a:extLst>
                <a:ext uri="{FF2B5EF4-FFF2-40B4-BE49-F238E27FC236}">
                  <a16:creationId xmlns:a16="http://schemas.microsoft.com/office/drawing/2014/main" id="{6A4C2769-0B2D-EF66-F507-FA1680F7233E}"/>
                </a:ext>
              </a:extLst>
            </p:cNvPr>
            <p:cNvSpPr/>
            <p:nvPr/>
          </p:nvSpPr>
          <p:spPr>
            <a:xfrm>
              <a:off x="6354825" y="2426825"/>
              <a:ext cx="49850" cy="23275"/>
            </a:xfrm>
            <a:custGeom>
              <a:avLst/>
              <a:gdLst/>
              <a:ahLst/>
              <a:cxnLst/>
              <a:rect l="l" t="t" r="r" b="b"/>
              <a:pathLst>
                <a:path w="1994" h="931" extrusionOk="0">
                  <a:moveTo>
                    <a:pt x="1786" y="1"/>
                  </a:moveTo>
                  <a:cubicBezTo>
                    <a:pt x="1769" y="1"/>
                    <a:pt x="1751" y="3"/>
                    <a:pt x="1733" y="8"/>
                  </a:cubicBezTo>
                  <a:cubicBezTo>
                    <a:pt x="1192" y="172"/>
                    <a:pt x="657" y="367"/>
                    <a:pt x="135" y="588"/>
                  </a:cubicBezTo>
                  <a:cubicBezTo>
                    <a:pt x="46" y="624"/>
                    <a:pt x="0" y="725"/>
                    <a:pt x="34" y="817"/>
                  </a:cubicBezTo>
                  <a:cubicBezTo>
                    <a:pt x="61" y="887"/>
                    <a:pt x="129" y="930"/>
                    <a:pt x="201" y="930"/>
                  </a:cubicBezTo>
                  <a:cubicBezTo>
                    <a:pt x="221" y="930"/>
                    <a:pt x="241" y="927"/>
                    <a:pt x="260" y="920"/>
                  </a:cubicBezTo>
                  <a:cubicBezTo>
                    <a:pt x="780" y="697"/>
                    <a:pt x="1315" y="502"/>
                    <a:pt x="1856" y="338"/>
                  </a:cubicBezTo>
                  <a:cubicBezTo>
                    <a:pt x="1950" y="311"/>
                    <a:pt x="1993" y="198"/>
                    <a:pt x="1962" y="114"/>
                  </a:cubicBezTo>
                  <a:cubicBezTo>
                    <a:pt x="1938" y="46"/>
                    <a:pt x="1864" y="1"/>
                    <a:pt x="17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" name="Google Shape;4280;p35">
              <a:extLst>
                <a:ext uri="{FF2B5EF4-FFF2-40B4-BE49-F238E27FC236}">
                  <a16:creationId xmlns:a16="http://schemas.microsoft.com/office/drawing/2014/main" id="{750631D4-A42A-CBD2-59E9-6BC9A71903C9}"/>
                </a:ext>
              </a:extLst>
            </p:cNvPr>
            <p:cNvSpPr/>
            <p:nvPr/>
          </p:nvSpPr>
          <p:spPr>
            <a:xfrm>
              <a:off x="6603250" y="2479225"/>
              <a:ext cx="42100" cy="27800"/>
            </a:xfrm>
            <a:custGeom>
              <a:avLst/>
              <a:gdLst/>
              <a:ahLst/>
              <a:cxnLst/>
              <a:rect l="l" t="t" r="r" b="b"/>
              <a:pathLst>
                <a:path w="1684" h="1112" extrusionOk="0">
                  <a:moveTo>
                    <a:pt x="201" y="0"/>
                  </a:moveTo>
                  <a:cubicBezTo>
                    <a:pt x="135" y="0"/>
                    <a:pt x="71" y="37"/>
                    <a:pt x="39" y="100"/>
                  </a:cubicBezTo>
                  <a:cubicBezTo>
                    <a:pt x="1" y="184"/>
                    <a:pt x="37" y="297"/>
                    <a:pt x="123" y="333"/>
                  </a:cubicBezTo>
                  <a:cubicBezTo>
                    <a:pt x="559" y="514"/>
                    <a:pt x="961" y="762"/>
                    <a:pt x="1317" y="1067"/>
                  </a:cubicBezTo>
                  <a:cubicBezTo>
                    <a:pt x="1353" y="1099"/>
                    <a:pt x="1391" y="1112"/>
                    <a:pt x="1428" y="1112"/>
                  </a:cubicBezTo>
                  <a:cubicBezTo>
                    <a:pt x="1568" y="1112"/>
                    <a:pt x="1683" y="917"/>
                    <a:pt x="1546" y="800"/>
                  </a:cubicBezTo>
                  <a:cubicBezTo>
                    <a:pt x="1168" y="473"/>
                    <a:pt x="737" y="208"/>
                    <a:pt x="275" y="16"/>
                  </a:cubicBezTo>
                  <a:cubicBezTo>
                    <a:pt x="251" y="5"/>
                    <a:pt x="226" y="0"/>
                    <a:pt x="2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4" name="Google Shape;4281;p35">
              <a:extLst>
                <a:ext uri="{FF2B5EF4-FFF2-40B4-BE49-F238E27FC236}">
                  <a16:creationId xmlns:a16="http://schemas.microsoft.com/office/drawing/2014/main" id="{F1728194-5F28-3E86-1E51-DC5CB2606A93}"/>
                </a:ext>
              </a:extLst>
            </p:cNvPr>
            <p:cNvSpPr/>
            <p:nvPr/>
          </p:nvSpPr>
          <p:spPr>
            <a:xfrm>
              <a:off x="6639725" y="2475800"/>
              <a:ext cx="35225" cy="35200"/>
            </a:xfrm>
            <a:custGeom>
              <a:avLst/>
              <a:gdLst/>
              <a:ahLst/>
              <a:cxnLst/>
              <a:rect l="l" t="t" r="r" b="b"/>
              <a:pathLst>
                <a:path w="1409" h="1408" extrusionOk="0">
                  <a:moveTo>
                    <a:pt x="199" y="0"/>
                  </a:moveTo>
                  <a:cubicBezTo>
                    <a:pt x="151" y="0"/>
                    <a:pt x="103" y="19"/>
                    <a:pt x="68" y="61"/>
                  </a:cubicBezTo>
                  <a:cubicBezTo>
                    <a:pt x="0" y="141"/>
                    <a:pt x="10" y="254"/>
                    <a:pt x="87" y="309"/>
                  </a:cubicBezTo>
                  <a:cubicBezTo>
                    <a:pt x="479" y="583"/>
                    <a:pt x="811" y="930"/>
                    <a:pt x="1064" y="1334"/>
                  </a:cubicBezTo>
                  <a:cubicBezTo>
                    <a:pt x="1096" y="1383"/>
                    <a:pt x="1154" y="1407"/>
                    <a:pt x="1211" y="1407"/>
                  </a:cubicBezTo>
                  <a:cubicBezTo>
                    <a:pt x="1247" y="1407"/>
                    <a:pt x="1283" y="1397"/>
                    <a:pt x="1312" y="1378"/>
                  </a:cubicBezTo>
                  <a:cubicBezTo>
                    <a:pt x="1389" y="1320"/>
                    <a:pt x="1408" y="1209"/>
                    <a:pt x="1355" y="1130"/>
                  </a:cubicBezTo>
                  <a:cubicBezTo>
                    <a:pt x="1081" y="701"/>
                    <a:pt x="729" y="331"/>
                    <a:pt x="315" y="37"/>
                  </a:cubicBezTo>
                  <a:cubicBezTo>
                    <a:pt x="281" y="13"/>
                    <a:pt x="240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" name="Google Shape;4282;p35">
              <a:extLst>
                <a:ext uri="{FF2B5EF4-FFF2-40B4-BE49-F238E27FC236}">
                  <a16:creationId xmlns:a16="http://schemas.microsoft.com/office/drawing/2014/main" id="{B0135FE1-AC9C-32EE-7860-1A90901031BF}"/>
                </a:ext>
              </a:extLst>
            </p:cNvPr>
            <p:cNvSpPr/>
            <p:nvPr/>
          </p:nvSpPr>
          <p:spPr>
            <a:xfrm>
              <a:off x="6623175" y="2582150"/>
              <a:ext cx="21200" cy="44050"/>
            </a:xfrm>
            <a:custGeom>
              <a:avLst/>
              <a:gdLst/>
              <a:ahLst/>
              <a:cxnLst/>
              <a:rect l="l" t="t" r="r" b="b"/>
              <a:pathLst>
                <a:path w="848" h="1762" extrusionOk="0">
                  <a:moveTo>
                    <a:pt x="664" y="0"/>
                  </a:moveTo>
                  <a:cubicBezTo>
                    <a:pt x="583" y="0"/>
                    <a:pt x="495" y="61"/>
                    <a:pt x="484" y="146"/>
                  </a:cubicBezTo>
                  <a:cubicBezTo>
                    <a:pt x="438" y="628"/>
                    <a:pt x="289" y="1092"/>
                    <a:pt x="49" y="1511"/>
                  </a:cubicBezTo>
                  <a:cubicBezTo>
                    <a:pt x="0" y="1593"/>
                    <a:pt x="51" y="1708"/>
                    <a:pt x="133" y="1747"/>
                  </a:cubicBezTo>
                  <a:cubicBezTo>
                    <a:pt x="154" y="1757"/>
                    <a:pt x="176" y="1762"/>
                    <a:pt x="199" y="1762"/>
                  </a:cubicBezTo>
                  <a:cubicBezTo>
                    <a:pt x="265" y="1762"/>
                    <a:pt x="333" y="1723"/>
                    <a:pt x="369" y="1660"/>
                  </a:cubicBezTo>
                  <a:cubicBezTo>
                    <a:pt x="624" y="1213"/>
                    <a:pt x="783" y="717"/>
                    <a:pt x="833" y="207"/>
                  </a:cubicBezTo>
                  <a:cubicBezTo>
                    <a:pt x="848" y="110"/>
                    <a:pt x="783" y="21"/>
                    <a:pt x="689" y="2"/>
                  </a:cubicBezTo>
                  <a:cubicBezTo>
                    <a:pt x="681" y="1"/>
                    <a:pt x="672" y="0"/>
                    <a:pt x="6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6" name="Google Shape;4283;p35">
              <a:extLst>
                <a:ext uri="{FF2B5EF4-FFF2-40B4-BE49-F238E27FC236}">
                  <a16:creationId xmlns:a16="http://schemas.microsoft.com/office/drawing/2014/main" id="{84B465D8-6134-5D22-B370-07EEF4D74A42}"/>
                </a:ext>
              </a:extLst>
            </p:cNvPr>
            <p:cNvSpPr/>
            <p:nvPr/>
          </p:nvSpPr>
          <p:spPr>
            <a:xfrm>
              <a:off x="6632000" y="2606425"/>
              <a:ext cx="28375" cy="39825"/>
            </a:xfrm>
            <a:custGeom>
              <a:avLst/>
              <a:gdLst/>
              <a:ahLst/>
              <a:cxnLst/>
              <a:rect l="l" t="t" r="r" b="b"/>
              <a:pathLst>
                <a:path w="1135" h="1593" extrusionOk="0">
                  <a:moveTo>
                    <a:pt x="948" y="0"/>
                  </a:moveTo>
                  <a:cubicBezTo>
                    <a:pt x="861" y="0"/>
                    <a:pt x="785" y="63"/>
                    <a:pt x="781" y="148"/>
                  </a:cubicBezTo>
                  <a:cubicBezTo>
                    <a:pt x="762" y="598"/>
                    <a:pt x="528" y="1017"/>
                    <a:pt x="155" y="1272"/>
                  </a:cubicBezTo>
                  <a:cubicBezTo>
                    <a:pt x="0" y="1379"/>
                    <a:pt x="112" y="1593"/>
                    <a:pt x="260" y="1593"/>
                  </a:cubicBezTo>
                  <a:cubicBezTo>
                    <a:pt x="292" y="1593"/>
                    <a:pt x="325" y="1583"/>
                    <a:pt x="357" y="1561"/>
                  </a:cubicBezTo>
                  <a:cubicBezTo>
                    <a:pt x="803" y="1257"/>
                    <a:pt x="1101" y="742"/>
                    <a:pt x="1127" y="203"/>
                  </a:cubicBezTo>
                  <a:cubicBezTo>
                    <a:pt x="1135" y="112"/>
                    <a:pt x="1087" y="20"/>
                    <a:pt x="983" y="3"/>
                  </a:cubicBezTo>
                  <a:cubicBezTo>
                    <a:pt x="971" y="1"/>
                    <a:pt x="960" y="0"/>
                    <a:pt x="9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7" name="Google Shape;4284;p35">
              <a:extLst>
                <a:ext uri="{FF2B5EF4-FFF2-40B4-BE49-F238E27FC236}">
                  <a16:creationId xmlns:a16="http://schemas.microsoft.com/office/drawing/2014/main" id="{A752AD11-ED54-A76C-3BD1-089336580A79}"/>
                </a:ext>
              </a:extLst>
            </p:cNvPr>
            <p:cNvSpPr/>
            <p:nvPr/>
          </p:nvSpPr>
          <p:spPr>
            <a:xfrm>
              <a:off x="6580100" y="2668300"/>
              <a:ext cx="37675" cy="34625"/>
            </a:xfrm>
            <a:custGeom>
              <a:avLst/>
              <a:gdLst/>
              <a:ahLst/>
              <a:cxnLst/>
              <a:rect l="l" t="t" r="r" b="b"/>
              <a:pathLst>
                <a:path w="1507" h="1385" extrusionOk="0">
                  <a:moveTo>
                    <a:pt x="1316" y="0"/>
                  </a:moveTo>
                  <a:cubicBezTo>
                    <a:pt x="1265" y="0"/>
                    <a:pt x="1215" y="22"/>
                    <a:pt x="1179" y="63"/>
                  </a:cubicBezTo>
                  <a:cubicBezTo>
                    <a:pt x="871" y="443"/>
                    <a:pt x="520" y="782"/>
                    <a:pt x="133" y="1073"/>
                  </a:cubicBezTo>
                  <a:cubicBezTo>
                    <a:pt x="1" y="1191"/>
                    <a:pt x="103" y="1385"/>
                    <a:pt x="249" y="1385"/>
                  </a:cubicBezTo>
                  <a:cubicBezTo>
                    <a:pt x="276" y="1385"/>
                    <a:pt x="305" y="1378"/>
                    <a:pt x="335" y="1362"/>
                  </a:cubicBezTo>
                  <a:cubicBezTo>
                    <a:pt x="749" y="1052"/>
                    <a:pt x="1122" y="693"/>
                    <a:pt x="1447" y="289"/>
                  </a:cubicBezTo>
                  <a:cubicBezTo>
                    <a:pt x="1507" y="214"/>
                    <a:pt x="1500" y="104"/>
                    <a:pt x="1425" y="39"/>
                  </a:cubicBezTo>
                  <a:cubicBezTo>
                    <a:pt x="1393" y="13"/>
                    <a:pt x="1354" y="0"/>
                    <a:pt x="13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" name="Google Shape;4285;p35">
              <a:extLst>
                <a:ext uri="{FF2B5EF4-FFF2-40B4-BE49-F238E27FC236}">
                  <a16:creationId xmlns:a16="http://schemas.microsoft.com/office/drawing/2014/main" id="{A6196CAF-6D5B-B6E3-6166-CACEEB891AAD}"/>
                </a:ext>
              </a:extLst>
            </p:cNvPr>
            <p:cNvSpPr/>
            <p:nvPr/>
          </p:nvSpPr>
          <p:spPr>
            <a:xfrm>
              <a:off x="6475050" y="2676225"/>
              <a:ext cx="40575" cy="27725"/>
            </a:xfrm>
            <a:custGeom>
              <a:avLst/>
              <a:gdLst/>
              <a:ahLst/>
              <a:cxnLst/>
              <a:rect l="l" t="t" r="r" b="b"/>
              <a:pathLst>
                <a:path w="1623" h="1109" extrusionOk="0">
                  <a:moveTo>
                    <a:pt x="1423" y="0"/>
                  </a:moveTo>
                  <a:cubicBezTo>
                    <a:pt x="1388" y="0"/>
                    <a:pt x="1353" y="11"/>
                    <a:pt x="1324" y="32"/>
                  </a:cubicBezTo>
                  <a:lnTo>
                    <a:pt x="96" y="790"/>
                  </a:lnTo>
                  <a:cubicBezTo>
                    <a:pt x="17" y="838"/>
                    <a:pt x="0" y="966"/>
                    <a:pt x="53" y="1036"/>
                  </a:cubicBezTo>
                  <a:cubicBezTo>
                    <a:pt x="89" y="1083"/>
                    <a:pt x="144" y="1109"/>
                    <a:pt x="200" y="1109"/>
                  </a:cubicBezTo>
                  <a:cubicBezTo>
                    <a:pt x="235" y="1109"/>
                    <a:pt x="270" y="1099"/>
                    <a:pt x="301" y="1079"/>
                  </a:cubicBezTo>
                  <a:lnTo>
                    <a:pt x="1524" y="318"/>
                  </a:lnTo>
                  <a:cubicBezTo>
                    <a:pt x="1603" y="263"/>
                    <a:pt x="1622" y="152"/>
                    <a:pt x="1567" y="75"/>
                  </a:cubicBezTo>
                  <a:cubicBezTo>
                    <a:pt x="1533" y="27"/>
                    <a:pt x="1478" y="0"/>
                    <a:pt x="14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9" name="Google Shape;4286;p35">
              <a:extLst>
                <a:ext uri="{FF2B5EF4-FFF2-40B4-BE49-F238E27FC236}">
                  <a16:creationId xmlns:a16="http://schemas.microsoft.com/office/drawing/2014/main" id="{B5792EE3-E7D4-919F-1041-351011F34446}"/>
                </a:ext>
              </a:extLst>
            </p:cNvPr>
            <p:cNvSpPr/>
            <p:nvPr/>
          </p:nvSpPr>
          <p:spPr>
            <a:xfrm>
              <a:off x="6516800" y="2666675"/>
              <a:ext cx="37800" cy="34200"/>
            </a:xfrm>
            <a:custGeom>
              <a:avLst/>
              <a:gdLst/>
              <a:ahLst/>
              <a:cxnLst/>
              <a:rect l="l" t="t" r="r" b="b"/>
              <a:pathLst>
                <a:path w="1512" h="1368" extrusionOk="0">
                  <a:moveTo>
                    <a:pt x="1316" y="1"/>
                  </a:moveTo>
                  <a:cubicBezTo>
                    <a:pt x="1264" y="1"/>
                    <a:pt x="1214" y="23"/>
                    <a:pt x="1184" y="68"/>
                  </a:cubicBezTo>
                  <a:cubicBezTo>
                    <a:pt x="1117" y="169"/>
                    <a:pt x="1045" y="267"/>
                    <a:pt x="968" y="361"/>
                  </a:cubicBezTo>
                  <a:cubicBezTo>
                    <a:pt x="893" y="450"/>
                    <a:pt x="811" y="534"/>
                    <a:pt x="727" y="614"/>
                  </a:cubicBezTo>
                  <a:cubicBezTo>
                    <a:pt x="636" y="696"/>
                    <a:pt x="539" y="770"/>
                    <a:pt x="438" y="842"/>
                  </a:cubicBezTo>
                  <a:lnTo>
                    <a:pt x="284" y="941"/>
                  </a:lnTo>
                  <a:lnTo>
                    <a:pt x="140" y="1023"/>
                  </a:lnTo>
                  <a:cubicBezTo>
                    <a:pt x="56" y="1064"/>
                    <a:pt x="0" y="1151"/>
                    <a:pt x="39" y="1247"/>
                  </a:cubicBezTo>
                  <a:cubicBezTo>
                    <a:pt x="66" y="1320"/>
                    <a:pt x="132" y="1368"/>
                    <a:pt x="200" y="1368"/>
                  </a:cubicBezTo>
                  <a:cubicBezTo>
                    <a:pt x="221" y="1368"/>
                    <a:pt x="242" y="1363"/>
                    <a:pt x="263" y="1353"/>
                  </a:cubicBezTo>
                  <a:cubicBezTo>
                    <a:pt x="746" y="1110"/>
                    <a:pt x="1156" y="744"/>
                    <a:pt x="1454" y="294"/>
                  </a:cubicBezTo>
                  <a:cubicBezTo>
                    <a:pt x="1507" y="212"/>
                    <a:pt x="1512" y="111"/>
                    <a:pt x="1435" y="43"/>
                  </a:cubicBezTo>
                  <a:cubicBezTo>
                    <a:pt x="1400" y="15"/>
                    <a:pt x="1357" y="1"/>
                    <a:pt x="13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0" name="Google Shape;4287;p35">
              <a:extLst>
                <a:ext uri="{FF2B5EF4-FFF2-40B4-BE49-F238E27FC236}">
                  <a16:creationId xmlns:a16="http://schemas.microsoft.com/office/drawing/2014/main" id="{7014F83E-F498-C060-D6F4-94FB26D14E7F}"/>
                </a:ext>
              </a:extLst>
            </p:cNvPr>
            <p:cNvSpPr/>
            <p:nvPr/>
          </p:nvSpPr>
          <p:spPr>
            <a:xfrm>
              <a:off x="6457600" y="2716600"/>
              <a:ext cx="33225" cy="18675"/>
            </a:xfrm>
            <a:custGeom>
              <a:avLst/>
              <a:gdLst/>
              <a:ahLst/>
              <a:cxnLst/>
              <a:rect l="l" t="t" r="r" b="b"/>
              <a:pathLst>
                <a:path w="1329" h="747" extrusionOk="0">
                  <a:moveTo>
                    <a:pt x="1127" y="0"/>
                  </a:moveTo>
                  <a:cubicBezTo>
                    <a:pt x="1094" y="0"/>
                    <a:pt x="1060" y="9"/>
                    <a:pt x="1028" y="27"/>
                  </a:cubicBezTo>
                  <a:lnTo>
                    <a:pt x="922" y="87"/>
                  </a:lnTo>
                  <a:lnTo>
                    <a:pt x="895" y="102"/>
                  </a:lnTo>
                  <a:lnTo>
                    <a:pt x="891" y="102"/>
                  </a:lnTo>
                  <a:lnTo>
                    <a:pt x="835" y="128"/>
                  </a:lnTo>
                  <a:cubicBezTo>
                    <a:pt x="761" y="169"/>
                    <a:pt x="686" y="200"/>
                    <a:pt x="609" y="234"/>
                  </a:cubicBezTo>
                  <a:cubicBezTo>
                    <a:pt x="455" y="299"/>
                    <a:pt x="299" y="357"/>
                    <a:pt x="137" y="405"/>
                  </a:cubicBezTo>
                  <a:cubicBezTo>
                    <a:pt x="51" y="429"/>
                    <a:pt x="0" y="547"/>
                    <a:pt x="36" y="631"/>
                  </a:cubicBezTo>
                  <a:cubicBezTo>
                    <a:pt x="63" y="702"/>
                    <a:pt x="130" y="747"/>
                    <a:pt x="203" y="747"/>
                  </a:cubicBezTo>
                  <a:cubicBezTo>
                    <a:pt x="222" y="747"/>
                    <a:pt x="241" y="744"/>
                    <a:pt x="260" y="737"/>
                  </a:cubicBezTo>
                  <a:cubicBezTo>
                    <a:pt x="602" y="636"/>
                    <a:pt x="927" y="494"/>
                    <a:pt x="1232" y="314"/>
                  </a:cubicBezTo>
                  <a:cubicBezTo>
                    <a:pt x="1312" y="268"/>
                    <a:pt x="1329" y="138"/>
                    <a:pt x="1276" y="68"/>
                  </a:cubicBezTo>
                  <a:cubicBezTo>
                    <a:pt x="1241" y="25"/>
                    <a:pt x="1185" y="0"/>
                    <a:pt x="11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1" name="Google Shape;4288;p35">
              <a:extLst>
                <a:ext uri="{FF2B5EF4-FFF2-40B4-BE49-F238E27FC236}">
                  <a16:creationId xmlns:a16="http://schemas.microsoft.com/office/drawing/2014/main" id="{156BC725-05E6-B2CE-A59C-D65ADC0AAA63}"/>
                </a:ext>
              </a:extLst>
            </p:cNvPr>
            <p:cNvSpPr/>
            <p:nvPr/>
          </p:nvSpPr>
          <p:spPr>
            <a:xfrm>
              <a:off x="6243025" y="2702225"/>
              <a:ext cx="26975" cy="20650"/>
            </a:xfrm>
            <a:custGeom>
              <a:avLst/>
              <a:gdLst/>
              <a:ahLst/>
              <a:cxnLst/>
              <a:rect l="l" t="t" r="r" b="b"/>
              <a:pathLst>
                <a:path w="1079" h="826" extrusionOk="0">
                  <a:moveTo>
                    <a:pt x="174" y="0"/>
                  </a:moveTo>
                  <a:cubicBezTo>
                    <a:pt x="171" y="0"/>
                    <a:pt x="168" y="0"/>
                    <a:pt x="164" y="0"/>
                  </a:cubicBezTo>
                  <a:cubicBezTo>
                    <a:pt x="119" y="5"/>
                    <a:pt x="78" y="29"/>
                    <a:pt x="47" y="63"/>
                  </a:cubicBezTo>
                  <a:cubicBezTo>
                    <a:pt x="15" y="99"/>
                    <a:pt x="1" y="145"/>
                    <a:pt x="6" y="193"/>
                  </a:cubicBezTo>
                  <a:cubicBezTo>
                    <a:pt x="13" y="236"/>
                    <a:pt x="35" y="280"/>
                    <a:pt x="68" y="311"/>
                  </a:cubicBezTo>
                  <a:cubicBezTo>
                    <a:pt x="273" y="532"/>
                    <a:pt x="525" y="703"/>
                    <a:pt x="809" y="812"/>
                  </a:cubicBezTo>
                  <a:cubicBezTo>
                    <a:pt x="833" y="821"/>
                    <a:pt x="859" y="826"/>
                    <a:pt x="885" y="826"/>
                  </a:cubicBezTo>
                  <a:cubicBezTo>
                    <a:pt x="952" y="826"/>
                    <a:pt x="1017" y="793"/>
                    <a:pt x="1043" y="727"/>
                  </a:cubicBezTo>
                  <a:cubicBezTo>
                    <a:pt x="1079" y="643"/>
                    <a:pt x="1053" y="528"/>
                    <a:pt x="959" y="494"/>
                  </a:cubicBezTo>
                  <a:cubicBezTo>
                    <a:pt x="865" y="460"/>
                    <a:pt x="829" y="439"/>
                    <a:pt x="766" y="407"/>
                  </a:cubicBezTo>
                  <a:lnTo>
                    <a:pt x="672" y="354"/>
                  </a:lnTo>
                  <a:lnTo>
                    <a:pt x="629" y="328"/>
                  </a:lnTo>
                  <a:lnTo>
                    <a:pt x="629" y="328"/>
                  </a:lnTo>
                  <a:cubicBezTo>
                    <a:pt x="640" y="335"/>
                    <a:pt x="644" y="338"/>
                    <a:pt x="644" y="338"/>
                  </a:cubicBezTo>
                  <a:cubicBezTo>
                    <a:pt x="643" y="338"/>
                    <a:pt x="617" y="321"/>
                    <a:pt x="612" y="316"/>
                  </a:cubicBezTo>
                  <a:cubicBezTo>
                    <a:pt x="497" y="236"/>
                    <a:pt x="388" y="145"/>
                    <a:pt x="294" y="41"/>
                  </a:cubicBezTo>
                  <a:cubicBezTo>
                    <a:pt x="270" y="13"/>
                    <a:pt x="213" y="0"/>
                    <a:pt x="1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2" name="Google Shape;4289;p35">
              <a:extLst>
                <a:ext uri="{FF2B5EF4-FFF2-40B4-BE49-F238E27FC236}">
                  <a16:creationId xmlns:a16="http://schemas.microsoft.com/office/drawing/2014/main" id="{AAA51CB9-6EAE-7477-9416-FA8F469DCA5E}"/>
                </a:ext>
              </a:extLst>
            </p:cNvPr>
            <p:cNvSpPr/>
            <p:nvPr/>
          </p:nvSpPr>
          <p:spPr>
            <a:xfrm>
              <a:off x="6469025" y="2794375"/>
              <a:ext cx="41900" cy="24000"/>
            </a:xfrm>
            <a:custGeom>
              <a:avLst/>
              <a:gdLst/>
              <a:ahLst/>
              <a:cxnLst/>
              <a:rect l="l" t="t" r="r" b="b"/>
              <a:pathLst>
                <a:path w="1676" h="960" extrusionOk="0">
                  <a:moveTo>
                    <a:pt x="1474" y="0"/>
                  </a:moveTo>
                  <a:cubicBezTo>
                    <a:pt x="1439" y="0"/>
                    <a:pt x="1405" y="10"/>
                    <a:pt x="1377" y="33"/>
                  </a:cubicBezTo>
                  <a:cubicBezTo>
                    <a:pt x="1204" y="177"/>
                    <a:pt x="1011" y="300"/>
                    <a:pt x="809" y="396"/>
                  </a:cubicBezTo>
                  <a:cubicBezTo>
                    <a:pt x="706" y="447"/>
                    <a:pt x="597" y="490"/>
                    <a:pt x="487" y="524"/>
                  </a:cubicBezTo>
                  <a:lnTo>
                    <a:pt x="320" y="574"/>
                  </a:lnTo>
                  <a:lnTo>
                    <a:pt x="169" y="606"/>
                  </a:lnTo>
                  <a:cubicBezTo>
                    <a:pt x="75" y="622"/>
                    <a:pt x="0" y="697"/>
                    <a:pt x="12" y="798"/>
                  </a:cubicBezTo>
                  <a:cubicBezTo>
                    <a:pt x="23" y="892"/>
                    <a:pt x="93" y="959"/>
                    <a:pt x="177" y="959"/>
                  </a:cubicBezTo>
                  <a:cubicBezTo>
                    <a:pt x="186" y="959"/>
                    <a:pt x="196" y="959"/>
                    <a:pt x="205" y="957"/>
                  </a:cubicBezTo>
                  <a:cubicBezTo>
                    <a:pt x="710" y="866"/>
                    <a:pt x="1184" y="647"/>
                    <a:pt x="1582" y="322"/>
                  </a:cubicBezTo>
                  <a:cubicBezTo>
                    <a:pt x="1659" y="261"/>
                    <a:pt x="1675" y="156"/>
                    <a:pt x="1625" y="74"/>
                  </a:cubicBezTo>
                  <a:cubicBezTo>
                    <a:pt x="1592" y="29"/>
                    <a:pt x="1532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" name="Google Shape;4290;p35">
              <a:extLst>
                <a:ext uri="{FF2B5EF4-FFF2-40B4-BE49-F238E27FC236}">
                  <a16:creationId xmlns:a16="http://schemas.microsoft.com/office/drawing/2014/main" id="{0E441E9E-BD18-244B-70E8-504520BD74CA}"/>
                </a:ext>
              </a:extLst>
            </p:cNvPr>
            <p:cNvSpPr/>
            <p:nvPr/>
          </p:nvSpPr>
          <p:spPr>
            <a:xfrm>
              <a:off x="6391375" y="2511225"/>
              <a:ext cx="58725" cy="20475"/>
            </a:xfrm>
            <a:custGeom>
              <a:avLst/>
              <a:gdLst/>
              <a:ahLst/>
              <a:cxnLst/>
              <a:rect l="l" t="t" r="r" b="b"/>
              <a:pathLst>
                <a:path w="2349" h="819" extrusionOk="0">
                  <a:moveTo>
                    <a:pt x="2118" y="0"/>
                  </a:moveTo>
                  <a:cubicBezTo>
                    <a:pt x="2111" y="0"/>
                    <a:pt x="2103" y="1"/>
                    <a:pt x="2096" y="2"/>
                  </a:cubicBezTo>
                  <a:cubicBezTo>
                    <a:pt x="1441" y="74"/>
                    <a:pt x="798" y="233"/>
                    <a:pt x="187" y="473"/>
                  </a:cubicBezTo>
                  <a:cubicBezTo>
                    <a:pt x="0" y="548"/>
                    <a:pt x="78" y="818"/>
                    <a:pt x="245" y="818"/>
                  </a:cubicBezTo>
                  <a:cubicBezTo>
                    <a:pt x="265" y="818"/>
                    <a:pt x="287" y="814"/>
                    <a:pt x="310" y="805"/>
                  </a:cubicBezTo>
                  <a:cubicBezTo>
                    <a:pt x="895" y="574"/>
                    <a:pt x="1506" y="423"/>
                    <a:pt x="2132" y="353"/>
                  </a:cubicBezTo>
                  <a:cubicBezTo>
                    <a:pt x="2348" y="327"/>
                    <a:pt x="2326" y="0"/>
                    <a:pt x="2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84" name="Picture 83">
            <a:extLst>
              <a:ext uri="{FF2B5EF4-FFF2-40B4-BE49-F238E27FC236}">
                <a16:creationId xmlns:a16="http://schemas.microsoft.com/office/drawing/2014/main" id="{AE94AE48-2646-6688-4AAB-EFBA1337418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18415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70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4" presetClass="pat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72591 0.00834 " pathEditMode="relative" rAng="0" ptsTypes="AA">
                                      <p:cBhvr additive="base">
                                        <p:cTn id="94" dur="3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89" y="417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3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  <p:bldP spid="29" grpId="0" animBg="1"/>
      <p:bldP spid="33" grpId="0" animBg="1"/>
      <p:bldP spid="39" grpId="0" animBg="1"/>
      <p:bldP spid="4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8">
          <a:extLst>
            <a:ext uri="{FF2B5EF4-FFF2-40B4-BE49-F238E27FC236}">
              <a16:creationId xmlns:a16="http://schemas.microsoft.com/office/drawing/2014/main" id="{D343820B-49C2-94A5-F745-B49B0A755C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0424AAF-BBEA-ECAC-A843-3F5295B57980}"/>
              </a:ext>
            </a:extLst>
          </p:cNvPr>
          <p:cNvSpPr/>
          <p:nvPr/>
        </p:nvSpPr>
        <p:spPr>
          <a:xfrm>
            <a:off x="1118115" y="3087695"/>
            <a:ext cx="9752796" cy="484904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9080">
              <a:defRPr/>
            </a:pPr>
            <a:endParaRPr lang="en-US" sz="933">
              <a:solidFill>
                <a:srgbClr val="C69C6D"/>
              </a:solidFill>
              <a:latin typeface="#9Slide02 Noi dung dai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053E3B1-2276-C5A8-77C7-DE659F66BCA4}"/>
              </a:ext>
            </a:extLst>
          </p:cNvPr>
          <p:cNvSpPr/>
          <p:nvPr/>
        </p:nvSpPr>
        <p:spPr>
          <a:xfrm>
            <a:off x="1118115" y="3064599"/>
            <a:ext cx="9752796" cy="484904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9080">
              <a:defRPr/>
            </a:pPr>
            <a:endParaRPr lang="en-US" sz="933">
              <a:solidFill>
                <a:srgbClr val="C69C6D"/>
              </a:solidFill>
              <a:latin typeface="#9Slide02 Noi dung dai"/>
            </a:endParaRPr>
          </a:p>
        </p:txBody>
      </p:sp>
      <p:sp>
        <p:nvSpPr>
          <p:cNvPr id="41" name="Snip Diagonal Corner Rectangle 3">
            <a:extLst>
              <a:ext uri="{FF2B5EF4-FFF2-40B4-BE49-F238E27FC236}">
                <a16:creationId xmlns:a16="http://schemas.microsoft.com/office/drawing/2014/main" id="{C2DB05AB-01C0-E5DD-D680-D959CF212166}"/>
              </a:ext>
            </a:extLst>
          </p:cNvPr>
          <p:cNvSpPr/>
          <p:nvPr/>
        </p:nvSpPr>
        <p:spPr>
          <a:xfrm>
            <a:off x="832636" y="685988"/>
            <a:ext cx="10526728" cy="1604597"/>
          </a:xfrm>
          <a:prstGeom prst="roundRect">
            <a:avLst>
              <a:gd name="adj" fmla="val 10326"/>
            </a:avLst>
          </a:prstGeom>
          <a:solidFill>
            <a:sysClr val="window" lastClr="FFFFFF">
              <a:alpha val="70000"/>
            </a:sys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09">
              <a:defRPr/>
            </a:pPr>
            <a:r>
              <a:rPr lang="en-US" sz="4400" b="1">
                <a:solidFill>
                  <a:prstClr val="black"/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Bạn được tặng một tràng pháo tay</a:t>
            </a:r>
            <a:endParaRPr lang="en-US" sz="4400" b="1" dirty="0">
              <a:solidFill>
                <a:prstClr val="black"/>
              </a:solidFill>
              <a:latin typeface="#9Slide03 Montserrat Black" panose="00000A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32B105B-30CD-2009-F97A-19ABD8556366}"/>
              </a:ext>
            </a:extLst>
          </p:cNvPr>
          <p:cNvGrpSpPr/>
          <p:nvPr/>
        </p:nvGrpSpPr>
        <p:grpSpPr>
          <a:xfrm>
            <a:off x="11400004" y="6129104"/>
            <a:ext cx="590877" cy="581173"/>
            <a:chOff x="7377456" y="3577591"/>
            <a:chExt cx="1064577" cy="1047094"/>
          </a:xfrm>
        </p:grpSpPr>
        <p:sp>
          <p:nvSpPr>
            <p:cNvPr id="46" name="Google Shape;3344;p48">
              <a:hlinkClick r:id="rId3" action="ppaction://hlinksldjump"/>
              <a:extLst>
                <a:ext uri="{FF2B5EF4-FFF2-40B4-BE49-F238E27FC236}">
                  <a16:creationId xmlns:a16="http://schemas.microsoft.com/office/drawing/2014/main" id="{EC6E2988-BA6F-0823-7767-E1AA4A8BAD2F}"/>
                </a:ext>
              </a:extLst>
            </p:cNvPr>
            <p:cNvSpPr/>
            <p:nvPr/>
          </p:nvSpPr>
          <p:spPr>
            <a:xfrm>
              <a:off x="7377456" y="3577591"/>
              <a:ext cx="1064577" cy="1047094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 defTabSz="1219110"/>
              <a:endParaRPr sz="2667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1219110"/>
              <a:endParaRPr sz="2667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1219110"/>
              <a:endParaRPr sz="3333"/>
            </a:p>
          </p:txBody>
        </p:sp>
        <p:sp>
          <p:nvSpPr>
            <p:cNvPr id="47" name="Right Arrow 5">
              <a:hlinkClick r:id="rId3" action="ppaction://hlinksldjump"/>
              <a:extLst>
                <a:ext uri="{FF2B5EF4-FFF2-40B4-BE49-F238E27FC236}">
                  <a16:creationId xmlns:a16="http://schemas.microsoft.com/office/drawing/2014/main" id="{56CAD7E7-9651-4863-F13E-61DA97711567}"/>
                </a:ext>
              </a:extLst>
            </p:cNvPr>
            <p:cNvSpPr/>
            <p:nvPr/>
          </p:nvSpPr>
          <p:spPr>
            <a:xfrm>
              <a:off x="7574818" y="3863941"/>
              <a:ext cx="669851" cy="478465"/>
            </a:xfrm>
            <a:prstGeom prst="rightArrow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10"/>
              <a:endParaRPr lang="en-US" sz="2400">
                <a:solidFill>
                  <a:srgbClr val="F76767"/>
                </a:solidFill>
                <a:latin typeface="Arial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CEBD7612-F540-9178-CCC5-21608C2957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9" r="18399"/>
          <a:stretch/>
        </p:blipFill>
        <p:spPr>
          <a:xfrm flipH="1">
            <a:off x="642575" y="2233481"/>
            <a:ext cx="1357032" cy="214713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oogle Shape;4224;p35">
            <a:extLst>
              <a:ext uri="{FF2B5EF4-FFF2-40B4-BE49-F238E27FC236}">
                <a16:creationId xmlns:a16="http://schemas.microsoft.com/office/drawing/2014/main" id="{E33BFA6B-3869-A812-6B75-FE5640EE1D22}"/>
              </a:ext>
            </a:extLst>
          </p:cNvPr>
          <p:cNvGrpSpPr/>
          <p:nvPr/>
        </p:nvGrpSpPr>
        <p:grpSpPr>
          <a:xfrm flipH="1">
            <a:off x="10655173" y="-26721"/>
            <a:ext cx="1848700" cy="1491133"/>
            <a:chOff x="5750750" y="2118725"/>
            <a:chExt cx="1386525" cy="1118350"/>
          </a:xfrm>
        </p:grpSpPr>
        <p:sp>
          <p:nvSpPr>
            <p:cNvPr id="3" name="Google Shape;4225;p35">
              <a:extLst>
                <a:ext uri="{FF2B5EF4-FFF2-40B4-BE49-F238E27FC236}">
                  <a16:creationId xmlns:a16="http://schemas.microsoft.com/office/drawing/2014/main" id="{B054D1D5-347E-8787-6279-F5721A00E01F}"/>
                </a:ext>
              </a:extLst>
            </p:cNvPr>
            <p:cNvSpPr/>
            <p:nvPr/>
          </p:nvSpPr>
          <p:spPr>
            <a:xfrm>
              <a:off x="5750750" y="2118725"/>
              <a:ext cx="1386525" cy="1118350"/>
            </a:xfrm>
            <a:custGeom>
              <a:avLst/>
              <a:gdLst/>
              <a:ahLst/>
              <a:cxnLst/>
              <a:rect l="l" t="t" r="r" b="b"/>
              <a:pathLst>
                <a:path w="55461" h="44734" extrusionOk="0">
                  <a:moveTo>
                    <a:pt x="26614" y="28865"/>
                  </a:moveTo>
                  <a:cubicBezTo>
                    <a:pt x="26659" y="28865"/>
                    <a:pt x="26704" y="28873"/>
                    <a:pt x="26748" y="28890"/>
                  </a:cubicBezTo>
                  <a:cubicBezTo>
                    <a:pt x="26919" y="28958"/>
                    <a:pt x="27076" y="29068"/>
                    <a:pt x="27232" y="29177"/>
                  </a:cubicBezTo>
                  <a:cubicBezTo>
                    <a:pt x="27337" y="29054"/>
                    <a:pt x="27502" y="28987"/>
                    <a:pt x="27669" y="28987"/>
                  </a:cubicBezTo>
                  <a:cubicBezTo>
                    <a:pt x="27751" y="28987"/>
                    <a:pt x="27833" y="29003"/>
                    <a:pt x="27908" y="29037"/>
                  </a:cubicBezTo>
                  <a:cubicBezTo>
                    <a:pt x="27978" y="28943"/>
                    <a:pt x="28099" y="28886"/>
                    <a:pt x="28219" y="28886"/>
                  </a:cubicBezTo>
                  <a:cubicBezTo>
                    <a:pt x="28346" y="28886"/>
                    <a:pt x="28472" y="28951"/>
                    <a:pt x="28532" y="29105"/>
                  </a:cubicBezTo>
                  <a:cubicBezTo>
                    <a:pt x="28708" y="29558"/>
                    <a:pt x="29183" y="31201"/>
                    <a:pt x="28350" y="31201"/>
                  </a:cubicBezTo>
                  <a:cubicBezTo>
                    <a:pt x="28272" y="31201"/>
                    <a:pt x="28182" y="31187"/>
                    <a:pt x="28079" y="31155"/>
                  </a:cubicBezTo>
                  <a:cubicBezTo>
                    <a:pt x="27735" y="31052"/>
                    <a:pt x="27446" y="30775"/>
                    <a:pt x="27194" y="30527"/>
                  </a:cubicBezTo>
                  <a:cubicBezTo>
                    <a:pt x="26825" y="30171"/>
                    <a:pt x="26459" y="29819"/>
                    <a:pt x="26269" y="29333"/>
                  </a:cubicBezTo>
                  <a:cubicBezTo>
                    <a:pt x="26168" y="29081"/>
                    <a:pt x="26381" y="28865"/>
                    <a:pt x="26614" y="28865"/>
                  </a:cubicBezTo>
                  <a:close/>
                  <a:moveTo>
                    <a:pt x="22275" y="1"/>
                  </a:moveTo>
                  <a:cubicBezTo>
                    <a:pt x="22243" y="1"/>
                    <a:pt x="22210" y="3"/>
                    <a:pt x="22176" y="7"/>
                  </a:cubicBezTo>
                  <a:cubicBezTo>
                    <a:pt x="21865" y="46"/>
                    <a:pt x="21622" y="272"/>
                    <a:pt x="21475" y="532"/>
                  </a:cubicBezTo>
                  <a:cubicBezTo>
                    <a:pt x="21302" y="840"/>
                    <a:pt x="21266" y="1204"/>
                    <a:pt x="21174" y="1538"/>
                  </a:cubicBezTo>
                  <a:cubicBezTo>
                    <a:pt x="20910" y="2479"/>
                    <a:pt x="20380" y="3321"/>
                    <a:pt x="19648" y="3969"/>
                  </a:cubicBezTo>
                  <a:cubicBezTo>
                    <a:pt x="19393" y="4195"/>
                    <a:pt x="19119" y="4395"/>
                    <a:pt x="18878" y="4633"/>
                  </a:cubicBezTo>
                  <a:cubicBezTo>
                    <a:pt x="18378" y="5122"/>
                    <a:pt x="18142" y="5764"/>
                    <a:pt x="18026" y="6438"/>
                  </a:cubicBezTo>
                  <a:cubicBezTo>
                    <a:pt x="17969" y="6770"/>
                    <a:pt x="17940" y="7100"/>
                    <a:pt x="17906" y="7435"/>
                  </a:cubicBezTo>
                  <a:cubicBezTo>
                    <a:pt x="17880" y="7678"/>
                    <a:pt x="17836" y="7928"/>
                    <a:pt x="17745" y="8157"/>
                  </a:cubicBezTo>
                  <a:cubicBezTo>
                    <a:pt x="17651" y="8385"/>
                    <a:pt x="17543" y="8554"/>
                    <a:pt x="17352" y="8635"/>
                  </a:cubicBezTo>
                  <a:cubicBezTo>
                    <a:pt x="17274" y="8669"/>
                    <a:pt x="17193" y="8682"/>
                    <a:pt x="17111" y="8682"/>
                  </a:cubicBezTo>
                  <a:cubicBezTo>
                    <a:pt x="16885" y="8682"/>
                    <a:pt x="16649" y="8583"/>
                    <a:pt x="16436" y="8525"/>
                  </a:cubicBezTo>
                  <a:cubicBezTo>
                    <a:pt x="16282" y="8481"/>
                    <a:pt x="16127" y="8445"/>
                    <a:pt x="15971" y="8412"/>
                  </a:cubicBezTo>
                  <a:cubicBezTo>
                    <a:pt x="15973" y="8400"/>
                    <a:pt x="15976" y="8385"/>
                    <a:pt x="15976" y="8373"/>
                  </a:cubicBezTo>
                  <a:cubicBezTo>
                    <a:pt x="15964" y="8267"/>
                    <a:pt x="15875" y="8214"/>
                    <a:pt x="15779" y="8214"/>
                  </a:cubicBezTo>
                  <a:cubicBezTo>
                    <a:pt x="15497" y="8212"/>
                    <a:pt x="15215" y="8211"/>
                    <a:pt x="14933" y="8211"/>
                  </a:cubicBezTo>
                  <a:cubicBezTo>
                    <a:pt x="13776" y="8211"/>
                    <a:pt x="12616" y="8241"/>
                    <a:pt x="11468" y="8419"/>
                  </a:cubicBezTo>
                  <a:cubicBezTo>
                    <a:pt x="10758" y="8522"/>
                    <a:pt x="10058" y="8696"/>
                    <a:pt x="9381" y="8936"/>
                  </a:cubicBezTo>
                  <a:cubicBezTo>
                    <a:pt x="8720" y="9177"/>
                    <a:pt x="8084" y="9562"/>
                    <a:pt x="7372" y="9615"/>
                  </a:cubicBezTo>
                  <a:cubicBezTo>
                    <a:pt x="7284" y="9622"/>
                    <a:pt x="7195" y="9624"/>
                    <a:pt x="7106" y="9624"/>
                  </a:cubicBezTo>
                  <a:cubicBezTo>
                    <a:pt x="6722" y="9624"/>
                    <a:pt x="6335" y="9573"/>
                    <a:pt x="5953" y="9573"/>
                  </a:cubicBezTo>
                  <a:cubicBezTo>
                    <a:pt x="5663" y="9573"/>
                    <a:pt x="5376" y="9603"/>
                    <a:pt x="5093" y="9706"/>
                  </a:cubicBezTo>
                  <a:cubicBezTo>
                    <a:pt x="5028" y="9731"/>
                    <a:pt x="4965" y="9815"/>
                    <a:pt x="4980" y="9887"/>
                  </a:cubicBezTo>
                  <a:cubicBezTo>
                    <a:pt x="5220" y="11061"/>
                    <a:pt x="6229" y="11783"/>
                    <a:pt x="6939" y="12669"/>
                  </a:cubicBezTo>
                  <a:cubicBezTo>
                    <a:pt x="7774" y="13709"/>
                    <a:pt x="8173" y="15076"/>
                    <a:pt x="9242" y="15933"/>
                  </a:cubicBezTo>
                  <a:cubicBezTo>
                    <a:pt x="9365" y="16034"/>
                    <a:pt x="9495" y="16123"/>
                    <a:pt x="9629" y="16205"/>
                  </a:cubicBezTo>
                  <a:cubicBezTo>
                    <a:pt x="8968" y="16337"/>
                    <a:pt x="8313" y="16534"/>
                    <a:pt x="7764" y="16929"/>
                  </a:cubicBezTo>
                  <a:cubicBezTo>
                    <a:pt x="6474" y="17860"/>
                    <a:pt x="6236" y="19567"/>
                    <a:pt x="5475" y="20869"/>
                  </a:cubicBezTo>
                  <a:cubicBezTo>
                    <a:pt x="5297" y="21174"/>
                    <a:pt x="5081" y="21463"/>
                    <a:pt x="4816" y="21697"/>
                  </a:cubicBezTo>
                  <a:cubicBezTo>
                    <a:pt x="4484" y="21986"/>
                    <a:pt x="4089" y="22168"/>
                    <a:pt x="3690" y="22347"/>
                  </a:cubicBezTo>
                  <a:cubicBezTo>
                    <a:pt x="3288" y="22525"/>
                    <a:pt x="2838" y="22744"/>
                    <a:pt x="2479" y="23059"/>
                  </a:cubicBezTo>
                  <a:cubicBezTo>
                    <a:pt x="2120" y="23377"/>
                    <a:pt x="1824" y="23757"/>
                    <a:pt x="1536" y="24140"/>
                  </a:cubicBezTo>
                  <a:lnTo>
                    <a:pt x="568" y="25427"/>
                  </a:lnTo>
                  <a:lnTo>
                    <a:pt x="327" y="25750"/>
                  </a:lnTo>
                  <a:cubicBezTo>
                    <a:pt x="250" y="25851"/>
                    <a:pt x="145" y="25959"/>
                    <a:pt x="99" y="26079"/>
                  </a:cubicBezTo>
                  <a:cubicBezTo>
                    <a:pt x="0" y="26337"/>
                    <a:pt x="219" y="26510"/>
                    <a:pt x="455" y="26513"/>
                  </a:cubicBezTo>
                  <a:cubicBezTo>
                    <a:pt x="460" y="26513"/>
                    <a:pt x="466" y="26513"/>
                    <a:pt x="471" y="26513"/>
                  </a:cubicBezTo>
                  <a:cubicBezTo>
                    <a:pt x="698" y="26513"/>
                    <a:pt x="898" y="26415"/>
                    <a:pt x="1090" y="26351"/>
                  </a:cubicBezTo>
                  <a:cubicBezTo>
                    <a:pt x="1285" y="26284"/>
                    <a:pt x="1504" y="26197"/>
                    <a:pt x="1707" y="26108"/>
                  </a:cubicBezTo>
                  <a:cubicBezTo>
                    <a:pt x="2123" y="25920"/>
                    <a:pt x="2522" y="25701"/>
                    <a:pt x="2907" y="25454"/>
                  </a:cubicBezTo>
                  <a:cubicBezTo>
                    <a:pt x="3682" y="24960"/>
                    <a:pt x="4388" y="24366"/>
                    <a:pt x="5061" y="23742"/>
                  </a:cubicBezTo>
                  <a:cubicBezTo>
                    <a:pt x="5345" y="23478"/>
                    <a:pt x="5656" y="23090"/>
                    <a:pt x="6075" y="23059"/>
                  </a:cubicBezTo>
                  <a:cubicBezTo>
                    <a:pt x="6098" y="23058"/>
                    <a:pt x="6121" y="23057"/>
                    <a:pt x="6144" y="23057"/>
                  </a:cubicBezTo>
                  <a:cubicBezTo>
                    <a:pt x="6369" y="23057"/>
                    <a:pt x="6603" y="23115"/>
                    <a:pt x="6823" y="23150"/>
                  </a:cubicBezTo>
                  <a:lnTo>
                    <a:pt x="7461" y="23247"/>
                  </a:lnTo>
                  <a:cubicBezTo>
                    <a:pt x="7220" y="23475"/>
                    <a:pt x="7008" y="23733"/>
                    <a:pt x="6835" y="24017"/>
                  </a:cubicBezTo>
                  <a:cubicBezTo>
                    <a:pt x="6380" y="24744"/>
                    <a:pt x="6181" y="25603"/>
                    <a:pt x="6027" y="26438"/>
                  </a:cubicBezTo>
                  <a:cubicBezTo>
                    <a:pt x="5873" y="27275"/>
                    <a:pt x="5759" y="28192"/>
                    <a:pt x="5437" y="29020"/>
                  </a:cubicBezTo>
                  <a:cubicBezTo>
                    <a:pt x="5292" y="29401"/>
                    <a:pt x="5093" y="29759"/>
                    <a:pt x="4845" y="30082"/>
                  </a:cubicBezTo>
                  <a:cubicBezTo>
                    <a:pt x="4616" y="30373"/>
                    <a:pt x="4354" y="30633"/>
                    <a:pt x="4082" y="30886"/>
                  </a:cubicBezTo>
                  <a:cubicBezTo>
                    <a:pt x="3466" y="31458"/>
                    <a:pt x="2804" y="32000"/>
                    <a:pt x="2390" y="32751"/>
                  </a:cubicBezTo>
                  <a:cubicBezTo>
                    <a:pt x="2335" y="32842"/>
                    <a:pt x="2407" y="32991"/>
                    <a:pt x="2518" y="32996"/>
                  </a:cubicBezTo>
                  <a:cubicBezTo>
                    <a:pt x="2659" y="33006"/>
                    <a:pt x="2801" y="33012"/>
                    <a:pt x="2943" y="33012"/>
                  </a:cubicBezTo>
                  <a:cubicBezTo>
                    <a:pt x="4128" y="33012"/>
                    <a:pt x="5289" y="32654"/>
                    <a:pt x="6272" y="31981"/>
                  </a:cubicBezTo>
                  <a:lnTo>
                    <a:pt x="6296" y="31961"/>
                  </a:lnTo>
                  <a:lnTo>
                    <a:pt x="6296" y="31961"/>
                  </a:lnTo>
                  <a:cubicBezTo>
                    <a:pt x="6193" y="32132"/>
                    <a:pt x="6096" y="32305"/>
                    <a:pt x="6007" y="32486"/>
                  </a:cubicBezTo>
                  <a:cubicBezTo>
                    <a:pt x="5716" y="33095"/>
                    <a:pt x="5545" y="33754"/>
                    <a:pt x="5499" y="34428"/>
                  </a:cubicBezTo>
                  <a:cubicBezTo>
                    <a:pt x="5473" y="34818"/>
                    <a:pt x="5487" y="35208"/>
                    <a:pt x="5548" y="35593"/>
                  </a:cubicBezTo>
                  <a:cubicBezTo>
                    <a:pt x="5557" y="35670"/>
                    <a:pt x="5615" y="35733"/>
                    <a:pt x="5692" y="35749"/>
                  </a:cubicBezTo>
                  <a:cubicBezTo>
                    <a:pt x="5875" y="35787"/>
                    <a:pt x="6058" y="35804"/>
                    <a:pt x="6239" y="35804"/>
                  </a:cubicBezTo>
                  <a:cubicBezTo>
                    <a:pt x="6936" y="35804"/>
                    <a:pt x="7615" y="35557"/>
                    <a:pt x="8274" y="35314"/>
                  </a:cubicBezTo>
                  <a:lnTo>
                    <a:pt x="8274" y="35314"/>
                  </a:lnTo>
                  <a:cubicBezTo>
                    <a:pt x="7557" y="35894"/>
                    <a:pt x="6975" y="36626"/>
                    <a:pt x="6573" y="37456"/>
                  </a:cubicBezTo>
                  <a:cubicBezTo>
                    <a:pt x="6525" y="37552"/>
                    <a:pt x="6590" y="37689"/>
                    <a:pt x="6703" y="37701"/>
                  </a:cubicBezTo>
                  <a:cubicBezTo>
                    <a:pt x="6896" y="37721"/>
                    <a:pt x="7090" y="37730"/>
                    <a:pt x="7284" y="37730"/>
                  </a:cubicBezTo>
                  <a:cubicBezTo>
                    <a:pt x="8119" y="37730"/>
                    <a:pt x="8958" y="37567"/>
                    <a:pt x="9774" y="37422"/>
                  </a:cubicBezTo>
                  <a:cubicBezTo>
                    <a:pt x="10705" y="37258"/>
                    <a:pt x="11632" y="37064"/>
                    <a:pt x="12527" y="36763"/>
                  </a:cubicBezTo>
                  <a:cubicBezTo>
                    <a:pt x="13425" y="36462"/>
                    <a:pt x="14262" y="36067"/>
                    <a:pt x="15013" y="35511"/>
                  </a:cubicBezTo>
                  <a:cubicBezTo>
                    <a:pt x="15740" y="34972"/>
                    <a:pt x="16366" y="34303"/>
                    <a:pt x="16857" y="33540"/>
                  </a:cubicBezTo>
                  <a:cubicBezTo>
                    <a:pt x="17186" y="33030"/>
                    <a:pt x="17454" y="32481"/>
                    <a:pt x="17653" y="31908"/>
                  </a:cubicBezTo>
                  <a:lnTo>
                    <a:pt x="17776" y="32991"/>
                  </a:lnTo>
                  <a:lnTo>
                    <a:pt x="17940" y="34440"/>
                  </a:lnTo>
                  <a:cubicBezTo>
                    <a:pt x="17993" y="34900"/>
                    <a:pt x="18060" y="35367"/>
                    <a:pt x="18058" y="35834"/>
                  </a:cubicBezTo>
                  <a:cubicBezTo>
                    <a:pt x="18055" y="36267"/>
                    <a:pt x="17949" y="36695"/>
                    <a:pt x="17750" y="37078"/>
                  </a:cubicBezTo>
                  <a:cubicBezTo>
                    <a:pt x="17557" y="37456"/>
                    <a:pt x="17316" y="37805"/>
                    <a:pt x="17167" y="38197"/>
                  </a:cubicBezTo>
                  <a:cubicBezTo>
                    <a:pt x="17016" y="38592"/>
                    <a:pt x="16987" y="39047"/>
                    <a:pt x="16970" y="39482"/>
                  </a:cubicBezTo>
                  <a:cubicBezTo>
                    <a:pt x="16955" y="39918"/>
                    <a:pt x="16953" y="40313"/>
                    <a:pt x="16787" y="40693"/>
                  </a:cubicBezTo>
                  <a:cubicBezTo>
                    <a:pt x="16621" y="41071"/>
                    <a:pt x="16356" y="41309"/>
                    <a:pt x="16060" y="41535"/>
                  </a:cubicBezTo>
                  <a:cubicBezTo>
                    <a:pt x="15904" y="41651"/>
                    <a:pt x="15742" y="41759"/>
                    <a:pt x="15581" y="41865"/>
                  </a:cubicBezTo>
                  <a:cubicBezTo>
                    <a:pt x="15418" y="41971"/>
                    <a:pt x="15230" y="42103"/>
                    <a:pt x="15290" y="42325"/>
                  </a:cubicBezTo>
                  <a:cubicBezTo>
                    <a:pt x="15333" y="42498"/>
                    <a:pt x="15511" y="42575"/>
                    <a:pt x="15675" y="42592"/>
                  </a:cubicBezTo>
                  <a:cubicBezTo>
                    <a:pt x="15700" y="42594"/>
                    <a:pt x="15725" y="42595"/>
                    <a:pt x="15750" y="42595"/>
                  </a:cubicBezTo>
                  <a:cubicBezTo>
                    <a:pt x="15908" y="42595"/>
                    <a:pt x="16068" y="42553"/>
                    <a:pt x="16224" y="42524"/>
                  </a:cubicBezTo>
                  <a:cubicBezTo>
                    <a:pt x="16604" y="42459"/>
                    <a:pt x="16982" y="42390"/>
                    <a:pt x="17360" y="42315"/>
                  </a:cubicBezTo>
                  <a:cubicBezTo>
                    <a:pt x="18854" y="42007"/>
                    <a:pt x="20368" y="41576"/>
                    <a:pt x="21632" y="40690"/>
                  </a:cubicBezTo>
                  <a:cubicBezTo>
                    <a:pt x="22303" y="40219"/>
                    <a:pt x="22881" y="39624"/>
                    <a:pt x="23326" y="38936"/>
                  </a:cubicBezTo>
                  <a:cubicBezTo>
                    <a:pt x="23634" y="38457"/>
                    <a:pt x="23923" y="37906"/>
                    <a:pt x="24043" y="37336"/>
                  </a:cubicBezTo>
                  <a:cubicBezTo>
                    <a:pt x="24178" y="37684"/>
                    <a:pt x="24325" y="38026"/>
                    <a:pt x="24491" y="38363"/>
                  </a:cubicBezTo>
                  <a:cubicBezTo>
                    <a:pt x="25124" y="39675"/>
                    <a:pt x="25973" y="40871"/>
                    <a:pt x="27001" y="41901"/>
                  </a:cubicBezTo>
                  <a:cubicBezTo>
                    <a:pt x="27169" y="42072"/>
                    <a:pt x="27343" y="42236"/>
                    <a:pt x="27521" y="42399"/>
                  </a:cubicBezTo>
                  <a:cubicBezTo>
                    <a:pt x="27699" y="42560"/>
                    <a:pt x="27882" y="42717"/>
                    <a:pt x="28038" y="42897"/>
                  </a:cubicBezTo>
                  <a:cubicBezTo>
                    <a:pt x="28197" y="43068"/>
                    <a:pt x="28322" y="43268"/>
                    <a:pt x="28402" y="43487"/>
                  </a:cubicBezTo>
                  <a:cubicBezTo>
                    <a:pt x="28484" y="43718"/>
                    <a:pt x="28522" y="43966"/>
                    <a:pt x="28628" y="44187"/>
                  </a:cubicBezTo>
                  <a:cubicBezTo>
                    <a:pt x="28734" y="44411"/>
                    <a:pt x="28893" y="44585"/>
                    <a:pt x="29112" y="44678"/>
                  </a:cubicBezTo>
                  <a:cubicBezTo>
                    <a:pt x="29197" y="44715"/>
                    <a:pt x="29289" y="44734"/>
                    <a:pt x="29379" y="44734"/>
                  </a:cubicBezTo>
                  <a:cubicBezTo>
                    <a:pt x="29522" y="44734"/>
                    <a:pt x="29663" y="44686"/>
                    <a:pt x="29778" y="44585"/>
                  </a:cubicBezTo>
                  <a:cubicBezTo>
                    <a:pt x="29964" y="44421"/>
                    <a:pt x="30082" y="44144"/>
                    <a:pt x="30192" y="43915"/>
                  </a:cubicBezTo>
                  <a:cubicBezTo>
                    <a:pt x="30303" y="43684"/>
                    <a:pt x="30433" y="43403"/>
                    <a:pt x="30539" y="43141"/>
                  </a:cubicBezTo>
                  <a:cubicBezTo>
                    <a:pt x="30746" y="42611"/>
                    <a:pt x="30907" y="42065"/>
                    <a:pt x="31023" y="41509"/>
                  </a:cubicBezTo>
                  <a:cubicBezTo>
                    <a:pt x="31054" y="41367"/>
                    <a:pt x="31078" y="41225"/>
                    <a:pt x="31102" y="41080"/>
                  </a:cubicBezTo>
                  <a:cubicBezTo>
                    <a:pt x="31104" y="41054"/>
                    <a:pt x="31104" y="41027"/>
                    <a:pt x="31097" y="41003"/>
                  </a:cubicBezTo>
                  <a:cubicBezTo>
                    <a:pt x="31112" y="40982"/>
                    <a:pt x="31121" y="40960"/>
                    <a:pt x="31121" y="40936"/>
                  </a:cubicBezTo>
                  <a:cubicBezTo>
                    <a:pt x="31246" y="39237"/>
                    <a:pt x="31367" y="37509"/>
                    <a:pt x="31090" y="35819"/>
                  </a:cubicBezTo>
                  <a:cubicBezTo>
                    <a:pt x="31071" y="35721"/>
                    <a:pt x="31056" y="35624"/>
                    <a:pt x="31035" y="35523"/>
                  </a:cubicBezTo>
                  <a:lnTo>
                    <a:pt x="31035" y="35523"/>
                  </a:lnTo>
                  <a:cubicBezTo>
                    <a:pt x="31458" y="36137"/>
                    <a:pt x="31959" y="36695"/>
                    <a:pt x="32500" y="37213"/>
                  </a:cubicBezTo>
                  <a:cubicBezTo>
                    <a:pt x="33333" y="38002"/>
                    <a:pt x="34250" y="38698"/>
                    <a:pt x="35145" y="39420"/>
                  </a:cubicBezTo>
                  <a:cubicBezTo>
                    <a:pt x="36125" y="40209"/>
                    <a:pt x="37049" y="41061"/>
                    <a:pt x="37915" y="41973"/>
                  </a:cubicBezTo>
                  <a:cubicBezTo>
                    <a:pt x="38064" y="42133"/>
                    <a:pt x="38241" y="42369"/>
                    <a:pt x="38465" y="42369"/>
                  </a:cubicBezTo>
                  <a:cubicBezTo>
                    <a:pt x="38518" y="42369"/>
                    <a:pt x="38572" y="42357"/>
                    <a:pt x="38630" y="42327"/>
                  </a:cubicBezTo>
                  <a:cubicBezTo>
                    <a:pt x="38847" y="42214"/>
                    <a:pt x="38921" y="41947"/>
                    <a:pt x="38955" y="41725"/>
                  </a:cubicBezTo>
                  <a:cubicBezTo>
                    <a:pt x="39054" y="41066"/>
                    <a:pt x="39150" y="40406"/>
                    <a:pt x="39229" y="39745"/>
                  </a:cubicBezTo>
                  <a:cubicBezTo>
                    <a:pt x="39386" y="38467"/>
                    <a:pt x="39475" y="37169"/>
                    <a:pt x="39367" y="35884"/>
                  </a:cubicBezTo>
                  <a:cubicBezTo>
                    <a:pt x="39275" y="34743"/>
                    <a:pt x="39027" y="33605"/>
                    <a:pt x="38560" y="32558"/>
                  </a:cubicBezTo>
                  <a:cubicBezTo>
                    <a:pt x="38329" y="32034"/>
                    <a:pt x="38038" y="31535"/>
                    <a:pt x="37699" y="31073"/>
                  </a:cubicBezTo>
                  <a:cubicBezTo>
                    <a:pt x="37357" y="30630"/>
                    <a:pt x="36986" y="30209"/>
                    <a:pt x="36587" y="29815"/>
                  </a:cubicBezTo>
                  <a:cubicBezTo>
                    <a:pt x="35805" y="29023"/>
                    <a:pt x="34955" y="28293"/>
                    <a:pt x="34252" y="27425"/>
                  </a:cubicBezTo>
                  <a:cubicBezTo>
                    <a:pt x="34084" y="27220"/>
                    <a:pt x="33927" y="27003"/>
                    <a:pt x="33781" y="26782"/>
                  </a:cubicBezTo>
                  <a:cubicBezTo>
                    <a:pt x="33889" y="26438"/>
                    <a:pt x="34272" y="26248"/>
                    <a:pt x="34611" y="26243"/>
                  </a:cubicBezTo>
                  <a:cubicBezTo>
                    <a:pt x="34618" y="26243"/>
                    <a:pt x="34625" y="26243"/>
                    <a:pt x="34632" y="26243"/>
                  </a:cubicBezTo>
                  <a:cubicBezTo>
                    <a:pt x="35079" y="26243"/>
                    <a:pt x="35489" y="26539"/>
                    <a:pt x="35776" y="26854"/>
                  </a:cubicBezTo>
                  <a:cubicBezTo>
                    <a:pt x="36115" y="27218"/>
                    <a:pt x="36363" y="27661"/>
                    <a:pt x="36664" y="28053"/>
                  </a:cubicBezTo>
                  <a:cubicBezTo>
                    <a:pt x="36953" y="28431"/>
                    <a:pt x="37280" y="28777"/>
                    <a:pt x="37641" y="29085"/>
                  </a:cubicBezTo>
                  <a:cubicBezTo>
                    <a:pt x="38380" y="29716"/>
                    <a:pt x="39239" y="30149"/>
                    <a:pt x="40158" y="30440"/>
                  </a:cubicBezTo>
                  <a:cubicBezTo>
                    <a:pt x="41080" y="30731"/>
                    <a:pt x="42057" y="30924"/>
                    <a:pt x="42936" y="31348"/>
                  </a:cubicBezTo>
                  <a:cubicBezTo>
                    <a:pt x="43179" y="31463"/>
                    <a:pt x="43410" y="31600"/>
                    <a:pt x="43626" y="31757"/>
                  </a:cubicBezTo>
                  <a:cubicBezTo>
                    <a:pt x="43850" y="31913"/>
                    <a:pt x="44065" y="32084"/>
                    <a:pt x="44288" y="32238"/>
                  </a:cubicBezTo>
                  <a:cubicBezTo>
                    <a:pt x="44650" y="32487"/>
                    <a:pt x="45062" y="32711"/>
                    <a:pt x="45503" y="32711"/>
                  </a:cubicBezTo>
                  <a:cubicBezTo>
                    <a:pt x="45591" y="32711"/>
                    <a:pt x="45679" y="32702"/>
                    <a:pt x="45768" y="32683"/>
                  </a:cubicBezTo>
                  <a:cubicBezTo>
                    <a:pt x="45889" y="32657"/>
                    <a:pt x="45947" y="32565"/>
                    <a:pt x="45918" y="32445"/>
                  </a:cubicBezTo>
                  <a:cubicBezTo>
                    <a:pt x="45557" y="30977"/>
                    <a:pt x="44844" y="29617"/>
                    <a:pt x="43841" y="28484"/>
                  </a:cubicBezTo>
                  <a:cubicBezTo>
                    <a:pt x="43718" y="28346"/>
                    <a:pt x="43593" y="28214"/>
                    <a:pt x="43463" y="28082"/>
                  </a:cubicBezTo>
                  <a:lnTo>
                    <a:pt x="43463" y="28082"/>
                  </a:lnTo>
                  <a:cubicBezTo>
                    <a:pt x="44009" y="28173"/>
                    <a:pt x="44575" y="28207"/>
                    <a:pt x="45126" y="28212"/>
                  </a:cubicBezTo>
                  <a:cubicBezTo>
                    <a:pt x="45176" y="28212"/>
                    <a:pt x="45226" y="28212"/>
                    <a:pt x="45276" y="28212"/>
                  </a:cubicBezTo>
                  <a:cubicBezTo>
                    <a:pt x="45643" y="28212"/>
                    <a:pt x="46011" y="28204"/>
                    <a:pt x="46380" y="28204"/>
                  </a:cubicBezTo>
                  <a:cubicBezTo>
                    <a:pt x="46679" y="28204"/>
                    <a:pt x="46978" y="28209"/>
                    <a:pt x="47277" y="28229"/>
                  </a:cubicBezTo>
                  <a:cubicBezTo>
                    <a:pt x="47638" y="28250"/>
                    <a:pt x="47999" y="28296"/>
                    <a:pt x="48356" y="28366"/>
                  </a:cubicBezTo>
                  <a:cubicBezTo>
                    <a:pt x="48709" y="28440"/>
                    <a:pt x="49054" y="28534"/>
                    <a:pt x="49410" y="28592"/>
                  </a:cubicBezTo>
                  <a:cubicBezTo>
                    <a:pt x="49606" y="28624"/>
                    <a:pt x="49795" y="28654"/>
                    <a:pt x="49977" y="28654"/>
                  </a:cubicBezTo>
                  <a:cubicBezTo>
                    <a:pt x="50123" y="28654"/>
                    <a:pt x="50264" y="28635"/>
                    <a:pt x="50399" y="28580"/>
                  </a:cubicBezTo>
                  <a:cubicBezTo>
                    <a:pt x="50527" y="28529"/>
                    <a:pt x="50647" y="28448"/>
                    <a:pt x="50709" y="28322"/>
                  </a:cubicBezTo>
                  <a:cubicBezTo>
                    <a:pt x="50774" y="28178"/>
                    <a:pt x="50755" y="28010"/>
                    <a:pt x="50659" y="27884"/>
                  </a:cubicBezTo>
                  <a:cubicBezTo>
                    <a:pt x="50563" y="27752"/>
                    <a:pt x="50423" y="27648"/>
                    <a:pt x="50303" y="27538"/>
                  </a:cubicBezTo>
                  <a:cubicBezTo>
                    <a:pt x="50182" y="27425"/>
                    <a:pt x="50052" y="27300"/>
                    <a:pt x="49927" y="27177"/>
                  </a:cubicBezTo>
                  <a:cubicBezTo>
                    <a:pt x="49679" y="26931"/>
                    <a:pt x="49434" y="26686"/>
                    <a:pt x="49196" y="26433"/>
                  </a:cubicBezTo>
                  <a:cubicBezTo>
                    <a:pt x="48721" y="25937"/>
                    <a:pt x="48267" y="25425"/>
                    <a:pt x="47831" y="24895"/>
                  </a:cubicBezTo>
                  <a:cubicBezTo>
                    <a:pt x="47614" y="24630"/>
                    <a:pt x="47400" y="24366"/>
                    <a:pt x="47193" y="24096"/>
                  </a:cubicBezTo>
                  <a:cubicBezTo>
                    <a:pt x="46984" y="23824"/>
                    <a:pt x="46791" y="23557"/>
                    <a:pt x="46642" y="23256"/>
                  </a:cubicBezTo>
                  <a:cubicBezTo>
                    <a:pt x="46490" y="22955"/>
                    <a:pt x="46382" y="22628"/>
                    <a:pt x="46269" y="22308"/>
                  </a:cubicBezTo>
                  <a:cubicBezTo>
                    <a:pt x="46163" y="22007"/>
                    <a:pt x="46031" y="21718"/>
                    <a:pt x="45874" y="21442"/>
                  </a:cubicBezTo>
                  <a:cubicBezTo>
                    <a:pt x="45646" y="21042"/>
                    <a:pt x="45359" y="20679"/>
                    <a:pt x="45022" y="20363"/>
                  </a:cubicBezTo>
                  <a:lnTo>
                    <a:pt x="45022" y="20363"/>
                  </a:lnTo>
                  <a:cubicBezTo>
                    <a:pt x="45753" y="20614"/>
                    <a:pt x="46531" y="20719"/>
                    <a:pt x="47308" y="20719"/>
                  </a:cubicBezTo>
                  <a:cubicBezTo>
                    <a:pt x="47786" y="20719"/>
                    <a:pt x="48263" y="20679"/>
                    <a:pt x="48729" y="20609"/>
                  </a:cubicBezTo>
                  <a:cubicBezTo>
                    <a:pt x="50397" y="20356"/>
                    <a:pt x="51997" y="19759"/>
                    <a:pt x="53590" y="19237"/>
                  </a:cubicBezTo>
                  <a:lnTo>
                    <a:pt x="54291" y="19008"/>
                  </a:lnTo>
                  <a:cubicBezTo>
                    <a:pt x="54471" y="18948"/>
                    <a:pt x="54652" y="18890"/>
                    <a:pt x="54822" y="18804"/>
                  </a:cubicBezTo>
                  <a:cubicBezTo>
                    <a:pt x="55164" y="18626"/>
                    <a:pt x="55458" y="18361"/>
                    <a:pt x="55460" y="17949"/>
                  </a:cubicBezTo>
                  <a:cubicBezTo>
                    <a:pt x="55460" y="17865"/>
                    <a:pt x="55386" y="17812"/>
                    <a:pt x="55316" y="17793"/>
                  </a:cubicBezTo>
                  <a:cubicBezTo>
                    <a:pt x="53751" y="17336"/>
                    <a:pt x="52185" y="16874"/>
                    <a:pt x="50693" y="16217"/>
                  </a:cubicBezTo>
                  <a:cubicBezTo>
                    <a:pt x="49946" y="15884"/>
                    <a:pt x="49222" y="15502"/>
                    <a:pt x="48529" y="15073"/>
                  </a:cubicBezTo>
                  <a:cubicBezTo>
                    <a:pt x="47829" y="14643"/>
                    <a:pt x="47133" y="14190"/>
                    <a:pt x="46385" y="13841"/>
                  </a:cubicBezTo>
                  <a:cubicBezTo>
                    <a:pt x="45927" y="13629"/>
                    <a:pt x="45451" y="13466"/>
                    <a:pt x="44960" y="13355"/>
                  </a:cubicBezTo>
                  <a:cubicBezTo>
                    <a:pt x="45845" y="13218"/>
                    <a:pt x="46702" y="12895"/>
                    <a:pt x="47530" y="12534"/>
                  </a:cubicBezTo>
                  <a:cubicBezTo>
                    <a:pt x="48770" y="11995"/>
                    <a:pt x="49983" y="11384"/>
                    <a:pt x="51311" y="11105"/>
                  </a:cubicBezTo>
                  <a:cubicBezTo>
                    <a:pt x="52141" y="10929"/>
                    <a:pt x="52996" y="10821"/>
                    <a:pt x="53778" y="10477"/>
                  </a:cubicBezTo>
                  <a:cubicBezTo>
                    <a:pt x="53901" y="10421"/>
                    <a:pt x="53944" y="10207"/>
                    <a:pt x="53790" y="10154"/>
                  </a:cubicBezTo>
                  <a:cubicBezTo>
                    <a:pt x="52741" y="9779"/>
                    <a:pt x="51679" y="9408"/>
                    <a:pt x="50579" y="9201"/>
                  </a:cubicBezTo>
                  <a:cubicBezTo>
                    <a:pt x="50048" y="9101"/>
                    <a:pt x="49517" y="9042"/>
                    <a:pt x="48991" y="9042"/>
                  </a:cubicBezTo>
                  <a:cubicBezTo>
                    <a:pt x="48431" y="9042"/>
                    <a:pt x="47875" y="9109"/>
                    <a:pt x="47328" y="9261"/>
                  </a:cubicBezTo>
                  <a:cubicBezTo>
                    <a:pt x="46786" y="9410"/>
                    <a:pt x="46276" y="9675"/>
                    <a:pt x="45718" y="9755"/>
                  </a:cubicBezTo>
                  <a:cubicBezTo>
                    <a:pt x="44401" y="8477"/>
                    <a:pt x="42726" y="7471"/>
                    <a:pt x="40892" y="7187"/>
                  </a:cubicBezTo>
                  <a:cubicBezTo>
                    <a:pt x="40705" y="7160"/>
                    <a:pt x="40517" y="7141"/>
                    <a:pt x="40327" y="7126"/>
                  </a:cubicBezTo>
                  <a:lnTo>
                    <a:pt x="40344" y="7107"/>
                  </a:lnTo>
                  <a:cubicBezTo>
                    <a:pt x="40649" y="6676"/>
                    <a:pt x="40832" y="6181"/>
                    <a:pt x="40994" y="5680"/>
                  </a:cubicBezTo>
                  <a:cubicBezTo>
                    <a:pt x="41174" y="5114"/>
                    <a:pt x="41343" y="4549"/>
                    <a:pt x="41506" y="3981"/>
                  </a:cubicBezTo>
                  <a:cubicBezTo>
                    <a:pt x="41588" y="3690"/>
                    <a:pt x="41672" y="3396"/>
                    <a:pt x="41752" y="3105"/>
                  </a:cubicBezTo>
                  <a:cubicBezTo>
                    <a:pt x="41829" y="2814"/>
                    <a:pt x="41915" y="2592"/>
                    <a:pt x="41949" y="2330"/>
                  </a:cubicBezTo>
                  <a:cubicBezTo>
                    <a:pt x="41980" y="2133"/>
                    <a:pt x="41971" y="1916"/>
                    <a:pt x="41867" y="1743"/>
                  </a:cubicBezTo>
                  <a:cubicBezTo>
                    <a:pt x="41786" y="1607"/>
                    <a:pt x="41641" y="1528"/>
                    <a:pt x="41490" y="1528"/>
                  </a:cubicBezTo>
                  <a:cubicBezTo>
                    <a:pt x="41435" y="1528"/>
                    <a:pt x="41379" y="1538"/>
                    <a:pt x="41326" y="1560"/>
                  </a:cubicBezTo>
                  <a:cubicBezTo>
                    <a:pt x="41102" y="1649"/>
                    <a:pt x="40953" y="1887"/>
                    <a:pt x="40815" y="2070"/>
                  </a:cubicBezTo>
                  <a:lnTo>
                    <a:pt x="40315" y="2739"/>
                  </a:lnTo>
                  <a:cubicBezTo>
                    <a:pt x="39990" y="3175"/>
                    <a:pt x="39660" y="3605"/>
                    <a:pt x="39287" y="3998"/>
                  </a:cubicBezTo>
                  <a:cubicBezTo>
                    <a:pt x="38960" y="4344"/>
                    <a:pt x="38580" y="4705"/>
                    <a:pt x="38081" y="4741"/>
                  </a:cubicBezTo>
                  <a:cubicBezTo>
                    <a:pt x="38050" y="4744"/>
                    <a:pt x="38019" y="4745"/>
                    <a:pt x="37988" y="4745"/>
                  </a:cubicBezTo>
                  <a:cubicBezTo>
                    <a:pt x="37514" y="4745"/>
                    <a:pt x="37011" y="4499"/>
                    <a:pt x="36580" y="4296"/>
                  </a:cubicBezTo>
                  <a:cubicBezTo>
                    <a:pt x="35586" y="3829"/>
                    <a:pt x="34645" y="3256"/>
                    <a:pt x="33665" y="2766"/>
                  </a:cubicBezTo>
                  <a:cubicBezTo>
                    <a:pt x="32746" y="2311"/>
                    <a:pt x="31788" y="1938"/>
                    <a:pt x="30770" y="1791"/>
                  </a:cubicBezTo>
                  <a:cubicBezTo>
                    <a:pt x="30411" y="1740"/>
                    <a:pt x="30050" y="1714"/>
                    <a:pt x="29689" y="1714"/>
                  </a:cubicBezTo>
                  <a:cubicBezTo>
                    <a:pt x="29131" y="1714"/>
                    <a:pt x="28573" y="1775"/>
                    <a:pt x="28026" y="1897"/>
                  </a:cubicBezTo>
                  <a:cubicBezTo>
                    <a:pt x="27126" y="2094"/>
                    <a:pt x="26267" y="2455"/>
                    <a:pt x="25514" y="2987"/>
                  </a:cubicBezTo>
                  <a:cubicBezTo>
                    <a:pt x="25340" y="3110"/>
                    <a:pt x="25174" y="3242"/>
                    <a:pt x="25015" y="3382"/>
                  </a:cubicBezTo>
                  <a:cubicBezTo>
                    <a:pt x="24727" y="3158"/>
                    <a:pt x="24462" y="2903"/>
                    <a:pt x="24226" y="2624"/>
                  </a:cubicBezTo>
                  <a:cubicBezTo>
                    <a:pt x="23836" y="2161"/>
                    <a:pt x="23545" y="1644"/>
                    <a:pt x="23319" y="1083"/>
                  </a:cubicBezTo>
                  <a:cubicBezTo>
                    <a:pt x="23134" y="628"/>
                    <a:pt x="22836" y="1"/>
                    <a:pt x="2227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" name="Google Shape;4226;p35">
              <a:extLst>
                <a:ext uri="{FF2B5EF4-FFF2-40B4-BE49-F238E27FC236}">
                  <a16:creationId xmlns:a16="http://schemas.microsoft.com/office/drawing/2014/main" id="{A03C7C4A-363F-E08D-C0D1-9BE3F82130D3}"/>
                </a:ext>
              </a:extLst>
            </p:cNvPr>
            <p:cNvSpPr/>
            <p:nvPr/>
          </p:nvSpPr>
          <p:spPr>
            <a:xfrm>
              <a:off x="6764850" y="2549000"/>
              <a:ext cx="110800" cy="79650"/>
            </a:xfrm>
            <a:custGeom>
              <a:avLst/>
              <a:gdLst/>
              <a:ahLst/>
              <a:cxnLst/>
              <a:rect l="l" t="t" r="r" b="b"/>
              <a:pathLst>
                <a:path w="4432" h="3186" extrusionOk="0">
                  <a:moveTo>
                    <a:pt x="254" y="0"/>
                  </a:moveTo>
                  <a:cubicBezTo>
                    <a:pt x="125" y="0"/>
                    <a:pt x="0" y="143"/>
                    <a:pt x="100" y="274"/>
                  </a:cubicBezTo>
                  <a:cubicBezTo>
                    <a:pt x="908" y="1323"/>
                    <a:pt x="1946" y="2170"/>
                    <a:pt x="3132" y="2753"/>
                  </a:cubicBezTo>
                  <a:cubicBezTo>
                    <a:pt x="3467" y="2914"/>
                    <a:pt x="3811" y="3054"/>
                    <a:pt x="4162" y="3172"/>
                  </a:cubicBezTo>
                  <a:cubicBezTo>
                    <a:pt x="4187" y="3180"/>
                    <a:pt x="4213" y="3185"/>
                    <a:pt x="4239" y="3185"/>
                  </a:cubicBezTo>
                  <a:cubicBezTo>
                    <a:pt x="4303" y="3185"/>
                    <a:pt x="4364" y="3155"/>
                    <a:pt x="4393" y="3087"/>
                  </a:cubicBezTo>
                  <a:cubicBezTo>
                    <a:pt x="4432" y="3010"/>
                    <a:pt x="4403" y="2883"/>
                    <a:pt x="4309" y="2852"/>
                  </a:cubicBezTo>
                  <a:cubicBezTo>
                    <a:pt x="3099" y="2450"/>
                    <a:pt x="1996" y="1771"/>
                    <a:pt x="1091" y="871"/>
                  </a:cubicBezTo>
                  <a:cubicBezTo>
                    <a:pt x="839" y="621"/>
                    <a:pt x="605" y="353"/>
                    <a:pt x="389" y="69"/>
                  </a:cubicBezTo>
                  <a:cubicBezTo>
                    <a:pt x="351" y="21"/>
                    <a:pt x="302" y="0"/>
                    <a:pt x="2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" name="Google Shape;4227;p35">
              <a:extLst>
                <a:ext uri="{FF2B5EF4-FFF2-40B4-BE49-F238E27FC236}">
                  <a16:creationId xmlns:a16="http://schemas.microsoft.com/office/drawing/2014/main" id="{D78BB363-0E50-155F-02A6-85CD28EC2EF2}"/>
                </a:ext>
              </a:extLst>
            </p:cNvPr>
            <p:cNvSpPr/>
            <p:nvPr/>
          </p:nvSpPr>
          <p:spPr>
            <a:xfrm>
              <a:off x="6600300" y="2297800"/>
              <a:ext cx="303100" cy="165225"/>
            </a:xfrm>
            <a:custGeom>
              <a:avLst/>
              <a:gdLst/>
              <a:ahLst/>
              <a:cxnLst/>
              <a:rect l="l" t="t" r="r" b="b"/>
              <a:pathLst>
                <a:path w="12124" h="6609" extrusionOk="0">
                  <a:moveTo>
                    <a:pt x="5811" y="1"/>
                  </a:moveTo>
                  <a:cubicBezTo>
                    <a:pt x="5778" y="1"/>
                    <a:pt x="5743" y="12"/>
                    <a:pt x="5710" y="38"/>
                  </a:cubicBezTo>
                  <a:cubicBezTo>
                    <a:pt x="4429" y="998"/>
                    <a:pt x="3002" y="1744"/>
                    <a:pt x="1481" y="2247"/>
                  </a:cubicBezTo>
                  <a:cubicBezTo>
                    <a:pt x="1053" y="2392"/>
                    <a:pt x="617" y="2515"/>
                    <a:pt x="174" y="2616"/>
                  </a:cubicBezTo>
                  <a:cubicBezTo>
                    <a:pt x="83" y="2637"/>
                    <a:pt x="6" y="2705"/>
                    <a:pt x="15" y="2808"/>
                  </a:cubicBezTo>
                  <a:cubicBezTo>
                    <a:pt x="18" y="2820"/>
                    <a:pt x="20" y="2835"/>
                    <a:pt x="25" y="2847"/>
                  </a:cubicBezTo>
                  <a:lnTo>
                    <a:pt x="15" y="2880"/>
                  </a:lnTo>
                  <a:cubicBezTo>
                    <a:pt x="1" y="2965"/>
                    <a:pt x="63" y="3078"/>
                    <a:pt x="160" y="3083"/>
                  </a:cubicBezTo>
                  <a:cubicBezTo>
                    <a:pt x="1652" y="3162"/>
                    <a:pt x="2886" y="4084"/>
                    <a:pt x="4167" y="4774"/>
                  </a:cubicBezTo>
                  <a:cubicBezTo>
                    <a:pt x="5375" y="5956"/>
                    <a:pt x="7058" y="6608"/>
                    <a:pt x="8740" y="6608"/>
                  </a:cubicBezTo>
                  <a:cubicBezTo>
                    <a:pt x="8743" y="6608"/>
                    <a:pt x="8746" y="6608"/>
                    <a:pt x="8749" y="6608"/>
                  </a:cubicBezTo>
                  <a:cubicBezTo>
                    <a:pt x="9243" y="6606"/>
                    <a:pt x="9734" y="6546"/>
                    <a:pt x="10212" y="6430"/>
                  </a:cubicBezTo>
                  <a:cubicBezTo>
                    <a:pt x="10302" y="6406"/>
                    <a:pt x="10342" y="6281"/>
                    <a:pt x="10314" y="6202"/>
                  </a:cubicBezTo>
                  <a:cubicBezTo>
                    <a:pt x="10287" y="6133"/>
                    <a:pt x="10211" y="6093"/>
                    <a:pt x="10133" y="6093"/>
                  </a:cubicBezTo>
                  <a:cubicBezTo>
                    <a:pt x="10118" y="6093"/>
                    <a:pt x="10102" y="6095"/>
                    <a:pt x="10087" y="6098"/>
                  </a:cubicBezTo>
                  <a:cubicBezTo>
                    <a:pt x="9642" y="6205"/>
                    <a:pt x="9184" y="6257"/>
                    <a:pt x="8726" y="6257"/>
                  </a:cubicBezTo>
                  <a:cubicBezTo>
                    <a:pt x="7592" y="6257"/>
                    <a:pt x="6455" y="5939"/>
                    <a:pt x="5488" y="5352"/>
                  </a:cubicBezTo>
                  <a:lnTo>
                    <a:pt x="5488" y="5352"/>
                  </a:lnTo>
                  <a:cubicBezTo>
                    <a:pt x="5927" y="5492"/>
                    <a:pt x="6383" y="5578"/>
                    <a:pt x="6848" y="5578"/>
                  </a:cubicBezTo>
                  <a:cubicBezTo>
                    <a:pt x="6933" y="5578"/>
                    <a:pt x="7019" y="5575"/>
                    <a:pt x="7105" y="5569"/>
                  </a:cubicBezTo>
                  <a:cubicBezTo>
                    <a:pt x="7979" y="5511"/>
                    <a:pt x="8812" y="5172"/>
                    <a:pt x="9543" y="4705"/>
                  </a:cubicBezTo>
                  <a:cubicBezTo>
                    <a:pt x="9962" y="4440"/>
                    <a:pt x="10338" y="4122"/>
                    <a:pt x="10720" y="3812"/>
                  </a:cubicBezTo>
                  <a:cubicBezTo>
                    <a:pt x="11103" y="3504"/>
                    <a:pt x="11490" y="3205"/>
                    <a:pt x="11940" y="3015"/>
                  </a:cubicBezTo>
                  <a:cubicBezTo>
                    <a:pt x="12123" y="2939"/>
                    <a:pt x="12051" y="2670"/>
                    <a:pt x="11887" y="2670"/>
                  </a:cubicBezTo>
                  <a:cubicBezTo>
                    <a:pt x="11865" y="2670"/>
                    <a:pt x="11842" y="2675"/>
                    <a:pt x="11818" y="2685"/>
                  </a:cubicBezTo>
                  <a:cubicBezTo>
                    <a:pt x="11295" y="2904"/>
                    <a:pt x="10855" y="3251"/>
                    <a:pt x="10422" y="3605"/>
                  </a:cubicBezTo>
                  <a:lnTo>
                    <a:pt x="8997" y="3157"/>
                  </a:lnTo>
                  <a:cubicBezTo>
                    <a:pt x="8985" y="3153"/>
                    <a:pt x="8973" y="3152"/>
                    <a:pt x="8961" y="3152"/>
                  </a:cubicBezTo>
                  <a:cubicBezTo>
                    <a:pt x="8881" y="3152"/>
                    <a:pt x="8805" y="3228"/>
                    <a:pt x="8793" y="3302"/>
                  </a:cubicBezTo>
                  <a:cubicBezTo>
                    <a:pt x="8776" y="3386"/>
                    <a:pt x="8845" y="3475"/>
                    <a:pt x="8937" y="3506"/>
                  </a:cubicBezTo>
                  <a:lnTo>
                    <a:pt x="10097" y="3867"/>
                  </a:lnTo>
                  <a:cubicBezTo>
                    <a:pt x="9955" y="3985"/>
                    <a:pt x="9808" y="4096"/>
                    <a:pt x="9661" y="4204"/>
                  </a:cubicBezTo>
                  <a:lnTo>
                    <a:pt x="9409" y="4375"/>
                  </a:lnTo>
                  <a:lnTo>
                    <a:pt x="9377" y="4370"/>
                  </a:lnTo>
                  <a:cubicBezTo>
                    <a:pt x="8131" y="4255"/>
                    <a:pt x="6975" y="3740"/>
                    <a:pt x="5880" y="3160"/>
                  </a:cubicBezTo>
                  <a:cubicBezTo>
                    <a:pt x="5563" y="2991"/>
                    <a:pt x="5250" y="2818"/>
                    <a:pt x="4937" y="2642"/>
                  </a:cubicBezTo>
                  <a:cubicBezTo>
                    <a:pt x="4916" y="2629"/>
                    <a:pt x="4892" y="2623"/>
                    <a:pt x="4867" y="2623"/>
                  </a:cubicBezTo>
                  <a:cubicBezTo>
                    <a:pt x="4801" y="2623"/>
                    <a:pt x="4732" y="2667"/>
                    <a:pt x="4704" y="2726"/>
                  </a:cubicBezTo>
                  <a:cubicBezTo>
                    <a:pt x="4665" y="2808"/>
                    <a:pt x="4706" y="2914"/>
                    <a:pt x="4788" y="2962"/>
                  </a:cubicBezTo>
                  <a:cubicBezTo>
                    <a:pt x="5895" y="3581"/>
                    <a:pt x="7024" y="4204"/>
                    <a:pt x="8256" y="4527"/>
                  </a:cubicBezTo>
                  <a:cubicBezTo>
                    <a:pt x="8475" y="4582"/>
                    <a:pt x="8696" y="4628"/>
                    <a:pt x="8920" y="4664"/>
                  </a:cubicBezTo>
                  <a:cubicBezTo>
                    <a:pt x="8434" y="4924"/>
                    <a:pt x="7909" y="5111"/>
                    <a:pt x="7365" y="5191"/>
                  </a:cubicBezTo>
                  <a:cubicBezTo>
                    <a:pt x="7199" y="5214"/>
                    <a:pt x="7034" y="5225"/>
                    <a:pt x="6871" y="5225"/>
                  </a:cubicBezTo>
                  <a:cubicBezTo>
                    <a:pt x="6226" y="5225"/>
                    <a:pt x="5599" y="5057"/>
                    <a:pt x="5002" y="4794"/>
                  </a:cubicBezTo>
                  <a:cubicBezTo>
                    <a:pt x="4790" y="4700"/>
                    <a:pt x="4583" y="4594"/>
                    <a:pt x="4379" y="4490"/>
                  </a:cubicBezTo>
                  <a:lnTo>
                    <a:pt x="4258" y="4365"/>
                  </a:lnTo>
                  <a:cubicBezTo>
                    <a:pt x="4228" y="4339"/>
                    <a:pt x="4190" y="4324"/>
                    <a:pt x="4152" y="4324"/>
                  </a:cubicBezTo>
                  <a:cubicBezTo>
                    <a:pt x="4132" y="4324"/>
                    <a:pt x="4111" y="4328"/>
                    <a:pt x="4092" y="4336"/>
                  </a:cubicBezTo>
                  <a:cubicBezTo>
                    <a:pt x="3664" y="4098"/>
                    <a:pt x="3240" y="3843"/>
                    <a:pt x="2812" y="3607"/>
                  </a:cubicBezTo>
                  <a:cubicBezTo>
                    <a:pt x="2186" y="3265"/>
                    <a:pt x="1519" y="2955"/>
                    <a:pt x="817" y="2813"/>
                  </a:cubicBezTo>
                  <a:cubicBezTo>
                    <a:pt x="2208" y="2435"/>
                    <a:pt x="3536" y="1860"/>
                    <a:pt x="4766" y="1104"/>
                  </a:cubicBezTo>
                  <a:cubicBezTo>
                    <a:pt x="5161" y="861"/>
                    <a:pt x="5541" y="604"/>
                    <a:pt x="5912" y="322"/>
                  </a:cubicBezTo>
                  <a:cubicBezTo>
                    <a:pt x="6062" y="212"/>
                    <a:pt x="5954" y="1"/>
                    <a:pt x="58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" name="Google Shape;4228;p35">
              <a:extLst>
                <a:ext uri="{FF2B5EF4-FFF2-40B4-BE49-F238E27FC236}">
                  <a16:creationId xmlns:a16="http://schemas.microsoft.com/office/drawing/2014/main" id="{C803DF09-CFA5-D95F-035D-565E06AF11C3}"/>
                </a:ext>
              </a:extLst>
            </p:cNvPr>
            <p:cNvSpPr/>
            <p:nvPr/>
          </p:nvSpPr>
          <p:spPr>
            <a:xfrm>
              <a:off x="6365275" y="2199200"/>
              <a:ext cx="348475" cy="150800"/>
            </a:xfrm>
            <a:custGeom>
              <a:avLst/>
              <a:gdLst/>
              <a:ahLst/>
              <a:cxnLst/>
              <a:rect l="l" t="t" r="r" b="b"/>
              <a:pathLst>
                <a:path w="13939" h="6032" extrusionOk="0">
                  <a:moveTo>
                    <a:pt x="256" y="1"/>
                  </a:moveTo>
                  <a:cubicBezTo>
                    <a:pt x="115" y="1"/>
                    <a:pt x="0" y="194"/>
                    <a:pt x="138" y="309"/>
                  </a:cubicBezTo>
                  <a:cubicBezTo>
                    <a:pt x="764" y="827"/>
                    <a:pt x="1400" y="1354"/>
                    <a:pt x="1869" y="2018"/>
                  </a:cubicBezTo>
                  <a:cubicBezTo>
                    <a:pt x="2338" y="2685"/>
                    <a:pt x="2579" y="3520"/>
                    <a:pt x="2764" y="4329"/>
                  </a:cubicBezTo>
                  <a:cubicBezTo>
                    <a:pt x="2884" y="4841"/>
                    <a:pt x="2990" y="5356"/>
                    <a:pt x="3084" y="5874"/>
                  </a:cubicBezTo>
                  <a:cubicBezTo>
                    <a:pt x="3102" y="5962"/>
                    <a:pt x="3169" y="6031"/>
                    <a:pt x="3259" y="6031"/>
                  </a:cubicBezTo>
                  <a:cubicBezTo>
                    <a:pt x="3265" y="6031"/>
                    <a:pt x="3271" y="6031"/>
                    <a:pt x="3277" y="6030"/>
                  </a:cubicBezTo>
                  <a:cubicBezTo>
                    <a:pt x="3368" y="6021"/>
                    <a:pt x="3452" y="5932"/>
                    <a:pt x="3433" y="5838"/>
                  </a:cubicBezTo>
                  <a:cubicBezTo>
                    <a:pt x="3375" y="5515"/>
                    <a:pt x="3310" y="5193"/>
                    <a:pt x="3243" y="4875"/>
                  </a:cubicBezTo>
                  <a:lnTo>
                    <a:pt x="3248" y="4875"/>
                  </a:lnTo>
                  <a:cubicBezTo>
                    <a:pt x="3996" y="5272"/>
                    <a:pt x="4819" y="5520"/>
                    <a:pt x="5664" y="5599"/>
                  </a:cubicBezTo>
                  <a:cubicBezTo>
                    <a:pt x="5670" y="5600"/>
                    <a:pt x="5676" y="5600"/>
                    <a:pt x="5682" y="5600"/>
                  </a:cubicBezTo>
                  <a:cubicBezTo>
                    <a:pt x="5771" y="5600"/>
                    <a:pt x="5853" y="5548"/>
                    <a:pt x="5871" y="5455"/>
                  </a:cubicBezTo>
                  <a:cubicBezTo>
                    <a:pt x="5888" y="5356"/>
                    <a:pt x="5821" y="5260"/>
                    <a:pt x="5724" y="5250"/>
                  </a:cubicBezTo>
                  <a:cubicBezTo>
                    <a:pt x="4911" y="5176"/>
                    <a:pt x="4117" y="4940"/>
                    <a:pt x="3395" y="4555"/>
                  </a:cubicBezTo>
                  <a:cubicBezTo>
                    <a:pt x="3371" y="4541"/>
                    <a:pt x="3345" y="4535"/>
                    <a:pt x="3319" y="4535"/>
                  </a:cubicBezTo>
                  <a:cubicBezTo>
                    <a:pt x="3266" y="4535"/>
                    <a:pt x="3215" y="4562"/>
                    <a:pt x="3188" y="4610"/>
                  </a:cubicBezTo>
                  <a:cubicBezTo>
                    <a:pt x="3171" y="4548"/>
                    <a:pt x="3159" y="4487"/>
                    <a:pt x="3147" y="4423"/>
                  </a:cubicBezTo>
                  <a:cubicBezTo>
                    <a:pt x="3135" y="4360"/>
                    <a:pt x="3118" y="4307"/>
                    <a:pt x="3106" y="4247"/>
                  </a:cubicBezTo>
                  <a:lnTo>
                    <a:pt x="3111" y="4247"/>
                  </a:lnTo>
                  <a:cubicBezTo>
                    <a:pt x="3373" y="3994"/>
                    <a:pt x="3724" y="3850"/>
                    <a:pt x="4071" y="3753"/>
                  </a:cubicBezTo>
                  <a:cubicBezTo>
                    <a:pt x="4456" y="3645"/>
                    <a:pt x="4851" y="3580"/>
                    <a:pt x="5250" y="3561"/>
                  </a:cubicBezTo>
                  <a:cubicBezTo>
                    <a:pt x="5424" y="3549"/>
                    <a:pt x="5598" y="3544"/>
                    <a:pt x="5771" y="3544"/>
                  </a:cubicBezTo>
                  <a:cubicBezTo>
                    <a:pt x="6403" y="3544"/>
                    <a:pt x="7035" y="3611"/>
                    <a:pt x="7662" y="3681"/>
                  </a:cubicBezTo>
                  <a:cubicBezTo>
                    <a:pt x="8399" y="3764"/>
                    <a:pt x="9160" y="3853"/>
                    <a:pt x="9913" y="3853"/>
                  </a:cubicBezTo>
                  <a:cubicBezTo>
                    <a:pt x="10672" y="3853"/>
                    <a:pt x="11423" y="3763"/>
                    <a:pt x="12138" y="3486"/>
                  </a:cubicBezTo>
                  <a:cubicBezTo>
                    <a:pt x="12908" y="3190"/>
                    <a:pt x="13667" y="2663"/>
                    <a:pt x="13912" y="1835"/>
                  </a:cubicBezTo>
                  <a:cubicBezTo>
                    <a:pt x="13938" y="1741"/>
                    <a:pt x="13854" y="1645"/>
                    <a:pt x="13770" y="1631"/>
                  </a:cubicBezTo>
                  <a:cubicBezTo>
                    <a:pt x="13762" y="1629"/>
                    <a:pt x="13754" y="1629"/>
                    <a:pt x="13746" y="1629"/>
                  </a:cubicBezTo>
                  <a:cubicBezTo>
                    <a:pt x="13669" y="1629"/>
                    <a:pt x="13589" y="1690"/>
                    <a:pt x="13565" y="1775"/>
                  </a:cubicBezTo>
                  <a:cubicBezTo>
                    <a:pt x="13366" y="2447"/>
                    <a:pt x="12697" y="2882"/>
                    <a:pt x="12078" y="3133"/>
                  </a:cubicBezTo>
                  <a:cubicBezTo>
                    <a:pt x="11409" y="3402"/>
                    <a:pt x="10680" y="3494"/>
                    <a:pt x="9960" y="3498"/>
                  </a:cubicBezTo>
                  <a:cubicBezTo>
                    <a:pt x="9927" y="3499"/>
                    <a:pt x="9895" y="3499"/>
                    <a:pt x="9862" y="3499"/>
                  </a:cubicBezTo>
                  <a:cubicBezTo>
                    <a:pt x="8482" y="3499"/>
                    <a:pt x="7121" y="3193"/>
                    <a:pt x="5744" y="3193"/>
                  </a:cubicBezTo>
                  <a:cubicBezTo>
                    <a:pt x="5593" y="3193"/>
                    <a:pt x="5442" y="3197"/>
                    <a:pt x="5291" y="3205"/>
                  </a:cubicBezTo>
                  <a:cubicBezTo>
                    <a:pt x="4844" y="3226"/>
                    <a:pt x="4396" y="3299"/>
                    <a:pt x="3963" y="3419"/>
                  </a:cubicBezTo>
                  <a:cubicBezTo>
                    <a:pt x="3619" y="3515"/>
                    <a:pt x="3294" y="3655"/>
                    <a:pt x="3014" y="3869"/>
                  </a:cubicBezTo>
                  <a:cubicBezTo>
                    <a:pt x="2952" y="3619"/>
                    <a:pt x="2884" y="3371"/>
                    <a:pt x="2805" y="3123"/>
                  </a:cubicBezTo>
                  <a:cubicBezTo>
                    <a:pt x="2663" y="2709"/>
                    <a:pt x="2483" y="2305"/>
                    <a:pt x="2242" y="1941"/>
                  </a:cubicBezTo>
                  <a:cubicBezTo>
                    <a:pt x="2001" y="1578"/>
                    <a:pt x="1727" y="1270"/>
                    <a:pt x="1426" y="971"/>
                  </a:cubicBezTo>
                  <a:cubicBezTo>
                    <a:pt x="1125" y="675"/>
                    <a:pt x="728" y="343"/>
                    <a:pt x="365" y="42"/>
                  </a:cubicBezTo>
                  <a:cubicBezTo>
                    <a:pt x="329" y="13"/>
                    <a:pt x="292" y="1"/>
                    <a:pt x="2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" name="Google Shape;4229;p35">
              <a:extLst>
                <a:ext uri="{FF2B5EF4-FFF2-40B4-BE49-F238E27FC236}">
                  <a16:creationId xmlns:a16="http://schemas.microsoft.com/office/drawing/2014/main" id="{6FC908C9-F747-7D45-AFC0-BDF94D06CB56}"/>
                </a:ext>
              </a:extLst>
            </p:cNvPr>
            <p:cNvSpPr/>
            <p:nvPr/>
          </p:nvSpPr>
          <p:spPr>
            <a:xfrm>
              <a:off x="6115250" y="2320575"/>
              <a:ext cx="107325" cy="111625"/>
            </a:xfrm>
            <a:custGeom>
              <a:avLst/>
              <a:gdLst/>
              <a:ahLst/>
              <a:cxnLst/>
              <a:rect l="l" t="t" r="r" b="b"/>
              <a:pathLst>
                <a:path w="4293" h="4465" extrusionOk="0">
                  <a:moveTo>
                    <a:pt x="521" y="0"/>
                  </a:moveTo>
                  <a:cubicBezTo>
                    <a:pt x="421" y="0"/>
                    <a:pt x="321" y="4"/>
                    <a:pt x="221" y="13"/>
                  </a:cubicBezTo>
                  <a:cubicBezTo>
                    <a:pt x="0" y="32"/>
                    <a:pt x="30" y="367"/>
                    <a:pt x="242" y="367"/>
                  </a:cubicBezTo>
                  <a:cubicBezTo>
                    <a:pt x="247" y="367"/>
                    <a:pt x="252" y="367"/>
                    <a:pt x="257" y="367"/>
                  </a:cubicBezTo>
                  <a:cubicBezTo>
                    <a:pt x="348" y="359"/>
                    <a:pt x="438" y="356"/>
                    <a:pt x="528" y="356"/>
                  </a:cubicBezTo>
                  <a:cubicBezTo>
                    <a:pt x="1187" y="356"/>
                    <a:pt x="1835" y="548"/>
                    <a:pt x="2390" y="910"/>
                  </a:cubicBezTo>
                  <a:cubicBezTo>
                    <a:pt x="2705" y="1115"/>
                    <a:pt x="2982" y="1373"/>
                    <a:pt x="3211" y="1671"/>
                  </a:cubicBezTo>
                  <a:cubicBezTo>
                    <a:pt x="3449" y="1993"/>
                    <a:pt x="3622" y="2357"/>
                    <a:pt x="3723" y="2744"/>
                  </a:cubicBezTo>
                  <a:cubicBezTo>
                    <a:pt x="3863" y="3255"/>
                    <a:pt x="3894" y="3786"/>
                    <a:pt x="3933" y="4314"/>
                  </a:cubicBezTo>
                  <a:cubicBezTo>
                    <a:pt x="3940" y="4416"/>
                    <a:pt x="4019" y="4464"/>
                    <a:pt x="4100" y="4464"/>
                  </a:cubicBezTo>
                  <a:cubicBezTo>
                    <a:pt x="4195" y="4464"/>
                    <a:pt x="4293" y="4398"/>
                    <a:pt x="4284" y="4277"/>
                  </a:cubicBezTo>
                  <a:cubicBezTo>
                    <a:pt x="4217" y="3329"/>
                    <a:pt x="4120" y="2347"/>
                    <a:pt x="3557" y="1548"/>
                  </a:cubicBezTo>
                  <a:cubicBezTo>
                    <a:pt x="3083" y="874"/>
                    <a:pt x="2366" y="395"/>
                    <a:pt x="1581" y="157"/>
                  </a:cubicBezTo>
                  <a:cubicBezTo>
                    <a:pt x="1237" y="54"/>
                    <a:pt x="879" y="0"/>
                    <a:pt x="5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" name="Google Shape;4230;p35">
              <a:extLst>
                <a:ext uri="{FF2B5EF4-FFF2-40B4-BE49-F238E27FC236}">
                  <a16:creationId xmlns:a16="http://schemas.microsoft.com/office/drawing/2014/main" id="{DF48F0A0-90C2-0561-F82E-9B70B8DA4E08}"/>
                </a:ext>
              </a:extLst>
            </p:cNvPr>
            <p:cNvSpPr/>
            <p:nvPr/>
          </p:nvSpPr>
          <p:spPr>
            <a:xfrm>
              <a:off x="5863075" y="2517175"/>
              <a:ext cx="238200" cy="192800"/>
            </a:xfrm>
            <a:custGeom>
              <a:avLst/>
              <a:gdLst/>
              <a:ahLst/>
              <a:cxnLst/>
              <a:rect l="l" t="t" r="r" b="b"/>
              <a:pathLst>
                <a:path w="9528" h="7712" extrusionOk="0">
                  <a:moveTo>
                    <a:pt x="7223" y="1"/>
                  </a:moveTo>
                  <a:cubicBezTo>
                    <a:pt x="6417" y="1"/>
                    <a:pt x="5611" y="269"/>
                    <a:pt x="4985" y="806"/>
                  </a:cubicBezTo>
                  <a:cubicBezTo>
                    <a:pt x="3579" y="2004"/>
                    <a:pt x="3250" y="3915"/>
                    <a:pt x="2309" y="5431"/>
                  </a:cubicBezTo>
                  <a:cubicBezTo>
                    <a:pt x="1789" y="6271"/>
                    <a:pt x="1026" y="6931"/>
                    <a:pt x="140" y="7366"/>
                  </a:cubicBezTo>
                  <a:cubicBezTo>
                    <a:pt x="56" y="7407"/>
                    <a:pt x="0" y="7499"/>
                    <a:pt x="39" y="7593"/>
                  </a:cubicBezTo>
                  <a:cubicBezTo>
                    <a:pt x="67" y="7662"/>
                    <a:pt x="133" y="7711"/>
                    <a:pt x="201" y="7711"/>
                  </a:cubicBezTo>
                  <a:cubicBezTo>
                    <a:pt x="222" y="7711"/>
                    <a:pt x="243" y="7706"/>
                    <a:pt x="263" y="7696"/>
                  </a:cubicBezTo>
                  <a:cubicBezTo>
                    <a:pt x="1050" y="7309"/>
                    <a:pt x="1762" y="6770"/>
                    <a:pt x="2294" y="6069"/>
                  </a:cubicBezTo>
                  <a:cubicBezTo>
                    <a:pt x="2826" y="5369"/>
                    <a:pt x="3216" y="4452"/>
                    <a:pt x="3584" y="3600"/>
                  </a:cubicBezTo>
                  <a:cubicBezTo>
                    <a:pt x="3921" y="2827"/>
                    <a:pt x="4287" y="2048"/>
                    <a:pt x="4857" y="1415"/>
                  </a:cubicBezTo>
                  <a:cubicBezTo>
                    <a:pt x="5377" y="842"/>
                    <a:pt x="6058" y="462"/>
                    <a:pt x="6831" y="372"/>
                  </a:cubicBezTo>
                  <a:cubicBezTo>
                    <a:pt x="6957" y="358"/>
                    <a:pt x="7085" y="350"/>
                    <a:pt x="7212" y="350"/>
                  </a:cubicBezTo>
                  <a:cubicBezTo>
                    <a:pt x="7912" y="350"/>
                    <a:pt x="8611" y="573"/>
                    <a:pt x="9160" y="1010"/>
                  </a:cubicBezTo>
                  <a:cubicBezTo>
                    <a:pt x="9195" y="1038"/>
                    <a:pt x="9231" y="1049"/>
                    <a:pt x="9266" y="1049"/>
                  </a:cubicBezTo>
                  <a:cubicBezTo>
                    <a:pt x="9409" y="1049"/>
                    <a:pt x="9527" y="853"/>
                    <a:pt x="9384" y="738"/>
                  </a:cubicBezTo>
                  <a:cubicBezTo>
                    <a:pt x="8768" y="247"/>
                    <a:pt x="7995" y="1"/>
                    <a:pt x="72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" name="Google Shape;4231;p35">
              <a:extLst>
                <a:ext uri="{FF2B5EF4-FFF2-40B4-BE49-F238E27FC236}">
                  <a16:creationId xmlns:a16="http://schemas.microsoft.com/office/drawing/2014/main" id="{3058ED6B-80B8-3EB4-E928-2B38E7A535DA}"/>
                </a:ext>
              </a:extLst>
            </p:cNvPr>
            <p:cNvSpPr/>
            <p:nvPr/>
          </p:nvSpPr>
          <p:spPr>
            <a:xfrm>
              <a:off x="5935925" y="2657800"/>
              <a:ext cx="94350" cy="44700"/>
            </a:xfrm>
            <a:custGeom>
              <a:avLst/>
              <a:gdLst/>
              <a:ahLst/>
              <a:cxnLst/>
              <a:rect l="l" t="t" r="r" b="b"/>
              <a:pathLst>
                <a:path w="3774" h="1788" extrusionOk="0">
                  <a:moveTo>
                    <a:pt x="3512" y="1"/>
                  </a:moveTo>
                  <a:cubicBezTo>
                    <a:pt x="3480" y="1"/>
                    <a:pt x="3447" y="10"/>
                    <a:pt x="3414" y="33"/>
                  </a:cubicBezTo>
                  <a:cubicBezTo>
                    <a:pt x="2451" y="682"/>
                    <a:pt x="1419" y="1368"/>
                    <a:pt x="222" y="1438"/>
                  </a:cubicBezTo>
                  <a:cubicBezTo>
                    <a:pt x="0" y="1450"/>
                    <a:pt x="31" y="1787"/>
                    <a:pt x="247" y="1787"/>
                  </a:cubicBezTo>
                  <a:cubicBezTo>
                    <a:pt x="251" y="1787"/>
                    <a:pt x="255" y="1787"/>
                    <a:pt x="259" y="1787"/>
                  </a:cubicBezTo>
                  <a:cubicBezTo>
                    <a:pt x="1517" y="1717"/>
                    <a:pt x="2605" y="1005"/>
                    <a:pt x="3618" y="321"/>
                  </a:cubicBezTo>
                  <a:cubicBezTo>
                    <a:pt x="3773" y="216"/>
                    <a:pt x="3662" y="1"/>
                    <a:pt x="35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" name="Google Shape;4232;p35">
              <a:extLst>
                <a:ext uri="{FF2B5EF4-FFF2-40B4-BE49-F238E27FC236}">
                  <a16:creationId xmlns:a16="http://schemas.microsoft.com/office/drawing/2014/main" id="{0E57B1B0-20FD-D8C0-39F4-F1CD565C10E1}"/>
                </a:ext>
              </a:extLst>
            </p:cNvPr>
            <p:cNvSpPr/>
            <p:nvPr/>
          </p:nvSpPr>
          <p:spPr>
            <a:xfrm>
              <a:off x="5903750" y="2783225"/>
              <a:ext cx="183100" cy="135650"/>
            </a:xfrm>
            <a:custGeom>
              <a:avLst/>
              <a:gdLst/>
              <a:ahLst/>
              <a:cxnLst/>
              <a:rect l="l" t="t" r="r" b="b"/>
              <a:pathLst>
                <a:path w="7324" h="5426" extrusionOk="0">
                  <a:moveTo>
                    <a:pt x="7125" y="0"/>
                  </a:moveTo>
                  <a:cubicBezTo>
                    <a:pt x="7074" y="0"/>
                    <a:pt x="7025" y="24"/>
                    <a:pt x="6997" y="70"/>
                  </a:cubicBezTo>
                  <a:cubicBezTo>
                    <a:pt x="6359" y="1064"/>
                    <a:pt x="5704" y="2072"/>
                    <a:pt x="4785" y="2835"/>
                  </a:cubicBezTo>
                  <a:cubicBezTo>
                    <a:pt x="3943" y="3535"/>
                    <a:pt x="2956" y="4031"/>
                    <a:pt x="1945" y="4440"/>
                  </a:cubicBezTo>
                  <a:cubicBezTo>
                    <a:pt x="1367" y="4676"/>
                    <a:pt x="783" y="4883"/>
                    <a:pt x="193" y="5088"/>
                  </a:cubicBezTo>
                  <a:cubicBezTo>
                    <a:pt x="0" y="5155"/>
                    <a:pt x="80" y="5426"/>
                    <a:pt x="254" y="5426"/>
                  </a:cubicBezTo>
                  <a:cubicBezTo>
                    <a:pt x="273" y="5426"/>
                    <a:pt x="294" y="5423"/>
                    <a:pt x="316" y="5415"/>
                  </a:cubicBezTo>
                  <a:cubicBezTo>
                    <a:pt x="1372" y="5052"/>
                    <a:pt x="2431" y="4671"/>
                    <a:pt x="3420" y="4149"/>
                  </a:cubicBezTo>
                  <a:cubicBezTo>
                    <a:pt x="3916" y="3892"/>
                    <a:pt x="4388" y="3591"/>
                    <a:pt x="4831" y="3249"/>
                  </a:cubicBezTo>
                  <a:cubicBezTo>
                    <a:pt x="5295" y="2883"/>
                    <a:pt x="5714" y="2464"/>
                    <a:pt x="6082" y="2005"/>
                  </a:cubicBezTo>
                  <a:cubicBezTo>
                    <a:pt x="6515" y="1463"/>
                    <a:pt x="6891" y="878"/>
                    <a:pt x="7264" y="296"/>
                  </a:cubicBezTo>
                  <a:cubicBezTo>
                    <a:pt x="7319" y="214"/>
                    <a:pt x="7324" y="115"/>
                    <a:pt x="7245" y="46"/>
                  </a:cubicBezTo>
                  <a:cubicBezTo>
                    <a:pt x="7209" y="15"/>
                    <a:pt x="7166" y="0"/>
                    <a:pt x="71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" name="Google Shape;4233;p35">
              <a:extLst>
                <a:ext uri="{FF2B5EF4-FFF2-40B4-BE49-F238E27FC236}">
                  <a16:creationId xmlns:a16="http://schemas.microsoft.com/office/drawing/2014/main" id="{1261B8C6-1093-E8D4-ECF1-F36FF8BCFD18}"/>
                </a:ext>
              </a:extLst>
            </p:cNvPr>
            <p:cNvSpPr/>
            <p:nvPr/>
          </p:nvSpPr>
          <p:spPr>
            <a:xfrm>
              <a:off x="6146350" y="2844250"/>
              <a:ext cx="76500" cy="343725"/>
            </a:xfrm>
            <a:custGeom>
              <a:avLst/>
              <a:gdLst/>
              <a:ahLst/>
              <a:cxnLst/>
              <a:rect l="l" t="t" r="r" b="b"/>
              <a:pathLst>
                <a:path w="3060" h="13749" extrusionOk="0">
                  <a:moveTo>
                    <a:pt x="2416" y="0"/>
                  </a:moveTo>
                  <a:cubicBezTo>
                    <a:pt x="2352" y="0"/>
                    <a:pt x="2283" y="37"/>
                    <a:pt x="2246" y="98"/>
                  </a:cubicBezTo>
                  <a:cubicBezTo>
                    <a:pt x="1158" y="1812"/>
                    <a:pt x="1591" y="3973"/>
                    <a:pt x="2053" y="5812"/>
                  </a:cubicBezTo>
                  <a:cubicBezTo>
                    <a:pt x="2513" y="7648"/>
                    <a:pt x="3059" y="9686"/>
                    <a:pt x="2130" y="11467"/>
                  </a:cubicBezTo>
                  <a:cubicBezTo>
                    <a:pt x="1695" y="12300"/>
                    <a:pt x="987" y="12998"/>
                    <a:pt x="140" y="13405"/>
                  </a:cubicBezTo>
                  <a:cubicBezTo>
                    <a:pt x="51" y="13446"/>
                    <a:pt x="0" y="13537"/>
                    <a:pt x="36" y="13631"/>
                  </a:cubicBezTo>
                  <a:cubicBezTo>
                    <a:pt x="64" y="13701"/>
                    <a:pt x="131" y="13748"/>
                    <a:pt x="200" y="13748"/>
                  </a:cubicBezTo>
                  <a:cubicBezTo>
                    <a:pt x="221" y="13748"/>
                    <a:pt x="242" y="13744"/>
                    <a:pt x="263" y="13734"/>
                  </a:cubicBezTo>
                  <a:cubicBezTo>
                    <a:pt x="1062" y="13352"/>
                    <a:pt x="1740" y="12752"/>
                    <a:pt x="2222" y="12009"/>
                  </a:cubicBezTo>
                  <a:cubicBezTo>
                    <a:pt x="2739" y="11203"/>
                    <a:pt x="2975" y="10281"/>
                    <a:pt x="2992" y="9328"/>
                  </a:cubicBezTo>
                  <a:cubicBezTo>
                    <a:pt x="3023" y="7292"/>
                    <a:pt x="2125" y="5388"/>
                    <a:pt x="1950" y="3374"/>
                  </a:cubicBezTo>
                  <a:cubicBezTo>
                    <a:pt x="1856" y="2293"/>
                    <a:pt x="1971" y="1181"/>
                    <a:pt x="2563" y="247"/>
                  </a:cubicBezTo>
                  <a:cubicBezTo>
                    <a:pt x="2614" y="168"/>
                    <a:pt x="2559" y="50"/>
                    <a:pt x="2479" y="14"/>
                  </a:cubicBezTo>
                  <a:cubicBezTo>
                    <a:pt x="2459" y="5"/>
                    <a:pt x="2438" y="0"/>
                    <a:pt x="2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" name="Google Shape;4234;p35">
              <a:extLst>
                <a:ext uri="{FF2B5EF4-FFF2-40B4-BE49-F238E27FC236}">
                  <a16:creationId xmlns:a16="http://schemas.microsoft.com/office/drawing/2014/main" id="{5EF5525C-9AF6-7014-42C9-CA41A0576A22}"/>
                </a:ext>
              </a:extLst>
            </p:cNvPr>
            <p:cNvSpPr/>
            <p:nvPr/>
          </p:nvSpPr>
          <p:spPr>
            <a:xfrm>
              <a:off x="6265450" y="2849700"/>
              <a:ext cx="86100" cy="246050"/>
            </a:xfrm>
            <a:custGeom>
              <a:avLst/>
              <a:gdLst/>
              <a:ahLst/>
              <a:cxnLst/>
              <a:rect l="l" t="t" r="r" b="b"/>
              <a:pathLst>
                <a:path w="3444" h="9842" extrusionOk="0">
                  <a:moveTo>
                    <a:pt x="1283" y="0"/>
                  </a:moveTo>
                  <a:cubicBezTo>
                    <a:pt x="1195" y="0"/>
                    <a:pt x="1115" y="61"/>
                    <a:pt x="1111" y="147"/>
                  </a:cubicBezTo>
                  <a:cubicBezTo>
                    <a:pt x="1058" y="1437"/>
                    <a:pt x="1219" y="2725"/>
                    <a:pt x="1588" y="3962"/>
                  </a:cubicBezTo>
                  <a:cubicBezTo>
                    <a:pt x="1571" y="3995"/>
                    <a:pt x="1563" y="4034"/>
                    <a:pt x="1568" y="4070"/>
                  </a:cubicBezTo>
                  <a:cubicBezTo>
                    <a:pt x="1672" y="4859"/>
                    <a:pt x="1775" y="5663"/>
                    <a:pt x="1705" y="6458"/>
                  </a:cubicBezTo>
                  <a:cubicBezTo>
                    <a:pt x="1669" y="6843"/>
                    <a:pt x="1592" y="7223"/>
                    <a:pt x="1453" y="7581"/>
                  </a:cubicBezTo>
                  <a:cubicBezTo>
                    <a:pt x="1313" y="7928"/>
                    <a:pt x="1133" y="8255"/>
                    <a:pt x="916" y="8556"/>
                  </a:cubicBezTo>
                  <a:cubicBezTo>
                    <a:pt x="666" y="8905"/>
                    <a:pt x="389" y="9230"/>
                    <a:pt x="112" y="9553"/>
                  </a:cubicBezTo>
                  <a:cubicBezTo>
                    <a:pt x="0" y="9682"/>
                    <a:pt x="124" y="9842"/>
                    <a:pt x="255" y="9842"/>
                  </a:cubicBezTo>
                  <a:cubicBezTo>
                    <a:pt x="299" y="9842"/>
                    <a:pt x="344" y="9824"/>
                    <a:pt x="382" y="9781"/>
                  </a:cubicBezTo>
                  <a:cubicBezTo>
                    <a:pt x="890" y="9192"/>
                    <a:pt x="1407" y="8583"/>
                    <a:pt x="1715" y="7865"/>
                  </a:cubicBezTo>
                  <a:cubicBezTo>
                    <a:pt x="2047" y="7100"/>
                    <a:pt x="2110" y="6260"/>
                    <a:pt x="2066" y="5440"/>
                  </a:cubicBezTo>
                  <a:cubicBezTo>
                    <a:pt x="2059" y="5370"/>
                    <a:pt x="2054" y="5302"/>
                    <a:pt x="2050" y="5233"/>
                  </a:cubicBezTo>
                  <a:lnTo>
                    <a:pt x="2050" y="5233"/>
                  </a:lnTo>
                  <a:cubicBezTo>
                    <a:pt x="2117" y="5389"/>
                    <a:pt x="2189" y="5548"/>
                    <a:pt x="2264" y="5702"/>
                  </a:cubicBezTo>
                  <a:cubicBezTo>
                    <a:pt x="2500" y="6186"/>
                    <a:pt x="2767" y="6652"/>
                    <a:pt x="3068" y="7100"/>
                  </a:cubicBezTo>
                  <a:cubicBezTo>
                    <a:pt x="3103" y="7154"/>
                    <a:pt x="3151" y="7176"/>
                    <a:pt x="3199" y="7176"/>
                  </a:cubicBezTo>
                  <a:cubicBezTo>
                    <a:pt x="3322" y="7176"/>
                    <a:pt x="3444" y="7032"/>
                    <a:pt x="3354" y="6896"/>
                  </a:cubicBezTo>
                  <a:cubicBezTo>
                    <a:pt x="2326" y="5360"/>
                    <a:pt x="1693" y="3596"/>
                    <a:pt x="1506" y="1757"/>
                  </a:cubicBezTo>
                  <a:cubicBezTo>
                    <a:pt x="1453" y="1242"/>
                    <a:pt x="1438" y="725"/>
                    <a:pt x="1458" y="207"/>
                  </a:cubicBezTo>
                  <a:cubicBezTo>
                    <a:pt x="1465" y="111"/>
                    <a:pt x="1419" y="22"/>
                    <a:pt x="1316" y="3"/>
                  </a:cubicBezTo>
                  <a:cubicBezTo>
                    <a:pt x="1305" y="1"/>
                    <a:pt x="1294" y="0"/>
                    <a:pt x="12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" name="Google Shape;4235;p35">
              <a:extLst>
                <a:ext uri="{FF2B5EF4-FFF2-40B4-BE49-F238E27FC236}">
                  <a16:creationId xmlns:a16="http://schemas.microsoft.com/office/drawing/2014/main" id="{71CDE856-D90D-A8E2-C402-17303735BA99}"/>
                </a:ext>
              </a:extLst>
            </p:cNvPr>
            <p:cNvSpPr/>
            <p:nvPr/>
          </p:nvSpPr>
          <p:spPr>
            <a:xfrm>
              <a:off x="6458075" y="2892800"/>
              <a:ext cx="77150" cy="131425"/>
            </a:xfrm>
            <a:custGeom>
              <a:avLst/>
              <a:gdLst/>
              <a:ahLst/>
              <a:cxnLst/>
              <a:rect l="l" t="t" r="r" b="b"/>
              <a:pathLst>
                <a:path w="3086" h="5257" extrusionOk="0">
                  <a:moveTo>
                    <a:pt x="201" y="1"/>
                  </a:moveTo>
                  <a:cubicBezTo>
                    <a:pt x="147" y="1"/>
                    <a:pt x="92" y="25"/>
                    <a:pt x="58" y="65"/>
                  </a:cubicBezTo>
                  <a:cubicBezTo>
                    <a:pt x="0" y="130"/>
                    <a:pt x="12" y="245"/>
                    <a:pt x="80" y="312"/>
                  </a:cubicBezTo>
                  <a:cubicBezTo>
                    <a:pt x="1086" y="1359"/>
                    <a:pt x="1863" y="2601"/>
                    <a:pt x="2369" y="3963"/>
                  </a:cubicBezTo>
                  <a:cubicBezTo>
                    <a:pt x="2513" y="4348"/>
                    <a:pt x="2633" y="4743"/>
                    <a:pt x="2730" y="5145"/>
                  </a:cubicBezTo>
                  <a:cubicBezTo>
                    <a:pt x="2748" y="5217"/>
                    <a:pt x="2825" y="5257"/>
                    <a:pt x="2897" y="5257"/>
                  </a:cubicBezTo>
                  <a:cubicBezTo>
                    <a:pt x="2918" y="5257"/>
                    <a:pt x="2939" y="5253"/>
                    <a:pt x="2958" y="5246"/>
                  </a:cubicBezTo>
                  <a:cubicBezTo>
                    <a:pt x="3054" y="5210"/>
                    <a:pt x="3086" y="5114"/>
                    <a:pt x="3062" y="5022"/>
                  </a:cubicBezTo>
                  <a:cubicBezTo>
                    <a:pt x="2703" y="3569"/>
                    <a:pt x="2048" y="2204"/>
                    <a:pt x="1141" y="1015"/>
                  </a:cubicBezTo>
                  <a:cubicBezTo>
                    <a:pt x="881" y="673"/>
                    <a:pt x="602" y="349"/>
                    <a:pt x="304" y="43"/>
                  </a:cubicBezTo>
                  <a:cubicBezTo>
                    <a:pt x="276" y="14"/>
                    <a:pt x="239" y="1"/>
                    <a:pt x="2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" name="Google Shape;4236;p35">
              <a:extLst>
                <a:ext uri="{FF2B5EF4-FFF2-40B4-BE49-F238E27FC236}">
                  <a16:creationId xmlns:a16="http://schemas.microsoft.com/office/drawing/2014/main" id="{B7C9720E-2A50-C4A4-9EF3-23437AD80A51}"/>
                </a:ext>
              </a:extLst>
            </p:cNvPr>
            <p:cNvSpPr/>
            <p:nvPr/>
          </p:nvSpPr>
          <p:spPr>
            <a:xfrm>
              <a:off x="6694225" y="2691250"/>
              <a:ext cx="148550" cy="133100"/>
            </a:xfrm>
            <a:custGeom>
              <a:avLst/>
              <a:gdLst/>
              <a:ahLst/>
              <a:cxnLst/>
              <a:rect l="l" t="t" r="r" b="b"/>
              <a:pathLst>
                <a:path w="5942" h="5324" extrusionOk="0">
                  <a:moveTo>
                    <a:pt x="225" y="0"/>
                  </a:moveTo>
                  <a:cubicBezTo>
                    <a:pt x="115" y="0"/>
                    <a:pt x="1" y="99"/>
                    <a:pt x="46" y="235"/>
                  </a:cubicBezTo>
                  <a:cubicBezTo>
                    <a:pt x="386" y="1205"/>
                    <a:pt x="915" y="2098"/>
                    <a:pt x="1601" y="2863"/>
                  </a:cubicBezTo>
                  <a:cubicBezTo>
                    <a:pt x="2292" y="3636"/>
                    <a:pt x="3120" y="4269"/>
                    <a:pt x="4044" y="4733"/>
                  </a:cubicBezTo>
                  <a:cubicBezTo>
                    <a:pt x="4566" y="4988"/>
                    <a:pt x="5113" y="5186"/>
                    <a:pt x="5678" y="5318"/>
                  </a:cubicBezTo>
                  <a:cubicBezTo>
                    <a:pt x="5694" y="5322"/>
                    <a:pt x="5710" y="5324"/>
                    <a:pt x="5724" y="5324"/>
                  </a:cubicBezTo>
                  <a:cubicBezTo>
                    <a:pt x="5909" y="5324"/>
                    <a:pt x="5941" y="5021"/>
                    <a:pt x="5738" y="4974"/>
                  </a:cubicBezTo>
                  <a:cubicBezTo>
                    <a:pt x="4785" y="4743"/>
                    <a:pt x="3885" y="4324"/>
                    <a:pt x="3093" y="3746"/>
                  </a:cubicBezTo>
                  <a:cubicBezTo>
                    <a:pt x="2299" y="3164"/>
                    <a:pt x="1620" y="2439"/>
                    <a:pt x="1093" y="1607"/>
                  </a:cubicBezTo>
                  <a:cubicBezTo>
                    <a:pt x="797" y="1137"/>
                    <a:pt x="559" y="634"/>
                    <a:pt x="379" y="112"/>
                  </a:cubicBezTo>
                  <a:cubicBezTo>
                    <a:pt x="350" y="34"/>
                    <a:pt x="288" y="0"/>
                    <a:pt x="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" name="Google Shape;4237;p35">
              <a:extLst>
                <a:ext uri="{FF2B5EF4-FFF2-40B4-BE49-F238E27FC236}">
                  <a16:creationId xmlns:a16="http://schemas.microsoft.com/office/drawing/2014/main" id="{E641C022-F8F7-DDB1-BC92-EB7AE4089B42}"/>
                </a:ext>
              </a:extLst>
            </p:cNvPr>
            <p:cNvSpPr/>
            <p:nvPr/>
          </p:nvSpPr>
          <p:spPr>
            <a:xfrm>
              <a:off x="5957000" y="2806100"/>
              <a:ext cx="159650" cy="201350"/>
            </a:xfrm>
            <a:custGeom>
              <a:avLst/>
              <a:gdLst/>
              <a:ahLst/>
              <a:cxnLst/>
              <a:rect l="l" t="t" r="r" b="b"/>
              <a:pathLst>
                <a:path w="6386" h="8054" extrusionOk="0">
                  <a:moveTo>
                    <a:pt x="6198" y="0"/>
                  </a:moveTo>
                  <a:cubicBezTo>
                    <a:pt x="6111" y="0"/>
                    <a:pt x="6035" y="60"/>
                    <a:pt x="6017" y="146"/>
                  </a:cubicBezTo>
                  <a:cubicBezTo>
                    <a:pt x="5401" y="2652"/>
                    <a:pt x="3998" y="4890"/>
                    <a:pt x="2012" y="6536"/>
                  </a:cubicBezTo>
                  <a:cubicBezTo>
                    <a:pt x="1738" y="6765"/>
                    <a:pt x="1452" y="6979"/>
                    <a:pt x="1158" y="7181"/>
                  </a:cubicBezTo>
                  <a:cubicBezTo>
                    <a:pt x="862" y="7383"/>
                    <a:pt x="508" y="7605"/>
                    <a:pt x="130" y="7713"/>
                  </a:cubicBezTo>
                  <a:cubicBezTo>
                    <a:pt x="41" y="7739"/>
                    <a:pt x="0" y="7857"/>
                    <a:pt x="29" y="7942"/>
                  </a:cubicBezTo>
                  <a:cubicBezTo>
                    <a:pt x="58" y="8012"/>
                    <a:pt x="126" y="8054"/>
                    <a:pt x="198" y="8054"/>
                  </a:cubicBezTo>
                  <a:cubicBezTo>
                    <a:pt x="217" y="8054"/>
                    <a:pt x="236" y="8051"/>
                    <a:pt x="255" y="8045"/>
                  </a:cubicBezTo>
                  <a:cubicBezTo>
                    <a:pt x="607" y="7942"/>
                    <a:pt x="927" y="7756"/>
                    <a:pt x="1230" y="7557"/>
                  </a:cubicBezTo>
                  <a:cubicBezTo>
                    <a:pt x="1533" y="7359"/>
                    <a:pt x="1769" y="7181"/>
                    <a:pt x="2027" y="6977"/>
                  </a:cubicBezTo>
                  <a:cubicBezTo>
                    <a:pt x="2547" y="6567"/>
                    <a:pt x="3030" y="6115"/>
                    <a:pt x="3478" y="5629"/>
                  </a:cubicBezTo>
                  <a:cubicBezTo>
                    <a:pt x="4881" y="4093"/>
                    <a:pt x="5875" y="2228"/>
                    <a:pt x="6366" y="206"/>
                  </a:cubicBezTo>
                  <a:cubicBezTo>
                    <a:pt x="6385" y="115"/>
                    <a:pt x="6311" y="19"/>
                    <a:pt x="6222" y="2"/>
                  </a:cubicBezTo>
                  <a:cubicBezTo>
                    <a:pt x="6214" y="1"/>
                    <a:pt x="6206" y="0"/>
                    <a:pt x="61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" name="Google Shape;4238;p35">
              <a:extLst>
                <a:ext uri="{FF2B5EF4-FFF2-40B4-BE49-F238E27FC236}">
                  <a16:creationId xmlns:a16="http://schemas.microsoft.com/office/drawing/2014/main" id="{9E2FDF7C-CACF-318A-CADD-828BE7E935FD}"/>
                </a:ext>
              </a:extLst>
            </p:cNvPr>
            <p:cNvSpPr/>
            <p:nvPr/>
          </p:nvSpPr>
          <p:spPr>
            <a:xfrm>
              <a:off x="6545850" y="2822775"/>
              <a:ext cx="104475" cy="114800"/>
            </a:xfrm>
            <a:custGeom>
              <a:avLst/>
              <a:gdLst/>
              <a:ahLst/>
              <a:cxnLst/>
              <a:rect l="l" t="t" r="r" b="b"/>
              <a:pathLst>
                <a:path w="4179" h="4592" extrusionOk="0">
                  <a:moveTo>
                    <a:pt x="201" y="0"/>
                  </a:moveTo>
                  <a:cubicBezTo>
                    <a:pt x="169" y="0"/>
                    <a:pt x="137" y="10"/>
                    <a:pt x="107" y="30"/>
                  </a:cubicBezTo>
                  <a:cubicBezTo>
                    <a:pt x="22" y="88"/>
                    <a:pt x="1" y="206"/>
                    <a:pt x="63" y="278"/>
                  </a:cubicBezTo>
                  <a:lnTo>
                    <a:pt x="2990" y="3578"/>
                  </a:lnTo>
                  <a:lnTo>
                    <a:pt x="3827" y="4519"/>
                  </a:lnTo>
                  <a:cubicBezTo>
                    <a:pt x="3867" y="4563"/>
                    <a:pt x="3923" y="4591"/>
                    <a:pt x="3978" y="4591"/>
                  </a:cubicBezTo>
                  <a:cubicBezTo>
                    <a:pt x="4010" y="4591"/>
                    <a:pt x="4042" y="4582"/>
                    <a:pt x="4070" y="4562"/>
                  </a:cubicBezTo>
                  <a:cubicBezTo>
                    <a:pt x="4143" y="4509"/>
                    <a:pt x="4179" y="4387"/>
                    <a:pt x="4114" y="4314"/>
                  </a:cubicBezTo>
                  <a:cubicBezTo>
                    <a:pt x="3139" y="3217"/>
                    <a:pt x="2162" y="2119"/>
                    <a:pt x="1185" y="1017"/>
                  </a:cubicBezTo>
                  <a:cubicBezTo>
                    <a:pt x="908" y="702"/>
                    <a:pt x="629" y="389"/>
                    <a:pt x="350" y="74"/>
                  </a:cubicBezTo>
                  <a:cubicBezTo>
                    <a:pt x="310" y="29"/>
                    <a:pt x="256" y="0"/>
                    <a:pt x="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" name="Google Shape;4239;p35">
              <a:extLst>
                <a:ext uri="{FF2B5EF4-FFF2-40B4-BE49-F238E27FC236}">
                  <a16:creationId xmlns:a16="http://schemas.microsoft.com/office/drawing/2014/main" id="{262BF23D-9698-9E64-9BEA-08D527CC9B11}"/>
                </a:ext>
              </a:extLst>
            </p:cNvPr>
            <p:cNvSpPr/>
            <p:nvPr/>
          </p:nvSpPr>
          <p:spPr>
            <a:xfrm>
              <a:off x="6664150" y="2959225"/>
              <a:ext cx="36975" cy="60275"/>
            </a:xfrm>
            <a:custGeom>
              <a:avLst/>
              <a:gdLst/>
              <a:ahLst/>
              <a:cxnLst/>
              <a:rect l="l" t="t" r="r" b="b"/>
              <a:pathLst>
                <a:path w="1479" h="2411" extrusionOk="0">
                  <a:moveTo>
                    <a:pt x="194" y="0"/>
                  </a:moveTo>
                  <a:cubicBezTo>
                    <a:pt x="155" y="0"/>
                    <a:pt x="116" y="11"/>
                    <a:pt x="87" y="31"/>
                  </a:cubicBezTo>
                  <a:cubicBezTo>
                    <a:pt x="20" y="79"/>
                    <a:pt x="0" y="192"/>
                    <a:pt x="46" y="276"/>
                  </a:cubicBezTo>
                  <a:lnTo>
                    <a:pt x="1148" y="2336"/>
                  </a:lnTo>
                  <a:cubicBezTo>
                    <a:pt x="1174" y="2387"/>
                    <a:pt x="1231" y="2411"/>
                    <a:pt x="1288" y="2411"/>
                  </a:cubicBezTo>
                  <a:cubicBezTo>
                    <a:pt x="1326" y="2411"/>
                    <a:pt x="1363" y="2400"/>
                    <a:pt x="1391" y="2380"/>
                  </a:cubicBezTo>
                  <a:cubicBezTo>
                    <a:pt x="1478" y="2320"/>
                    <a:pt x="1478" y="2221"/>
                    <a:pt x="1432" y="2137"/>
                  </a:cubicBezTo>
                  <a:lnTo>
                    <a:pt x="332" y="72"/>
                  </a:lnTo>
                  <a:cubicBezTo>
                    <a:pt x="306" y="22"/>
                    <a:pt x="250" y="0"/>
                    <a:pt x="1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" name="Google Shape;4240;p35">
              <a:extLst>
                <a:ext uri="{FF2B5EF4-FFF2-40B4-BE49-F238E27FC236}">
                  <a16:creationId xmlns:a16="http://schemas.microsoft.com/office/drawing/2014/main" id="{CD82FFD3-E57C-B27D-A0CD-0EB15D0A7918}"/>
                </a:ext>
              </a:extLst>
            </p:cNvPr>
            <p:cNvSpPr/>
            <p:nvPr/>
          </p:nvSpPr>
          <p:spPr>
            <a:xfrm>
              <a:off x="6563600" y="2873875"/>
              <a:ext cx="55250" cy="63900"/>
            </a:xfrm>
            <a:custGeom>
              <a:avLst/>
              <a:gdLst/>
              <a:ahLst/>
              <a:cxnLst/>
              <a:rect l="l" t="t" r="r" b="b"/>
              <a:pathLst>
                <a:path w="2210" h="2556" extrusionOk="0">
                  <a:moveTo>
                    <a:pt x="201" y="0"/>
                  </a:moveTo>
                  <a:cubicBezTo>
                    <a:pt x="169" y="0"/>
                    <a:pt x="137" y="10"/>
                    <a:pt x="107" y="32"/>
                  </a:cubicBezTo>
                  <a:cubicBezTo>
                    <a:pt x="25" y="92"/>
                    <a:pt x="1" y="203"/>
                    <a:pt x="63" y="275"/>
                  </a:cubicBezTo>
                  <a:cubicBezTo>
                    <a:pt x="687" y="983"/>
                    <a:pt x="1274" y="1719"/>
                    <a:pt x="1823" y="2482"/>
                  </a:cubicBezTo>
                  <a:cubicBezTo>
                    <a:pt x="1861" y="2534"/>
                    <a:pt x="1911" y="2555"/>
                    <a:pt x="1960" y="2555"/>
                  </a:cubicBezTo>
                  <a:cubicBezTo>
                    <a:pt x="2087" y="2555"/>
                    <a:pt x="2209" y="2412"/>
                    <a:pt x="2114" y="2280"/>
                  </a:cubicBezTo>
                  <a:cubicBezTo>
                    <a:pt x="1563" y="1515"/>
                    <a:pt x="975" y="781"/>
                    <a:pt x="350" y="75"/>
                  </a:cubicBezTo>
                  <a:cubicBezTo>
                    <a:pt x="310" y="30"/>
                    <a:pt x="256" y="0"/>
                    <a:pt x="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" name="Google Shape;4241;p35">
              <a:extLst>
                <a:ext uri="{FF2B5EF4-FFF2-40B4-BE49-F238E27FC236}">
                  <a16:creationId xmlns:a16="http://schemas.microsoft.com/office/drawing/2014/main" id="{43913647-CA92-B947-747B-0545900D60C2}"/>
                </a:ext>
              </a:extLst>
            </p:cNvPr>
            <p:cNvSpPr/>
            <p:nvPr/>
          </p:nvSpPr>
          <p:spPr>
            <a:xfrm>
              <a:off x="6628850" y="3031675"/>
              <a:ext cx="45200" cy="54375"/>
            </a:xfrm>
            <a:custGeom>
              <a:avLst/>
              <a:gdLst/>
              <a:ahLst/>
              <a:cxnLst/>
              <a:rect l="l" t="t" r="r" b="b"/>
              <a:pathLst>
                <a:path w="1808" h="2175" extrusionOk="0">
                  <a:moveTo>
                    <a:pt x="245" y="1"/>
                  </a:moveTo>
                  <a:cubicBezTo>
                    <a:pt x="123" y="1"/>
                    <a:pt x="1" y="142"/>
                    <a:pt x="89" y="278"/>
                  </a:cubicBezTo>
                  <a:cubicBezTo>
                    <a:pt x="507" y="911"/>
                    <a:pt x="965" y="1520"/>
                    <a:pt x="1458" y="2098"/>
                  </a:cubicBezTo>
                  <a:cubicBezTo>
                    <a:pt x="1496" y="2146"/>
                    <a:pt x="1549" y="2174"/>
                    <a:pt x="1604" y="2174"/>
                  </a:cubicBezTo>
                  <a:cubicBezTo>
                    <a:pt x="1637" y="2174"/>
                    <a:pt x="1670" y="2164"/>
                    <a:pt x="1701" y="2141"/>
                  </a:cubicBezTo>
                  <a:cubicBezTo>
                    <a:pt x="1778" y="2091"/>
                    <a:pt x="1807" y="1970"/>
                    <a:pt x="1744" y="1898"/>
                  </a:cubicBezTo>
                  <a:cubicBezTo>
                    <a:pt x="1253" y="1318"/>
                    <a:pt x="799" y="709"/>
                    <a:pt x="377" y="76"/>
                  </a:cubicBezTo>
                  <a:cubicBezTo>
                    <a:pt x="342" y="23"/>
                    <a:pt x="294" y="1"/>
                    <a:pt x="2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" name="Google Shape;4242;p35">
              <a:extLst>
                <a:ext uri="{FF2B5EF4-FFF2-40B4-BE49-F238E27FC236}">
                  <a16:creationId xmlns:a16="http://schemas.microsoft.com/office/drawing/2014/main" id="{9A56BB2E-7D11-AE36-FCBB-498796E82623}"/>
                </a:ext>
              </a:extLst>
            </p:cNvPr>
            <p:cNvSpPr/>
            <p:nvPr/>
          </p:nvSpPr>
          <p:spPr>
            <a:xfrm>
              <a:off x="6722325" y="2602450"/>
              <a:ext cx="104450" cy="97675"/>
            </a:xfrm>
            <a:custGeom>
              <a:avLst/>
              <a:gdLst/>
              <a:ahLst/>
              <a:cxnLst/>
              <a:rect l="l" t="t" r="r" b="b"/>
              <a:pathLst>
                <a:path w="4178" h="3907" extrusionOk="0">
                  <a:moveTo>
                    <a:pt x="203" y="1"/>
                  </a:moveTo>
                  <a:cubicBezTo>
                    <a:pt x="168" y="1"/>
                    <a:pt x="133" y="11"/>
                    <a:pt x="102" y="32"/>
                  </a:cubicBezTo>
                  <a:cubicBezTo>
                    <a:pt x="30" y="83"/>
                    <a:pt x="1" y="203"/>
                    <a:pt x="61" y="276"/>
                  </a:cubicBezTo>
                  <a:cubicBezTo>
                    <a:pt x="910" y="1332"/>
                    <a:pt x="1863" y="2300"/>
                    <a:pt x="2906" y="3166"/>
                  </a:cubicBezTo>
                  <a:cubicBezTo>
                    <a:pt x="3197" y="3409"/>
                    <a:pt x="3498" y="3645"/>
                    <a:pt x="3803" y="3871"/>
                  </a:cubicBezTo>
                  <a:cubicBezTo>
                    <a:pt x="3838" y="3896"/>
                    <a:pt x="3874" y="3907"/>
                    <a:pt x="3909" y="3907"/>
                  </a:cubicBezTo>
                  <a:cubicBezTo>
                    <a:pt x="4057" y="3907"/>
                    <a:pt x="4177" y="3710"/>
                    <a:pt x="4027" y="3599"/>
                  </a:cubicBezTo>
                  <a:cubicBezTo>
                    <a:pt x="2961" y="2815"/>
                    <a:pt x="1974" y="1922"/>
                    <a:pt x="1086" y="940"/>
                  </a:cubicBezTo>
                  <a:cubicBezTo>
                    <a:pt x="833" y="658"/>
                    <a:pt x="585" y="369"/>
                    <a:pt x="350" y="73"/>
                  </a:cubicBezTo>
                  <a:cubicBezTo>
                    <a:pt x="314" y="26"/>
                    <a:pt x="259" y="1"/>
                    <a:pt x="2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" name="Google Shape;4243;p35">
              <a:extLst>
                <a:ext uri="{FF2B5EF4-FFF2-40B4-BE49-F238E27FC236}">
                  <a16:creationId xmlns:a16="http://schemas.microsoft.com/office/drawing/2014/main" id="{FDFE12B1-9789-05CD-8189-7239F5FC67FB}"/>
                </a:ext>
              </a:extLst>
            </p:cNvPr>
            <p:cNvSpPr/>
            <p:nvPr/>
          </p:nvSpPr>
          <p:spPr>
            <a:xfrm>
              <a:off x="6841900" y="2712650"/>
              <a:ext cx="65100" cy="50325"/>
            </a:xfrm>
            <a:custGeom>
              <a:avLst/>
              <a:gdLst/>
              <a:ahLst/>
              <a:cxnLst/>
              <a:rect l="l" t="t" r="r" b="b"/>
              <a:pathLst>
                <a:path w="2604" h="2013" extrusionOk="0">
                  <a:moveTo>
                    <a:pt x="253" y="1"/>
                  </a:moveTo>
                  <a:cubicBezTo>
                    <a:pt x="115" y="1"/>
                    <a:pt x="1" y="195"/>
                    <a:pt x="135" y="318"/>
                  </a:cubicBezTo>
                  <a:cubicBezTo>
                    <a:pt x="811" y="926"/>
                    <a:pt x="1533" y="1482"/>
                    <a:pt x="2298" y="1976"/>
                  </a:cubicBezTo>
                  <a:cubicBezTo>
                    <a:pt x="2335" y="1999"/>
                    <a:pt x="2377" y="2013"/>
                    <a:pt x="2418" y="2013"/>
                  </a:cubicBezTo>
                  <a:cubicBezTo>
                    <a:pt x="2464" y="2013"/>
                    <a:pt x="2509" y="1995"/>
                    <a:pt x="2544" y="1954"/>
                  </a:cubicBezTo>
                  <a:cubicBezTo>
                    <a:pt x="2599" y="1887"/>
                    <a:pt x="2604" y="1754"/>
                    <a:pt x="2524" y="1704"/>
                  </a:cubicBezTo>
                  <a:cubicBezTo>
                    <a:pt x="1759" y="1210"/>
                    <a:pt x="1035" y="657"/>
                    <a:pt x="361" y="46"/>
                  </a:cubicBezTo>
                  <a:cubicBezTo>
                    <a:pt x="326" y="14"/>
                    <a:pt x="288" y="1"/>
                    <a:pt x="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" name="Google Shape;4244;p35">
              <a:extLst>
                <a:ext uri="{FF2B5EF4-FFF2-40B4-BE49-F238E27FC236}">
                  <a16:creationId xmlns:a16="http://schemas.microsoft.com/office/drawing/2014/main" id="{ABFDDD71-CCD2-CFF9-5BA4-B81DAADAC8F0}"/>
                </a:ext>
              </a:extLst>
            </p:cNvPr>
            <p:cNvSpPr/>
            <p:nvPr/>
          </p:nvSpPr>
          <p:spPr>
            <a:xfrm>
              <a:off x="6812975" y="2717850"/>
              <a:ext cx="56850" cy="43550"/>
            </a:xfrm>
            <a:custGeom>
              <a:avLst/>
              <a:gdLst/>
              <a:ahLst/>
              <a:cxnLst/>
              <a:rect l="l" t="t" r="r" b="b"/>
              <a:pathLst>
                <a:path w="2274" h="1742" extrusionOk="0">
                  <a:moveTo>
                    <a:pt x="251" y="1"/>
                  </a:moveTo>
                  <a:cubicBezTo>
                    <a:pt x="114" y="1"/>
                    <a:pt x="1" y="194"/>
                    <a:pt x="134" y="314"/>
                  </a:cubicBezTo>
                  <a:cubicBezTo>
                    <a:pt x="714" y="832"/>
                    <a:pt x="1337" y="1303"/>
                    <a:pt x="1994" y="1722"/>
                  </a:cubicBezTo>
                  <a:cubicBezTo>
                    <a:pt x="2015" y="1735"/>
                    <a:pt x="2038" y="1741"/>
                    <a:pt x="2062" y="1741"/>
                  </a:cubicBezTo>
                  <a:cubicBezTo>
                    <a:pt x="2130" y="1741"/>
                    <a:pt x="2201" y="1695"/>
                    <a:pt x="2228" y="1638"/>
                  </a:cubicBezTo>
                  <a:cubicBezTo>
                    <a:pt x="2273" y="1542"/>
                    <a:pt x="2225" y="1455"/>
                    <a:pt x="2143" y="1402"/>
                  </a:cubicBezTo>
                  <a:cubicBezTo>
                    <a:pt x="1513" y="1000"/>
                    <a:pt x="916" y="548"/>
                    <a:pt x="360" y="47"/>
                  </a:cubicBezTo>
                  <a:cubicBezTo>
                    <a:pt x="325" y="15"/>
                    <a:pt x="287" y="1"/>
                    <a:pt x="2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" name="Google Shape;4245;p35">
              <a:extLst>
                <a:ext uri="{FF2B5EF4-FFF2-40B4-BE49-F238E27FC236}">
                  <a16:creationId xmlns:a16="http://schemas.microsoft.com/office/drawing/2014/main" id="{44527589-FC49-143F-6F25-BC3D561EC500}"/>
                </a:ext>
              </a:extLst>
            </p:cNvPr>
            <p:cNvSpPr/>
            <p:nvPr/>
          </p:nvSpPr>
          <p:spPr>
            <a:xfrm>
              <a:off x="6721150" y="2467350"/>
              <a:ext cx="109275" cy="66475"/>
            </a:xfrm>
            <a:custGeom>
              <a:avLst/>
              <a:gdLst/>
              <a:ahLst/>
              <a:cxnLst/>
              <a:rect l="l" t="t" r="r" b="b"/>
              <a:pathLst>
                <a:path w="4371" h="2659" extrusionOk="0">
                  <a:moveTo>
                    <a:pt x="264" y="0"/>
                  </a:moveTo>
                  <a:cubicBezTo>
                    <a:pt x="118" y="0"/>
                    <a:pt x="1" y="198"/>
                    <a:pt x="146" y="310"/>
                  </a:cubicBezTo>
                  <a:cubicBezTo>
                    <a:pt x="1080" y="1030"/>
                    <a:pt x="2079" y="1663"/>
                    <a:pt x="3126" y="2202"/>
                  </a:cubicBezTo>
                  <a:cubicBezTo>
                    <a:pt x="3427" y="2356"/>
                    <a:pt x="3732" y="2503"/>
                    <a:pt x="4038" y="2642"/>
                  </a:cubicBezTo>
                  <a:cubicBezTo>
                    <a:pt x="4064" y="2654"/>
                    <a:pt x="4088" y="2659"/>
                    <a:pt x="4112" y="2659"/>
                  </a:cubicBezTo>
                  <a:cubicBezTo>
                    <a:pt x="4277" y="2659"/>
                    <a:pt x="4371" y="2404"/>
                    <a:pt x="4190" y="2322"/>
                  </a:cubicBezTo>
                  <a:cubicBezTo>
                    <a:pt x="3135" y="1848"/>
                    <a:pt x="2127" y="1280"/>
                    <a:pt x="1174" y="625"/>
                  </a:cubicBezTo>
                  <a:cubicBezTo>
                    <a:pt x="900" y="440"/>
                    <a:pt x="632" y="240"/>
                    <a:pt x="370" y="38"/>
                  </a:cubicBezTo>
                  <a:cubicBezTo>
                    <a:pt x="335" y="12"/>
                    <a:pt x="299" y="0"/>
                    <a:pt x="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" name="Google Shape;4246;p35">
              <a:extLst>
                <a:ext uri="{FF2B5EF4-FFF2-40B4-BE49-F238E27FC236}">
                  <a16:creationId xmlns:a16="http://schemas.microsoft.com/office/drawing/2014/main" id="{0F7D06C2-A35B-6097-4DE9-1B4DED8679E8}"/>
                </a:ext>
              </a:extLst>
            </p:cNvPr>
            <p:cNvSpPr/>
            <p:nvPr/>
          </p:nvSpPr>
          <p:spPr>
            <a:xfrm>
              <a:off x="6872025" y="2547725"/>
              <a:ext cx="85700" cy="27325"/>
            </a:xfrm>
            <a:custGeom>
              <a:avLst/>
              <a:gdLst/>
              <a:ahLst/>
              <a:cxnLst/>
              <a:rect l="l" t="t" r="r" b="b"/>
              <a:pathLst>
                <a:path w="3428" h="1093" extrusionOk="0">
                  <a:moveTo>
                    <a:pt x="184" y="1"/>
                  </a:moveTo>
                  <a:cubicBezTo>
                    <a:pt x="106" y="1"/>
                    <a:pt x="30" y="71"/>
                    <a:pt x="15" y="149"/>
                  </a:cubicBezTo>
                  <a:cubicBezTo>
                    <a:pt x="1" y="236"/>
                    <a:pt x="68" y="325"/>
                    <a:pt x="159" y="354"/>
                  </a:cubicBezTo>
                  <a:cubicBezTo>
                    <a:pt x="1153" y="619"/>
                    <a:pt x="2155" y="864"/>
                    <a:pt x="3163" y="1088"/>
                  </a:cubicBezTo>
                  <a:cubicBezTo>
                    <a:pt x="3177" y="1091"/>
                    <a:pt x="3190" y="1092"/>
                    <a:pt x="3203" y="1092"/>
                  </a:cubicBezTo>
                  <a:cubicBezTo>
                    <a:pt x="3388" y="1092"/>
                    <a:pt x="3428" y="784"/>
                    <a:pt x="3221" y="739"/>
                  </a:cubicBezTo>
                  <a:cubicBezTo>
                    <a:pt x="2215" y="517"/>
                    <a:pt x="1213" y="272"/>
                    <a:pt x="217" y="5"/>
                  </a:cubicBezTo>
                  <a:cubicBezTo>
                    <a:pt x="206" y="2"/>
                    <a:pt x="195" y="1"/>
                    <a:pt x="1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" name="Google Shape;4247;p35">
              <a:extLst>
                <a:ext uri="{FF2B5EF4-FFF2-40B4-BE49-F238E27FC236}">
                  <a16:creationId xmlns:a16="http://schemas.microsoft.com/office/drawing/2014/main" id="{D1E53C4F-BDCE-7083-6F90-C12CE83CEC24}"/>
                </a:ext>
              </a:extLst>
            </p:cNvPr>
            <p:cNvSpPr/>
            <p:nvPr/>
          </p:nvSpPr>
          <p:spPr>
            <a:xfrm>
              <a:off x="6857175" y="2562625"/>
              <a:ext cx="60600" cy="20275"/>
            </a:xfrm>
            <a:custGeom>
              <a:avLst/>
              <a:gdLst/>
              <a:ahLst/>
              <a:cxnLst/>
              <a:rect l="l" t="t" r="r" b="b"/>
              <a:pathLst>
                <a:path w="2424" h="811" extrusionOk="0">
                  <a:moveTo>
                    <a:pt x="247" y="1"/>
                  </a:moveTo>
                  <a:cubicBezTo>
                    <a:pt x="89" y="1"/>
                    <a:pt x="0" y="251"/>
                    <a:pt x="173" y="340"/>
                  </a:cubicBezTo>
                  <a:cubicBezTo>
                    <a:pt x="790" y="650"/>
                    <a:pt x="1468" y="811"/>
                    <a:pt x="2157" y="811"/>
                  </a:cubicBezTo>
                  <a:cubicBezTo>
                    <a:pt x="2191" y="811"/>
                    <a:pt x="2226" y="810"/>
                    <a:pt x="2260" y="810"/>
                  </a:cubicBezTo>
                  <a:cubicBezTo>
                    <a:pt x="2351" y="807"/>
                    <a:pt x="2424" y="704"/>
                    <a:pt x="2416" y="617"/>
                  </a:cubicBezTo>
                  <a:cubicBezTo>
                    <a:pt x="2407" y="532"/>
                    <a:pt x="2323" y="458"/>
                    <a:pt x="2228" y="458"/>
                  </a:cubicBezTo>
                  <a:cubicBezTo>
                    <a:pt x="2227" y="458"/>
                    <a:pt x="2225" y="458"/>
                    <a:pt x="2224" y="458"/>
                  </a:cubicBezTo>
                  <a:cubicBezTo>
                    <a:pt x="2199" y="459"/>
                    <a:pt x="2175" y="459"/>
                    <a:pt x="2150" y="459"/>
                  </a:cubicBezTo>
                  <a:cubicBezTo>
                    <a:pt x="1516" y="459"/>
                    <a:pt x="890" y="310"/>
                    <a:pt x="325" y="20"/>
                  </a:cubicBezTo>
                  <a:cubicBezTo>
                    <a:pt x="298" y="7"/>
                    <a:pt x="272" y="1"/>
                    <a:pt x="2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" name="Google Shape;4248;p35">
              <a:extLst>
                <a:ext uri="{FF2B5EF4-FFF2-40B4-BE49-F238E27FC236}">
                  <a16:creationId xmlns:a16="http://schemas.microsoft.com/office/drawing/2014/main" id="{814A9DF5-E244-187C-9DBF-5190BA84AF71}"/>
                </a:ext>
              </a:extLst>
            </p:cNvPr>
            <p:cNvSpPr/>
            <p:nvPr/>
          </p:nvSpPr>
          <p:spPr>
            <a:xfrm>
              <a:off x="6552175" y="2331525"/>
              <a:ext cx="64775" cy="10575"/>
            </a:xfrm>
            <a:custGeom>
              <a:avLst/>
              <a:gdLst/>
              <a:ahLst/>
              <a:cxnLst/>
              <a:rect l="l" t="t" r="r" b="b"/>
              <a:pathLst>
                <a:path w="2591" h="423" extrusionOk="0">
                  <a:moveTo>
                    <a:pt x="2400" y="0"/>
                  </a:moveTo>
                  <a:cubicBezTo>
                    <a:pt x="2397" y="0"/>
                    <a:pt x="2393" y="1"/>
                    <a:pt x="2390" y="1"/>
                  </a:cubicBezTo>
                  <a:lnTo>
                    <a:pt x="169" y="73"/>
                  </a:lnTo>
                  <a:cubicBezTo>
                    <a:pt x="73" y="75"/>
                    <a:pt x="0" y="174"/>
                    <a:pt x="10" y="265"/>
                  </a:cubicBezTo>
                  <a:cubicBezTo>
                    <a:pt x="22" y="356"/>
                    <a:pt x="101" y="422"/>
                    <a:pt x="193" y="422"/>
                  </a:cubicBezTo>
                  <a:cubicBezTo>
                    <a:pt x="196" y="422"/>
                    <a:pt x="199" y="422"/>
                    <a:pt x="203" y="422"/>
                  </a:cubicBezTo>
                  <a:lnTo>
                    <a:pt x="2426" y="350"/>
                  </a:lnTo>
                  <a:cubicBezTo>
                    <a:pt x="2518" y="345"/>
                    <a:pt x="2590" y="246"/>
                    <a:pt x="2580" y="157"/>
                  </a:cubicBezTo>
                  <a:cubicBezTo>
                    <a:pt x="2573" y="69"/>
                    <a:pt x="2492" y="0"/>
                    <a:pt x="24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" name="Google Shape;4249;p35">
              <a:extLst>
                <a:ext uri="{FF2B5EF4-FFF2-40B4-BE49-F238E27FC236}">
                  <a16:creationId xmlns:a16="http://schemas.microsoft.com/office/drawing/2014/main" id="{5B203FD8-BC5B-EA2A-144B-8C757C2DC3D8}"/>
                </a:ext>
              </a:extLst>
            </p:cNvPr>
            <p:cNvSpPr/>
            <p:nvPr/>
          </p:nvSpPr>
          <p:spPr>
            <a:xfrm>
              <a:off x="6328400" y="2300250"/>
              <a:ext cx="31250" cy="110325"/>
            </a:xfrm>
            <a:custGeom>
              <a:avLst/>
              <a:gdLst/>
              <a:ahLst/>
              <a:cxnLst/>
              <a:rect l="l" t="t" r="r" b="b"/>
              <a:pathLst>
                <a:path w="1250" h="4413" extrusionOk="0">
                  <a:moveTo>
                    <a:pt x="248" y="0"/>
                  </a:moveTo>
                  <a:cubicBezTo>
                    <a:pt x="123" y="0"/>
                    <a:pt x="1" y="144"/>
                    <a:pt x="92" y="279"/>
                  </a:cubicBezTo>
                  <a:cubicBezTo>
                    <a:pt x="687" y="1158"/>
                    <a:pt x="908" y="2267"/>
                    <a:pt x="713" y="3312"/>
                  </a:cubicBezTo>
                  <a:cubicBezTo>
                    <a:pt x="660" y="3603"/>
                    <a:pt x="574" y="3889"/>
                    <a:pt x="456" y="4164"/>
                  </a:cubicBezTo>
                  <a:cubicBezTo>
                    <a:pt x="397" y="4301"/>
                    <a:pt x="516" y="4412"/>
                    <a:pt x="630" y="4412"/>
                  </a:cubicBezTo>
                  <a:cubicBezTo>
                    <a:pt x="688" y="4412"/>
                    <a:pt x="745" y="4383"/>
                    <a:pt x="776" y="4313"/>
                  </a:cubicBezTo>
                  <a:cubicBezTo>
                    <a:pt x="1236" y="3254"/>
                    <a:pt x="1250" y="2022"/>
                    <a:pt x="836" y="946"/>
                  </a:cubicBezTo>
                  <a:cubicBezTo>
                    <a:pt x="716" y="640"/>
                    <a:pt x="564" y="347"/>
                    <a:pt x="381" y="75"/>
                  </a:cubicBezTo>
                  <a:cubicBezTo>
                    <a:pt x="345" y="22"/>
                    <a:pt x="296" y="0"/>
                    <a:pt x="2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" name="Google Shape;4250;p35">
              <a:extLst>
                <a:ext uri="{FF2B5EF4-FFF2-40B4-BE49-F238E27FC236}">
                  <a16:creationId xmlns:a16="http://schemas.microsoft.com/office/drawing/2014/main" id="{43CD8519-F251-A450-1769-120495F24816}"/>
                </a:ext>
              </a:extLst>
            </p:cNvPr>
            <p:cNvSpPr/>
            <p:nvPr/>
          </p:nvSpPr>
          <p:spPr>
            <a:xfrm>
              <a:off x="6299050" y="2242725"/>
              <a:ext cx="23300" cy="36100"/>
            </a:xfrm>
            <a:custGeom>
              <a:avLst/>
              <a:gdLst/>
              <a:ahLst/>
              <a:cxnLst/>
              <a:rect l="l" t="t" r="r" b="b"/>
              <a:pathLst>
                <a:path w="932" h="1444" extrusionOk="0">
                  <a:moveTo>
                    <a:pt x="209" y="0"/>
                  </a:moveTo>
                  <a:cubicBezTo>
                    <a:pt x="189" y="0"/>
                    <a:pt x="168" y="5"/>
                    <a:pt x="147" y="15"/>
                  </a:cubicBezTo>
                  <a:cubicBezTo>
                    <a:pt x="56" y="56"/>
                    <a:pt x="0" y="150"/>
                    <a:pt x="41" y="239"/>
                  </a:cubicBezTo>
                  <a:cubicBezTo>
                    <a:pt x="217" y="600"/>
                    <a:pt x="388" y="966"/>
                    <a:pt x="559" y="1327"/>
                  </a:cubicBezTo>
                  <a:cubicBezTo>
                    <a:pt x="589" y="1392"/>
                    <a:pt x="654" y="1443"/>
                    <a:pt x="726" y="1443"/>
                  </a:cubicBezTo>
                  <a:cubicBezTo>
                    <a:pt x="746" y="1443"/>
                    <a:pt x="767" y="1439"/>
                    <a:pt x="787" y="1430"/>
                  </a:cubicBezTo>
                  <a:cubicBezTo>
                    <a:pt x="869" y="1394"/>
                    <a:pt x="932" y="1293"/>
                    <a:pt x="891" y="1201"/>
                  </a:cubicBezTo>
                  <a:lnTo>
                    <a:pt x="373" y="116"/>
                  </a:lnTo>
                  <a:cubicBezTo>
                    <a:pt x="342" y="51"/>
                    <a:pt x="278" y="0"/>
                    <a:pt x="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" name="Google Shape;4251;p35">
              <a:extLst>
                <a:ext uri="{FF2B5EF4-FFF2-40B4-BE49-F238E27FC236}">
                  <a16:creationId xmlns:a16="http://schemas.microsoft.com/office/drawing/2014/main" id="{681AAF28-7629-3BE0-7B7B-EB4A23AF4232}"/>
                </a:ext>
              </a:extLst>
            </p:cNvPr>
            <p:cNvSpPr/>
            <p:nvPr/>
          </p:nvSpPr>
          <p:spPr>
            <a:xfrm>
              <a:off x="6298150" y="2309350"/>
              <a:ext cx="21675" cy="50875"/>
            </a:xfrm>
            <a:custGeom>
              <a:avLst/>
              <a:gdLst/>
              <a:ahLst/>
              <a:cxnLst/>
              <a:rect l="l" t="t" r="r" b="b"/>
              <a:pathLst>
                <a:path w="867" h="2035" extrusionOk="0">
                  <a:moveTo>
                    <a:pt x="188" y="1"/>
                  </a:moveTo>
                  <a:cubicBezTo>
                    <a:pt x="167" y="1"/>
                    <a:pt x="147" y="4"/>
                    <a:pt x="128" y="12"/>
                  </a:cubicBezTo>
                  <a:cubicBezTo>
                    <a:pt x="44" y="43"/>
                    <a:pt x="0" y="146"/>
                    <a:pt x="24" y="238"/>
                  </a:cubicBezTo>
                  <a:cubicBezTo>
                    <a:pt x="186" y="799"/>
                    <a:pt x="345" y="1359"/>
                    <a:pt x="506" y="1923"/>
                  </a:cubicBezTo>
                  <a:cubicBezTo>
                    <a:pt x="526" y="1992"/>
                    <a:pt x="602" y="2035"/>
                    <a:pt x="674" y="2035"/>
                  </a:cubicBezTo>
                  <a:cubicBezTo>
                    <a:pt x="695" y="2035"/>
                    <a:pt x="716" y="2031"/>
                    <a:pt x="734" y="2024"/>
                  </a:cubicBezTo>
                  <a:cubicBezTo>
                    <a:pt x="821" y="1988"/>
                    <a:pt x="867" y="1889"/>
                    <a:pt x="835" y="1797"/>
                  </a:cubicBezTo>
                  <a:lnTo>
                    <a:pt x="354" y="113"/>
                  </a:lnTo>
                  <a:cubicBezTo>
                    <a:pt x="334" y="44"/>
                    <a:pt x="259" y="1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" name="Google Shape;4252;p35">
              <a:extLst>
                <a:ext uri="{FF2B5EF4-FFF2-40B4-BE49-F238E27FC236}">
                  <a16:creationId xmlns:a16="http://schemas.microsoft.com/office/drawing/2014/main" id="{8110E7B6-F07F-B4F5-DF90-0ED3A06436E7}"/>
                </a:ext>
              </a:extLst>
            </p:cNvPr>
            <p:cNvSpPr/>
            <p:nvPr/>
          </p:nvSpPr>
          <p:spPr>
            <a:xfrm>
              <a:off x="6030575" y="2423850"/>
              <a:ext cx="154950" cy="51925"/>
            </a:xfrm>
            <a:custGeom>
              <a:avLst/>
              <a:gdLst/>
              <a:ahLst/>
              <a:cxnLst/>
              <a:rect l="l" t="t" r="r" b="b"/>
              <a:pathLst>
                <a:path w="6198" h="2077" extrusionOk="0">
                  <a:moveTo>
                    <a:pt x="203" y="0"/>
                  </a:moveTo>
                  <a:cubicBezTo>
                    <a:pt x="137" y="0"/>
                    <a:pt x="70" y="43"/>
                    <a:pt x="42" y="103"/>
                  </a:cubicBezTo>
                  <a:cubicBezTo>
                    <a:pt x="1" y="185"/>
                    <a:pt x="44" y="291"/>
                    <a:pt x="126" y="339"/>
                  </a:cubicBezTo>
                  <a:cubicBezTo>
                    <a:pt x="1517" y="1136"/>
                    <a:pt x="3043" y="1675"/>
                    <a:pt x="4629" y="1930"/>
                  </a:cubicBezTo>
                  <a:cubicBezTo>
                    <a:pt x="5076" y="2002"/>
                    <a:pt x="5524" y="2050"/>
                    <a:pt x="5977" y="2077"/>
                  </a:cubicBezTo>
                  <a:cubicBezTo>
                    <a:pt x="5981" y="2077"/>
                    <a:pt x="5986" y="2077"/>
                    <a:pt x="5990" y="2077"/>
                  </a:cubicBezTo>
                  <a:cubicBezTo>
                    <a:pt x="6081" y="2077"/>
                    <a:pt x="6163" y="2031"/>
                    <a:pt x="6181" y="1932"/>
                  </a:cubicBezTo>
                  <a:cubicBezTo>
                    <a:pt x="6198" y="1829"/>
                    <a:pt x="6133" y="1735"/>
                    <a:pt x="6037" y="1728"/>
                  </a:cubicBezTo>
                  <a:cubicBezTo>
                    <a:pt x="4460" y="1641"/>
                    <a:pt x="2913" y="1268"/>
                    <a:pt x="1469" y="625"/>
                  </a:cubicBezTo>
                  <a:cubicBezTo>
                    <a:pt x="1060" y="442"/>
                    <a:pt x="663" y="240"/>
                    <a:pt x="275" y="19"/>
                  </a:cubicBezTo>
                  <a:cubicBezTo>
                    <a:pt x="252" y="6"/>
                    <a:pt x="228" y="0"/>
                    <a:pt x="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" name="Google Shape;4253;p35">
              <a:extLst>
                <a:ext uri="{FF2B5EF4-FFF2-40B4-BE49-F238E27FC236}">
                  <a16:creationId xmlns:a16="http://schemas.microsoft.com/office/drawing/2014/main" id="{66192C34-15B1-E9F8-480B-CCEF5CDF4C5C}"/>
                </a:ext>
              </a:extLst>
            </p:cNvPr>
            <p:cNvSpPr/>
            <p:nvPr/>
          </p:nvSpPr>
          <p:spPr>
            <a:xfrm>
              <a:off x="6074750" y="2478975"/>
              <a:ext cx="58150" cy="13975"/>
            </a:xfrm>
            <a:custGeom>
              <a:avLst/>
              <a:gdLst/>
              <a:ahLst/>
              <a:cxnLst/>
              <a:rect l="l" t="t" r="r" b="b"/>
              <a:pathLst>
                <a:path w="2326" h="559" extrusionOk="0">
                  <a:moveTo>
                    <a:pt x="185" y="0"/>
                  </a:moveTo>
                  <a:cubicBezTo>
                    <a:pt x="103" y="0"/>
                    <a:pt x="30" y="72"/>
                    <a:pt x="15" y="148"/>
                  </a:cubicBezTo>
                  <a:cubicBezTo>
                    <a:pt x="0" y="235"/>
                    <a:pt x="68" y="329"/>
                    <a:pt x="157" y="353"/>
                  </a:cubicBezTo>
                  <a:cubicBezTo>
                    <a:pt x="719" y="489"/>
                    <a:pt x="1295" y="558"/>
                    <a:pt x="1872" y="558"/>
                  </a:cubicBezTo>
                  <a:cubicBezTo>
                    <a:pt x="1967" y="558"/>
                    <a:pt x="2062" y="556"/>
                    <a:pt x="2157" y="553"/>
                  </a:cubicBezTo>
                  <a:cubicBezTo>
                    <a:pt x="2253" y="548"/>
                    <a:pt x="2325" y="449"/>
                    <a:pt x="2318" y="360"/>
                  </a:cubicBezTo>
                  <a:cubicBezTo>
                    <a:pt x="2304" y="269"/>
                    <a:pt x="2227" y="203"/>
                    <a:pt x="2139" y="203"/>
                  </a:cubicBezTo>
                  <a:cubicBezTo>
                    <a:pt x="2135" y="203"/>
                    <a:pt x="2130" y="203"/>
                    <a:pt x="2125" y="204"/>
                  </a:cubicBezTo>
                  <a:cubicBezTo>
                    <a:pt x="2047" y="206"/>
                    <a:pt x="1969" y="208"/>
                    <a:pt x="1891" y="208"/>
                  </a:cubicBezTo>
                  <a:cubicBezTo>
                    <a:pt x="1327" y="208"/>
                    <a:pt x="764" y="139"/>
                    <a:pt x="217" y="4"/>
                  </a:cubicBezTo>
                  <a:cubicBezTo>
                    <a:pt x="206" y="2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" name="Google Shape;4254;p35">
              <a:extLst>
                <a:ext uri="{FF2B5EF4-FFF2-40B4-BE49-F238E27FC236}">
                  <a16:creationId xmlns:a16="http://schemas.microsoft.com/office/drawing/2014/main" id="{D6C9AC04-9790-2EAF-6438-8899D240B913}"/>
                </a:ext>
              </a:extLst>
            </p:cNvPr>
            <p:cNvSpPr/>
            <p:nvPr/>
          </p:nvSpPr>
          <p:spPr>
            <a:xfrm>
              <a:off x="6016950" y="2692475"/>
              <a:ext cx="71350" cy="94850"/>
            </a:xfrm>
            <a:custGeom>
              <a:avLst/>
              <a:gdLst/>
              <a:ahLst/>
              <a:cxnLst/>
              <a:rect l="l" t="t" r="r" b="b"/>
              <a:pathLst>
                <a:path w="2854" h="3794" extrusionOk="0">
                  <a:moveTo>
                    <a:pt x="2620" y="1"/>
                  </a:moveTo>
                  <a:cubicBezTo>
                    <a:pt x="2561" y="1"/>
                    <a:pt x="2502" y="30"/>
                    <a:pt x="2469" y="99"/>
                  </a:cubicBezTo>
                  <a:cubicBezTo>
                    <a:pt x="1999" y="1067"/>
                    <a:pt x="1419" y="1977"/>
                    <a:pt x="736" y="2809"/>
                  </a:cubicBezTo>
                  <a:cubicBezTo>
                    <a:pt x="536" y="3050"/>
                    <a:pt x="329" y="3283"/>
                    <a:pt x="115" y="3510"/>
                  </a:cubicBezTo>
                  <a:cubicBezTo>
                    <a:pt x="1" y="3635"/>
                    <a:pt x="125" y="3794"/>
                    <a:pt x="260" y="3794"/>
                  </a:cubicBezTo>
                  <a:cubicBezTo>
                    <a:pt x="304" y="3794"/>
                    <a:pt x="349" y="3777"/>
                    <a:pt x="387" y="3736"/>
                  </a:cubicBezTo>
                  <a:cubicBezTo>
                    <a:pt x="1147" y="2930"/>
                    <a:pt x="1809" y="2037"/>
                    <a:pt x="2356" y="1074"/>
                  </a:cubicBezTo>
                  <a:cubicBezTo>
                    <a:pt x="2507" y="802"/>
                    <a:pt x="2652" y="528"/>
                    <a:pt x="2786" y="246"/>
                  </a:cubicBezTo>
                  <a:cubicBezTo>
                    <a:pt x="2853" y="111"/>
                    <a:pt x="2736" y="1"/>
                    <a:pt x="26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" name="Google Shape;4255;p35">
              <a:extLst>
                <a:ext uri="{FF2B5EF4-FFF2-40B4-BE49-F238E27FC236}">
                  <a16:creationId xmlns:a16="http://schemas.microsoft.com/office/drawing/2014/main" id="{71B57FC8-B5C9-B075-7539-CD2F7875ACB3}"/>
                </a:ext>
              </a:extLst>
            </p:cNvPr>
            <p:cNvSpPr/>
            <p:nvPr/>
          </p:nvSpPr>
          <p:spPr>
            <a:xfrm>
              <a:off x="5972050" y="2791675"/>
              <a:ext cx="42225" cy="39625"/>
            </a:xfrm>
            <a:custGeom>
              <a:avLst/>
              <a:gdLst/>
              <a:ahLst/>
              <a:cxnLst/>
              <a:rect l="l" t="t" r="r" b="b"/>
              <a:pathLst>
                <a:path w="1689" h="1585" extrusionOk="0">
                  <a:moveTo>
                    <a:pt x="1433" y="1"/>
                  </a:moveTo>
                  <a:cubicBezTo>
                    <a:pt x="1389" y="1"/>
                    <a:pt x="1344" y="19"/>
                    <a:pt x="1307" y="61"/>
                  </a:cubicBezTo>
                  <a:cubicBezTo>
                    <a:pt x="934" y="495"/>
                    <a:pt x="529" y="897"/>
                    <a:pt x="96" y="1265"/>
                  </a:cubicBezTo>
                  <a:cubicBezTo>
                    <a:pt x="19" y="1323"/>
                    <a:pt x="0" y="1428"/>
                    <a:pt x="53" y="1510"/>
                  </a:cubicBezTo>
                  <a:cubicBezTo>
                    <a:pt x="85" y="1556"/>
                    <a:pt x="146" y="1585"/>
                    <a:pt x="205" y="1585"/>
                  </a:cubicBezTo>
                  <a:cubicBezTo>
                    <a:pt x="240" y="1585"/>
                    <a:pt x="274" y="1574"/>
                    <a:pt x="301" y="1551"/>
                  </a:cubicBezTo>
                  <a:cubicBezTo>
                    <a:pt x="758" y="1164"/>
                    <a:pt x="1184" y="743"/>
                    <a:pt x="1576" y="288"/>
                  </a:cubicBezTo>
                  <a:cubicBezTo>
                    <a:pt x="1688" y="160"/>
                    <a:pt x="1565" y="1"/>
                    <a:pt x="1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" name="Google Shape;4256;p35">
              <a:extLst>
                <a:ext uri="{FF2B5EF4-FFF2-40B4-BE49-F238E27FC236}">
                  <a16:creationId xmlns:a16="http://schemas.microsoft.com/office/drawing/2014/main" id="{4C4C0F9F-C46C-8977-6FAC-AEF2F0685F2B}"/>
                </a:ext>
              </a:extLst>
            </p:cNvPr>
            <p:cNvSpPr/>
            <p:nvPr/>
          </p:nvSpPr>
          <p:spPr>
            <a:xfrm>
              <a:off x="5998900" y="2717525"/>
              <a:ext cx="48350" cy="61375"/>
            </a:xfrm>
            <a:custGeom>
              <a:avLst/>
              <a:gdLst/>
              <a:ahLst/>
              <a:cxnLst/>
              <a:rect l="l" t="t" r="r" b="b"/>
              <a:pathLst>
                <a:path w="1934" h="2455" extrusionOk="0">
                  <a:moveTo>
                    <a:pt x="1701" y="1"/>
                  </a:moveTo>
                  <a:cubicBezTo>
                    <a:pt x="1641" y="1"/>
                    <a:pt x="1582" y="29"/>
                    <a:pt x="1547" y="98"/>
                  </a:cubicBezTo>
                  <a:cubicBezTo>
                    <a:pt x="1171" y="852"/>
                    <a:pt x="688" y="1550"/>
                    <a:pt x="115" y="2171"/>
                  </a:cubicBezTo>
                  <a:cubicBezTo>
                    <a:pt x="1" y="2296"/>
                    <a:pt x="125" y="2455"/>
                    <a:pt x="260" y="2455"/>
                  </a:cubicBezTo>
                  <a:cubicBezTo>
                    <a:pt x="304" y="2455"/>
                    <a:pt x="349" y="2438"/>
                    <a:pt x="387" y="2397"/>
                  </a:cubicBezTo>
                  <a:cubicBezTo>
                    <a:pt x="979" y="1752"/>
                    <a:pt x="1477" y="1027"/>
                    <a:pt x="1867" y="245"/>
                  </a:cubicBezTo>
                  <a:cubicBezTo>
                    <a:pt x="1934" y="111"/>
                    <a:pt x="1817" y="1"/>
                    <a:pt x="17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" name="Google Shape;4257;p35">
              <a:extLst>
                <a:ext uri="{FF2B5EF4-FFF2-40B4-BE49-F238E27FC236}">
                  <a16:creationId xmlns:a16="http://schemas.microsoft.com/office/drawing/2014/main" id="{2BC8B64B-F466-BDD6-8DE8-A2757379E485}"/>
                </a:ext>
              </a:extLst>
            </p:cNvPr>
            <p:cNvSpPr/>
            <p:nvPr/>
          </p:nvSpPr>
          <p:spPr>
            <a:xfrm>
              <a:off x="5991775" y="2595725"/>
              <a:ext cx="84000" cy="21950"/>
            </a:xfrm>
            <a:custGeom>
              <a:avLst/>
              <a:gdLst/>
              <a:ahLst/>
              <a:cxnLst/>
              <a:rect l="l" t="t" r="r" b="b"/>
              <a:pathLst>
                <a:path w="3360" h="878" extrusionOk="0">
                  <a:moveTo>
                    <a:pt x="2303" y="1"/>
                  </a:moveTo>
                  <a:cubicBezTo>
                    <a:pt x="1554" y="1"/>
                    <a:pt x="811" y="180"/>
                    <a:pt x="140" y="530"/>
                  </a:cubicBezTo>
                  <a:cubicBezTo>
                    <a:pt x="58" y="576"/>
                    <a:pt x="0" y="660"/>
                    <a:pt x="37" y="759"/>
                  </a:cubicBezTo>
                  <a:cubicBezTo>
                    <a:pt x="63" y="832"/>
                    <a:pt x="128" y="877"/>
                    <a:pt x="195" y="877"/>
                  </a:cubicBezTo>
                  <a:cubicBezTo>
                    <a:pt x="219" y="877"/>
                    <a:pt x="243" y="872"/>
                    <a:pt x="265" y="860"/>
                  </a:cubicBezTo>
                  <a:cubicBezTo>
                    <a:pt x="898" y="526"/>
                    <a:pt x="1599" y="353"/>
                    <a:pt x="2308" y="353"/>
                  </a:cubicBezTo>
                  <a:cubicBezTo>
                    <a:pt x="2569" y="353"/>
                    <a:pt x="2831" y="377"/>
                    <a:pt x="3091" y="424"/>
                  </a:cubicBezTo>
                  <a:cubicBezTo>
                    <a:pt x="3104" y="427"/>
                    <a:pt x="3116" y="428"/>
                    <a:pt x="3128" y="428"/>
                  </a:cubicBezTo>
                  <a:cubicBezTo>
                    <a:pt x="3318" y="428"/>
                    <a:pt x="3359" y="118"/>
                    <a:pt x="3148" y="78"/>
                  </a:cubicBezTo>
                  <a:cubicBezTo>
                    <a:pt x="2868" y="26"/>
                    <a:pt x="2585" y="1"/>
                    <a:pt x="23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" name="Google Shape;4258;p35">
              <a:extLst>
                <a:ext uri="{FF2B5EF4-FFF2-40B4-BE49-F238E27FC236}">
                  <a16:creationId xmlns:a16="http://schemas.microsoft.com/office/drawing/2014/main" id="{22C92371-0B98-F535-1480-F6F58A8605FF}"/>
                </a:ext>
              </a:extLst>
            </p:cNvPr>
            <p:cNvSpPr/>
            <p:nvPr/>
          </p:nvSpPr>
          <p:spPr>
            <a:xfrm>
              <a:off x="6126250" y="2828550"/>
              <a:ext cx="28500" cy="60700"/>
            </a:xfrm>
            <a:custGeom>
              <a:avLst/>
              <a:gdLst/>
              <a:ahLst/>
              <a:cxnLst/>
              <a:rect l="l" t="t" r="r" b="b"/>
              <a:pathLst>
                <a:path w="1140" h="2428" extrusionOk="0">
                  <a:moveTo>
                    <a:pt x="939" y="1"/>
                  </a:moveTo>
                  <a:cubicBezTo>
                    <a:pt x="862" y="1"/>
                    <a:pt x="786" y="45"/>
                    <a:pt x="771" y="144"/>
                  </a:cubicBezTo>
                  <a:cubicBezTo>
                    <a:pt x="655" y="856"/>
                    <a:pt x="419" y="1547"/>
                    <a:pt x="73" y="2182"/>
                  </a:cubicBezTo>
                  <a:cubicBezTo>
                    <a:pt x="0" y="2317"/>
                    <a:pt x="119" y="2427"/>
                    <a:pt x="238" y="2427"/>
                  </a:cubicBezTo>
                  <a:cubicBezTo>
                    <a:pt x="297" y="2427"/>
                    <a:pt x="357" y="2399"/>
                    <a:pt x="393" y="2334"/>
                  </a:cubicBezTo>
                  <a:cubicBezTo>
                    <a:pt x="751" y="1667"/>
                    <a:pt x="997" y="945"/>
                    <a:pt x="1120" y="199"/>
                  </a:cubicBezTo>
                  <a:cubicBezTo>
                    <a:pt x="1140" y="74"/>
                    <a:pt x="1038" y="1"/>
                    <a:pt x="9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" name="Google Shape;4259;p35">
              <a:extLst>
                <a:ext uri="{FF2B5EF4-FFF2-40B4-BE49-F238E27FC236}">
                  <a16:creationId xmlns:a16="http://schemas.microsoft.com/office/drawing/2014/main" id="{089177C0-29CD-655A-2143-00426D662718}"/>
                </a:ext>
              </a:extLst>
            </p:cNvPr>
            <p:cNvSpPr/>
            <p:nvPr/>
          </p:nvSpPr>
          <p:spPr>
            <a:xfrm>
              <a:off x="6077525" y="2916625"/>
              <a:ext cx="44125" cy="52850"/>
            </a:xfrm>
            <a:custGeom>
              <a:avLst/>
              <a:gdLst/>
              <a:ahLst/>
              <a:cxnLst/>
              <a:rect l="l" t="t" r="r" b="b"/>
              <a:pathLst>
                <a:path w="1765" h="2114" extrusionOk="0">
                  <a:moveTo>
                    <a:pt x="1526" y="1"/>
                  </a:moveTo>
                  <a:cubicBezTo>
                    <a:pt x="1467" y="1"/>
                    <a:pt x="1408" y="28"/>
                    <a:pt x="1372" y="93"/>
                  </a:cubicBezTo>
                  <a:cubicBezTo>
                    <a:pt x="1032" y="726"/>
                    <a:pt x="611" y="1309"/>
                    <a:pt x="118" y="1831"/>
                  </a:cubicBezTo>
                  <a:cubicBezTo>
                    <a:pt x="0" y="1954"/>
                    <a:pt x="125" y="2113"/>
                    <a:pt x="261" y="2113"/>
                  </a:cubicBezTo>
                  <a:cubicBezTo>
                    <a:pt x="306" y="2113"/>
                    <a:pt x="351" y="2096"/>
                    <a:pt x="390" y="2055"/>
                  </a:cubicBezTo>
                  <a:cubicBezTo>
                    <a:pt x="902" y="1513"/>
                    <a:pt x="1341" y="902"/>
                    <a:pt x="1692" y="245"/>
                  </a:cubicBezTo>
                  <a:cubicBezTo>
                    <a:pt x="1764" y="112"/>
                    <a:pt x="1645" y="1"/>
                    <a:pt x="1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" name="Google Shape;4260;p35">
              <a:extLst>
                <a:ext uri="{FF2B5EF4-FFF2-40B4-BE49-F238E27FC236}">
                  <a16:creationId xmlns:a16="http://schemas.microsoft.com/office/drawing/2014/main" id="{02B57761-E378-25F6-E625-3201BC8C7C5B}"/>
                </a:ext>
              </a:extLst>
            </p:cNvPr>
            <p:cNvSpPr/>
            <p:nvPr/>
          </p:nvSpPr>
          <p:spPr>
            <a:xfrm>
              <a:off x="6334125" y="2838600"/>
              <a:ext cx="107300" cy="123900"/>
            </a:xfrm>
            <a:custGeom>
              <a:avLst/>
              <a:gdLst/>
              <a:ahLst/>
              <a:cxnLst/>
              <a:rect l="l" t="t" r="r" b="b"/>
              <a:pathLst>
                <a:path w="4292" h="4956" extrusionOk="0">
                  <a:moveTo>
                    <a:pt x="260" y="1"/>
                  </a:moveTo>
                  <a:cubicBezTo>
                    <a:pt x="117" y="1"/>
                    <a:pt x="0" y="194"/>
                    <a:pt x="143" y="310"/>
                  </a:cubicBezTo>
                  <a:cubicBezTo>
                    <a:pt x="1344" y="1299"/>
                    <a:pt x="2395" y="2459"/>
                    <a:pt x="3262" y="3751"/>
                  </a:cubicBezTo>
                  <a:cubicBezTo>
                    <a:pt x="3510" y="4117"/>
                    <a:pt x="3741" y="4495"/>
                    <a:pt x="3957" y="4882"/>
                  </a:cubicBezTo>
                  <a:cubicBezTo>
                    <a:pt x="3984" y="4932"/>
                    <a:pt x="4039" y="4956"/>
                    <a:pt x="4095" y="4956"/>
                  </a:cubicBezTo>
                  <a:cubicBezTo>
                    <a:pt x="4133" y="4956"/>
                    <a:pt x="4171" y="4945"/>
                    <a:pt x="4200" y="4923"/>
                  </a:cubicBezTo>
                  <a:cubicBezTo>
                    <a:pt x="4284" y="4863"/>
                    <a:pt x="4292" y="4762"/>
                    <a:pt x="4244" y="4678"/>
                  </a:cubicBezTo>
                  <a:cubicBezTo>
                    <a:pt x="3469" y="3294"/>
                    <a:pt x="2496" y="2030"/>
                    <a:pt x="1358" y="926"/>
                  </a:cubicBezTo>
                  <a:cubicBezTo>
                    <a:pt x="1040" y="615"/>
                    <a:pt x="711" y="322"/>
                    <a:pt x="369" y="42"/>
                  </a:cubicBezTo>
                  <a:cubicBezTo>
                    <a:pt x="333" y="13"/>
                    <a:pt x="296" y="1"/>
                    <a:pt x="2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" name="Google Shape;4261;p35">
              <a:extLst>
                <a:ext uri="{FF2B5EF4-FFF2-40B4-BE49-F238E27FC236}">
                  <a16:creationId xmlns:a16="http://schemas.microsoft.com/office/drawing/2014/main" id="{4E2081DF-5A4A-856A-EF55-4277D6152167}"/>
                </a:ext>
              </a:extLst>
            </p:cNvPr>
            <p:cNvSpPr/>
            <p:nvPr/>
          </p:nvSpPr>
          <p:spPr>
            <a:xfrm>
              <a:off x="6460000" y="3006525"/>
              <a:ext cx="24200" cy="48550"/>
            </a:xfrm>
            <a:custGeom>
              <a:avLst/>
              <a:gdLst/>
              <a:ahLst/>
              <a:cxnLst/>
              <a:rect l="l" t="t" r="r" b="b"/>
              <a:pathLst>
                <a:path w="968" h="1942" extrusionOk="0">
                  <a:moveTo>
                    <a:pt x="192" y="0"/>
                  </a:moveTo>
                  <a:cubicBezTo>
                    <a:pt x="155" y="0"/>
                    <a:pt x="118" y="10"/>
                    <a:pt x="89" y="31"/>
                  </a:cubicBezTo>
                  <a:cubicBezTo>
                    <a:pt x="17" y="81"/>
                    <a:pt x="0" y="197"/>
                    <a:pt x="49" y="276"/>
                  </a:cubicBezTo>
                  <a:cubicBezTo>
                    <a:pt x="318" y="740"/>
                    <a:pt x="506" y="1251"/>
                    <a:pt x="602" y="1780"/>
                  </a:cubicBezTo>
                  <a:cubicBezTo>
                    <a:pt x="618" y="1870"/>
                    <a:pt x="687" y="1942"/>
                    <a:pt x="781" y="1942"/>
                  </a:cubicBezTo>
                  <a:cubicBezTo>
                    <a:pt x="786" y="1942"/>
                    <a:pt x="790" y="1942"/>
                    <a:pt x="795" y="1941"/>
                  </a:cubicBezTo>
                  <a:cubicBezTo>
                    <a:pt x="884" y="1932"/>
                    <a:pt x="968" y="1840"/>
                    <a:pt x="953" y="1749"/>
                  </a:cubicBezTo>
                  <a:cubicBezTo>
                    <a:pt x="845" y="1157"/>
                    <a:pt x="636" y="591"/>
                    <a:pt x="333" y="71"/>
                  </a:cubicBezTo>
                  <a:cubicBezTo>
                    <a:pt x="304" y="24"/>
                    <a:pt x="247" y="0"/>
                    <a:pt x="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" name="Google Shape;4262;p35">
              <a:extLst>
                <a:ext uri="{FF2B5EF4-FFF2-40B4-BE49-F238E27FC236}">
                  <a16:creationId xmlns:a16="http://schemas.microsoft.com/office/drawing/2014/main" id="{64F18DA9-8855-DA8A-547A-9732738BA3E9}"/>
                </a:ext>
              </a:extLst>
            </p:cNvPr>
            <p:cNvSpPr/>
            <p:nvPr/>
          </p:nvSpPr>
          <p:spPr>
            <a:xfrm>
              <a:off x="6400700" y="2961300"/>
              <a:ext cx="56250" cy="93800"/>
            </a:xfrm>
            <a:custGeom>
              <a:avLst/>
              <a:gdLst/>
              <a:ahLst/>
              <a:cxnLst/>
              <a:rect l="l" t="t" r="r" b="b"/>
              <a:pathLst>
                <a:path w="2250" h="3752" extrusionOk="0">
                  <a:moveTo>
                    <a:pt x="246" y="1"/>
                  </a:moveTo>
                  <a:cubicBezTo>
                    <a:pt x="122" y="1"/>
                    <a:pt x="0" y="145"/>
                    <a:pt x="88" y="280"/>
                  </a:cubicBezTo>
                  <a:cubicBezTo>
                    <a:pt x="784" y="1344"/>
                    <a:pt x="1381" y="2470"/>
                    <a:pt x="1867" y="3645"/>
                  </a:cubicBezTo>
                  <a:cubicBezTo>
                    <a:pt x="1898" y="3720"/>
                    <a:pt x="1961" y="3752"/>
                    <a:pt x="2025" y="3752"/>
                  </a:cubicBezTo>
                  <a:cubicBezTo>
                    <a:pt x="2136" y="3752"/>
                    <a:pt x="2249" y="3655"/>
                    <a:pt x="2194" y="3522"/>
                  </a:cubicBezTo>
                  <a:cubicBezTo>
                    <a:pt x="1699" y="2318"/>
                    <a:pt x="1090" y="1163"/>
                    <a:pt x="377" y="75"/>
                  </a:cubicBezTo>
                  <a:cubicBezTo>
                    <a:pt x="341" y="23"/>
                    <a:pt x="293" y="1"/>
                    <a:pt x="2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" name="Google Shape;4263;p35">
              <a:extLst>
                <a:ext uri="{FF2B5EF4-FFF2-40B4-BE49-F238E27FC236}">
                  <a16:creationId xmlns:a16="http://schemas.microsoft.com/office/drawing/2014/main" id="{BEA0FE0A-7825-2476-783E-BB665180CA5C}"/>
                </a:ext>
              </a:extLst>
            </p:cNvPr>
            <p:cNvSpPr/>
            <p:nvPr/>
          </p:nvSpPr>
          <p:spPr>
            <a:xfrm>
              <a:off x="6018850" y="2341275"/>
              <a:ext cx="754375" cy="514650"/>
            </a:xfrm>
            <a:custGeom>
              <a:avLst/>
              <a:gdLst/>
              <a:ahLst/>
              <a:cxnLst/>
              <a:rect l="l" t="t" r="r" b="b"/>
              <a:pathLst>
                <a:path w="30175" h="20586" extrusionOk="0">
                  <a:moveTo>
                    <a:pt x="17289" y="0"/>
                  </a:moveTo>
                  <a:cubicBezTo>
                    <a:pt x="17186" y="0"/>
                    <a:pt x="17096" y="95"/>
                    <a:pt x="17100" y="191"/>
                  </a:cubicBezTo>
                  <a:cubicBezTo>
                    <a:pt x="17066" y="205"/>
                    <a:pt x="17040" y="234"/>
                    <a:pt x="17028" y="268"/>
                  </a:cubicBezTo>
                  <a:cubicBezTo>
                    <a:pt x="16607" y="1454"/>
                    <a:pt x="15565" y="2403"/>
                    <a:pt x="14332" y="2679"/>
                  </a:cubicBezTo>
                  <a:cubicBezTo>
                    <a:pt x="13952" y="2766"/>
                    <a:pt x="13560" y="2776"/>
                    <a:pt x="13201" y="2949"/>
                  </a:cubicBezTo>
                  <a:cubicBezTo>
                    <a:pt x="12845" y="3125"/>
                    <a:pt x="12571" y="3317"/>
                    <a:pt x="12231" y="3454"/>
                  </a:cubicBezTo>
                  <a:cubicBezTo>
                    <a:pt x="11626" y="3703"/>
                    <a:pt x="10980" y="3831"/>
                    <a:pt x="10329" y="3831"/>
                  </a:cubicBezTo>
                  <a:cubicBezTo>
                    <a:pt x="10294" y="3831"/>
                    <a:pt x="10259" y="3830"/>
                    <a:pt x="10224" y="3830"/>
                  </a:cubicBezTo>
                  <a:cubicBezTo>
                    <a:pt x="9459" y="3818"/>
                    <a:pt x="8710" y="3625"/>
                    <a:pt x="8034" y="3271"/>
                  </a:cubicBezTo>
                  <a:cubicBezTo>
                    <a:pt x="8009" y="3258"/>
                    <a:pt x="7984" y="3252"/>
                    <a:pt x="7960" y="3252"/>
                  </a:cubicBezTo>
                  <a:cubicBezTo>
                    <a:pt x="7879" y="3252"/>
                    <a:pt x="7808" y="3320"/>
                    <a:pt x="7786" y="3401"/>
                  </a:cubicBezTo>
                  <a:cubicBezTo>
                    <a:pt x="7562" y="4280"/>
                    <a:pt x="7052" y="5055"/>
                    <a:pt x="6402" y="5678"/>
                  </a:cubicBezTo>
                  <a:cubicBezTo>
                    <a:pt x="5752" y="6301"/>
                    <a:pt x="4917" y="6802"/>
                    <a:pt x="4053" y="7127"/>
                  </a:cubicBezTo>
                  <a:cubicBezTo>
                    <a:pt x="3808" y="7221"/>
                    <a:pt x="3546" y="7283"/>
                    <a:pt x="3314" y="7413"/>
                  </a:cubicBezTo>
                  <a:cubicBezTo>
                    <a:pt x="3081" y="7543"/>
                    <a:pt x="2864" y="7769"/>
                    <a:pt x="2932" y="8051"/>
                  </a:cubicBezTo>
                  <a:cubicBezTo>
                    <a:pt x="2941" y="8118"/>
                    <a:pt x="2987" y="8176"/>
                    <a:pt x="3052" y="8203"/>
                  </a:cubicBezTo>
                  <a:cubicBezTo>
                    <a:pt x="3235" y="8893"/>
                    <a:pt x="3110" y="9635"/>
                    <a:pt x="2790" y="10272"/>
                  </a:cubicBezTo>
                  <a:cubicBezTo>
                    <a:pt x="2472" y="10910"/>
                    <a:pt x="1895" y="11490"/>
                    <a:pt x="1264" y="11902"/>
                  </a:cubicBezTo>
                  <a:cubicBezTo>
                    <a:pt x="910" y="12130"/>
                    <a:pt x="535" y="12328"/>
                    <a:pt x="145" y="12491"/>
                  </a:cubicBezTo>
                  <a:cubicBezTo>
                    <a:pt x="0" y="12552"/>
                    <a:pt x="12" y="12722"/>
                    <a:pt x="104" y="12800"/>
                  </a:cubicBezTo>
                  <a:cubicBezTo>
                    <a:pt x="129" y="12855"/>
                    <a:pt x="189" y="12901"/>
                    <a:pt x="250" y="12901"/>
                  </a:cubicBezTo>
                  <a:cubicBezTo>
                    <a:pt x="258" y="12901"/>
                    <a:pt x="267" y="12900"/>
                    <a:pt x="275" y="12898"/>
                  </a:cubicBezTo>
                  <a:cubicBezTo>
                    <a:pt x="368" y="12879"/>
                    <a:pt x="461" y="12870"/>
                    <a:pt x="553" y="12870"/>
                  </a:cubicBezTo>
                  <a:cubicBezTo>
                    <a:pt x="923" y="12870"/>
                    <a:pt x="1279" y="13013"/>
                    <a:pt x="1611" y="13175"/>
                  </a:cubicBezTo>
                  <a:cubicBezTo>
                    <a:pt x="2027" y="13375"/>
                    <a:pt x="2393" y="13572"/>
                    <a:pt x="2708" y="13875"/>
                  </a:cubicBezTo>
                  <a:cubicBezTo>
                    <a:pt x="3365" y="14513"/>
                    <a:pt x="3353" y="15490"/>
                    <a:pt x="3067" y="16301"/>
                  </a:cubicBezTo>
                  <a:cubicBezTo>
                    <a:pt x="2965" y="16573"/>
                    <a:pt x="2850" y="16838"/>
                    <a:pt x="2715" y="17095"/>
                  </a:cubicBezTo>
                  <a:cubicBezTo>
                    <a:pt x="2655" y="17216"/>
                    <a:pt x="2552" y="17355"/>
                    <a:pt x="2648" y="17488"/>
                  </a:cubicBezTo>
                  <a:cubicBezTo>
                    <a:pt x="2687" y="17536"/>
                    <a:pt x="2746" y="17563"/>
                    <a:pt x="2806" y="17563"/>
                  </a:cubicBezTo>
                  <a:cubicBezTo>
                    <a:pt x="2827" y="17563"/>
                    <a:pt x="2849" y="17560"/>
                    <a:pt x="2869" y="17553"/>
                  </a:cubicBezTo>
                  <a:lnTo>
                    <a:pt x="2896" y="17553"/>
                  </a:lnTo>
                  <a:cubicBezTo>
                    <a:pt x="2901" y="17553"/>
                    <a:pt x="2906" y="17553"/>
                    <a:pt x="2911" y="17553"/>
                  </a:cubicBezTo>
                  <a:cubicBezTo>
                    <a:pt x="3185" y="17553"/>
                    <a:pt x="3454" y="17745"/>
                    <a:pt x="3567" y="17993"/>
                  </a:cubicBezTo>
                  <a:cubicBezTo>
                    <a:pt x="3596" y="18056"/>
                    <a:pt x="3615" y="18121"/>
                    <a:pt x="3627" y="18188"/>
                  </a:cubicBezTo>
                  <a:cubicBezTo>
                    <a:pt x="3639" y="18289"/>
                    <a:pt x="3627" y="18388"/>
                    <a:pt x="3680" y="18477"/>
                  </a:cubicBezTo>
                  <a:cubicBezTo>
                    <a:pt x="3786" y="18653"/>
                    <a:pt x="4029" y="18643"/>
                    <a:pt x="4212" y="18669"/>
                  </a:cubicBezTo>
                  <a:cubicBezTo>
                    <a:pt x="4920" y="18787"/>
                    <a:pt x="5649" y="18997"/>
                    <a:pt x="6219" y="19447"/>
                  </a:cubicBezTo>
                  <a:cubicBezTo>
                    <a:pt x="6376" y="19570"/>
                    <a:pt x="6518" y="19709"/>
                    <a:pt x="6643" y="19863"/>
                  </a:cubicBezTo>
                  <a:cubicBezTo>
                    <a:pt x="6787" y="20044"/>
                    <a:pt x="6920" y="20231"/>
                    <a:pt x="7093" y="20388"/>
                  </a:cubicBezTo>
                  <a:cubicBezTo>
                    <a:pt x="7103" y="20410"/>
                    <a:pt x="7117" y="20429"/>
                    <a:pt x="7134" y="20446"/>
                  </a:cubicBezTo>
                  <a:cubicBezTo>
                    <a:pt x="7170" y="20477"/>
                    <a:pt x="7208" y="20491"/>
                    <a:pt x="7247" y="20491"/>
                  </a:cubicBezTo>
                  <a:cubicBezTo>
                    <a:pt x="7296" y="20491"/>
                    <a:pt x="7345" y="20468"/>
                    <a:pt x="7384" y="20431"/>
                  </a:cubicBezTo>
                  <a:cubicBezTo>
                    <a:pt x="7748" y="20080"/>
                    <a:pt x="8272" y="19932"/>
                    <a:pt x="8771" y="19932"/>
                  </a:cubicBezTo>
                  <a:cubicBezTo>
                    <a:pt x="8816" y="19932"/>
                    <a:pt x="8861" y="19933"/>
                    <a:pt x="8905" y="19935"/>
                  </a:cubicBezTo>
                  <a:cubicBezTo>
                    <a:pt x="9610" y="19972"/>
                    <a:pt x="10270" y="20265"/>
                    <a:pt x="10898" y="20566"/>
                  </a:cubicBezTo>
                  <a:cubicBezTo>
                    <a:pt x="10922" y="20580"/>
                    <a:pt x="10947" y="20586"/>
                    <a:pt x="10973" y="20586"/>
                  </a:cubicBezTo>
                  <a:cubicBezTo>
                    <a:pt x="11020" y="20586"/>
                    <a:pt x="11066" y="20564"/>
                    <a:pt x="11095" y="20525"/>
                  </a:cubicBezTo>
                  <a:lnTo>
                    <a:pt x="11112" y="20537"/>
                  </a:lnTo>
                  <a:cubicBezTo>
                    <a:pt x="11144" y="20564"/>
                    <a:pt x="11181" y="20576"/>
                    <a:pt x="11217" y="20576"/>
                  </a:cubicBezTo>
                  <a:cubicBezTo>
                    <a:pt x="11267" y="20576"/>
                    <a:pt x="11317" y="20553"/>
                    <a:pt x="11358" y="20515"/>
                  </a:cubicBezTo>
                  <a:cubicBezTo>
                    <a:pt x="11728" y="20159"/>
                    <a:pt x="12195" y="19921"/>
                    <a:pt x="12703" y="19832"/>
                  </a:cubicBezTo>
                  <a:cubicBezTo>
                    <a:pt x="12840" y="19809"/>
                    <a:pt x="12976" y="19798"/>
                    <a:pt x="13111" y="19798"/>
                  </a:cubicBezTo>
                  <a:cubicBezTo>
                    <a:pt x="13551" y="19798"/>
                    <a:pt x="13981" y="19909"/>
                    <a:pt x="14405" y="20049"/>
                  </a:cubicBezTo>
                  <a:cubicBezTo>
                    <a:pt x="14958" y="20231"/>
                    <a:pt x="15541" y="20448"/>
                    <a:pt x="16147" y="20494"/>
                  </a:cubicBezTo>
                  <a:cubicBezTo>
                    <a:pt x="16267" y="20503"/>
                    <a:pt x="16387" y="20507"/>
                    <a:pt x="16507" y="20507"/>
                  </a:cubicBezTo>
                  <a:cubicBezTo>
                    <a:pt x="16767" y="20507"/>
                    <a:pt x="17027" y="20486"/>
                    <a:pt x="17285" y="20443"/>
                  </a:cubicBezTo>
                  <a:cubicBezTo>
                    <a:pt x="18652" y="20308"/>
                    <a:pt x="19947" y="19743"/>
                    <a:pt x="21124" y="19040"/>
                  </a:cubicBezTo>
                  <a:cubicBezTo>
                    <a:pt x="21800" y="18638"/>
                    <a:pt x="22450" y="18186"/>
                    <a:pt x="23088" y="17724"/>
                  </a:cubicBezTo>
                  <a:cubicBezTo>
                    <a:pt x="23726" y="17259"/>
                    <a:pt x="24385" y="16754"/>
                    <a:pt x="24980" y="16207"/>
                  </a:cubicBezTo>
                  <a:cubicBezTo>
                    <a:pt x="25632" y="15606"/>
                    <a:pt x="26217" y="14937"/>
                    <a:pt x="26672" y="14174"/>
                  </a:cubicBezTo>
                  <a:cubicBezTo>
                    <a:pt x="26681" y="14162"/>
                    <a:pt x="26691" y="14150"/>
                    <a:pt x="26698" y="14138"/>
                  </a:cubicBezTo>
                  <a:cubicBezTo>
                    <a:pt x="27170" y="13293"/>
                    <a:pt x="27105" y="12277"/>
                    <a:pt x="27406" y="11380"/>
                  </a:cubicBezTo>
                  <a:cubicBezTo>
                    <a:pt x="27673" y="10583"/>
                    <a:pt x="28118" y="9856"/>
                    <a:pt x="28708" y="9257"/>
                  </a:cubicBezTo>
                  <a:cubicBezTo>
                    <a:pt x="28999" y="8963"/>
                    <a:pt x="29324" y="8703"/>
                    <a:pt x="29675" y="8484"/>
                  </a:cubicBezTo>
                  <a:lnTo>
                    <a:pt x="29812" y="8612"/>
                  </a:lnTo>
                  <a:cubicBezTo>
                    <a:pt x="29847" y="8641"/>
                    <a:pt x="29883" y="8654"/>
                    <a:pt x="29919" y="8654"/>
                  </a:cubicBezTo>
                  <a:cubicBezTo>
                    <a:pt x="30058" y="8654"/>
                    <a:pt x="30174" y="8457"/>
                    <a:pt x="30036" y="8340"/>
                  </a:cubicBezTo>
                  <a:lnTo>
                    <a:pt x="29887" y="8205"/>
                  </a:lnTo>
                  <a:cubicBezTo>
                    <a:pt x="29882" y="8186"/>
                    <a:pt x="29875" y="8167"/>
                    <a:pt x="29865" y="8150"/>
                  </a:cubicBezTo>
                  <a:cubicBezTo>
                    <a:pt x="29841" y="8116"/>
                    <a:pt x="29805" y="8094"/>
                    <a:pt x="29764" y="8085"/>
                  </a:cubicBezTo>
                  <a:cubicBezTo>
                    <a:pt x="28765" y="7100"/>
                    <a:pt x="28096" y="5830"/>
                    <a:pt x="27851" y="4451"/>
                  </a:cubicBezTo>
                  <a:cubicBezTo>
                    <a:pt x="27774" y="4027"/>
                    <a:pt x="27740" y="3596"/>
                    <a:pt x="27747" y="3165"/>
                  </a:cubicBezTo>
                  <a:cubicBezTo>
                    <a:pt x="27747" y="3075"/>
                    <a:pt x="27654" y="3006"/>
                    <a:pt x="27571" y="3006"/>
                  </a:cubicBezTo>
                  <a:cubicBezTo>
                    <a:pt x="27565" y="3006"/>
                    <a:pt x="27560" y="3006"/>
                    <a:pt x="27555" y="3007"/>
                  </a:cubicBezTo>
                  <a:lnTo>
                    <a:pt x="27543" y="3007"/>
                  </a:lnTo>
                  <a:cubicBezTo>
                    <a:pt x="26691" y="1989"/>
                    <a:pt x="25252" y="1866"/>
                    <a:pt x="24113" y="1312"/>
                  </a:cubicBezTo>
                  <a:cubicBezTo>
                    <a:pt x="23964" y="1245"/>
                    <a:pt x="23822" y="1165"/>
                    <a:pt x="23687" y="1074"/>
                  </a:cubicBezTo>
                  <a:cubicBezTo>
                    <a:pt x="23507" y="958"/>
                    <a:pt x="23333" y="862"/>
                    <a:pt x="23112" y="862"/>
                  </a:cubicBezTo>
                  <a:cubicBezTo>
                    <a:pt x="22888" y="862"/>
                    <a:pt x="22696" y="946"/>
                    <a:pt x="22496" y="999"/>
                  </a:cubicBezTo>
                  <a:cubicBezTo>
                    <a:pt x="22320" y="1048"/>
                    <a:pt x="22142" y="1086"/>
                    <a:pt x="21962" y="1115"/>
                  </a:cubicBezTo>
                  <a:cubicBezTo>
                    <a:pt x="21636" y="1167"/>
                    <a:pt x="21307" y="1194"/>
                    <a:pt x="20978" y="1194"/>
                  </a:cubicBezTo>
                  <a:cubicBezTo>
                    <a:pt x="20551" y="1194"/>
                    <a:pt x="20125" y="1149"/>
                    <a:pt x="19707" y="1060"/>
                  </a:cubicBezTo>
                  <a:cubicBezTo>
                    <a:pt x="18871" y="886"/>
                    <a:pt x="18084" y="537"/>
                    <a:pt x="17396" y="37"/>
                  </a:cubicBezTo>
                  <a:cubicBezTo>
                    <a:pt x="17361" y="11"/>
                    <a:pt x="17324" y="0"/>
                    <a:pt x="172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" name="Google Shape;4264;p35">
              <a:extLst>
                <a:ext uri="{FF2B5EF4-FFF2-40B4-BE49-F238E27FC236}">
                  <a16:creationId xmlns:a16="http://schemas.microsoft.com/office/drawing/2014/main" id="{0630B06A-33B2-FD2F-D8B6-0CD7B14660EE}"/>
                </a:ext>
              </a:extLst>
            </p:cNvPr>
            <p:cNvSpPr/>
            <p:nvPr/>
          </p:nvSpPr>
          <p:spPr>
            <a:xfrm>
              <a:off x="6166750" y="2760675"/>
              <a:ext cx="35525" cy="25050"/>
            </a:xfrm>
            <a:custGeom>
              <a:avLst/>
              <a:gdLst/>
              <a:ahLst/>
              <a:cxnLst/>
              <a:rect l="l" t="t" r="r" b="b"/>
              <a:pathLst>
                <a:path w="1421" h="1002" extrusionOk="0">
                  <a:moveTo>
                    <a:pt x="196" y="0"/>
                  </a:moveTo>
                  <a:cubicBezTo>
                    <a:pt x="142" y="0"/>
                    <a:pt x="85" y="23"/>
                    <a:pt x="53" y="62"/>
                  </a:cubicBezTo>
                  <a:cubicBezTo>
                    <a:pt x="0" y="132"/>
                    <a:pt x="5" y="240"/>
                    <a:pt x="75" y="312"/>
                  </a:cubicBezTo>
                  <a:cubicBezTo>
                    <a:pt x="376" y="620"/>
                    <a:pt x="744" y="851"/>
                    <a:pt x="1153" y="989"/>
                  </a:cubicBezTo>
                  <a:cubicBezTo>
                    <a:pt x="1177" y="997"/>
                    <a:pt x="1203" y="1002"/>
                    <a:pt x="1229" y="1002"/>
                  </a:cubicBezTo>
                  <a:cubicBezTo>
                    <a:pt x="1294" y="1002"/>
                    <a:pt x="1357" y="972"/>
                    <a:pt x="1386" y="904"/>
                  </a:cubicBezTo>
                  <a:cubicBezTo>
                    <a:pt x="1420" y="825"/>
                    <a:pt x="1394" y="700"/>
                    <a:pt x="1300" y="671"/>
                  </a:cubicBezTo>
                  <a:cubicBezTo>
                    <a:pt x="919" y="546"/>
                    <a:pt x="578" y="329"/>
                    <a:pt x="301" y="40"/>
                  </a:cubicBezTo>
                  <a:cubicBezTo>
                    <a:pt x="274" y="13"/>
                    <a:pt x="236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" name="Google Shape;4265;p35">
              <a:extLst>
                <a:ext uri="{FF2B5EF4-FFF2-40B4-BE49-F238E27FC236}">
                  <a16:creationId xmlns:a16="http://schemas.microsoft.com/office/drawing/2014/main" id="{B0111E94-E5C2-6BCB-9E93-C6DD953587BF}"/>
                </a:ext>
              </a:extLst>
            </p:cNvPr>
            <p:cNvSpPr/>
            <p:nvPr/>
          </p:nvSpPr>
          <p:spPr>
            <a:xfrm>
              <a:off x="6222650" y="2788600"/>
              <a:ext cx="45500" cy="17675"/>
            </a:xfrm>
            <a:custGeom>
              <a:avLst/>
              <a:gdLst/>
              <a:ahLst/>
              <a:cxnLst/>
              <a:rect l="l" t="t" r="r" b="b"/>
              <a:pathLst>
                <a:path w="1820" h="707" extrusionOk="0">
                  <a:moveTo>
                    <a:pt x="260" y="0"/>
                  </a:moveTo>
                  <a:cubicBezTo>
                    <a:pt x="94" y="0"/>
                    <a:pt x="1" y="256"/>
                    <a:pt x="183" y="336"/>
                  </a:cubicBezTo>
                  <a:cubicBezTo>
                    <a:pt x="630" y="533"/>
                    <a:pt x="1107" y="659"/>
                    <a:pt x="1596" y="707"/>
                  </a:cubicBezTo>
                  <a:cubicBezTo>
                    <a:pt x="1600" y="707"/>
                    <a:pt x="1604" y="707"/>
                    <a:pt x="1608" y="707"/>
                  </a:cubicBezTo>
                  <a:cubicBezTo>
                    <a:pt x="1700" y="707"/>
                    <a:pt x="1784" y="657"/>
                    <a:pt x="1800" y="562"/>
                  </a:cubicBezTo>
                  <a:cubicBezTo>
                    <a:pt x="1819" y="461"/>
                    <a:pt x="1752" y="365"/>
                    <a:pt x="1656" y="355"/>
                  </a:cubicBezTo>
                  <a:cubicBezTo>
                    <a:pt x="1198" y="317"/>
                    <a:pt x="751" y="204"/>
                    <a:pt x="332" y="16"/>
                  </a:cubicBezTo>
                  <a:cubicBezTo>
                    <a:pt x="307" y="5"/>
                    <a:pt x="283" y="0"/>
                    <a:pt x="2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" name="Google Shape;4266;p35">
              <a:extLst>
                <a:ext uri="{FF2B5EF4-FFF2-40B4-BE49-F238E27FC236}">
                  <a16:creationId xmlns:a16="http://schemas.microsoft.com/office/drawing/2014/main" id="{FE56C633-213F-3063-6E0E-A5A57EF87BF4}"/>
                </a:ext>
              </a:extLst>
            </p:cNvPr>
            <p:cNvSpPr/>
            <p:nvPr/>
          </p:nvSpPr>
          <p:spPr>
            <a:xfrm>
              <a:off x="6296000" y="2799875"/>
              <a:ext cx="59950" cy="11175"/>
            </a:xfrm>
            <a:custGeom>
              <a:avLst/>
              <a:gdLst/>
              <a:ahLst/>
              <a:cxnLst/>
              <a:rect l="l" t="t" r="r" b="b"/>
              <a:pathLst>
                <a:path w="2398" h="447" extrusionOk="0">
                  <a:moveTo>
                    <a:pt x="244" y="1"/>
                  </a:moveTo>
                  <a:cubicBezTo>
                    <a:pt x="45" y="1"/>
                    <a:pt x="0" y="320"/>
                    <a:pt x="214" y="347"/>
                  </a:cubicBezTo>
                  <a:cubicBezTo>
                    <a:pt x="678" y="414"/>
                    <a:pt x="1146" y="447"/>
                    <a:pt x="1615" y="447"/>
                  </a:cubicBezTo>
                  <a:cubicBezTo>
                    <a:pt x="1802" y="447"/>
                    <a:pt x="1989" y="442"/>
                    <a:pt x="2175" y="431"/>
                  </a:cubicBezTo>
                  <a:cubicBezTo>
                    <a:pt x="2398" y="420"/>
                    <a:pt x="2367" y="82"/>
                    <a:pt x="2151" y="82"/>
                  </a:cubicBezTo>
                  <a:cubicBezTo>
                    <a:pt x="2147" y="82"/>
                    <a:pt x="2143" y="82"/>
                    <a:pt x="2139" y="82"/>
                  </a:cubicBezTo>
                  <a:cubicBezTo>
                    <a:pt x="1965" y="92"/>
                    <a:pt x="1790" y="97"/>
                    <a:pt x="1616" y="97"/>
                  </a:cubicBezTo>
                  <a:cubicBezTo>
                    <a:pt x="1167" y="97"/>
                    <a:pt x="719" y="65"/>
                    <a:pt x="274" y="3"/>
                  </a:cubicBezTo>
                  <a:cubicBezTo>
                    <a:pt x="264" y="1"/>
                    <a:pt x="254" y="1"/>
                    <a:pt x="2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" name="Google Shape;4267;p35">
              <a:extLst>
                <a:ext uri="{FF2B5EF4-FFF2-40B4-BE49-F238E27FC236}">
                  <a16:creationId xmlns:a16="http://schemas.microsoft.com/office/drawing/2014/main" id="{08F7D18D-D5DC-9850-B62B-77EDAA750F82}"/>
                </a:ext>
              </a:extLst>
            </p:cNvPr>
            <p:cNvSpPr/>
            <p:nvPr/>
          </p:nvSpPr>
          <p:spPr>
            <a:xfrm>
              <a:off x="6206575" y="2756750"/>
              <a:ext cx="27375" cy="15050"/>
            </a:xfrm>
            <a:custGeom>
              <a:avLst/>
              <a:gdLst/>
              <a:ahLst/>
              <a:cxnLst/>
              <a:rect l="l" t="t" r="r" b="b"/>
              <a:pathLst>
                <a:path w="1095" h="602" extrusionOk="0">
                  <a:moveTo>
                    <a:pt x="194" y="0"/>
                  </a:moveTo>
                  <a:cubicBezTo>
                    <a:pt x="144" y="0"/>
                    <a:pt x="95" y="21"/>
                    <a:pt x="61" y="63"/>
                  </a:cubicBezTo>
                  <a:cubicBezTo>
                    <a:pt x="0" y="140"/>
                    <a:pt x="10" y="248"/>
                    <a:pt x="82" y="313"/>
                  </a:cubicBezTo>
                  <a:cubicBezTo>
                    <a:pt x="279" y="499"/>
                    <a:pt x="542" y="602"/>
                    <a:pt x="814" y="602"/>
                  </a:cubicBezTo>
                  <a:cubicBezTo>
                    <a:pt x="837" y="602"/>
                    <a:pt x="860" y="601"/>
                    <a:pt x="884" y="599"/>
                  </a:cubicBezTo>
                  <a:cubicBezTo>
                    <a:pt x="1095" y="558"/>
                    <a:pt x="1067" y="248"/>
                    <a:pt x="852" y="248"/>
                  </a:cubicBezTo>
                  <a:cubicBezTo>
                    <a:pt x="852" y="248"/>
                    <a:pt x="851" y="248"/>
                    <a:pt x="850" y="248"/>
                  </a:cubicBezTo>
                  <a:lnTo>
                    <a:pt x="790" y="248"/>
                  </a:lnTo>
                  <a:cubicBezTo>
                    <a:pt x="785" y="244"/>
                    <a:pt x="773" y="243"/>
                    <a:pt x="763" y="243"/>
                  </a:cubicBezTo>
                  <a:cubicBezTo>
                    <a:pt x="756" y="243"/>
                    <a:pt x="749" y="243"/>
                    <a:pt x="746" y="243"/>
                  </a:cubicBezTo>
                  <a:lnTo>
                    <a:pt x="710" y="238"/>
                  </a:lnTo>
                  <a:lnTo>
                    <a:pt x="621" y="219"/>
                  </a:lnTo>
                  <a:lnTo>
                    <a:pt x="609" y="219"/>
                  </a:lnTo>
                  <a:cubicBezTo>
                    <a:pt x="597" y="214"/>
                    <a:pt x="585" y="209"/>
                    <a:pt x="573" y="207"/>
                  </a:cubicBezTo>
                  <a:lnTo>
                    <a:pt x="494" y="176"/>
                  </a:lnTo>
                  <a:lnTo>
                    <a:pt x="455" y="152"/>
                  </a:lnTo>
                  <a:lnTo>
                    <a:pt x="434" y="142"/>
                  </a:lnTo>
                  <a:lnTo>
                    <a:pt x="429" y="142"/>
                  </a:lnTo>
                  <a:lnTo>
                    <a:pt x="414" y="130"/>
                  </a:lnTo>
                  <a:lnTo>
                    <a:pt x="378" y="103"/>
                  </a:lnTo>
                  <a:lnTo>
                    <a:pt x="308" y="43"/>
                  </a:lnTo>
                  <a:cubicBezTo>
                    <a:pt x="275" y="14"/>
                    <a:pt x="234" y="0"/>
                    <a:pt x="1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" name="Google Shape;4268;p35">
              <a:extLst>
                <a:ext uri="{FF2B5EF4-FFF2-40B4-BE49-F238E27FC236}">
                  <a16:creationId xmlns:a16="http://schemas.microsoft.com/office/drawing/2014/main" id="{7C867396-1590-BB9F-A837-622DCEADEE86}"/>
                </a:ext>
              </a:extLst>
            </p:cNvPr>
            <p:cNvSpPr/>
            <p:nvPr/>
          </p:nvSpPr>
          <p:spPr>
            <a:xfrm>
              <a:off x="6260550" y="2776175"/>
              <a:ext cx="32025" cy="11875"/>
            </a:xfrm>
            <a:custGeom>
              <a:avLst/>
              <a:gdLst/>
              <a:ahLst/>
              <a:cxnLst/>
              <a:rect l="l" t="t" r="r" b="b"/>
              <a:pathLst>
                <a:path w="1281" h="475" extrusionOk="0">
                  <a:moveTo>
                    <a:pt x="183" y="1"/>
                  </a:moveTo>
                  <a:cubicBezTo>
                    <a:pt x="102" y="1"/>
                    <a:pt x="23" y="73"/>
                    <a:pt x="12" y="150"/>
                  </a:cubicBezTo>
                  <a:cubicBezTo>
                    <a:pt x="0" y="236"/>
                    <a:pt x="63" y="325"/>
                    <a:pt x="157" y="354"/>
                  </a:cubicBezTo>
                  <a:cubicBezTo>
                    <a:pt x="425" y="435"/>
                    <a:pt x="704" y="475"/>
                    <a:pt x="983" y="475"/>
                  </a:cubicBezTo>
                  <a:cubicBezTo>
                    <a:pt x="1027" y="475"/>
                    <a:pt x="1071" y="474"/>
                    <a:pt x="1114" y="472"/>
                  </a:cubicBezTo>
                  <a:cubicBezTo>
                    <a:pt x="1211" y="460"/>
                    <a:pt x="1281" y="376"/>
                    <a:pt x="1271" y="280"/>
                  </a:cubicBezTo>
                  <a:cubicBezTo>
                    <a:pt x="1259" y="188"/>
                    <a:pt x="1182" y="120"/>
                    <a:pt x="1092" y="120"/>
                  </a:cubicBezTo>
                  <a:cubicBezTo>
                    <a:pt x="1088" y="120"/>
                    <a:pt x="1083" y="120"/>
                    <a:pt x="1078" y="121"/>
                  </a:cubicBezTo>
                  <a:lnTo>
                    <a:pt x="874" y="121"/>
                  </a:lnTo>
                  <a:cubicBezTo>
                    <a:pt x="802" y="118"/>
                    <a:pt x="729" y="111"/>
                    <a:pt x="657" y="101"/>
                  </a:cubicBezTo>
                  <a:cubicBezTo>
                    <a:pt x="508" y="82"/>
                    <a:pt x="361" y="48"/>
                    <a:pt x="217" y="5"/>
                  </a:cubicBezTo>
                  <a:cubicBezTo>
                    <a:pt x="206" y="2"/>
                    <a:pt x="195" y="1"/>
                    <a:pt x="1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" name="Google Shape;4269;p35">
              <a:extLst>
                <a:ext uri="{FF2B5EF4-FFF2-40B4-BE49-F238E27FC236}">
                  <a16:creationId xmlns:a16="http://schemas.microsoft.com/office/drawing/2014/main" id="{B9E9CA0F-BB47-86B8-33AF-71766C829842}"/>
                </a:ext>
              </a:extLst>
            </p:cNvPr>
            <p:cNvSpPr/>
            <p:nvPr/>
          </p:nvSpPr>
          <p:spPr>
            <a:xfrm>
              <a:off x="6327200" y="2778475"/>
              <a:ext cx="26625" cy="12825"/>
            </a:xfrm>
            <a:custGeom>
              <a:avLst/>
              <a:gdLst/>
              <a:ahLst/>
              <a:cxnLst/>
              <a:rect l="l" t="t" r="r" b="b"/>
              <a:pathLst>
                <a:path w="1065" h="513" extrusionOk="0">
                  <a:moveTo>
                    <a:pt x="866" y="1"/>
                  </a:moveTo>
                  <a:cubicBezTo>
                    <a:pt x="844" y="1"/>
                    <a:pt x="822" y="6"/>
                    <a:pt x="800" y="17"/>
                  </a:cubicBezTo>
                  <a:cubicBezTo>
                    <a:pt x="747" y="41"/>
                    <a:pt x="696" y="60"/>
                    <a:pt x="643" y="79"/>
                  </a:cubicBezTo>
                  <a:lnTo>
                    <a:pt x="554" y="106"/>
                  </a:lnTo>
                  <a:lnTo>
                    <a:pt x="513" y="118"/>
                  </a:lnTo>
                  <a:lnTo>
                    <a:pt x="504" y="118"/>
                  </a:lnTo>
                  <a:cubicBezTo>
                    <a:pt x="393" y="139"/>
                    <a:pt x="280" y="154"/>
                    <a:pt x="167" y="156"/>
                  </a:cubicBezTo>
                  <a:cubicBezTo>
                    <a:pt x="71" y="166"/>
                    <a:pt x="1" y="252"/>
                    <a:pt x="10" y="349"/>
                  </a:cubicBezTo>
                  <a:cubicBezTo>
                    <a:pt x="22" y="442"/>
                    <a:pt x="101" y="513"/>
                    <a:pt x="194" y="513"/>
                  </a:cubicBezTo>
                  <a:cubicBezTo>
                    <a:pt x="197" y="513"/>
                    <a:pt x="200" y="513"/>
                    <a:pt x="203" y="512"/>
                  </a:cubicBezTo>
                  <a:cubicBezTo>
                    <a:pt x="451" y="505"/>
                    <a:pt x="696" y="450"/>
                    <a:pt x="923" y="346"/>
                  </a:cubicBezTo>
                  <a:cubicBezTo>
                    <a:pt x="1007" y="308"/>
                    <a:pt x="1065" y="212"/>
                    <a:pt x="1024" y="118"/>
                  </a:cubicBezTo>
                  <a:cubicBezTo>
                    <a:pt x="995" y="47"/>
                    <a:pt x="933" y="1"/>
                    <a:pt x="8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" name="Google Shape;4270;p35">
              <a:extLst>
                <a:ext uri="{FF2B5EF4-FFF2-40B4-BE49-F238E27FC236}">
                  <a16:creationId xmlns:a16="http://schemas.microsoft.com/office/drawing/2014/main" id="{C1AE19F2-00FE-9E34-5AF9-9C3B631FD099}"/>
                </a:ext>
              </a:extLst>
            </p:cNvPr>
            <p:cNvSpPr/>
            <p:nvPr/>
          </p:nvSpPr>
          <p:spPr>
            <a:xfrm>
              <a:off x="6245800" y="2470325"/>
              <a:ext cx="37400" cy="23500"/>
            </a:xfrm>
            <a:custGeom>
              <a:avLst/>
              <a:gdLst/>
              <a:ahLst/>
              <a:cxnLst/>
              <a:rect l="l" t="t" r="r" b="b"/>
              <a:pathLst>
                <a:path w="1496" h="940" extrusionOk="0">
                  <a:moveTo>
                    <a:pt x="1298" y="0"/>
                  </a:moveTo>
                  <a:cubicBezTo>
                    <a:pt x="1263" y="0"/>
                    <a:pt x="1227" y="9"/>
                    <a:pt x="1194" y="27"/>
                  </a:cubicBezTo>
                  <a:lnTo>
                    <a:pt x="97" y="627"/>
                  </a:lnTo>
                  <a:cubicBezTo>
                    <a:pt x="15" y="672"/>
                    <a:pt x="1" y="802"/>
                    <a:pt x="53" y="870"/>
                  </a:cubicBezTo>
                  <a:cubicBezTo>
                    <a:pt x="89" y="914"/>
                    <a:pt x="143" y="939"/>
                    <a:pt x="201" y="939"/>
                  </a:cubicBezTo>
                  <a:cubicBezTo>
                    <a:pt x="234" y="939"/>
                    <a:pt x="269" y="931"/>
                    <a:pt x="301" y="913"/>
                  </a:cubicBezTo>
                  <a:lnTo>
                    <a:pt x="1399" y="314"/>
                  </a:lnTo>
                  <a:cubicBezTo>
                    <a:pt x="1481" y="268"/>
                    <a:pt x="1495" y="141"/>
                    <a:pt x="1440" y="68"/>
                  </a:cubicBezTo>
                  <a:cubicBezTo>
                    <a:pt x="1407" y="24"/>
                    <a:pt x="1354" y="0"/>
                    <a:pt x="1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" name="Google Shape;4271;p35">
              <a:extLst>
                <a:ext uri="{FF2B5EF4-FFF2-40B4-BE49-F238E27FC236}">
                  <a16:creationId xmlns:a16="http://schemas.microsoft.com/office/drawing/2014/main" id="{6D58A1C2-CC7E-BA09-0055-608B4DBE37CF}"/>
                </a:ext>
              </a:extLst>
            </p:cNvPr>
            <p:cNvSpPr/>
            <p:nvPr/>
          </p:nvSpPr>
          <p:spPr>
            <a:xfrm>
              <a:off x="6201150" y="2508950"/>
              <a:ext cx="28975" cy="30900"/>
            </a:xfrm>
            <a:custGeom>
              <a:avLst/>
              <a:gdLst/>
              <a:ahLst/>
              <a:cxnLst/>
              <a:rect l="l" t="t" r="r" b="b"/>
              <a:pathLst>
                <a:path w="1159" h="1236" extrusionOk="0">
                  <a:moveTo>
                    <a:pt x="958" y="0"/>
                  </a:moveTo>
                  <a:cubicBezTo>
                    <a:pt x="904" y="0"/>
                    <a:pt x="851" y="24"/>
                    <a:pt x="817" y="71"/>
                  </a:cubicBezTo>
                  <a:cubicBezTo>
                    <a:pt x="578" y="367"/>
                    <a:pt x="342" y="658"/>
                    <a:pt x="102" y="949"/>
                  </a:cubicBezTo>
                  <a:cubicBezTo>
                    <a:pt x="1" y="1083"/>
                    <a:pt x="116" y="1235"/>
                    <a:pt x="245" y="1235"/>
                  </a:cubicBezTo>
                  <a:cubicBezTo>
                    <a:pt x="288" y="1235"/>
                    <a:pt x="333" y="1218"/>
                    <a:pt x="371" y="1178"/>
                  </a:cubicBezTo>
                  <a:cubicBezTo>
                    <a:pt x="610" y="884"/>
                    <a:pt x="850" y="593"/>
                    <a:pt x="1089" y="300"/>
                  </a:cubicBezTo>
                  <a:cubicBezTo>
                    <a:pt x="1158" y="225"/>
                    <a:pt x="1151" y="107"/>
                    <a:pt x="1074" y="42"/>
                  </a:cubicBezTo>
                  <a:cubicBezTo>
                    <a:pt x="1040" y="14"/>
                    <a:pt x="999" y="0"/>
                    <a:pt x="9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" name="Google Shape;4272;p35">
              <a:extLst>
                <a:ext uri="{FF2B5EF4-FFF2-40B4-BE49-F238E27FC236}">
                  <a16:creationId xmlns:a16="http://schemas.microsoft.com/office/drawing/2014/main" id="{E9D55AD7-90EF-6584-1D39-FD947D4D0ADC}"/>
                </a:ext>
              </a:extLst>
            </p:cNvPr>
            <p:cNvSpPr/>
            <p:nvPr/>
          </p:nvSpPr>
          <p:spPr>
            <a:xfrm>
              <a:off x="6199350" y="2477900"/>
              <a:ext cx="34500" cy="31725"/>
            </a:xfrm>
            <a:custGeom>
              <a:avLst/>
              <a:gdLst/>
              <a:ahLst/>
              <a:cxnLst/>
              <a:rect l="l" t="t" r="r" b="b"/>
              <a:pathLst>
                <a:path w="1380" h="1269" extrusionOk="0">
                  <a:moveTo>
                    <a:pt x="1179" y="1"/>
                  </a:moveTo>
                  <a:cubicBezTo>
                    <a:pt x="1145" y="1"/>
                    <a:pt x="1110" y="11"/>
                    <a:pt x="1079" y="33"/>
                  </a:cubicBezTo>
                  <a:cubicBezTo>
                    <a:pt x="672" y="268"/>
                    <a:pt x="325" y="593"/>
                    <a:pt x="61" y="981"/>
                  </a:cubicBezTo>
                  <a:cubicBezTo>
                    <a:pt x="10" y="1055"/>
                    <a:pt x="1" y="1166"/>
                    <a:pt x="82" y="1226"/>
                  </a:cubicBezTo>
                  <a:cubicBezTo>
                    <a:pt x="120" y="1254"/>
                    <a:pt x="164" y="1269"/>
                    <a:pt x="206" y="1269"/>
                  </a:cubicBezTo>
                  <a:cubicBezTo>
                    <a:pt x="255" y="1269"/>
                    <a:pt x="302" y="1249"/>
                    <a:pt x="333" y="1205"/>
                  </a:cubicBezTo>
                  <a:cubicBezTo>
                    <a:pt x="576" y="841"/>
                    <a:pt x="901" y="538"/>
                    <a:pt x="1281" y="319"/>
                  </a:cubicBezTo>
                  <a:cubicBezTo>
                    <a:pt x="1360" y="273"/>
                    <a:pt x="1380" y="143"/>
                    <a:pt x="1322" y="73"/>
                  </a:cubicBezTo>
                  <a:cubicBezTo>
                    <a:pt x="1288" y="26"/>
                    <a:pt x="1234" y="1"/>
                    <a:pt x="1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" name="Google Shape;4273;p35">
              <a:extLst>
                <a:ext uri="{FF2B5EF4-FFF2-40B4-BE49-F238E27FC236}">
                  <a16:creationId xmlns:a16="http://schemas.microsoft.com/office/drawing/2014/main" id="{90D63244-7074-5BA0-201D-F5D509381B07}"/>
                </a:ext>
              </a:extLst>
            </p:cNvPr>
            <p:cNvSpPr/>
            <p:nvPr/>
          </p:nvSpPr>
          <p:spPr>
            <a:xfrm>
              <a:off x="6246275" y="2497825"/>
              <a:ext cx="30725" cy="25125"/>
            </a:xfrm>
            <a:custGeom>
              <a:avLst/>
              <a:gdLst/>
              <a:ahLst/>
              <a:cxnLst/>
              <a:rect l="l" t="t" r="r" b="b"/>
              <a:pathLst>
                <a:path w="1229" h="1005" extrusionOk="0">
                  <a:moveTo>
                    <a:pt x="1020" y="1"/>
                  </a:moveTo>
                  <a:cubicBezTo>
                    <a:pt x="986" y="1"/>
                    <a:pt x="952" y="12"/>
                    <a:pt x="923" y="35"/>
                  </a:cubicBezTo>
                  <a:lnTo>
                    <a:pt x="104" y="682"/>
                  </a:lnTo>
                  <a:cubicBezTo>
                    <a:pt x="32" y="740"/>
                    <a:pt x="1" y="850"/>
                    <a:pt x="61" y="930"/>
                  </a:cubicBezTo>
                  <a:cubicBezTo>
                    <a:pt x="98" y="977"/>
                    <a:pt x="153" y="1005"/>
                    <a:pt x="209" y="1005"/>
                  </a:cubicBezTo>
                  <a:cubicBezTo>
                    <a:pt x="243" y="1005"/>
                    <a:pt x="278" y="994"/>
                    <a:pt x="309" y="971"/>
                  </a:cubicBezTo>
                  <a:lnTo>
                    <a:pt x="1127" y="321"/>
                  </a:lnTo>
                  <a:cubicBezTo>
                    <a:pt x="1199" y="263"/>
                    <a:pt x="1228" y="155"/>
                    <a:pt x="1168" y="78"/>
                  </a:cubicBezTo>
                  <a:cubicBezTo>
                    <a:pt x="1131" y="29"/>
                    <a:pt x="1075" y="1"/>
                    <a:pt x="10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" name="Google Shape;4274;p35">
              <a:extLst>
                <a:ext uri="{FF2B5EF4-FFF2-40B4-BE49-F238E27FC236}">
                  <a16:creationId xmlns:a16="http://schemas.microsoft.com/office/drawing/2014/main" id="{AFF2F9DE-CF08-F937-EE58-25DC09E351F4}"/>
                </a:ext>
              </a:extLst>
            </p:cNvPr>
            <p:cNvSpPr/>
            <p:nvPr/>
          </p:nvSpPr>
          <p:spPr>
            <a:xfrm>
              <a:off x="6145225" y="2592125"/>
              <a:ext cx="26600" cy="52175"/>
            </a:xfrm>
            <a:custGeom>
              <a:avLst/>
              <a:gdLst/>
              <a:ahLst/>
              <a:cxnLst/>
              <a:rect l="l" t="t" r="r" b="b"/>
              <a:pathLst>
                <a:path w="1064" h="2087" extrusionOk="0">
                  <a:moveTo>
                    <a:pt x="865" y="0"/>
                  </a:moveTo>
                  <a:cubicBezTo>
                    <a:pt x="799" y="0"/>
                    <a:pt x="731" y="38"/>
                    <a:pt x="695" y="99"/>
                  </a:cubicBezTo>
                  <a:cubicBezTo>
                    <a:pt x="375" y="652"/>
                    <a:pt x="146" y="1257"/>
                    <a:pt x="24" y="1887"/>
                  </a:cubicBezTo>
                  <a:cubicBezTo>
                    <a:pt x="0" y="2013"/>
                    <a:pt x="102" y="2086"/>
                    <a:pt x="202" y="2086"/>
                  </a:cubicBezTo>
                  <a:cubicBezTo>
                    <a:pt x="278" y="2086"/>
                    <a:pt x="354" y="2043"/>
                    <a:pt x="373" y="1947"/>
                  </a:cubicBezTo>
                  <a:cubicBezTo>
                    <a:pt x="488" y="1348"/>
                    <a:pt x="705" y="775"/>
                    <a:pt x="1015" y="250"/>
                  </a:cubicBezTo>
                  <a:cubicBezTo>
                    <a:pt x="1063" y="169"/>
                    <a:pt x="1008" y="53"/>
                    <a:pt x="931" y="15"/>
                  </a:cubicBezTo>
                  <a:cubicBezTo>
                    <a:pt x="910" y="5"/>
                    <a:pt x="888" y="0"/>
                    <a:pt x="8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8" name="Google Shape;4275;p35">
              <a:extLst>
                <a:ext uri="{FF2B5EF4-FFF2-40B4-BE49-F238E27FC236}">
                  <a16:creationId xmlns:a16="http://schemas.microsoft.com/office/drawing/2014/main" id="{852DD024-A25C-BB91-B7B1-EF55E98336FB}"/>
                </a:ext>
              </a:extLst>
            </p:cNvPr>
            <p:cNvSpPr/>
            <p:nvPr/>
          </p:nvSpPr>
          <p:spPr>
            <a:xfrm>
              <a:off x="6123775" y="2608200"/>
              <a:ext cx="17550" cy="36075"/>
            </a:xfrm>
            <a:custGeom>
              <a:avLst/>
              <a:gdLst/>
              <a:ahLst/>
              <a:cxnLst/>
              <a:rect l="l" t="t" r="r" b="b"/>
              <a:pathLst>
                <a:path w="702" h="1443" extrusionOk="0">
                  <a:moveTo>
                    <a:pt x="510" y="1"/>
                  </a:moveTo>
                  <a:cubicBezTo>
                    <a:pt x="431" y="1"/>
                    <a:pt x="354" y="59"/>
                    <a:pt x="328" y="149"/>
                  </a:cubicBezTo>
                  <a:lnTo>
                    <a:pt x="27" y="1239"/>
                  </a:lnTo>
                  <a:cubicBezTo>
                    <a:pt x="1" y="1328"/>
                    <a:pt x="83" y="1432"/>
                    <a:pt x="169" y="1441"/>
                  </a:cubicBezTo>
                  <a:cubicBezTo>
                    <a:pt x="175" y="1442"/>
                    <a:pt x="182" y="1442"/>
                    <a:pt x="188" y="1442"/>
                  </a:cubicBezTo>
                  <a:cubicBezTo>
                    <a:pt x="269" y="1442"/>
                    <a:pt x="349" y="1386"/>
                    <a:pt x="374" y="1299"/>
                  </a:cubicBezTo>
                  <a:lnTo>
                    <a:pt x="677" y="209"/>
                  </a:lnTo>
                  <a:cubicBezTo>
                    <a:pt x="701" y="118"/>
                    <a:pt x="622" y="17"/>
                    <a:pt x="533" y="2"/>
                  </a:cubicBezTo>
                  <a:cubicBezTo>
                    <a:pt x="525" y="1"/>
                    <a:pt x="518" y="1"/>
                    <a:pt x="5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" name="Google Shape;4276;p35">
              <a:extLst>
                <a:ext uri="{FF2B5EF4-FFF2-40B4-BE49-F238E27FC236}">
                  <a16:creationId xmlns:a16="http://schemas.microsoft.com/office/drawing/2014/main" id="{04985875-6AA4-ACC8-E53A-BD825D022B2B}"/>
                </a:ext>
              </a:extLst>
            </p:cNvPr>
            <p:cNvSpPr/>
            <p:nvPr/>
          </p:nvSpPr>
          <p:spPr>
            <a:xfrm>
              <a:off x="6425875" y="2434100"/>
              <a:ext cx="71500" cy="17175"/>
            </a:xfrm>
            <a:custGeom>
              <a:avLst/>
              <a:gdLst/>
              <a:ahLst/>
              <a:cxnLst/>
              <a:rect l="l" t="t" r="r" b="b"/>
              <a:pathLst>
                <a:path w="2860" h="687" extrusionOk="0">
                  <a:moveTo>
                    <a:pt x="2609" y="1"/>
                  </a:moveTo>
                  <a:cubicBezTo>
                    <a:pt x="2606" y="1"/>
                    <a:pt x="2603" y="1"/>
                    <a:pt x="2600" y="1"/>
                  </a:cubicBezTo>
                  <a:cubicBezTo>
                    <a:pt x="1770" y="35"/>
                    <a:pt x="944" y="153"/>
                    <a:pt x="138" y="353"/>
                  </a:cubicBezTo>
                  <a:cubicBezTo>
                    <a:pt x="44" y="374"/>
                    <a:pt x="1" y="497"/>
                    <a:pt x="32" y="579"/>
                  </a:cubicBezTo>
                  <a:cubicBezTo>
                    <a:pt x="56" y="644"/>
                    <a:pt x="131" y="686"/>
                    <a:pt x="209" y="686"/>
                  </a:cubicBezTo>
                  <a:cubicBezTo>
                    <a:pt x="226" y="686"/>
                    <a:pt x="244" y="684"/>
                    <a:pt x="261" y="680"/>
                  </a:cubicBezTo>
                  <a:cubicBezTo>
                    <a:pt x="1040" y="492"/>
                    <a:pt x="1835" y="381"/>
                    <a:pt x="2636" y="353"/>
                  </a:cubicBezTo>
                  <a:cubicBezTo>
                    <a:pt x="2859" y="343"/>
                    <a:pt x="2827" y="1"/>
                    <a:pt x="2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" name="Google Shape;4277;p35">
              <a:extLst>
                <a:ext uri="{FF2B5EF4-FFF2-40B4-BE49-F238E27FC236}">
                  <a16:creationId xmlns:a16="http://schemas.microsoft.com/office/drawing/2014/main" id="{766F1EED-48B9-9453-0E6C-437DABA802F9}"/>
                </a:ext>
              </a:extLst>
            </p:cNvPr>
            <p:cNvSpPr/>
            <p:nvPr/>
          </p:nvSpPr>
          <p:spPr>
            <a:xfrm>
              <a:off x="6472825" y="2417575"/>
              <a:ext cx="57550" cy="11975"/>
            </a:xfrm>
            <a:custGeom>
              <a:avLst/>
              <a:gdLst/>
              <a:ahLst/>
              <a:cxnLst/>
              <a:rect l="l" t="t" r="r" b="b"/>
              <a:pathLst>
                <a:path w="2302" h="479" extrusionOk="0">
                  <a:moveTo>
                    <a:pt x="1336" y="0"/>
                  </a:moveTo>
                  <a:cubicBezTo>
                    <a:pt x="944" y="0"/>
                    <a:pt x="553" y="42"/>
                    <a:pt x="168" y="125"/>
                  </a:cubicBezTo>
                  <a:cubicBezTo>
                    <a:pt x="77" y="145"/>
                    <a:pt x="0" y="217"/>
                    <a:pt x="12" y="318"/>
                  </a:cubicBezTo>
                  <a:cubicBezTo>
                    <a:pt x="23" y="409"/>
                    <a:pt x="93" y="478"/>
                    <a:pt x="173" y="478"/>
                  </a:cubicBezTo>
                  <a:cubicBezTo>
                    <a:pt x="183" y="478"/>
                    <a:pt x="194" y="477"/>
                    <a:pt x="205" y="474"/>
                  </a:cubicBezTo>
                  <a:cubicBezTo>
                    <a:pt x="573" y="393"/>
                    <a:pt x="948" y="353"/>
                    <a:pt x="1324" y="353"/>
                  </a:cubicBezTo>
                  <a:cubicBezTo>
                    <a:pt x="1558" y="353"/>
                    <a:pt x="1793" y="368"/>
                    <a:pt x="2026" y="400"/>
                  </a:cubicBezTo>
                  <a:cubicBezTo>
                    <a:pt x="2035" y="401"/>
                    <a:pt x="2044" y="402"/>
                    <a:pt x="2053" y="402"/>
                  </a:cubicBezTo>
                  <a:cubicBezTo>
                    <a:pt x="2255" y="402"/>
                    <a:pt x="2301" y="83"/>
                    <a:pt x="2087" y="51"/>
                  </a:cubicBezTo>
                  <a:cubicBezTo>
                    <a:pt x="1837" y="17"/>
                    <a:pt x="1587" y="0"/>
                    <a:pt x="13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" name="Google Shape;4278;p35">
              <a:extLst>
                <a:ext uri="{FF2B5EF4-FFF2-40B4-BE49-F238E27FC236}">
                  <a16:creationId xmlns:a16="http://schemas.microsoft.com/office/drawing/2014/main" id="{B0DC91DD-961B-0B52-1B4A-D460B8DDCCD5}"/>
                </a:ext>
              </a:extLst>
            </p:cNvPr>
            <p:cNvSpPr/>
            <p:nvPr/>
          </p:nvSpPr>
          <p:spPr>
            <a:xfrm>
              <a:off x="6514500" y="2398550"/>
              <a:ext cx="60200" cy="13950"/>
            </a:xfrm>
            <a:custGeom>
              <a:avLst/>
              <a:gdLst/>
              <a:ahLst/>
              <a:cxnLst/>
              <a:rect l="l" t="t" r="r" b="b"/>
              <a:pathLst>
                <a:path w="2408" h="558" extrusionOk="0">
                  <a:moveTo>
                    <a:pt x="825" y="0"/>
                  </a:moveTo>
                  <a:cubicBezTo>
                    <a:pt x="623" y="0"/>
                    <a:pt x="420" y="13"/>
                    <a:pt x="217" y="39"/>
                  </a:cubicBezTo>
                  <a:cubicBezTo>
                    <a:pt x="0" y="67"/>
                    <a:pt x="25" y="392"/>
                    <a:pt x="228" y="392"/>
                  </a:cubicBezTo>
                  <a:cubicBezTo>
                    <a:pt x="236" y="392"/>
                    <a:pt x="245" y="392"/>
                    <a:pt x="254" y="391"/>
                  </a:cubicBezTo>
                  <a:cubicBezTo>
                    <a:pt x="450" y="364"/>
                    <a:pt x="647" y="350"/>
                    <a:pt x="844" y="350"/>
                  </a:cubicBezTo>
                  <a:cubicBezTo>
                    <a:pt x="1279" y="350"/>
                    <a:pt x="1714" y="416"/>
                    <a:pt x="2131" y="545"/>
                  </a:cubicBezTo>
                  <a:cubicBezTo>
                    <a:pt x="2156" y="553"/>
                    <a:pt x="2183" y="557"/>
                    <a:pt x="2209" y="557"/>
                  </a:cubicBezTo>
                  <a:cubicBezTo>
                    <a:pt x="2274" y="557"/>
                    <a:pt x="2335" y="529"/>
                    <a:pt x="2364" y="460"/>
                  </a:cubicBezTo>
                  <a:cubicBezTo>
                    <a:pt x="2408" y="362"/>
                    <a:pt x="2371" y="254"/>
                    <a:pt x="2280" y="225"/>
                  </a:cubicBezTo>
                  <a:cubicBezTo>
                    <a:pt x="1808" y="76"/>
                    <a:pt x="1318" y="0"/>
                    <a:pt x="8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" name="Google Shape;4279;p35">
              <a:extLst>
                <a:ext uri="{FF2B5EF4-FFF2-40B4-BE49-F238E27FC236}">
                  <a16:creationId xmlns:a16="http://schemas.microsoft.com/office/drawing/2014/main" id="{7EC78D43-1727-4BC7-04C9-B1C12F0B635F}"/>
                </a:ext>
              </a:extLst>
            </p:cNvPr>
            <p:cNvSpPr/>
            <p:nvPr/>
          </p:nvSpPr>
          <p:spPr>
            <a:xfrm>
              <a:off x="6354825" y="2426825"/>
              <a:ext cx="49850" cy="23275"/>
            </a:xfrm>
            <a:custGeom>
              <a:avLst/>
              <a:gdLst/>
              <a:ahLst/>
              <a:cxnLst/>
              <a:rect l="l" t="t" r="r" b="b"/>
              <a:pathLst>
                <a:path w="1994" h="931" extrusionOk="0">
                  <a:moveTo>
                    <a:pt x="1786" y="1"/>
                  </a:moveTo>
                  <a:cubicBezTo>
                    <a:pt x="1769" y="1"/>
                    <a:pt x="1751" y="3"/>
                    <a:pt x="1733" y="8"/>
                  </a:cubicBezTo>
                  <a:cubicBezTo>
                    <a:pt x="1192" y="172"/>
                    <a:pt x="657" y="367"/>
                    <a:pt x="135" y="588"/>
                  </a:cubicBezTo>
                  <a:cubicBezTo>
                    <a:pt x="46" y="624"/>
                    <a:pt x="0" y="725"/>
                    <a:pt x="34" y="817"/>
                  </a:cubicBezTo>
                  <a:cubicBezTo>
                    <a:pt x="61" y="887"/>
                    <a:pt x="129" y="930"/>
                    <a:pt x="201" y="930"/>
                  </a:cubicBezTo>
                  <a:cubicBezTo>
                    <a:pt x="221" y="930"/>
                    <a:pt x="241" y="927"/>
                    <a:pt x="260" y="920"/>
                  </a:cubicBezTo>
                  <a:cubicBezTo>
                    <a:pt x="780" y="697"/>
                    <a:pt x="1315" y="502"/>
                    <a:pt x="1856" y="338"/>
                  </a:cubicBezTo>
                  <a:cubicBezTo>
                    <a:pt x="1950" y="311"/>
                    <a:pt x="1993" y="198"/>
                    <a:pt x="1962" y="114"/>
                  </a:cubicBezTo>
                  <a:cubicBezTo>
                    <a:pt x="1938" y="46"/>
                    <a:pt x="1864" y="1"/>
                    <a:pt x="17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" name="Google Shape;4280;p35">
              <a:extLst>
                <a:ext uri="{FF2B5EF4-FFF2-40B4-BE49-F238E27FC236}">
                  <a16:creationId xmlns:a16="http://schemas.microsoft.com/office/drawing/2014/main" id="{26C9F9A5-09FE-D587-E035-E0E0EEF9F013}"/>
                </a:ext>
              </a:extLst>
            </p:cNvPr>
            <p:cNvSpPr/>
            <p:nvPr/>
          </p:nvSpPr>
          <p:spPr>
            <a:xfrm>
              <a:off x="6603250" y="2479225"/>
              <a:ext cx="42100" cy="27800"/>
            </a:xfrm>
            <a:custGeom>
              <a:avLst/>
              <a:gdLst/>
              <a:ahLst/>
              <a:cxnLst/>
              <a:rect l="l" t="t" r="r" b="b"/>
              <a:pathLst>
                <a:path w="1684" h="1112" extrusionOk="0">
                  <a:moveTo>
                    <a:pt x="201" y="0"/>
                  </a:moveTo>
                  <a:cubicBezTo>
                    <a:pt x="135" y="0"/>
                    <a:pt x="71" y="37"/>
                    <a:pt x="39" y="100"/>
                  </a:cubicBezTo>
                  <a:cubicBezTo>
                    <a:pt x="1" y="184"/>
                    <a:pt x="37" y="297"/>
                    <a:pt x="123" y="333"/>
                  </a:cubicBezTo>
                  <a:cubicBezTo>
                    <a:pt x="559" y="514"/>
                    <a:pt x="961" y="762"/>
                    <a:pt x="1317" y="1067"/>
                  </a:cubicBezTo>
                  <a:cubicBezTo>
                    <a:pt x="1353" y="1099"/>
                    <a:pt x="1391" y="1112"/>
                    <a:pt x="1428" y="1112"/>
                  </a:cubicBezTo>
                  <a:cubicBezTo>
                    <a:pt x="1568" y="1112"/>
                    <a:pt x="1683" y="917"/>
                    <a:pt x="1546" y="800"/>
                  </a:cubicBezTo>
                  <a:cubicBezTo>
                    <a:pt x="1168" y="473"/>
                    <a:pt x="737" y="208"/>
                    <a:pt x="275" y="16"/>
                  </a:cubicBezTo>
                  <a:cubicBezTo>
                    <a:pt x="251" y="5"/>
                    <a:pt x="226" y="0"/>
                    <a:pt x="2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4" name="Google Shape;4281;p35">
              <a:extLst>
                <a:ext uri="{FF2B5EF4-FFF2-40B4-BE49-F238E27FC236}">
                  <a16:creationId xmlns:a16="http://schemas.microsoft.com/office/drawing/2014/main" id="{5802D008-6352-4DC3-8E7A-F2137C0781FE}"/>
                </a:ext>
              </a:extLst>
            </p:cNvPr>
            <p:cNvSpPr/>
            <p:nvPr/>
          </p:nvSpPr>
          <p:spPr>
            <a:xfrm>
              <a:off x="6639725" y="2475800"/>
              <a:ext cx="35225" cy="35200"/>
            </a:xfrm>
            <a:custGeom>
              <a:avLst/>
              <a:gdLst/>
              <a:ahLst/>
              <a:cxnLst/>
              <a:rect l="l" t="t" r="r" b="b"/>
              <a:pathLst>
                <a:path w="1409" h="1408" extrusionOk="0">
                  <a:moveTo>
                    <a:pt x="199" y="0"/>
                  </a:moveTo>
                  <a:cubicBezTo>
                    <a:pt x="151" y="0"/>
                    <a:pt x="103" y="19"/>
                    <a:pt x="68" y="61"/>
                  </a:cubicBezTo>
                  <a:cubicBezTo>
                    <a:pt x="0" y="141"/>
                    <a:pt x="10" y="254"/>
                    <a:pt x="87" y="309"/>
                  </a:cubicBezTo>
                  <a:cubicBezTo>
                    <a:pt x="479" y="583"/>
                    <a:pt x="811" y="930"/>
                    <a:pt x="1064" y="1334"/>
                  </a:cubicBezTo>
                  <a:cubicBezTo>
                    <a:pt x="1096" y="1383"/>
                    <a:pt x="1154" y="1407"/>
                    <a:pt x="1211" y="1407"/>
                  </a:cubicBezTo>
                  <a:cubicBezTo>
                    <a:pt x="1247" y="1407"/>
                    <a:pt x="1283" y="1397"/>
                    <a:pt x="1312" y="1378"/>
                  </a:cubicBezTo>
                  <a:cubicBezTo>
                    <a:pt x="1389" y="1320"/>
                    <a:pt x="1408" y="1209"/>
                    <a:pt x="1355" y="1130"/>
                  </a:cubicBezTo>
                  <a:cubicBezTo>
                    <a:pt x="1081" y="701"/>
                    <a:pt x="729" y="331"/>
                    <a:pt x="315" y="37"/>
                  </a:cubicBezTo>
                  <a:cubicBezTo>
                    <a:pt x="281" y="13"/>
                    <a:pt x="240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" name="Google Shape;4282;p35">
              <a:extLst>
                <a:ext uri="{FF2B5EF4-FFF2-40B4-BE49-F238E27FC236}">
                  <a16:creationId xmlns:a16="http://schemas.microsoft.com/office/drawing/2014/main" id="{C7926EA9-DAD4-D9E5-EE3A-1A156BBF8C1D}"/>
                </a:ext>
              </a:extLst>
            </p:cNvPr>
            <p:cNvSpPr/>
            <p:nvPr/>
          </p:nvSpPr>
          <p:spPr>
            <a:xfrm>
              <a:off x="6623175" y="2582150"/>
              <a:ext cx="21200" cy="44050"/>
            </a:xfrm>
            <a:custGeom>
              <a:avLst/>
              <a:gdLst/>
              <a:ahLst/>
              <a:cxnLst/>
              <a:rect l="l" t="t" r="r" b="b"/>
              <a:pathLst>
                <a:path w="848" h="1762" extrusionOk="0">
                  <a:moveTo>
                    <a:pt x="664" y="0"/>
                  </a:moveTo>
                  <a:cubicBezTo>
                    <a:pt x="583" y="0"/>
                    <a:pt x="495" y="61"/>
                    <a:pt x="484" y="146"/>
                  </a:cubicBezTo>
                  <a:cubicBezTo>
                    <a:pt x="438" y="628"/>
                    <a:pt x="289" y="1092"/>
                    <a:pt x="49" y="1511"/>
                  </a:cubicBezTo>
                  <a:cubicBezTo>
                    <a:pt x="0" y="1593"/>
                    <a:pt x="51" y="1708"/>
                    <a:pt x="133" y="1747"/>
                  </a:cubicBezTo>
                  <a:cubicBezTo>
                    <a:pt x="154" y="1757"/>
                    <a:pt x="176" y="1762"/>
                    <a:pt x="199" y="1762"/>
                  </a:cubicBezTo>
                  <a:cubicBezTo>
                    <a:pt x="265" y="1762"/>
                    <a:pt x="333" y="1723"/>
                    <a:pt x="369" y="1660"/>
                  </a:cubicBezTo>
                  <a:cubicBezTo>
                    <a:pt x="624" y="1213"/>
                    <a:pt x="783" y="717"/>
                    <a:pt x="833" y="207"/>
                  </a:cubicBezTo>
                  <a:cubicBezTo>
                    <a:pt x="848" y="110"/>
                    <a:pt x="783" y="21"/>
                    <a:pt x="689" y="2"/>
                  </a:cubicBezTo>
                  <a:cubicBezTo>
                    <a:pt x="681" y="1"/>
                    <a:pt x="672" y="0"/>
                    <a:pt x="6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6" name="Google Shape;4283;p35">
              <a:extLst>
                <a:ext uri="{FF2B5EF4-FFF2-40B4-BE49-F238E27FC236}">
                  <a16:creationId xmlns:a16="http://schemas.microsoft.com/office/drawing/2014/main" id="{D3EB1DFD-04BB-E248-4583-1EAFDA507958}"/>
                </a:ext>
              </a:extLst>
            </p:cNvPr>
            <p:cNvSpPr/>
            <p:nvPr/>
          </p:nvSpPr>
          <p:spPr>
            <a:xfrm>
              <a:off x="6632000" y="2606425"/>
              <a:ext cx="28375" cy="39825"/>
            </a:xfrm>
            <a:custGeom>
              <a:avLst/>
              <a:gdLst/>
              <a:ahLst/>
              <a:cxnLst/>
              <a:rect l="l" t="t" r="r" b="b"/>
              <a:pathLst>
                <a:path w="1135" h="1593" extrusionOk="0">
                  <a:moveTo>
                    <a:pt x="948" y="0"/>
                  </a:moveTo>
                  <a:cubicBezTo>
                    <a:pt x="861" y="0"/>
                    <a:pt x="785" y="63"/>
                    <a:pt x="781" y="148"/>
                  </a:cubicBezTo>
                  <a:cubicBezTo>
                    <a:pt x="762" y="598"/>
                    <a:pt x="528" y="1017"/>
                    <a:pt x="155" y="1272"/>
                  </a:cubicBezTo>
                  <a:cubicBezTo>
                    <a:pt x="0" y="1379"/>
                    <a:pt x="112" y="1593"/>
                    <a:pt x="260" y="1593"/>
                  </a:cubicBezTo>
                  <a:cubicBezTo>
                    <a:pt x="292" y="1593"/>
                    <a:pt x="325" y="1583"/>
                    <a:pt x="357" y="1561"/>
                  </a:cubicBezTo>
                  <a:cubicBezTo>
                    <a:pt x="803" y="1257"/>
                    <a:pt x="1101" y="742"/>
                    <a:pt x="1127" y="203"/>
                  </a:cubicBezTo>
                  <a:cubicBezTo>
                    <a:pt x="1135" y="112"/>
                    <a:pt x="1087" y="20"/>
                    <a:pt x="983" y="3"/>
                  </a:cubicBezTo>
                  <a:cubicBezTo>
                    <a:pt x="971" y="1"/>
                    <a:pt x="960" y="0"/>
                    <a:pt x="9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7" name="Google Shape;4284;p35">
              <a:extLst>
                <a:ext uri="{FF2B5EF4-FFF2-40B4-BE49-F238E27FC236}">
                  <a16:creationId xmlns:a16="http://schemas.microsoft.com/office/drawing/2014/main" id="{C62B16B9-2B54-BF01-E0A6-97CA5B0C1CCC}"/>
                </a:ext>
              </a:extLst>
            </p:cNvPr>
            <p:cNvSpPr/>
            <p:nvPr/>
          </p:nvSpPr>
          <p:spPr>
            <a:xfrm>
              <a:off x="6580100" y="2668300"/>
              <a:ext cx="37675" cy="34625"/>
            </a:xfrm>
            <a:custGeom>
              <a:avLst/>
              <a:gdLst/>
              <a:ahLst/>
              <a:cxnLst/>
              <a:rect l="l" t="t" r="r" b="b"/>
              <a:pathLst>
                <a:path w="1507" h="1385" extrusionOk="0">
                  <a:moveTo>
                    <a:pt x="1316" y="0"/>
                  </a:moveTo>
                  <a:cubicBezTo>
                    <a:pt x="1265" y="0"/>
                    <a:pt x="1215" y="22"/>
                    <a:pt x="1179" y="63"/>
                  </a:cubicBezTo>
                  <a:cubicBezTo>
                    <a:pt x="871" y="443"/>
                    <a:pt x="520" y="782"/>
                    <a:pt x="133" y="1073"/>
                  </a:cubicBezTo>
                  <a:cubicBezTo>
                    <a:pt x="1" y="1191"/>
                    <a:pt x="103" y="1385"/>
                    <a:pt x="249" y="1385"/>
                  </a:cubicBezTo>
                  <a:cubicBezTo>
                    <a:pt x="276" y="1385"/>
                    <a:pt x="305" y="1378"/>
                    <a:pt x="335" y="1362"/>
                  </a:cubicBezTo>
                  <a:cubicBezTo>
                    <a:pt x="749" y="1052"/>
                    <a:pt x="1122" y="693"/>
                    <a:pt x="1447" y="289"/>
                  </a:cubicBezTo>
                  <a:cubicBezTo>
                    <a:pt x="1507" y="214"/>
                    <a:pt x="1500" y="104"/>
                    <a:pt x="1425" y="39"/>
                  </a:cubicBezTo>
                  <a:cubicBezTo>
                    <a:pt x="1393" y="13"/>
                    <a:pt x="1354" y="0"/>
                    <a:pt x="13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" name="Google Shape;4285;p35">
              <a:extLst>
                <a:ext uri="{FF2B5EF4-FFF2-40B4-BE49-F238E27FC236}">
                  <a16:creationId xmlns:a16="http://schemas.microsoft.com/office/drawing/2014/main" id="{18D52CDB-64C7-04F1-8703-65A077A0D3AE}"/>
                </a:ext>
              </a:extLst>
            </p:cNvPr>
            <p:cNvSpPr/>
            <p:nvPr/>
          </p:nvSpPr>
          <p:spPr>
            <a:xfrm>
              <a:off x="6475050" y="2676225"/>
              <a:ext cx="40575" cy="27725"/>
            </a:xfrm>
            <a:custGeom>
              <a:avLst/>
              <a:gdLst/>
              <a:ahLst/>
              <a:cxnLst/>
              <a:rect l="l" t="t" r="r" b="b"/>
              <a:pathLst>
                <a:path w="1623" h="1109" extrusionOk="0">
                  <a:moveTo>
                    <a:pt x="1423" y="0"/>
                  </a:moveTo>
                  <a:cubicBezTo>
                    <a:pt x="1388" y="0"/>
                    <a:pt x="1353" y="11"/>
                    <a:pt x="1324" y="32"/>
                  </a:cubicBezTo>
                  <a:lnTo>
                    <a:pt x="96" y="790"/>
                  </a:lnTo>
                  <a:cubicBezTo>
                    <a:pt x="17" y="838"/>
                    <a:pt x="0" y="966"/>
                    <a:pt x="53" y="1036"/>
                  </a:cubicBezTo>
                  <a:cubicBezTo>
                    <a:pt x="89" y="1083"/>
                    <a:pt x="144" y="1109"/>
                    <a:pt x="200" y="1109"/>
                  </a:cubicBezTo>
                  <a:cubicBezTo>
                    <a:pt x="235" y="1109"/>
                    <a:pt x="270" y="1099"/>
                    <a:pt x="301" y="1079"/>
                  </a:cubicBezTo>
                  <a:lnTo>
                    <a:pt x="1524" y="318"/>
                  </a:lnTo>
                  <a:cubicBezTo>
                    <a:pt x="1603" y="263"/>
                    <a:pt x="1622" y="152"/>
                    <a:pt x="1567" y="75"/>
                  </a:cubicBezTo>
                  <a:cubicBezTo>
                    <a:pt x="1533" y="27"/>
                    <a:pt x="1478" y="0"/>
                    <a:pt x="14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9" name="Google Shape;4286;p35">
              <a:extLst>
                <a:ext uri="{FF2B5EF4-FFF2-40B4-BE49-F238E27FC236}">
                  <a16:creationId xmlns:a16="http://schemas.microsoft.com/office/drawing/2014/main" id="{5DF5876D-1D07-5B5B-1944-955DC56BE687}"/>
                </a:ext>
              </a:extLst>
            </p:cNvPr>
            <p:cNvSpPr/>
            <p:nvPr/>
          </p:nvSpPr>
          <p:spPr>
            <a:xfrm>
              <a:off x="6516800" y="2666675"/>
              <a:ext cx="37800" cy="34200"/>
            </a:xfrm>
            <a:custGeom>
              <a:avLst/>
              <a:gdLst/>
              <a:ahLst/>
              <a:cxnLst/>
              <a:rect l="l" t="t" r="r" b="b"/>
              <a:pathLst>
                <a:path w="1512" h="1368" extrusionOk="0">
                  <a:moveTo>
                    <a:pt x="1316" y="1"/>
                  </a:moveTo>
                  <a:cubicBezTo>
                    <a:pt x="1264" y="1"/>
                    <a:pt x="1214" y="23"/>
                    <a:pt x="1184" y="68"/>
                  </a:cubicBezTo>
                  <a:cubicBezTo>
                    <a:pt x="1117" y="169"/>
                    <a:pt x="1045" y="267"/>
                    <a:pt x="968" y="361"/>
                  </a:cubicBezTo>
                  <a:cubicBezTo>
                    <a:pt x="893" y="450"/>
                    <a:pt x="811" y="534"/>
                    <a:pt x="727" y="614"/>
                  </a:cubicBezTo>
                  <a:cubicBezTo>
                    <a:pt x="636" y="696"/>
                    <a:pt x="539" y="770"/>
                    <a:pt x="438" y="842"/>
                  </a:cubicBezTo>
                  <a:lnTo>
                    <a:pt x="284" y="941"/>
                  </a:lnTo>
                  <a:lnTo>
                    <a:pt x="140" y="1023"/>
                  </a:lnTo>
                  <a:cubicBezTo>
                    <a:pt x="56" y="1064"/>
                    <a:pt x="0" y="1151"/>
                    <a:pt x="39" y="1247"/>
                  </a:cubicBezTo>
                  <a:cubicBezTo>
                    <a:pt x="66" y="1320"/>
                    <a:pt x="132" y="1368"/>
                    <a:pt x="200" y="1368"/>
                  </a:cubicBezTo>
                  <a:cubicBezTo>
                    <a:pt x="221" y="1368"/>
                    <a:pt x="242" y="1363"/>
                    <a:pt x="263" y="1353"/>
                  </a:cubicBezTo>
                  <a:cubicBezTo>
                    <a:pt x="746" y="1110"/>
                    <a:pt x="1156" y="744"/>
                    <a:pt x="1454" y="294"/>
                  </a:cubicBezTo>
                  <a:cubicBezTo>
                    <a:pt x="1507" y="212"/>
                    <a:pt x="1512" y="111"/>
                    <a:pt x="1435" y="43"/>
                  </a:cubicBezTo>
                  <a:cubicBezTo>
                    <a:pt x="1400" y="15"/>
                    <a:pt x="1357" y="1"/>
                    <a:pt x="13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0" name="Google Shape;4287;p35">
              <a:extLst>
                <a:ext uri="{FF2B5EF4-FFF2-40B4-BE49-F238E27FC236}">
                  <a16:creationId xmlns:a16="http://schemas.microsoft.com/office/drawing/2014/main" id="{224734B9-6C8C-F41A-DBE5-8AE0FA731733}"/>
                </a:ext>
              </a:extLst>
            </p:cNvPr>
            <p:cNvSpPr/>
            <p:nvPr/>
          </p:nvSpPr>
          <p:spPr>
            <a:xfrm>
              <a:off x="6457600" y="2716600"/>
              <a:ext cx="33225" cy="18675"/>
            </a:xfrm>
            <a:custGeom>
              <a:avLst/>
              <a:gdLst/>
              <a:ahLst/>
              <a:cxnLst/>
              <a:rect l="l" t="t" r="r" b="b"/>
              <a:pathLst>
                <a:path w="1329" h="747" extrusionOk="0">
                  <a:moveTo>
                    <a:pt x="1127" y="0"/>
                  </a:moveTo>
                  <a:cubicBezTo>
                    <a:pt x="1094" y="0"/>
                    <a:pt x="1060" y="9"/>
                    <a:pt x="1028" y="27"/>
                  </a:cubicBezTo>
                  <a:lnTo>
                    <a:pt x="922" y="87"/>
                  </a:lnTo>
                  <a:lnTo>
                    <a:pt x="895" y="102"/>
                  </a:lnTo>
                  <a:lnTo>
                    <a:pt x="891" y="102"/>
                  </a:lnTo>
                  <a:lnTo>
                    <a:pt x="835" y="128"/>
                  </a:lnTo>
                  <a:cubicBezTo>
                    <a:pt x="761" y="169"/>
                    <a:pt x="686" y="200"/>
                    <a:pt x="609" y="234"/>
                  </a:cubicBezTo>
                  <a:cubicBezTo>
                    <a:pt x="455" y="299"/>
                    <a:pt x="299" y="357"/>
                    <a:pt x="137" y="405"/>
                  </a:cubicBezTo>
                  <a:cubicBezTo>
                    <a:pt x="51" y="429"/>
                    <a:pt x="0" y="547"/>
                    <a:pt x="36" y="631"/>
                  </a:cubicBezTo>
                  <a:cubicBezTo>
                    <a:pt x="63" y="702"/>
                    <a:pt x="130" y="747"/>
                    <a:pt x="203" y="747"/>
                  </a:cubicBezTo>
                  <a:cubicBezTo>
                    <a:pt x="222" y="747"/>
                    <a:pt x="241" y="744"/>
                    <a:pt x="260" y="737"/>
                  </a:cubicBezTo>
                  <a:cubicBezTo>
                    <a:pt x="602" y="636"/>
                    <a:pt x="927" y="494"/>
                    <a:pt x="1232" y="314"/>
                  </a:cubicBezTo>
                  <a:cubicBezTo>
                    <a:pt x="1312" y="268"/>
                    <a:pt x="1329" y="138"/>
                    <a:pt x="1276" y="68"/>
                  </a:cubicBezTo>
                  <a:cubicBezTo>
                    <a:pt x="1241" y="25"/>
                    <a:pt x="1185" y="0"/>
                    <a:pt x="11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1" name="Google Shape;4288;p35">
              <a:extLst>
                <a:ext uri="{FF2B5EF4-FFF2-40B4-BE49-F238E27FC236}">
                  <a16:creationId xmlns:a16="http://schemas.microsoft.com/office/drawing/2014/main" id="{8DA4DB04-F904-EEC7-C8E8-1D0BD0D7BE8D}"/>
                </a:ext>
              </a:extLst>
            </p:cNvPr>
            <p:cNvSpPr/>
            <p:nvPr/>
          </p:nvSpPr>
          <p:spPr>
            <a:xfrm>
              <a:off x="6243025" y="2702225"/>
              <a:ext cx="26975" cy="20650"/>
            </a:xfrm>
            <a:custGeom>
              <a:avLst/>
              <a:gdLst/>
              <a:ahLst/>
              <a:cxnLst/>
              <a:rect l="l" t="t" r="r" b="b"/>
              <a:pathLst>
                <a:path w="1079" h="826" extrusionOk="0">
                  <a:moveTo>
                    <a:pt x="174" y="0"/>
                  </a:moveTo>
                  <a:cubicBezTo>
                    <a:pt x="171" y="0"/>
                    <a:pt x="168" y="0"/>
                    <a:pt x="164" y="0"/>
                  </a:cubicBezTo>
                  <a:cubicBezTo>
                    <a:pt x="119" y="5"/>
                    <a:pt x="78" y="29"/>
                    <a:pt x="47" y="63"/>
                  </a:cubicBezTo>
                  <a:cubicBezTo>
                    <a:pt x="15" y="99"/>
                    <a:pt x="1" y="145"/>
                    <a:pt x="6" y="193"/>
                  </a:cubicBezTo>
                  <a:cubicBezTo>
                    <a:pt x="13" y="236"/>
                    <a:pt x="35" y="280"/>
                    <a:pt x="68" y="311"/>
                  </a:cubicBezTo>
                  <a:cubicBezTo>
                    <a:pt x="273" y="532"/>
                    <a:pt x="525" y="703"/>
                    <a:pt x="809" y="812"/>
                  </a:cubicBezTo>
                  <a:cubicBezTo>
                    <a:pt x="833" y="821"/>
                    <a:pt x="859" y="826"/>
                    <a:pt x="885" y="826"/>
                  </a:cubicBezTo>
                  <a:cubicBezTo>
                    <a:pt x="952" y="826"/>
                    <a:pt x="1017" y="793"/>
                    <a:pt x="1043" y="727"/>
                  </a:cubicBezTo>
                  <a:cubicBezTo>
                    <a:pt x="1079" y="643"/>
                    <a:pt x="1053" y="528"/>
                    <a:pt x="959" y="494"/>
                  </a:cubicBezTo>
                  <a:cubicBezTo>
                    <a:pt x="865" y="460"/>
                    <a:pt x="829" y="439"/>
                    <a:pt x="766" y="407"/>
                  </a:cubicBezTo>
                  <a:lnTo>
                    <a:pt x="672" y="354"/>
                  </a:lnTo>
                  <a:lnTo>
                    <a:pt x="629" y="328"/>
                  </a:lnTo>
                  <a:lnTo>
                    <a:pt x="629" y="328"/>
                  </a:lnTo>
                  <a:cubicBezTo>
                    <a:pt x="640" y="335"/>
                    <a:pt x="644" y="338"/>
                    <a:pt x="644" y="338"/>
                  </a:cubicBezTo>
                  <a:cubicBezTo>
                    <a:pt x="643" y="338"/>
                    <a:pt x="617" y="321"/>
                    <a:pt x="612" y="316"/>
                  </a:cubicBezTo>
                  <a:cubicBezTo>
                    <a:pt x="497" y="236"/>
                    <a:pt x="388" y="145"/>
                    <a:pt x="294" y="41"/>
                  </a:cubicBezTo>
                  <a:cubicBezTo>
                    <a:pt x="270" y="13"/>
                    <a:pt x="213" y="0"/>
                    <a:pt x="1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2" name="Google Shape;4289;p35">
              <a:extLst>
                <a:ext uri="{FF2B5EF4-FFF2-40B4-BE49-F238E27FC236}">
                  <a16:creationId xmlns:a16="http://schemas.microsoft.com/office/drawing/2014/main" id="{10C802A6-52FD-BEC8-4518-5D5209248E8D}"/>
                </a:ext>
              </a:extLst>
            </p:cNvPr>
            <p:cNvSpPr/>
            <p:nvPr/>
          </p:nvSpPr>
          <p:spPr>
            <a:xfrm>
              <a:off x="6469025" y="2794375"/>
              <a:ext cx="41900" cy="24000"/>
            </a:xfrm>
            <a:custGeom>
              <a:avLst/>
              <a:gdLst/>
              <a:ahLst/>
              <a:cxnLst/>
              <a:rect l="l" t="t" r="r" b="b"/>
              <a:pathLst>
                <a:path w="1676" h="960" extrusionOk="0">
                  <a:moveTo>
                    <a:pt x="1474" y="0"/>
                  </a:moveTo>
                  <a:cubicBezTo>
                    <a:pt x="1439" y="0"/>
                    <a:pt x="1405" y="10"/>
                    <a:pt x="1377" y="33"/>
                  </a:cubicBezTo>
                  <a:cubicBezTo>
                    <a:pt x="1204" y="177"/>
                    <a:pt x="1011" y="300"/>
                    <a:pt x="809" y="396"/>
                  </a:cubicBezTo>
                  <a:cubicBezTo>
                    <a:pt x="706" y="447"/>
                    <a:pt x="597" y="490"/>
                    <a:pt x="487" y="524"/>
                  </a:cubicBezTo>
                  <a:lnTo>
                    <a:pt x="320" y="574"/>
                  </a:lnTo>
                  <a:lnTo>
                    <a:pt x="169" y="606"/>
                  </a:lnTo>
                  <a:cubicBezTo>
                    <a:pt x="75" y="622"/>
                    <a:pt x="0" y="697"/>
                    <a:pt x="12" y="798"/>
                  </a:cubicBezTo>
                  <a:cubicBezTo>
                    <a:pt x="23" y="892"/>
                    <a:pt x="93" y="959"/>
                    <a:pt x="177" y="959"/>
                  </a:cubicBezTo>
                  <a:cubicBezTo>
                    <a:pt x="186" y="959"/>
                    <a:pt x="196" y="959"/>
                    <a:pt x="205" y="957"/>
                  </a:cubicBezTo>
                  <a:cubicBezTo>
                    <a:pt x="710" y="866"/>
                    <a:pt x="1184" y="647"/>
                    <a:pt x="1582" y="322"/>
                  </a:cubicBezTo>
                  <a:cubicBezTo>
                    <a:pt x="1659" y="261"/>
                    <a:pt x="1675" y="156"/>
                    <a:pt x="1625" y="74"/>
                  </a:cubicBezTo>
                  <a:cubicBezTo>
                    <a:pt x="1592" y="29"/>
                    <a:pt x="1532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" name="Google Shape;4290;p35">
              <a:extLst>
                <a:ext uri="{FF2B5EF4-FFF2-40B4-BE49-F238E27FC236}">
                  <a16:creationId xmlns:a16="http://schemas.microsoft.com/office/drawing/2014/main" id="{45AB1010-00DC-25AD-917A-2ACF4DA248A3}"/>
                </a:ext>
              </a:extLst>
            </p:cNvPr>
            <p:cNvSpPr/>
            <p:nvPr/>
          </p:nvSpPr>
          <p:spPr>
            <a:xfrm>
              <a:off x="6391375" y="2511225"/>
              <a:ext cx="58725" cy="20475"/>
            </a:xfrm>
            <a:custGeom>
              <a:avLst/>
              <a:gdLst/>
              <a:ahLst/>
              <a:cxnLst/>
              <a:rect l="l" t="t" r="r" b="b"/>
              <a:pathLst>
                <a:path w="2349" h="819" extrusionOk="0">
                  <a:moveTo>
                    <a:pt x="2118" y="0"/>
                  </a:moveTo>
                  <a:cubicBezTo>
                    <a:pt x="2111" y="0"/>
                    <a:pt x="2103" y="1"/>
                    <a:pt x="2096" y="2"/>
                  </a:cubicBezTo>
                  <a:cubicBezTo>
                    <a:pt x="1441" y="74"/>
                    <a:pt x="798" y="233"/>
                    <a:pt x="187" y="473"/>
                  </a:cubicBezTo>
                  <a:cubicBezTo>
                    <a:pt x="0" y="548"/>
                    <a:pt x="78" y="818"/>
                    <a:pt x="245" y="818"/>
                  </a:cubicBezTo>
                  <a:cubicBezTo>
                    <a:pt x="265" y="818"/>
                    <a:pt x="287" y="814"/>
                    <a:pt x="310" y="805"/>
                  </a:cubicBezTo>
                  <a:cubicBezTo>
                    <a:pt x="895" y="574"/>
                    <a:pt x="1506" y="423"/>
                    <a:pt x="2132" y="353"/>
                  </a:cubicBezTo>
                  <a:cubicBezTo>
                    <a:pt x="2348" y="327"/>
                    <a:pt x="2326" y="0"/>
                    <a:pt x="2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84" name="Picture 83">
            <a:extLst>
              <a:ext uri="{FF2B5EF4-FFF2-40B4-BE49-F238E27FC236}">
                <a16:creationId xmlns:a16="http://schemas.microsoft.com/office/drawing/2014/main" id="{85AA1448-EB66-30DF-2852-785905879D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41500" cy="513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11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72591 0.00834 " pathEditMode="relative" rAng="0" ptsTypes="AA">
                                      <p:cBhvr additive="base">
                                        <p:cTn id="14" dur="3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89" y="41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 animBg="1"/>
      <p:bldP spid="4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8">
          <a:extLst>
            <a:ext uri="{FF2B5EF4-FFF2-40B4-BE49-F238E27FC236}">
              <a16:creationId xmlns:a16="http://schemas.microsoft.com/office/drawing/2014/main" id="{517A09AA-E1BB-592A-33B7-DE511CE21E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011E2D0-16D0-1433-1AC6-6F854F33B49B}"/>
              </a:ext>
            </a:extLst>
          </p:cNvPr>
          <p:cNvSpPr/>
          <p:nvPr/>
        </p:nvSpPr>
        <p:spPr>
          <a:xfrm>
            <a:off x="1118115" y="3087695"/>
            <a:ext cx="9752796" cy="484904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9080">
              <a:defRPr/>
            </a:pPr>
            <a:endParaRPr lang="en-US" sz="933">
              <a:solidFill>
                <a:srgbClr val="C69C6D"/>
              </a:solidFill>
              <a:latin typeface="#9Slide02 Noi dung dai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EA322B5-F260-4721-AB4D-6FE14A24D55C}"/>
              </a:ext>
            </a:extLst>
          </p:cNvPr>
          <p:cNvSpPr/>
          <p:nvPr/>
        </p:nvSpPr>
        <p:spPr>
          <a:xfrm>
            <a:off x="1118115" y="3064599"/>
            <a:ext cx="9752796" cy="484904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9080">
              <a:defRPr/>
            </a:pPr>
            <a:endParaRPr lang="en-US" sz="933">
              <a:solidFill>
                <a:srgbClr val="C69C6D"/>
              </a:solidFill>
              <a:latin typeface="#9Slide02 Noi dung dai"/>
            </a:endParaRPr>
          </a:p>
        </p:txBody>
      </p:sp>
      <p:sp>
        <p:nvSpPr>
          <p:cNvPr id="41" name="Snip Diagonal Corner Rectangle 3">
            <a:extLst>
              <a:ext uri="{FF2B5EF4-FFF2-40B4-BE49-F238E27FC236}">
                <a16:creationId xmlns:a16="http://schemas.microsoft.com/office/drawing/2014/main" id="{9D718257-23D4-46E5-A639-9C17EF9DF585}"/>
              </a:ext>
            </a:extLst>
          </p:cNvPr>
          <p:cNvSpPr/>
          <p:nvPr/>
        </p:nvSpPr>
        <p:spPr>
          <a:xfrm>
            <a:off x="188794" y="685988"/>
            <a:ext cx="11170570" cy="1604597"/>
          </a:xfrm>
          <a:prstGeom prst="roundRect">
            <a:avLst>
              <a:gd name="adj" fmla="val 10326"/>
            </a:avLst>
          </a:prstGeom>
          <a:solidFill>
            <a:sysClr val="window" lastClr="FFFFFF">
              <a:alpha val="70000"/>
            </a:sys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09">
              <a:defRPr/>
            </a:pPr>
            <a:r>
              <a:rPr lang="en-US" sz="4400" b="1">
                <a:solidFill>
                  <a:prstClr val="black"/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Chúc bạn có một ngày học tập vui vẻ</a:t>
            </a:r>
            <a:endParaRPr lang="en-US" sz="4400" b="1" dirty="0">
              <a:solidFill>
                <a:prstClr val="black"/>
              </a:solidFill>
              <a:latin typeface="#9Slide03 Montserrat Black" panose="00000A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744622E-0D61-62B8-AE49-FAA65C935782}"/>
              </a:ext>
            </a:extLst>
          </p:cNvPr>
          <p:cNvGrpSpPr/>
          <p:nvPr/>
        </p:nvGrpSpPr>
        <p:grpSpPr>
          <a:xfrm>
            <a:off x="11400004" y="6129104"/>
            <a:ext cx="590877" cy="581173"/>
            <a:chOff x="7377456" y="3577591"/>
            <a:chExt cx="1064577" cy="1047094"/>
          </a:xfrm>
        </p:grpSpPr>
        <p:sp>
          <p:nvSpPr>
            <p:cNvPr id="46" name="Google Shape;3344;p48">
              <a:hlinkClick r:id="rId3" action="ppaction://hlinksldjump"/>
              <a:extLst>
                <a:ext uri="{FF2B5EF4-FFF2-40B4-BE49-F238E27FC236}">
                  <a16:creationId xmlns:a16="http://schemas.microsoft.com/office/drawing/2014/main" id="{EB652182-E46B-2665-015E-4E2A04F26044}"/>
                </a:ext>
              </a:extLst>
            </p:cNvPr>
            <p:cNvSpPr/>
            <p:nvPr/>
          </p:nvSpPr>
          <p:spPr>
            <a:xfrm>
              <a:off x="7377456" y="3577591"/>
              <a:ext cx="1064577" cy="1047094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 defTabSz="1219110"/>
              <a:endParaRPr sz="2667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1219110"/>
              <a:endParaRPr sz="2667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1219110"/>
              <a:endParaRPr sz="3333"/>
            </a:p>
          </p:txBody>
        </p:sp>
        <p:sp>
          <p:nvSpPr>
            <p:cNvPr id="47" name="Right Arrow 5">
              <a:hlinkClick r:id="rId3" action="ppaction://hlinksldjump"/>
              <a:extLst>
                <a:ext uri="{FF2B5EF4-FFF2-40B4-BE49-F238E27FC236}">
                  <a16:creationId xmlns:a16="http://schemas.microsoft.com/office/drawing/2014/main" id="{0083719B-9097-1CFB-EEBB-205B3459A27E}"/>
                </a:ext>
              </a:extLst>
            </p:cNvPr>
            <p:cNvSpPr/>
            <p:nvPr/>
          </p:nvSpPr>
          <p:spPr>
            <a:xfrm>
              <a:off x="7574818" y="3863941"/>
              <a:ext cx="669851" cy="478465"/>
            </a:xfrm>
            <a:prstGeom prst="rightArrow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10"/>
              <a:endParaRPr lang="en-US" sz="2400">
                <a:solidFill>
                  <a:srgbClr val="F76767"/>
                </a:solidFill>
                <a:latin typeface="Arial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139427D5-AE5A-C779-7F01-E474A1EB59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9" r="18399"/>
          <a:stretch/>
        </p:blipFill>
        <p:spPr>
          <a:xfrm flipH="1">
            <a:off x="642575" y="2233481"/>
            <a:ext cx="1357032" cy="214713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oogle Shape;4224;p35">
            <a:extLst>
              <a:ext uri="{FF2B5EF4-FFF2-40B4-BE49-F238E27FC236}">
                <a16:creationId xmlns:a16="http://schemas.microsoft.com/office/drawing/2014/main" id="{24616E6F-DCA6-62D9-5911-12FB1C96545F}"/>
              </a:ext>
            </a:extLst>
          </p:cNvPr>
          <p:cNvGrpSpPr/>
          <p:nvPr/>
        </p:nvGrpSpPr>
        <p:grpSpPr>
          <a:xfrm flipH="1">
            <a:off x="10655173" y="-26721"/>
            <a:ext cx="1848700" cy="1491133"/>
            <a:chOff x="5750750" y="2118725"/>
            <a:chExt cx="1386525" cy="1118350"/>
          </a:xfrm>
        </p:grpSpPr>
        <p:sp>
          <p:nvSpPr>
            <p:cNvPr id="3" name="Google Shape;4225;p35">
              <a:extLst>
                <a:ext uri="{FF2B5EF4-FFF2-40B4-BE49-F238E27FC236}">
                  <a16:creationId xmlns:a16="http://schemas.microsoft.com/office/drawing/2014/main" id="{49E66C89-FD4E-A3C4-BA1A-5CC6FD6C2D8A}"/>
                </a:ext>
              </a:extLst>
            </p:cNvPr>
            <p:cNvSpPr/>
            <p:nvPr/>
          </p:nvSpPr>
          <p:spPr>
            <a:xfrm>
              <a:off x="5750750" y="2118725"/>
              <a:ext cx="1386525" cy="1118350"/>
            </a:xfrm>
            <a:custGeom>
              <a:avLst/>
              <a:gdLst/>
              <a:ahLst/>
              <a:cxnLst/>
              <a:rect l="l" t="t" r="r" b="b"/>
              <a:pathLst>
                <a:path w="55461" h="44734" extrusionOk="0">
                  <a:moveTo>
                    <a:pt x="26614" y="28865"/>
                  </a:moveTo>
                  <a:cubicBezTo>
                    <a:pt x="26659" y="28865"/>
                    <a:pt x="26704" y="28873"/>
                    <a:pt x="26748" y="28890"/>
                  </a:cubicBezTo>
                  <a:cubicBezTo>
                    <a:pt x="26919" y="28958"/>
                    <a:pt x="27076" y="29068"/>
                    <a:pt x="27232" y="29177"/>
                  </a:cubicBezTo>
                  <a:cubicBezTo>
                    <a:pt x="27337" y="29054"/>
                    <a:pt x="27502" y="28987"/>
                    <a:pt x="27669" y="28987"/>
                  </a:cubicBezTo>
                  <a:cubicBezTo>
                    <a:pt x="27751" y="28987"/>
                    <a:pt x="27833" y="29003"/>
                    <a:pt x="27908" y="29037"/>
                  </a:cubicBezTo>
                  <a:cubicBezTo>
                    <a:pt x="27978" y="28943"/>
                    <a:pt x="28099" y="28886"/>
                    <a:pt x="28219" y="28886"/>
                  </a:cubicBezTo>
                  <a:cubicBezTo>
                    <a:pt x="28346" y="28886"/>
                    <a:pt x="28472" y="28951"/>
                    <a:pt x="28532" y="29105"/>
                  </a:cubicBezTo>
                  <a:cubicBezTo>
                    <a:pt x="28708" y="29558"/>
                    <a:pt x="29183" y="31201"/>
                    <a:pt x="28350" y="31201"/>
                  </a:cubicBezTo>
                  <a:cubicBezTo>
                    <a:pt x="28272" y="31201"/>
                    <a:pt x="28182" y="31187"/>
                    <a:pt x="28079" y="31155"/>
                  </a:cubicBezTo>
                  <a:cubicBezTo>
                    <a:pt x="27735" y="31052"/>
                    <a:pt x="27446" y="30775"/>
                    <a:pt x="27194" y="30527"/>
                  </a:cubicBezTo>
                  <a:cubicBezTo>
                    <a:pt x="26825" y="30171"/>
                    <a:pt x="26459" y="29819"/>
                    <a:pt x="26269" y="29333"/>
                  </a:cubicBezTo>
                  <a:cubicBezTo>
                    <a:pt x="26168" y="29081"/>
                    <a:pt x="26381" y="28865"/>
                    <a:pt x="26614" y="28865"/>
                  </a:cubicBezTo>
                  <a:close/>
                  <a:moveTo>
                    <a:pt x="22275" y="1"/>
                  </a:moveTo>
                  <a:cubicBezTo>
                    <a:pt x="22243" y="1"/>
                    <a:pt x="22210" y="3"/>
                    <a:pt x="22176" y="7"/>
                  </a:cubicBezTo>
                  <a:cubicBezTo>
                    <a:pt x="21865" y="46"/>
                    <a:pt x="21622" y="272"/>
                    <a:pt x="21475" y="532"/>
                  </a:cubicBezTo>
                  <a:cubicBezTo>
                    <a:pt x="21302" y="840"/>
                    <a:pt x="21266" y="1204"/>
                    <a:pt x="21174" y="1538"/>
                  </a:cubicBezTo>
                  <a:cubicBezTo>
                    <a:pt x="20910" y="2479"/>
                    <a:pt x="20380" y="3321"/>
                    <a:pt x="19648" y="3969"/>
                  </a:cubicBezTo>
                  <a:cubicBezTo>
                    <a:pt x="19393" y="4195"/>
                    <a:pt x="19119" y="4395"/>
                    <a:pt x="18878" y="4633"/>
                  </a:cubicBezTo>
                  <a:cubicBezTo>
                    <a:pt x="18378" y="5122"/>
                    <a:pt x="18142" y="5764"/>
                    <a:pt x="18026" y="6438"/>
                  </a:cubicBezTo>
                  <a:cubicBezTo>
                    <a:pt x="17969" y="6770"/>
                    <a:pt x="17940" y="7100"/>
                    <a:pt x="17906" y="7435"/>
                  </a:cubicBezTo>
                  <a:cubicBezTo>
                    <a:pt x="17880" y="7678"/>
                    <a:pt x="17836" y="7928"/>
                    <a:pt x="17745" y="8157"/>
                  </a:cubicBezTo>
                  <a:cubicBezTo>
                    <a:pt x="17651" y="8385"/>
                    <a:pt x="17543" y="8554"/>
                    <a:pt x="17352" y="8635"/>
                  </a:cubicBezTo>
                  <a:cubicBezTo>
                    <a:pt x="17274" y="8669"/>
                    <a:pt x="17193" y="8682"/>
                    <a:pt x="17111" y="8682"/>
                  </a:cubicBezTo>
                  <a:cubicBezTo>
                    <a:pt x="16885" y="8682"/>
                    <a:pt x="16649" y="8583"/>
                    <a:pt x="16436" y="8525"/>
                  </a:cubicBezTo>
                  <a:cubicBezTo>
                    <a:pt x="16282" y="8481"/>
                    <a:pt x="16127" y="8445"/>
                    <a:pt x="15971" y="8412"/>
                  </a:cubicBezTo>
                  <a:cubicBezTo>
                    <a:pt x="15973" y="8400"/>
                    <a:pt x="15976" y="8385"/>
                    <a:pt x="15976" y="8373"/>
                  </a:cubicBezTo>
                  <a:cubicBezTo>
                    <a:pt x="15964" y="8267"/>
                    <a:pt x="15875" y="8214"/>
                    <a:pt x="15779" y="8214"/>
                  </a:cubicBezTo>
                  <a:cubicBezTo>
                    <a:pt x="15497" y="8212"/>
                    <a:pt x="15215" y="8211"/>
                    <a:pt x="14933" y="8211"/>
                  </a:cubicBezTo>
                  <a:cubicBezTo>
                    <a:pt x="13776" y="8211"/>
                    <a:pt x="12616" y="8241"/>
                    <a:pt x="11468" y="8419"/>
                  </a:cubicBezTo>
                  <a:cubicBezTo>
                    <a:pt x="10758" y="8522"/>
                    <a:pt x="10058" y="8696"/>
                    <a:pt x="9381" y="8936"/>
                  </a:cubicBezTo>
                  <a:cubicBezTo>
                    <a:pt x="8720" y="9177"/>
                    <a:pt x="8084" y="9562"/>
                    <a:pt x="7372" y="9615"/>
                  </a:cubicBezTo>
                  <a:cubicBezTo>
                    <a:pt x="7284" y="9622"/>
                    <a:pt x="7195" y="9624"/>
                    <a:pt x="7106" y="9624"/>
                  </a:cubicBezTo>
                  <a:cubicBezTo>
                    <a:pt x="6722" y="9624"/>
                    <a:pt x="6335" y="9573"/>
                    <a:pt x="5953" y="9573"/>
                  </a:cubicBezTo>
                  <a:cubicBezTo>
                    <a:pt x="5663" y="9573"/>
                    <a:pt x="5376" y="9603"/>
                    <a:pt x="5093" y="9706"/>
                  </a:cubicBezTo>
                  <a:cubicBezTo>
                    <a:pt x="5028" y="9731"/>
                    <a:pt x="4965" y="9815"/>
                    <a:pt x="4980" y="9887"/>
                  </a:cubicBezTo>
                  <a:cubicBezTo>
                    <a:pt x="5220" y="11061"/>
                    <a:pt x="6229" y="11783"/>
                    <a:pt x="6939" y="12669"/>
                  </a:cubicBezTo>
                  <a:cubicBezTo>
                    <a:pt x="7774" y="13709"/>
                    <a:pt x="8173" y="15076"/>
                    <a:pt x="9242" y="15933"/>
                  </a:cubicBezTo>
                  <a:cubicBezTo>
                    <a:pt x="9365" y="16034"/>
                    <a:pt x="9495" y="16123"/>
                    <a:pt x="9629" y="16205"/>
                  </a:cubicBezTo>
                  <a:cubicBezTo>
                    <a:pt x="8968" y="16337"/>
                    <a:pt x="8313" y="16534"/>
                    <a:pt x="7764" y="16929"/>
                  </a:cubicBezTo>
                  <a:cubicBezTo>
                    <a:pt x="6474" y="17860"/>
                    <a:pt x="6236" y="19567"/>
                    <a:pt x="5475" y="20869"/>
                  </a:cubicBezTo>
                  <a:cubicBezTo>
                    <a:pt x="5297" y="21174"/>
                    <a:pt x="5081" y="21463"/>
                    <a:pt x="4816" y="21697"/>
                  </a:cubicBezTo>
                  <a:cubicBezTo>
                    <a:pt x="4484" y="21986"/>
                    <a:pt x="4089" y="22168"/>
                    <a:pt x="3690" y="22347"/>
                  </a:cubicBezTo>
                  <a:cubicBezTo>
                    <a:pt x="3288" y="22525"/>
                    <a:pt x="2838" y="22744"/>
                    <a:pt x="2479" y="23059"/>
                  </a:cubicBezTo>
                  <a:cubicBezTo>
                    <a:pt x="2120" y="23377"/>
                    <a:pt x="1824" y="23757"/>
                    <a:pt x="1536" y="24140"/>
                  </a:cubicBezTo>
                  <a:lnTo>
                    <a:pt x="568" y="25427"/>
                  </a:lnTo>
                  <a:lnTo>
                    <a:pt x="327" y="25750"/>
                  </a:lnTo>
                  <a:cubicBezTo>
                    <a:pt x="250" y="25851"/>
                    <a:pt x="145" y="25959"/>
                    <a:pt x="99" y="26079"/>
                  </a:cubicBezTo>
                  <a:cubicBezTo>
                    <a:pt x="0" y="26337"/>
                    <a:pt x="219" y="26510"/>
                    <a:pt x="455" y="26513"/>
                  </a:cubicBezTo>
                  <a:cubicBezTo>
                    <a:pt x="460" y="26513"/>
                    <a:pt x="466" y="26513"/>
                    <a:pt x="471" y="26513"/>
                  </a:cubicBezTo>
                  <a:cubicBezTo>
                    <a:pt x="698" y="26513"/>
                    <a:pt x="898" y="26415"/>
                    <a:pt x="1090" y="26351"/>
                  </a:cubicBezTo>
                  <a:cubicBezTo>
                    <a:pt x="1285" y="26284"/>
                    <a:pt x="1504" y="26197"/>
                    <a:pt x="1707" y="26108"/>
                  </a:cubicBezTo>
                  <a:cubicBezTo>
                    <a:pt x="2123" y="25920"/>
                    <a:pt x="2522" y="25701"/>
                    <a:pt x="2907" y="25454"/>
                  </a:cubicBezTo>
                  <a:cubicBezTo>
                    <a:pt x="3682" y="24960"/>
                    <a:pt x="4388" y="24366"/>
                    <a:pt x="5061" y="23742"/>
                  </a:cubicBezTo>
                  <a:cubicBezTo>
                    <a:pt x="5345" y="23478"/>
                    <a:pt x="5656" y="23090"/>
                    <a:pt x="6075" y="23059"/>
                  </a:cubicBezTo>
                  <a:cubicBezTo>
                    <a:pt x="6098" y="23058"/>
                    <a:pt x="6121" y="23057"/>
                    <a:pt x="6144" y="23057"/>
                  </a:cubicBezTo>
                  <a:cubicBezTo>
                    <a:pt x="6369" y="23057"/>
                    <a:pt x="6603" y="23115"/>
                    <a:pt x="6823" y="23150"/>
                  </a:cubicBezTo>
                  <a:lnTo>
                    <a:pt x="7461" y="23247"/>
                  </a:lnTo>
                  <a:cubicBezTo>
                    <a:pt x="7220" y="23475"/>
                    <a:pt x="7008" y="23733"/>
                    <a:pt x="6835" y="24017"/>
                  </a:cubicBezTo>
                  <a:cubicBezTo>
                    <a:pt x="6380" y="24744"/>
                    <a:pt x="6181" y="25603"/>
                    <a:pt x="6027" y="26438"/>
                  </a:cubicBezTo>
                  <a:cubicBezTo>
                    <a:pt x="5873" y="27275"/>
                    <a:pt x="5759" y="28192"/>
                    <a:pt x="5437" y="29020"/>
                  </a:cubicBezTo>
                  <a:cubicBezTo>
                    <a:pt x="5292" y="29401"/>
                    <a:pt x="5093" y="29759"/>
                    <a:pt x="4845" y="30082"/>
                  </a:cubicBezTo>
                  <a:cubicBezTo>
                    <a:pt x="4616" y="30373"/>
                    <a:pt x="4354" y="30633"/>
                    <a:pt x="4082" y="30886"/>
                  </a:cubicBezTo>
                  <a:cubicBezTo>
                    <a:pt x="3466" y="31458"/>
                    <a:pt x="2804" y="32000"/>
                    <a:pt x="2390" y="32751"/>
                  </a:cubicBezTo>
                  <a:cubicBezTo>
                    <a:pt x="2335" y="32842"/>
                    <a:pt x="2407" y="32991"/>
                    <a:pt x="2518" y="32996"/>
                  </a:cubicBezTo>
                  <a:cubicBezTo>
                    <a:pt x="2659" y="33006"/>
                    <a:pt x="2801" y="33012"/>
                    <a:pt x="2943" y="33012"/>
                  </a:cubicBezTo>
                  <a:cubicBezTo>
                    <a:pt x="4128" y="33012"/>
                    <a:pt x="5289" y="32654"/>
                    <a:pt x="6272" y="31981"/>
                  </a:cubicBezTo>
                  <a:lnTo>
                    <a:pt x="6296" y="31961"/>
                  </a:lnTo>
                  <a:lnTo>
                    <a:pt x="6296" y="31961"/>
                  </a:lnTo>
                  <a:cubicBezTo>
                    <a:pt x="6193" y="32132"/>
                    <a:pt x="6096" y="32305"/>
                    <a:pt x="6007" y="32486"/>
                  </a:cubicBezTo>
                  <a:cubicBezTo>
                    <a:pt x="5716" y="33095"/>
                    <a:pt x="5545" y="33754"/>
                    <a:pt x="5499" y="34428"/>
                  </a:cubicBezTo>
                  <a:cubicBezTo>
                    <a:pt x="5473" y="34818"/>
                    <a:pt x="5487" y="35208"/>
                    <a:pt x="5548" y="35593"/>
                  </a:cubicBezTo>
                  <a:cubicBezTo>
                    <a:pt x="5557" y="35670"/>
                    <a:pt x="5615" y="35733"/>
                    <a:pt x="5692" y="35749"/>
                  </a:cubicBezTo>
                  <a:cubicBezTo>
                    <a:pt x="5875" y="35787"/>
                    <a:pt x="6058" y="35804"/>
                    <a:pt x="6239" y="35804"/>
                  </a:cubicBezTo>
                  <a:cubicBezTo>
                    <a:pt x="6936" y="35804"/>
                    <a:pt x="7615" y="35557"/>
                    <a:pt x="8274" y="35314"/>
                  </a:cubicBezTo>
                  <a:lnTo>
                    <a:pt x="8274" y="35314"/>
                  </a:lnTo>
                  <a:cubicBezTo>
                    <a:pt x="7557" y="35894"/>
                    <a:pt x="6975" y="36626"/>
                    <a:pt x="6573" y="37456"/>
                  </a:cubicBezTo>
                  <a:cubicBezTo>
                    <a:pt x="6525" y="37552"/>
                    <a:pt x="6590" y="37689"/>
                    <a:pt x="6703" y="37701"/>
                  </a:cubicBezTo>
                  <a:cubicBezTo>
                    <a:pt x="6896" y="37721"/>
                    <a:pt x="7090" y="37730"/>
                    <a:pt x="7284" y="37730"/>
                  </a:cubicBezTo>
                  <a:cubicBezTo>
                    <a:pt x="8119" y="37730"/>
                    <a:pt x="8958" y="37567"/>
                    <a:pt x="9774" y="37422"/>
                  </a:cubicBezTo>
                  <a:cubicBezTo>
                    <a:pt x="10705" y="37258"/>
                    <a:pt x="11632" y="37064"/>
                    <a:pt x="12527" y="36763"/>
                  </a:cubicBezTo>
                  <a:cubicBezTo>
                    <a:pt x="13425" y="36462"/>
                    <a:pt x="14262" y="36067"/>
                    <a:pt x="15013" y="35511"/>
                  </a:cubicBezTo>
                  <a:cubicBezTo>
                    <a:pt x="15740" y="34972"/>
                    <a:pt x="16366" y="34303"/>
                    <a:pt x="16857" y="33540"/>
                  </a:cubicBezTo>
                  <a:cubicBezTo>
                    <a:pt x="17186" y="33030"/>
                    <a:pt x="17454" y="32481"/>
                    <a:pt x="17653" y="31908"/>
                  </a:cubicBezTo>
                  <a:lnTo>
                    <a:pt x="17776" y="32991"/>
                  </a:lnTo>
                  <a:lnTo>
                    <a:pt x="17940" y="34440"/>
                  </a:lnTo>
                  <a:cubicBezTo>
                    <a:pt x="17993" y="34900"/>
                    <a:pt x="18060" y="35367"/>
                    <a:pt x="18058" y="35834"/>
                  </a:cubicBezTo>
                  <a:cubicBezTo>
                    <a:pt x="18055" y="36267"/>
                    <a:pt x="17949" y="36695"/>
                    <a:pt x="17750" y="37078"/>
                  </a:cubicBezTo>
                  <a:cubicBezTo>
                    <a:pt x="17557" y="37456"/>
                    <a:pt x="17316" y="37805"/>
                    <a:pt x="17167" y="38197"/>
                  </a:cubicBezTo>
                  <a:cubicBezTo>
                    <a:pt x="17016" y="38592"/>
                    <a:pt x="16987" y="39047"/>
                    <a:pt x="16970" y="39482"/>
                  </a:cubicBezTo>
                  <a:cubicBezTo>
                    <a:pt x="16955" y="39918"/>
                    <a:pt x="16953" y="40313"/>
                    <a:pt x="16787" y="40693"/>
                  </a:cubicBezTo>
                  <a:cubicBezTo>
                    <a:pt x="16621" y="41071"/>
                    <a:pt x="16356" y="41309"/>
                    <a:pt x="16060" y="41535"/>
                  </a:cubicBezTo>
                  <a:cubicBezTo>
                    <a:pt x="15904" y="41651"/>
                    <a:pt x="15742" y="41759"/>
                    <a:pt x="15581" y="41865"/>
                  </a:cubicBezTo>
                  <a:cubicBezTo>
                    <a:pt x="15418" y="41971"/>
                    <a:pt x="15230" y="42103"/>
                    <a:pt x="15290" y="42325"/>
                  </a:cubicBezTo>
                  <a:cubicBezTo>
                    <a:pt x="15333" y="42498"/>
                    <a:pt x="15511" y="42575"/>
                    <a:pt x="15675" y="42592"/>
                  </a:cubicBezTo>
                  <a:cubicBezTo>
                    <a:pt x="15700" y="42594"/>
                    <a:pt x="15725" y="42595"/>
                    <a:pt x="15750" y="42595"/>
                  </a:cubicBezTo>
                  <a:cubicBezTo>
                    <a:pt x="15908" y="42595"/>
                    <a:pt x="16068" y="42553"/>
                    <a:pt x="16224" y="42524"/>
                  </a:cubicBezTo>
                  <a:cubicBezTo>
                    <a:pt x="16604" y="42459"/>
                    <a:pt x="16982" y="42390"/>
                    <a:pt x="17360" y="42315"/>
                  </a:cubicBezTo>
                  <a:cubicBezTo>
                    <a:pt x="18854" y="42007"/>
                    <a:pt x="20368" y="41576"/>
                    <a:pt x="21632" y="40690"/>
                  </a:cubicBezTo>
                  <a:cubicBezTo>
                    <a:pt x="22303" y="40219"/>
                    <a:pt x="22881" y="39624"/>
                    <a:pt x="23326" y="38936"/>
                  </a:cubicBezTo>
                  <a:cubicBezTo>
                    <a:pt x="23634" y="38457"/>
                    <a:pt x="23923" y="37906"/>
                    <a:pt x="24043" y="37336"/>
                  </a:cubicBezTo>
                  <a:cubicBezTo>
                    <a:pt x="24178" y="37684"/>
                    <a:pt x="24325" y="38026"/>
                    <a:pt x="24491" y="38363"/>
                  </a:cubicBezTo>
                  <a:cubicBezTo>
                    <a:pt x="25124" y="39675"/>
                    <a:pt x="25973" y="40871"/>
                    <a:pt x="27001" y="41901"/>
                  </a:cubicBezTo>
                  <a:cubicBezTo>
                    <a:pt x="27169" y="42072"/>
                    <a:pt x="27343" y="42236"/>
                    <a:pt x="27521" y="42399"/>
                  </a:cubicBezTo>
                  <a:cubicBezTo>
                    <a:pt x="27699" y="42560"/>
                    <a:pt x="27882" y="42717"/>
                    <a:pt x="28038" y="42897"/>
                  </a:cubicBezTo>
                  <a:cubicBezTo>
                    <a:pt x="28197" y="43068"/>
                    <a:pt x="28322" y="43268"/>
                    <a:pt x="28402" y="43487"/>
                  </a:cubicBezTo>
                  <a:cubicBezTo>
                    <a:pt x="28484" y="43718"/>
                    <a:pt x="28522" y="43966"/>
                    <a:pt x="28628" y="44187"/>
                  </a:cubicBezTo>
                  <a:cubicBezTo>
                    <a:pt x="28734" y="44411"/>
                    <a:pt x="28893" y="44585"/>
                    <a:pt x="29112" y="44678"/>
                  </a:cubicBezTo>
                  <a:cubicBezTo>
                    <a:pt x="29197" y="44715"/>
                    <a:pt x="29289" y="44734"/>
                    <a:pt x="29379" y="44734"/>
                  </a:cubicBezTo>
                  <a:cubicBezTo>
                    <a:pt x="29522" y="44734"/>
                    <a:pt x="29663" y="44686"/>
                    <a:pt x="29778" y="44585"/>
                  </a:cubicBezTo>
                  <a:cubicBezTo>
                    <a:pt x="29964" y="44421"/>
                    <a:pt x="30082" y="44144"/>
                    <a:pt x="30192" y="43915"/>
                  </a:cubicBezTo>
                  <a:cubicBezTo>
                    <a:pt x="30303" y="43684"/>
                    <a:pt x="30433" y="43403"/>
                    <a:pt x="30539" y="43141"/>
                  </a:cubicBezTo>
                  <a:cubicBezTo>
                    <a:pt x="30746" y="42611"/>
                    <a:pt x="30907" y="42065"/>
                    <a:pt x="31023" y="41509"/>
                  </a:cubicBezTo>
                  <a:cubicBezTo>
                    <a:pt x="31054" y="41367"/>
                    <a:pt x="31078" y="41225"/>
                    <a:pt x="31102" y="41080"/>
                  </a:cubicBezTo>
                  <a:cubicBezTo>
                    <a:pt x="31104" y="41054"/>
                    <a:pt x="31104" y="41027"/>
                    <a:pt x="31097" y="41003"/>
                  </a:cubicBezTo>
                  <a:cubicBezTo>
                    <a:pt x="31112" y="40982"/>
                    <a:pt x="31121" y="40960"/>
                    <a:pt x="31121" y="40936"/>
                  </a:cubicBezTo>
                  <a:cubicBezTo>
                    <a:pt x="31246" y="39237"/>
                    <a:pt x="31367" y="37509"/>
                    <a:pt x="31090" y="35819"/>
                  </a:cubicBezTo>
                  <a:cubicBezTo>
                    <a:pt x="31071" y="35721"/>
                    <a:pt x="31056" y="35624"/>
                    <a:pt x="31035" y="35523"/>
                  </a:cubicBezTo>
                  <a:lnTo>
                    <a:pt x="31035" y="35523"/>
                  </a:lnTo>
                  <a:cubicBezTo>
                    <a:pt x="31458" y="36137"/>
                    <a:pt x="31959" y="36695"/>
                    <a:pt x="32500" y="37213"/>
                  </a:cubicBezTo>
                  <a:cubicBezTo>
                    <a:pt x="33333" y="38002"/>
                    <a:pt x="34250" y="38698"/>
                    <a:pt x="35145" y="39420"/>
                  </a:cubicBezTo>
                  <a:cubicBezTo>
                    <a:pt x="36125" y="40209"/>
                    <a:pt x="37049" y="41061"/>
                    <a:pt x="37915" y="41973"/>
                  </a:cubicBezTo>
                  <a:cubicBezTo>
                    <a:pt x="38064" y="42133"/>
                    <a:pt x="38241" y="42369"/>
                    <a:pt x="38465" y="42369"/>
                  </a:cubicBezTo>
                  <a:cubicBezTo>
                    <a:pt x="38518" y="42369"/>
                    <a:pt x="38572" y="42357"/>
                    <a:pt x="38630" y="42327"/>
                  </a:cubicBezTo>
                  <a:cubicBezTo>
                    <a:pt x="38847" y="42214"/>
                    <a:pt x="38921" y="41947"/>
                    <a:pt x="38955" y="41725"/>
                  </a:cubicBezTo>
                  <a:cubicBezTo>
                    <a:pt x="39054" y="41066"/>
                    <a:pt x="39150" y="40406"/>
                    <a:pt x="39229" y="39745"/>
                  </a:cubicBezTo>
                  <a:cubicBezTo>
                    <a:pt x="39386" y="38467"/>
                    <a:pt x="39475" y="37169"/>
                    <a:pt x="39367" y="35884"/>
                  </a:cubicBezTo>
                  <a:cubicBezTo>
                    <a:pt x="39275" y="34743"/>
                    <a:pt x="39027" y="33605"/>
                    <a:pt x="38560" y="32558"/>
                  </a:cubicBezTo>
                  <a:cubicBezTo>
                    <a:pt x="38329" y="32034"/>
                    <a:pt x="38038" y="31535"/>
                    <a:pt x="37699" y="31073"/>
                  </a:cubicBezTo>
                  <a:cubicBezTo>
                    <a:pt x="37357" y="30630"/>
                    <a:pt x="36986" y="30209"/>
                    <a:pt x="36587" y="29815"/>
                  </a:cubicBezTo>
                  <a:cubicBezTo>
                    <a:pt x="35805" y="29023"/>
                    <a:pt x="34955" y="28293"/>
                    <a:pt x="34252" y="27425"/>
                  </a:cubicBezTo>
                  <a:cubicBezTo>
                    <a:pt x="34084" y="27220"/>
                    <a:pt x="33927" y="27003"/>
                    <a:pt x="33781" y="26782"/>
                  </a:cubicBezTo>
                  <a:cubicBezTo>
                    <a:pt x="33889" y="26438"/>
                    <a:pt x="34272" y="26248"/>
                    <a:pt x="34611" y="26243"/>
                  </a:cubicBezTo>
                  <a:cubicBezTo>
                    <a:pt x="34618" y="26243"/>
                    <a:pt x="34625" y="26243"/>
                    <a:pt x="34632" y="26243"/>
                  </a:cubicBezTo>
                  <a:cubicBezTo>
                    <a:pt x="35079" y="26243"/>
                    <a:pt x="35489" y="26539"/>
                    <a:pt x="35776" y="26854"/>
                  </a:cubicBezTo>
                  <a:cubicBezTo>
                    <a:pt x="36115" y="27218"/>
                    <a:pt x="36363" y="27661"/>
                    <a:pt x="36664" y="28053"/>
                  </a:cubicBezTo>
                  <a:cubicBezTo>
                    <a:pt x="36953" y="28431"/>
                    <a:pt x="37280" y="28777"/>
                    <a:pt x="37641" y="29085"/>
                  </a:cubicBezTo>
                  <a:cubicBezTo>
                    <a:pt x="38380" y="29716"/>
                    <a:pt x="39239" y="30149"/>
                    <a:pt x="40158" y="30440"/>
                  </a:cubicBezTo>
                  <a:cubicBezTo>
                    <a:pt x="41080" y="30731"/>
                    <a:pt x="42057" y="30924"/>
                    <a:pt x="42936" y="31348"/>
                  </a:cubicBezTo>
                  <a:cubicBezTo>
                    <a:pt x="43179" y="31463"/>
                    <a:pt x="43410" y="31600"/>
                    <a:pt x="43626" y="31757"/>
                  </a:cubicBezTo>
                  <a:cubicBezTo>
                    <a:pt x="43850" y="31913"/>
                    <a:pt x="44065" y="32084"/>
                    <a:pt x="44288" y="32238"/>
                  </a:cubicBezTo>
                  <a:cubicBezTo>
                    <a:pt x="44650" y="32487"/>
                    <a:pt x="45062" y="32711"/>
                    <a:pt x="45503" y="32711"/>
                  </a:cubicBezTo>
                  <a:cubicBezTo>
                    <a:pt x="45591" y="32711"/>
                    <a:pt x="45679" y="32702"/>
                    <a:pt x="45768" y="32683"/>
                  </a:cubicBezTo>
                  <a:cubicBezTo>
                    <a:pt x="45889" y="32657"/>
                    <a:pt x="45947" y="32565"/>
                    <a:pt x="45918" y="32445"/>
                  </a:cubicBezTo>
                  <a:cubicBezTo>
                    <a:pt x="45557" y="30977"/>
                    <a:pt x="44844" y="29617"/>
                    <a:pt x="43841" y="28484"/>
                  </a:cubicBezTo>
                  <a:cubicBezTo>
                    <a:pt x="43718" y="28346"/>
                    <a:pt x="43593" y="28214"/>
                    <a:pt x="43463" y="28082"/>
                  </a:cubicBezTo>
                  <a:lnTo>
                    <a:pt x="43463" y="28082"/>
                  </a:lnTo>
                  <a:cubicBezTo>
                    <a:pt x="44009" y="28173"/>
                    <a:pt x="44575" y="28207"/>
                    <a:pt x="45126" y="28212"/>
                  </a:cubicBezTo>
                  <a:cubicBezTo>
                    <a:pt x="45176" y="28212"/>
                    <a:pt x="45226" y="28212"/>
                    <a:pt x="45276" y="28212"/>
                  </a:cubicBezTo>
                  <a:cubicBezTo>
                    <a:pt x="45643" y="28212"/>
                    <a:pt x="46011" y="28204"/>
                    <a:pt x="46380" y="28204"/>
                  </a:cubicBezTo>
                  <a:cubicBezTo>
                    <a:pt x="46679" y="28204"/>
                    <a:pt x="46978" y="28209"/>
                    <a:pt x="47277" y="28229"/>
                  </a:cubicBezTo>
                  <a:cubicBezTo>
                    <a:pt x="47638" y="28250"/>
                    <a:pt x="47999" y="28296"/>
                    <a:pt x="48356" y="28366"/>
                  </a:cubicBezTo>
                  <a:cubicBezTo>
                    <a:pt x="48709" y="28440"/>
                    <a:pt x="49054" y="28534"/>
                    <a:pt x="49410" y="28592"/>
                  </a:cubicBezTo>
                  <a:cubicBezTo>
                    <a:pt x="49606" y="28624"/>
                    <a:pt x="49795" y="28654"/>
                    <a:pt x="49977" y="28654"/>
                  </a:cubicBezTo>
                  <a:cubicBezTo>
                    <a:pt x="50123" y="28654"/>
                    <a:pt x="50264" y="28635"/>
                    <a:pt x="50399" y="28580"/>
                  </a:cubicBezTo>
                  <a:cubicBezTo>
                    <a:pt x="50527" y="28529"/>
                    <a:pt x="50647" y="28448"/>
                    <a:pt x="50709" y="28322"/>
                  </a:cubicBezTo>
                  <a:cubicBezTo>
                    <a:pt x="50774" y="28178"/>
                    <a:pt x="50755" y="28010"/>
                    <a:pt x="50659" y="27884"/>
                  </a:cubicBezTo>
                  <a:cubicBezTo>
                    <a:pt x="50563" y="27752"/>
                    <a:pt x="50423" y="27648"/>
                    <a:pt x="50303" y="27538"/>
                  </a:cubicBezTo>
                  <a:cubicBezTo>
                    <a:pt x="50182" y="27425"/>
                    <a:pt x="50052" y="27300"/>
                    <a:pt x="49927" y="27177"/>
                  </a:cubicBezTo>
                  <a:cubicBezTo>
                    <a:pt x="49679" y="26931"/>
                    <a:pt x="49434" y="26686"/>
                    <a:pt x="49196" y="26433"/>
                  </a:cubicBezTo>
                  <a:cubicBezTo>
                    <a:pt x="48721" y="25937"/>
                    <a:pt x="48267" y="25425"/>
                    <a:pt x="47831" y="24895"/>
                  </a:cubicBezTo>
                  <a:cubicBezTo>
                    <a:pt x="47614" y="24630"/>
                    <a:pt x="47400" y="24366"/>
                    <a:pt x="47193" y="24096"/>
                  </a:cubicBezTo>
                  <a:cubicBezTo>
                    <a:pt x="46984" y="23824"/>
                    <a:pt x="46791" y="23557"/>
                    <a:pt x="46642" y="23256"/>
                  </a:cubicBezTo>
                  <a:cubicBezTo>
                    <a:pt x="46490" y="22955"/>
                    <a:pt x="46382" y="22628"/>
                    <a:pt x="46269" y="22308"/>
                  </a:cubicBezTo>
                  <a:cubicBezTo>
                    <a:pt x="46163" y="22007"/>
                    <a:pt x="46031" y="21718"/>
                    <a:pt x="45874" y="21442"/>
                  </a:cubicBezTo>
                  <a:cubicBezTo>
                    <a:pt x="45646" y="21042"/>
                    <a:pt x="45359" y="20679"/>
                    <a:pt x="45022" y="20363"/>
                  </a:cubicBezTo>
                  <a:lnTo>
                    <a:pt x="45022" y="20363"/>
                  </a:lnTo>
                  <a:cubicBezTo>
                    <a:pt x="45753" y="20614"/>
                    <a:pt x="46531" y="20719"/>
                    <a:pt x="47308" y="20719"/>
                  </a:cubicBezTo>
                  <a:cubicBezTo>
                    <a:pt x="47786" y="20719"/>
                    <a:pt x="48263" y="20679"/>
                    <a:pt x="48729" y="20609"/>
                  </a:cubicBezTo>
                  <a:cubicBezTo>
                    <a:pt x="50397" y="20356"/>
                    <a:pt x="51997" y="19759"/>
                    <a:pt x="53590" y="19237"/>
                  </a:cubicBezTo>
                  <a:lnTo>
                    <a:pt x="54291" y="19008"/>
                  </a:lnTo>
                  <a:cubicBezTo>
                    <a:pt x="54471" y="18948"/>
                    <a:pt x="54652" y="18890"/>
                    <a:pt x="54822" y="18804"/>
                  </a:cubicBezTo>
                  <a:cubicBezTo>
                    <a:pt x="55164" y="18626"/>
                    <a:pt x="55458" y="18361"/>
                    <a:pt x="55460" y="17949"/>
                  </a:cubicBezTo>
                  <a:cubicBezTo>
                    <a:pt x="55460" y="17865"/>
                    <a:pt x="55386" y="17812"/>
                    <a:pt x="55316" y="17793"/>
                  </a:cubicBezTo>
                  <a:cubicBezTo>
                    <a:pt x="53751" y="17336"/>
                    <a:pt x="52185" y="16874"/>
                    <a:pt x="50693" y="16217"/>
                  </a:cubicBezTo>
                  <a:cubicBezTo>
                    <a:pt x="49946" y="15884"/>
                    <a:pt x="49222" y="15502"/>
                    <a:pt x="48529" y="15073"/>
                  </a:cubicBezTo>
                  <a:cubicBezTo>
                    <a:pt x="47829" y="14643"/>
                    <a:pt x="47133" y="14190"/>
                    <a:pt x="46385" y="13841"/>
                  </a:cubicBezTo>
                  <a:cubicBezTo>
                    <a:pt x="45927" y="13629"/>
                    <a:pt x="45451" y="13466"/>
                    <a:pt x="44960" y="13355"/>
                  </a:cubicBezTo>
                  <a:cubicBezTo>
                    <a:pt x="45845" y="13218"/>
                    <a:pt x="46702" y="12895"/>
                    <a:pt x="47530" y="12534"/>
                  </a:cubicBezTo>
                  <a:cubicBezTo>
                    <a:pt x="48770" y="11995"/>
                    <a:pt x="49983" y="11384"/>
                    <a:pt x="51311" y="11105"/>
                  </a:cubicBezTo>
                  <a:cubicBezTo>
                    <a:pt x="52141" y="10929"/>
                    <a:pt x="52996" y="10821"/>
                    <a:pt x="53778" y="10477"/>
                  </a:cubicBezTo>
                  <a:cubicBezTo>
                    <a:pt x="53901" y="10421"/>
                    <a:pt x="53944" y="10207"/>
                    <a:pt x="53790" y="10154"/>
                  </a:cubicBezTo>
                  <a:cubicBezTo>
                    <a:pt x="52741" y="9779"/>
                    <a:pt x="51679" y="9408"/>
                    <a:pt x="50579" y="9201"/>
                  </a:cubicBezTo>
                  <a:cubicBezTo>
                    <a:pt x="50048" y="9101"/>
                    <a:pt x="49517" y="9042"/>
                    <a:pt x="48991" y="9042"/>
                  </a:cubicBezTo>
                  <a:cubicBezTo>
                    <a:pt x="48431" y="9042"/>
                    <a:pt x="47875" y="9109"/>
                    <a:pt x="47328" y="9261"/>
                  </a:cubicBezTo>
                  <a:cubicBezTo>
                    <a:pt x="46786" y="9410"/>
                    <a:pt x="46276" y="9675"/>
                    <a:pt x="45718" y="9755"/>
                  </a:cubicBezTo>
                  <a:cubicBezTo>
                    <a:pt x="44401" y="8477"/>
                    <a:pt x="42726" y="7471"/>
                    <a:pt x="40892" y="7187"/>
                  </a:cubicBezTo>
                  <a:cubicBezTo>
                    <a:pt x="40705" y="7160"/>
                    <a:pt x="40517" y="7141"/>
                    <a:pt x="40327" y="7126"/>
                  </a:cubicBezTo>
                  <a:lnTo>
                    <a:pt x="40344" y="7107"/>
                  </a:lnTo>
                  <a:cubicBezTo>
                    <a:pt x="40649" y="6676"/>
                    <a:pt x="40832" y="6181"/>
                    <a:pt x="40994" y="5680"/>
                  </a:cubicBezTo>
                  <a:cubicBezTo>
                    <a:pt x="41174" y="5114"/>
                    <a:pt x="41343" y="4549"/>
                    <a:pt x="41506" y="3981"/>
                  </a:cubicBezTo>
                  <a:cubicBezTo>
                    <a:pt x="41588" y="3690"/>
                    <a:pt x="41672" y="3396"/>
                    <a:pt x="41752" y="3105"/>
                  </a:cubicBezTo>
                  <a:cubicBezTo>
                    <a:pt x="41829" y="2814"/>
                    <a:pt x="41915" y="2592"/>
                    <a:pt x="41949" y="2330"/>
                  </a:cubicBezTo>
                  <a:cubicBezTo>
                    <a:pt x="41980" y="2133"/>
                    <a:pt x="41971" y="1916"/>
                    <a:pt x="41867" y="1743"/>
                  </a:cubicBezTo>
                  <a:cubicBezTo>
                    <a:pt x="41786" y="1607"/>
                    <a:pt x="41641" y="1528"/>
                    <a:pt x="41490" y="1528"/>
                  </a:cubicBezTo>
                  <a:cubicBezTo>
                    <a:pt x="41435" y="1528"/>
                    <a:pt x="41379" y="1538"/>
                    <a:pt x="41326" y="1560"/>
                  </a:cubicBezTo>
                  <a:cubicBezTo>
                    <a:pt x="41102" y="1649"/>
                    <a:pt x="40953" y="1887"/>
                    <a:pt x="40815" y="2070"/>
                  </a:cubicBezTo>
                  <a:lnTo>
                    <a:pt x="40315" y="2739"/>
                  </a:lnTo>
                  <a:cubicBezTo>
                    <a:pt x="39990" y="3175"/>
                    <a:pt x="39660" y="3605"/>
                    <a:pt x="39287" y="3998"/>
                  </a:cubicBezTo>
                  <a:cubicBezTo>
                    <a:pt x="38960" y="4344"/>
                    <a:pt x="38580" y="4705"/>
                    <a:pt x="38081" y="4741"/>
                  </a:cubicBezTo>
                  <a:cubicBezTo>
                    <a:pt x="38050" y="4744"/>
                    <a:pt x="38019" y="4745"/>
                    <a:pt x="37988" y="4745"/>
                  </a:cubicBezTo>
                  <a:cubicBezTo>
                    <a:pt x="37514" y="4745"/>
                    <a:pt x="37011" y="4499"/>
                    <a:pt x="36580" y="4296"/>
                  </a:cubicBezTo>
                  <a:cubicBezTo>
                    <a:pt x="35586" y="3829"/>
                    <a:pt x="34645" y="3256"/>
                    <a:pt x="33665" y="2766"/>
                  </a:cubicBezTo>
                  <a:cubicBezTo>
                    <a:pt x="32746" y="2311"/>
                    <a:pt x="31788" y="1938"/>
                    <a:pt x="30770" y="1791"/>
                  </a:cubicBezTo>
                  <a:cubicBezTo>
                    <a:pt x="30411" y="1740"/>
                    <a:pt x="30050" y="1714"/>
                    <a:pt x="29689" y="1714"/>
                  </a:cubicBezTo>
                  <a:cubicBezTo>
                    <a:pt x="29131" y="1714"/>
                    <a:pt x="28573" y="1775"/>
                    <a:pt x="28026" y="1897"/>
                  </a:cubicBezTo>
                  <a:cubicBezTo>
                    <a:pt x="27126" y="2094"/>
                    <a:pt x="26267" y="2455"/>
                    <a:pt x="25514" y="2987"/>
                  </a:cubicBezTo>
                  <a:cubicBezTo>
                    <a:pt x="25340" y="3110"/>
                    <a:pt x="25174" y="3242"/>
                    <a:pt x="25015" y="3382"/>
                  </a:cubicBezTo>
                  <a:cubicBezTo>
                    <a:pt x="24727" y="3158"/>
                    <a:pt x="24462" y="2903"/>
                    <a:pt x="24226" y="2624"/>
                  </a:cubicBezTo>
                  <a:cubicBezTo>
                    <a:pt x="23836" y="2161"/>
                    <a:pt x="23545" y="1644"/>
                    <a:pt x="23319" y="1083"/>
                  </a:cubicBezTo>
                  <a:cubicBezTo>
                    <a:pt x="23134" y="628"/>
                    <a:pt x="22836" y="1"/>
                    <a:pt x="2227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" name="Google Shape;4226;p35">
              <a:extLst>
                <a:ext uri="{FF2B5EF4-FFF2-40B4-BE49-F238E27FC236}">
                  <a16:creationId xmlns:a16="http://schemas.microsoft.com/office/drawing/2014/main" id="{F84E4B95-D110-B4A0-D328-2B66600D26DC}"/>
                </a:ext>
              </a:extLst>
            </p:cNvPr>
            <p:cNvSpPr/>
            <p:nvPr/>
          </p:nvSpPr>
          <p:spPr>
            <a:xfrm>
              <a:off x="6764850" y="2549000"/>
              <a:ext cx="110800" cy="79650"/>
            </a:xfrm>
            <a:custGeom>
              <a:avLst/>
              <a:gdLst/>
              <a:ahLst/>
              <a:cxnLst/>
              <a:rect l="l" t="t" r="r" b="b"/>
              <a:pathLst>
                <a:path w="4432" h="3186" extrusionOk="0">
                  <a:moveTo>
                    <a:pt x="254" y="0"/>
                  </a:moveTo>
                  <a:cubicBezTo>
                    <a:pt x="125" y="0"/>
                    <a:pt x="0" y="143"/>
                    <a:pt x="100" y="274"/>
                  </a:cubicBezTo>
                  <a:cubicBezTo>
                    <a:pt x="908" y="1323"/>
                    <a:pt x="1946" y="2170"/>
                    <a:pt x="3132" y="2753"/>
                  </a:cubicBezTo>
                  <a:cubicBezTo>
                    <a:pt x="3467" y="2914"/>
                    <a:pt x="3811" y="3054"/>
                    <a:pt x="4162" y="3172"/>
                  </a:cubicBezTo>
                  <a:cubicBezTo>
                    <a:pt x="4187" y="3180"/>
                    <a:pt x="4213" y="3185"/>
                    <a:pt x="4239" y="3185"/>
                  </a:cubicBezTo>
                  <a:cubicBezTo>
                    <a:pt x="4303" y="3185"/>
                    <a:pt x="4364" y="3155"/>
                    <a:pt x="4393" y="3087"/>
                  </a:cubicBezTo>
                  <a:cubicBezTo>
                    <a:pt x="4432" y="3010"/>
                    <a:pt x="4403" y="2883"/>
                    <a:pt x="4309" y="2852"/>
                  </a:cubicBezTo>
                  <a:cubicBezTo>
                    <a:pt x="3099" y="2450"/>
                    <a:pt x="1996" y="1771"/>
                    <a:pt x="1091" y="871"/>
                  </a:cubicBezTo>
                  <a:cubicBezTo>
                    <a:pt x="839" y="621"/>
                    <a:pt x="605" y="353"/>
                    <a:pt x="389" y="69"/>
                  </a:cubicBezTo>
                  <a:cubicBezTo>
                    <a:pt x="351" y="21"/>
                    <a:pt x="302" y="0"/>
                    <a:pt x="2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" name="Google Shape;4227;p35">
              <a:extLst>
                <a:ext uri="{FF2B5EF4-FFF2-40B4-BE49-F238E27FC236}">
                  <a16:creationId xmlns:a16="http://schemas.microsoft.com/office/drawing/2014/main" id="{A0F32D9F-4536-B111-7365-F7629083E261}"/>
                </a:ext>
              </a:extLst>
            </p:cNvPr>
            <p:cNvSpPr/>
            <p:nvPr/>
          </p:nvSpPr>
          <p:spPr>
            <a:xfrm>
              <a:off x="6600300" y="2297800"/>
              <a:ext cx="303100" cy="165225"/>
            </a:xfrm>
            <a:custGeom>
              <a:avLst/>
              <a:gdLst/>
              <a:ahLst/>
              <a:cxnLst/>
              <a:rect l="l" t="t" r="r" b="b"/>
              <a:pathLst>
                <a:path w="12124" h="6609" extrusionOk="0">
                  <a:moveTo>
                    <a:pt x="5811" y="1"/>
                  </a:moveTo>
                  <a:cubicBezTo>
                    <a:pt x="5778" y="1"/>
                    <a:pt x="5743" y="12"/>
                    <a:pt x="5710" y="38"/>
                  </a:cubicBezTo>
                  <a:cubicBezTo>
                    <a:pt x="4429" y="998"/>
                    <a:pt x="3002" y="1744"/>
                    <a:pt x="1481" y="2247"/>
                  </a:cubicBezTo>
                  <a:cubicBezTo>
                    <a:pt x="1053" y="2392"/>
                    <a:pt x="617" y="2515"/>
                    <a:pt x="174" y="2616"/>
                  </a:cubicBezTo>
                  <a:cubicBezTo>
                    <a:pt x="83" y="2637"/>
                    <a:pt x="6" y="2705"/>
                    <a:pt x="15" y="2808"/>
                  </a:cubicBezTo>
                  <a:cubicBezTo>
                    <a:pt x="18" y="2820"/>
                    <a:pt x="20" y="2835"/>
                    <a:pt x="25" y="2847"/>
                  </a:cubicBezTo>
                  <a:lnTo>
                    <a:pt x="15" y="2880"/>
                  </a:lnTo>
                  <a:cubicBezTo>
                    <a:pt x="1" y="2965"/>
                    <a:pt x="63" y="3078"/>
                    <a:pt x="160" y="3083"/>
                  </a:cubicBezTo>
                  <a:cubicBezTo>
                    <a:pt x="1652" y="3162"/>
                    <a:pt x="2886" y="4084"/>
                    <a:pt x="4167" y="4774"/>
                  </a:cubicBezTo>
                  <a:cubicBezTo>
                    <a:pt x="5375" y="5956"/>
                    <a:pt x="7058" y="6608"/>
                    <a:pt x="8740" y="6608"/>
                  </a:cubicBezTo>
                  <a:cubicBezTo>
                    <a:pt x="8743" y="6608"/>
                    <a:pt x="8746" y="6608"/>
                    <a:pt x="8749" y="6608"/>
                  </a:cubicBezTo>
                  <a:cubicBezTo>
                    <a:pt x="9243" y="6606"/>
                    <a:pt x="9734" y="6546"/>
                    <a:pt x="10212" y="6430"/>
                  </a:cubicBezTo>
                  <a:cubicBezTo>
                    <a:pt x="10302" y="6406"/>
                    <a:pt x="10342" y="6281"/>
                    <a:pt x="10314" y="6202"/>
                  </a:cubicBezTo>
                  <a:cubicBezTo>
                    <a:pt x="10287" y="6133"/>
                    <a:pt x="10211" y="6093"/>
                    <a:pt x="10133" y="6093"/>
                  </a:cubicBezTo>
                  <a:cubicBezTo>
                    <a:pt x="10118" y="6093"/>
                    <a:pt x="10102" y="6095"/>
                    <a:pt x="10087" y="6098"/>
                  </a:cubicBezTo>
                  <a:cubicBezTo>
                    <a:pt x="9642" y="6205"/>
                    <a:pt x="9184" y="6257"/>
                    <a:pt x="8726" y="6257"/>
                  </a:cubicBezTo>
                  <a:cubicBezTo>
                    <a:pt x="7592" y="6257"/>
                    <a:pt x="6455" y="5939"/>
                    <a:pt x="5488" y="5352"/>
                  </a:cubicBezTo>
                  <a:lnTo>
                    <a:pt x="5488" y="5352"/>
                  </a:lnTo>
                  <a:cubicBezTo>
                    <a:pt x="5927" y="5492"/>
                    <a:pt x="6383" y="5578"/>
                    <a:pt x="6848" y="5578"/>
                  </a:cubicBezTo>
                  <a:cubicBezTo>
                    <a:pt x="6933" y="5578"/>
                    <a:pt x="7019" y="5575"/>
                    <a:pt x="7105" y="5569"/>
                  </a:cubicBezTo>
                  <a:cubicBezTo>
                    <a:pt x="7979" y="5511"/>
                    <a:pt x="8812" y="5172"/>
                    <a:pt x="9543" y="4705"/>
                  </a:cubicBezTo>
                  <a:cubicBezTo>
                    <a:pt x="9962" y="4440"/>
                    <a:pt x="10338" y="4122"/>
                    <a:pt x="10720" y="3812"/>
                  </a:cubicBezTo>
                  <a:cubicBezTo>
                    <a:pt x="11103" y="3504"/>
                    <a:pt x="11490" y="3205"/>
                    <a:pt x="11940" y="3015"/>
                  </a:cubicBezTo>
                  <a:cubicBezTo>
                    <a:pt x="12123" y="2939"/>
                    <a:pt x="12051" y="2670"/>
                    <a:pt x="11887" y="2670"/>
                  </a:cubicBezTo>
                  <a:cubicBezTo>
                    <a:pt x="11865" y="2670"/>
                    <a:pt x="11842" y="2675"/>
                    <a:pt x="11818" y="2685"/>
                  </a:cubicBezTo>
                  <a:cubicBezTo>
                    <a:pt x="11295" y="2904"/>
                    <a:pt x="10855" y="3251"/>
                    <a:pt x="10422" y="3605"/>
                  </a:cubicBezTo>
                  <a:lnTo>
                    <a:pt x="8997" y="3157"/>
                  </a:lnTo>
                  <a:cubicBezTo>
                    <a:pt x="8985" y="3153"/>
                    <a:pt x="8973" y="3152"/>
                    <a:pt x="8961" y="3152"/>
                  </a:cubicBezTo>
                  <a:cubicBezTo>
                    <a:pt x="8881" y="3152"/>
                    <a:pt x="8805" y="3228"/>
                    <a:pt x="8793" y="3302"/>
                  </a:cubicBezTo>
                  <a:cubicBezTo>
                    <a:pt x="8776" y="3386"/>
                    <a:pt x="8845" y="3475"/>
                    <a:pt x="8937" y="3506"/>
                  </a:cubicBezTo>
                  <a:lnTo>
                    <a:pt x="10097" y="3867"/>
                  </a:lnTo>
                  <a:cubicBezTo>
                    <a:pt x="9955" y="3985"/>
                    <a:pt x="9808" y="4096"/>
                    <a:pt x="9661" y="4204"/>
                  </a:cubicBezTo>
                  <a:lnTo>
                    <a:pt x="9409" y="4375"/>
                  </a:lnTo>
                  <a:lnTo>
                    <a:pt x="9377" y="4370"/>
                  </a:lnTo>
                  <a:cubicBezTo>
                    <a:pt x="8131" y="4255"/>
                    <a:pt x="6975" y="3740"/>
                    <a:pt x="5880" y="3160"/>
                  </a:cubicBezTo>
                  <a:cubicBezTo>
                    <a:pt x="5563" y="2991"/>
                    <a:pt x="5250" y="2818"/>
                    <a:pt x="4937" y="2642"/>
                  </a:cubicBezTo>
                  <a:cubicBezTo>
                    <a:pt x="4916" y="2629"/>
                    <a:pt x="4892" y="2623"/>
                    <a:pt x="4867" y="2623"/>
                  </a:cubicBezTo>
                  <a:cubicBezTo>
                    <a:pt x="4801" y="2623"/>
                    <a:pt x="4732" y="2667"/>
                    <a:pt x="4704" y="2726"/>
                  </a:cubicBezTo>
                  <a:cubicBezTo>
                    <a:pt x="4665" y="2808"/>
                    <a:pt x="4706" y="2914"/>
                    <a:pt x="4788" y="2962"/>
                  </a:cubicBezTo>
                  <a:cubicBezTo>
                    <a:pt x="5895" y="3581"/>
                    <a:pt x="7024" y="4204"/>
                    <a:pt x="8256" y="4527"/>
                  </a:cubicBezTo>
                  <a:cubicBezTo>
                    <a:pt x="8475" y="4582"/>
                    <a:pt x="8696" y="4628"/>
                    <a:pt x="8920" y="4664"/>
                  </a:cubicBezTo>
                  <a:cubicBezTo>
                    <a:pt x="8434" y="4924"/>
                    <a:pt x="7909" y="5111"/>
                    <a:pt x="7365" y="5191"/>
                  </a:cubicBezTo>
                  <a:cubicBezTo>
                    <a:pt x="7199" y="5214"/>
                    <a:pt x="7034" y="5225"/>
                    <a:pt x="6871" y="5225"/>
                  </a:cubicBezTo>
                  <a:cubicBezTo>
                    <a:pt x="6226" y="5225"/>
                    <a:pt x="5599" y="5057"/>
                    <a:pt x="5002" y="4794"/>
                  </a:cubicBezTo>
                  <a:cubicBezTo>
                    <a:pt x="4790" y="4700"/>
                    <a:pt x="4583" y="4594"/>
                    <a:pt x="4379" y="4490"/>
                  </a:cubicBezTo>
                  <a:lnTo>
                    <a:pt x="4258" y="4365"/>
                  </a:lnTo>
                  <a:cubicBezTo>
                    <a:pt x="4228" y="4339"/>
                    <a:pt x="4190" y="4324"/>
                    <a:pt x="4152" y="4324"/>
                  </a:cubicBezTo>
                  <a:cubicBezTo>
                    <a:pt x="4132" y="4324"/>
                    <a:pt x="4111" y="4328"/>
                    <a:pt x="4092" y="4336"/>
                  </a:cubicBezTo>
                  <a:cubicBezTo>
                    <a:pt x="3664" y="4098"/>
                    <a:pt x="3240" y="3843"/>
                    <a:pt x="2812" y="3607"/>
                  </a:cubicBezTo>
                  <a:cubicBezTo>
                    <a:pt x="2186" y="3265"/>
                    <a:pt x="1519" y="2955"/>
                    <a:pt x="817" y="2813"/>
                  </a:cubicBezTo>
                  <a:cubicBezTo>
                    <a:pt x="2208" y="2435"/>
                    <a:pt x="3536" y="1860"/>
                    <a:pt x="4766" y="1104"/>
                  </a:cubicBezTo>
                  <a:cubicBezTo>
                    <a:pt x="5161" y="861"/>
                    <a:pt x="5541" y="604"/>
                    <a:pt x="5912" y="322"/>
                  </a:cubicBezTo>
                  <a:cubicBezTo>
                    <a:pt x="6062" y="212"/>
                    <a:pt x="5954" y="1"/>
                    <a:pt x="58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" name="Google Shape;4228;p35">
              <a:extLst>
                <a:ext uri="{FF2B5EF4-FFF2-40B4-BE49-F238E27FC236}">
                  <a16:creationId xmlns:a16="http://schemas.microsoft.com/office/drawing/2014/main" id="{AB7A918C-52F9-EEC1-C3F8-65BFE8255425}"/>
                </a:ext>
              </a:extLst>
            </p:cNvPr>
            <p:cNvSpPr/>
            <p:nvPr/>
          </p:nvSpPr>
          <p:spPr>
            <a:xfrm>
              <a:off x="6365275" y="2199200"/>
              <a:ext cx="348475" cy="150800"/>
            </a:xfrm>
            <a:custGeom>
              <a:avLst/>
              <a:gdLst/>
              <a:ahLst/>
              <a:cxnLst/>
              <a:rect l="l" t="t" r="r" b="b"/>
              <a:pathLst>
                <a:path w="13939" h="6032" extrusionOk="0">
                  <a:moveTo>
                    <a:pt x="256" y="1"/>
                  </a:moveTo>
                  <a:cubicBezTo>
                    <a:pt x="115" y="1"/>
                    <a:pt x="0" y="194"/>
                    <a:pt x="138" y="309"/>
                  </a:cubicBezTo>
                  <a:cubicBezTo>
                    <a:pt x="764" y="827"/>
                    <a:pt x="1400" y="1354"/>
                    <a:pt x="1869" y="2018"/>
                  </a:cubicBezTo>
                  <a:cubicBezTo>
                    <a:pt x="2338" y="2685"/>
                    <a:pt x="2579" y="3520"/>
                    <a:pt x="2764" y="4329"/>
                  </a:cubicBezTo>
                  <a:cubicBezTo>
                    <a:pt x="2884" y="4841"/>
                    <a:pt x="2990" y="5356"/>
                    <a:pt x="3084" y="5874"/>
                  </a:cubicBezTo>
                  <a:cubicBezTo>
                    <a:pt x="3102" y="5962"/>
                    <a:pt x="3169" y="6031"/>
                    <a:pt x="3259" y="6031"/>
                  </a:cubicBezTo>
                  <a:cubicBezTo>
                    <a:pt x="3265" y="6031"/>
                    <a:pt x="3271" y="6031"/>
                    <a:pt x="3277" y="6030"/>
                  </a:cubicBezTo>
                  <a:cubicBezTo>
                    <a:pt x="3368" y="6021"/>
                    <a:pt x="3452" y="5932"/>
                    <a:pt x="3433" y="5838"/>
                  </a:cubicBezTo>
                  <a:cubicBezTo>
                    <a:pt x="3375" y="5515"/>
                    <a:pt x="3310" y="5193"/>
                    <a:pt x="3243" y="4875"/>
                  </a:cubicBezTo>
                  <a:lnTo>
                    <a:pt x="3248" y="4875"/>
                  </a:lnTo>
                  <a:cubicBezTo>
                    <a:pt x="3996" y="5272"/>
                    <a:pt x="4819" y="5520"/>
                    <a:pt x="5664" y="5599"/>
                  </a:cubicBezTo>
                  <a:cubicBezTo>
                    <a:pt x="5670" y="5600"/>
                    <a:pt x="5676" y="5600"/>
                    <a:pt x="5682" y="5600"/>
                  </a:cubicBezTo>
                  <a:cubicBezTo>
                    <a:pt x="5771" y="5600"/>
                    <a:pt x="5853" y="5548"/>
                    <a:pt x="5871" y="5455"/>
                  </a:cubicBezTo>
                  <a:cubicBezTo>
                    <a:pt x="5888" y="5356"/>
                    <a:pt x="5821" y="5260"/>
                    <a:pt x="5724" y="5250"/>
                  </a:cubicBezTo>
                  <a:cubicBezTo>
                    <a:pt x="4911" y="5176"/>
                    <a:pt x="4117" y="4940"/>
                    <a:pt x="3395" y="4555"/>
                  </a:cubicBezTo>
                  <a:cubicBezTo>
                    <a:pt x="3371" y="4541"/>
                    <a:pt x="3345" y="4535"/>
                    <a:pt x="3319" y="4535"/>
                  </a:cubicBezTo>
                  <a:cubicBezTo>
                    <a:pt x="3266" y="4535"/>
                    <a:pt x="3215" y="4562"/>
                    <a:pt x="3188" y="4610"/>
                  </a:cubicBezTo>
                  <a:cubicBezTo>
                    <a:pt x="3171" y="4548"/>
                    <a:pt x="3159" y="4487"/>
                    <a:pt x="3147" y="4423"/>
                  </a:cubicBezTo>
                  <a:cubicBezTo>
                    <a:pt x="3135" y="4360"/>
                    <a:pt x="3118" y="4307"/>
                    <a:pt x="3106" y="4247"/>
                  </a:cubicBezTo>
                  <a:lnTo>
                    <a:pt x="3111" y="4247"/>
                  </a:lnTo>
                  <a:cubicBezTo>
                    <a:pt x="3373" y="3994"/>
                    <a:pt x="3724" y="3850"/>
                    <a:pt x="4071" y="3753"/>
                  </a:cubicBezTo>
                  <a:cubicBezTo>
                    <a:pt x="4456" y="3645"/>
                    <a:pt x="4851" y="3580"/>
                    <a:pt x="5250" y="3561"/>
                  </a:cubicBezTo>
                  <a:cubicBezTo>
                    <a:pt x="5424" y="3549"/>
                    <a:pt x="5598" y="3544"/>
                    <a:pt x="5771" y="3544"/>
                  </a:cubicBezTo>
                  <a:cubicBezTo>
                    <a:pt x="6403" y="3544"/>
                    <a:pt x="7035" y="3611"/>
                    <a:pt x="7662" y="3681"/>
                  </a:cubicBezTo>
                  <a:cubicBezTo>
                    <a:pt x="8399" y="3764"/>
                    <a:pt x="9160" y="3853"/>
                    <a:pt x="9913" y="3853"/>
                  </a:cubicBezTo>
                  <a:cubicBezTo>
                    <a:pt x="10672" y="3853"/>
                    <a:pt x="11423" y="3763"/>
                    <a:pt x="12138" y="3486"/>
                  </a:cubicBezTo>
                  <a:cubicBezTo>
                    <a:pt x="12908" y="3190"/>
                    <a:pt x="13667" y="2663"/>
                    <a:pt x="13912" y="1835"/>
                  </a:cubicBezTo>
                  <a:cubicBezTo>
                    <a:pt x="13938" y="1741"/>
                    <a:pt x="13854" y="1645"/>
                    <a:pt x="13770" y="1631"/>
                  </a:cubicBezTo>
                  <a:cubicBezTo>
                    <a:pt x="13762" y="1629"/>
                    <a:pt x="13754" y="1629"/>
                    <a:pt x="13746" y="1629"/>
                  </a:cubicBezTo>
                  <a:cubicBezTo>
                    <a:pt x="13669" y="1629"/>
                    <a:pt x="13589" y="1690"/>
                    <a:pt x="13565" y="1775"/>
                  </a:cubicBezTo>
                  <a:cubicBezTo>
                    <a:pt x="13366" y="2447"/>
                    <a:pt x="12697" y="2882"/>
                    <a:pt x="12078" y="3133"/>
                  </a:cubicBezTo>
                  <a:cubicBezTo>
                    <a:pt x="11409" y="3402"/>
                    <a:pt x="10680" y="3494"/>
                    <a:pt x="9960" y="3498"/>
                  </a:cubicBezTo>
                  <a:cubicBezTo>
                    <a:pt x="9927" y="3499"/>
                    <a:pt x="9895" y="3499"/>
                    <a:pt x="9862" y="3499"/>
                  </a:cubicBezTo>
                  <a:cubicBezTo>
                    <a:pt x="8482" y="3499"/>
                    <a:pt x="7121" y="3193"/>
                    <a:pt x="5744" y="3193"/>
                  </a:cubicBezTo>
                  <a:cubicBezTo>
                    <a:pt x="5593" y="3193"/>
                    <a:pt x="5442" y="3197"/>
                    <a:pt x="5291" y="3205"/>
                  </a:cubicBezTo>
                  <a:cubicBezTo>
                    <a:pt x="4844" y="3226"/>
                    <a:pt x="4396" y="3299"/>
                    <a:pt x="3963" y="3419"/>
                  </a:cubicBezTo>
                  <a:cubicBezTo>
                    <a:pt x="3619" y="3515"/>
                    <a:pt x="3294" y="3655"/>
                    <a:pt x="3014" y="3869"/>
                  </a:cubicBezTo>
                  <a:cubicBezTo>
                    <a:pt x="2952" y="3619"/>
                    <a:pt x="2884" y="3371"/>
                    <a:pt x="2805" y="3123"/>
                  </a:cubicBezTo>
                  <a:cubicBezTo>
                    <a:pt x="2663" y="2709"/>
                    <a:pt x="2483" y="2305"/>
                    <a:pt x="2242" y="1941"/>
                  </a:cubicBezTo>
                  <a:cubicBezTo>
                    <a:pt x="2001" y="1578"/>
                    <a:pt x="1727" y="1270"/>
                    <a:pt x="1426" y="971"/>
                  </a:cubicBezTo>
                  <a:cubicBezTo>
                    <a:pt x="1125" y="675"/>
                    <a:pt x="728" y="343"/>
                    <a:pt x="365" y="42"/>
                  </a:cubicBezTo>
                  <a:cubicBezTo>
                    <a:pt x="329" y="13"/>
                    <a:pt x="292" y="1"/>
                    <a:pt x="2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" name="Google Shape;4229;p35">
              <a:extLst>
                <a:ext uri="{FF2B5EF4-FFF2-40B4-BE49-F238E27FC236}">
                  <a16:creationId xmlns:a16="http://schemas.microsoft.com/office/drawing/2014/main" id="{5B4688B2-3144-223B-0BE9-A4FCFD8A2613}"/>
                </a:ext>
              </a:extLst>
            </p:cNvPr>
            <p:cNvSpPr/>
            <p:nvPr/>
          </p:nvSpPr>
          <p:spPr>
            <a:xfrm>
              <a:off x="6115250" y="2320575"/>
              <a:ext cx="107325" cy="111625"/>
            </a:xfrm>
            <a:custGeom>
              <a:avLst/>
              <a:gdLst/>
              <a:ahLst/>
              <a:cxnLst/>
              <a:rect l="l" t="t" r="r" b="b"/>
              <a:pathLst>
                <a:path w="4293" h="4465" extrusionOk="0">
                  <a:moveTo>
                    <a:pt x="521" y="0"/>
                  </a:moveTo>
                  <a:cubicBezTo>
                    <a:pt x="421" y="0"/>
                    <a:pt x="321" y="4"/>
                    <a:pt x="221" y="13"/>
                  </a:cubicBezTo>
                  <a:cubicBezTo>
                    <a:pt x="0" y="32"/>
                    <a:pt x="30" y="367"/>
                    <a:pt x="242" y="367"/>
                  </a:cubicBezTo>
                  <a:cubicBezTo>
                    <a:pt x="247" y="367"/>
                    <a:pt x="252" y="367"/>
                    <a:pt x="257" y="367"/>
                  </a:cubicBezTo>
                  <a:cubicBezTo>
                    <a:pt x="348" y="359"/>
                    <a:pt x="438" y="356"/>
                    <a:pt x="528" y="356"/>
                  </a:cubicBezTo>
                  <a:cubicBezTo>
                    <a:pt x="1187" y="356"/>
                    <a:pt x="1835" y="548"/>
                    <a:pt x="2390" y="910"/>
                  </a:cubicBezTo>
                  <a:cubicBezTo>
                    <a:pt x="2705" y="1115"/>
                    <a:pt x="2982" y="1373"/>
                    <a:pt x="3211" y="1671"/>
                  </a:cubicBezTo>
                  <a:cubicBezTo>
                    <a:pt x="3449" y="1993"/>
                    <a:pt x="3622" y="2357"/>
                    <a:pt x="3723" y="2744"/>
                  </a:cubicBezTo>
                  <a:cubicBezTo>
                    <a:pt x="3863" y="3255"/>
                    <a:pt x="3894" y="3786"/>
                    <a:pt x="3933" y="4314"/>
                  </a:cubicBezTo>
                  <a:cubicBezTo>
                    <a:pt x="3940" y="4416"/>
                    <a:pt x="4019" y="4464"/>
                    <a:pt x="4100" y="4464"/>
                  </a:cubicBezTo>
                  <a:cubicBezTo>
                    <a:pt x="4195" y="4464"/>
                    <a:pt x="4293" y="4398"/>
                    <a:pt x="4284" y="4277"/>
                  </a:cubicBezTo>
                  <a:cubicBezTo>
                    <a:pt x="4217" y="3329"/>
                    <a:pt x="4120" y="2347"/>
                    <a:pt x="3557" y="1548"/>
                  </a:cubicBezTo>
                  <a:cubicBezTo>
                    <a:pt x="3083" y="874"/>
                    <a:pt x="2366" y="395"/>
                    <a:pt x="1581" y="157"/>
                  </a:cubicBezTo>
                  <a:cubicBezTo>
                    <a:pt x="1237" y="54"/>
                    <a:pt x="879" y="0"/>
                    <a:pt x="5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" name="Google Shape;4230;p35">
              <a:extLst>
                <a:ext uri="{FF2B5EF4-FFF2-40B4-BE49-F238E27FC236}">
                  <a16:creationId xmlns:a16="http://schemas.microsoft.com/office/drawing/2014/main" id="{8B911BBF-28E6-3EAF-61B1-8D8701329B85}"/>
                </a:ext>
              </a:extLst>
            </p:cNvPr>
            <p:cNvSpPr/>
            <p:nvPr/>
          </p:nvSpPr>
          <p:spPr>
            <a:xfrm>
              <a:off x="5863075" y="2517175"/>
              <a:ext cx="238200" cy="192800"/>
            </a:xfrm>
            <a:custGeom>
              <a:avLst/>
              <a:gdLst/>
              <a:ahLst/>
              <a:cxnLst/>
              <a:rect l="l" t="t" r="r" b="b"/>
              <a:pathLst>
                <a:path w="9528" h="7712" extrusionOk="0">
                  <a:moveTo>
                    <a:pt x="7223" y="1"/>
                  </a:moveTo>
                  <a:cubicBezTo>
                    <a:pt x="6417" y="1"/>
                    <a:pt x="5611" y="269"/>
                    <a:pt x="4985" y="806"/>
                  </a:cubicBezTo>
                  <a:cubicBezTo>
                    <a:pt x="3579" y="2004"/>
                    <a:pt x="3250" y="3915"/>
                    <a:pt x="2309" y="5431"/>
                  </a:cubicBezTo>
                  <a:cubicBezTo>
                    <a:pt x="1789" y="6271"/>
                    <a:pt x="1026" y="6931"/>
                    <a:pt x="140" y="7366"/>
                  </a:cubicBezTo>
                  <a:cubicBezTo>
                    <a:pt x="56" y="7407"/>
                    <a:pt x="0" y="7499"/>
                    <a:pt x="39" y="7593"/>
                  </a:cubicBezTo>
                  <a:cubicBezTo>
                    <a:pt x="67" y="7662"/>
                    <a:pt x="133" y="7711"/>
                    <a:pt x="201" y="7711"/>
                  </a:cubicBezTo>
                  <a:cubicBezTo>
                    <a:pt x="222" y="7711"/>
                    <a:pt x="243" y="7706"/>
                    <a:pt x="263" y="7696"/>
                  </a:cubicBezTo>
                  <a:cubicBezTo>
                    <a:pt x="1050" y="7309"/>
                    <a:pt x="1762" y="6770"/>
                    <a:pt x="2294" y="6069"/>
                  </a:cubicBezTo>
                  <a:cubicBezTo>
                    <a:pt x="2826" y="5369"/>
                    <a:pt x="3216" y="4452"/>
                    <a:pt x="3584" y="3600"/>
                  </a:cubicBezTo>
                  <a:cubicBezTo>
                    <a:pt x="3921" y="2827"/>
                    <a:pt x="4287" y="2048"/>
                    <a:pt x="4857" y="1415"/>
                  </a:cubicBezTo>
                  <a:cubicBezTo>
                    <a:pt x="5377" y="842"/>
                    <a:pt x="6058" y="462"/>
                    <a:pt x="6831" y="372"/>
                  </a:cubicBezTo>
                  <a:cubicBezTo>
                    <a:pt x="6957" y="358"/>
                    <a:pt x="7085" y="350"/>
                    <a:pt x="7212" y="350"/>
                  </a:cubicBezTo>
                  <a:cubicBezTo>
                    <a:pt x="7912" y="350"/>
                    <a:pt x="8611" y="573"/>
                    <a:pt x="9160" y="1010"/>
                  </a:cubicBezTo>
                  <a:cubicBezTo>
                    <a:pt x="9195" y="1038"/>
                    <a:pt x="9231" y="1049"/>
                    <a:pt x="9266" y="1049"/>
                  </a:cubicBezTo>
                  <a:cubicBezTo>
                    <a:pt x="9409" y="1049"/>
                    <a:pt x="9527" y="853"/>
                    <a:pt x="9384" y="738"/>
                  </a:cubicBezTo>
                  <a:cubicBezTo>
                    <a:pt x="8768" y="247"/>
                    <a:pt x="7995" y="1"/>
                    <a:pt x="72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" name="Google Shape;4231;p35">
              <a:extLst>
                <a:ext uri="{FF2B5EF4-FFF2-40B4-BE49-F238E27FC236}">
                  <a16:creationId xmlns:a16="http://schemas.microsoft.com/office/drawing/2014/main" id="{F2955506-3F75-1383-975E-CD3553E8E418}"/>
                </a:ext>
              </a:extLst>
            </p:cNvPr>
            <p:cNvSpPr/>
            <p:nvPr/>
          </p:nvSpPr>
          <p:spPr>
            <a:xfrm>
              <a:off x="5935925" y="2657800"/>
              <a:ext cx="94350" cy="44700"/>
            </a:xfrm>
            <a:custGeom>
              <a:avLst/>
              <a:gdLst/>
              <a:ahLst/>
              <a:cxnLst/>
              <a:rect l="l" t="t" r="r" b="b"/>
              <a:pathLst>
                <a:path w="3774" h="1788" extrusionOk="0">
                  <a:moveTo>
                    <a:pt x="3512" y="1"/>
                  </a:moveTo>
                  <a:cubicBezTo>
                    <a:pt x="3480" y="1"/>
                    <a:pt x="3447" y="10"/>
                    <a:pt x="3414" y="33"/>
                  </a:cubicBezTo>
                  <a:cubicBezTo>
                    <a:pt x="2451" y="682"/>
                    <a:pt x="1419" y="1368"/>
                    <a:pt x="222" y="1438"/>
                  </a:cubicBezTo>
                  <a:cubicBezTo>
                    <a:pt x="0" y="1450"/>
                    <a:pt x="31" y="1787"/>
                    <a:pt x="247" y="1787"/>
                  </a:cubicBezTo>
                  <a:cubicBezTo>
                    <a:pt x="251" y="1787"/>
                    <a:pt x="255" y="1787"/>
                    <a:pt x="259" y="1787"/>
                  </a:cubicBezTo>
                  <a:cubicBezTo>
                    <a:pt x="1517" y="1717"/>
                    <a:pt x="2605" y="1005"/>
                    <a:pt x="3618" y="321"/>
                  </a:cubicBezTo>
                  <a:cubicBezTo>
                    <a:pt x="3773" y="216"/>
                    <a:pt x="3662" y="1"/>
                    <a:pt x="35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" name="Google Shape;4232;p35">
              <a:extLst>
                <a:ext uri="{FF2B5EF4-FFF2-40B4-BE49-F238E27FC236}">
                  <a16:creationId xmlns:a16="http://schemas.microsoft.com/office/drawing/2014/main" id="{9968C7D9-2720-1A47-5773-ACB93BB7A4DB}"/>
                </a:ext>
              </a:extLst>
            </p:cNvPr>
            <p:cNvSpPr/>
            <p:nvPr/>
          </p:nvSpPr>
          <p:spPr>
            <a:xfrm>
              <a:off x="5903750" y="2783225"/>
              <a:ext cx="183100" cy="135650"/>
            </a:xfrm>
            <a:custGeom>
              <a:avLst/>
              <a:gdLst/>
              <a:ahLst/>
              <a:cxnLst/>
              <a:rect l="l" t="t" r="r" b="b"/>
              <a:pathLst>
                <a:path w="7324" h="5426" extrusionOk="0">
                  <a:moveTo>
                    <a:pt x="7125" y="0"/>
                  </a:moveTo>
                  <a:cubicBezTo>
                    <a:pt x="7074" y="0"/>
                    <a:pt x="7025" y="24"/>
                    <a:pt x="6997" y="70"/>
                  </a:cubicBezTo>
                  <a:cubicBezTo>
                    <a:pt x="6359" y="1064"/>
                    <a:pt x="5704" y="2072"/>
                    <a:pt x="4785" y="2835"/>
                  </a:cubicBezTo>
                  <a:cubicBezTo>
                    <a:pt x="3943" y="3535"/>
                    <a:pt x="2956" y="4031"/>
                    <a:pt x="1945" y="4440"/>
                  </a:cubicBezTo>
                  <a:cubicBezTo>
                    <a:pt x="1367" y="4676"/>
                    <a:pt x="783" y="4883"/>
                    <a:pt x="193" y="5088"/>
                  </a:cubicBezTo>
                  <a:cubicBezTo>
                    <a:pt x="0" y="5155"/>
                    <a:pt x="80" y="5426"/>
                    <a:pt x="254" y="5426"/>
                  </a:cubicBezTo>
                  <a:cubicBezTo>
                    <a:pt x="273" y="5426"/>
                    <a:pt x="294" y="5423"/>
                    <a:pt x="316" y="5415"/>
                  </a:cubicBezTo>
                  <a:cubicBezTo>
                    <a:pt x="1372" y="5052"/>
                    <a:pt x="2431" y="4671"/>
                    <a:pt x="3420" y="4149"/>
                  </a:cubicBezTo>
                  <a:cubicBezTo>
                    <a:pt x="3916" y="3892"/>
                    <a:pt x="4388" y="3591"/>
                    <a:pt x="4831" y="3249"/>
                  </a:cubicBezTo>
                  <a:cubicBezTo>
                    <a:pt x="5295" y="2883"/>
                    <a:pt x="5714" y="2464"/>
                    <a:pt x="6082" y="2005"/>
                  </a:cubicBezTo>
                  <a:cubicBezTo>
                    <a:pt x="6515" y="1463"/>
                    <a:pt x="6891" y="878"/>
                    <a:pt x="7264" y="296"/>
                  </a:cubicBezTo>
                  <a:cubicBezTo>
                    <a:pt x="7319" y="214"/>
                    <a:pt x="7324" y="115"/>
                    <a:pt x="7245" y="46"/>
                  </a:cubicBezTo>
                  <a:cubicBezTo>
                    <a:pt x="7209" y="15"/>
                    <a:pt x="7166" y="0"/>
                    <a:pt x="71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" name="Google Shape;4233;p35">
              <a:extLst>
                <a:ext uri="{FF2B5EF4-FFF2-40B4-BE49-F238E27FC236}">
                  <a16:creationId xmlns:a16="http://schemas.microsoft.com/office/drawing/2014/main" id="{B4B9F4DF-D61F-691A-70E3-DF196D340582}"/>
                </a:ext>
              </a:extLst>
            </p:cNvPr>
            <p:cNvSpPr/>
            <p:nvPr/>
          </p:nvSpPr>
          <p:spPr>
            <a:xfrm>
              <a:off x="6146350" y="2844250"/>
              <a:ext cx="76500" cy="343725"/>
            </a:xfrm>
            <a:custGeom>
              <a:avLst/>
              <a:gdLst/>
              <a:ahLst/>
              <a:cxnLst/>
              <a:rect l="l" t="t" r="r" b="b"/>
              <a:pathLst>
                <a:path w="3060" h="13749" extrusionOk="0">
                  <a:moveTo>
                    <a:pt x="2416" y="0"/>
                  </a:moveTo>
                  <a:cubicBezTo>
                    <a:pt x="2352" y="0"/>
                    <a:pt x="2283" y="37"/>
                    <a:pt x="2246" y="98"/>
                  </a:cubicBezTo>
                  <a:cubicBezTo>
                    <a:pt x="1158" y="1812"/>
                    <a:pt x="1591" y="3973"/>
                    <a:pt x="2053" y="5812"/>
                  </a:cubicBezTo>
                  <a:cubicBezTo>
                    <a:pt x="2513" y="7648"/>
                    <a:pt x="3059" y="9686"/>
                    <a:pt x="2130" y="11467"/>
                  </a:cubicBezTo>
                  <a:cubicBezTo>
                    <a:pt x="1695" y="12300"/>
                    <a:pt x="987" y="12998"/>
                    <a:pt x="140" y="13405"/>
                  </a:cubicBezTo>
                  <a:cubicBezTo>
                    <a:pt x="51" y="13446"/>
                    <a:pt x="0" y="13537"/>
                    <a:pt x="36" y="13631"/>
                  </a:cubicBezTo>
                  <a:cubicBezTo>
                    <a:pt x="64" y="13701"/>
                    <a:pt x="131" y="13748"/>
                    <a:pt x="200" y="13748"/>
                  </a:cubicBezTo>
                  <a:cubicBezTo>
                    <a:pt x="221" y="13748"/>
                    <a:pt x="242" y="13744"/>
                    <a:pt x="263" y="13734"/>
                  </a:cubicBezTo>
                  <a:cubicBezTo>
                    <a:pt x="1062" y="13352"/>
                    <a:pt x="1740" y="12752"/>
                    <a:pt x="2222" y="12009"/>
                  </a:cubicBezTo>
                  <a:cubicBezTo>
                    <a:pt x="2739" y="11203"/>
                    <a:pt x="2975" y="10281"/>
                    <a:pt x="2992" y="9328"/>
                  </a:cubicBezTo>
                  <a:cubicBezTo>
                    <a:pt x="3023" y="7292"/>
                    <a:pt x="2125" y="5388"/>
                    <a:pt x="1950" y="3374"/>
                  </a:cubicBezTo>
                  <a:cubicBezTo>
                    <a:pt x="1856" y="2293"/>
                    <a:pt x="1971" y="1181"/>
                    <a:pt x="2563" y="247"/>
                  </a:cubicBezTo>
                  <a:cubicBezTo>
                    <a:pt x="2614" y="168"/>
                    <a:pt x="2559" y="50"/>
                    <a:pt x="2479" y="14"/>
                  </a:cubicBezTo>
                  <a:cubicBezTo>
                    <a:pt x="2459" y="5"/>
                    <a:pt x="2438" y="0"/>
                    <a:pt x="2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" name="Google Shape;4234;p35">
              <a:extLst>
                <a:ext uri="{FF2B5EF4-FFF2-40B4-BE49-F238E27FC236}">
                  <a16:creationId xmlns:a16="http://schemas.microsoft.com/office/drawing/2014/main" id="{202C82DA-CB10-D2B0-D7A0-1D2340F6C01A}"/>
                </a:ext>
              </a:extLst>
            </p:cNvPr>
            <p:cNvSpPr/>
            <p:nvPr/>
          </p:nvSpPr>
          <p:spPr>
            <a:xfrm>
              <a:off x="6265450" y="2849700"/>
              <a:ext cx="86100" cy="246050"/>
            </a:xfrm>
            <a:custGeom>
              <a:avLst/>
              <a:gdLst/>
              <a:ahLst/>
              <a:cxnLst/>
              <a:rect l="l" t="t" r="r" b="b"/>
              <a:pathLst>
                <a:path w="3444" h="9842" extrusionOk="0">
                  <a:moveTo>
                    <a:pt x="1283" y="0"/>
                  </a:moveTo>
                  <a:cubicBezTo>
                    <a:pt x="1195" y="0"/>
                    <a:pt x="1115" y="61"/>
                    <a:pt x="1111" y="147"/>
                  </a:cubicBezTo>
                  <a:cubicBezTo>
                    <a:pt x="1058" y="1437"/>
                    <a:pt x="1219" y="2725"/>
                    <a:pt x="1588" y="3962"/>
                  </a:cubicBezTo>
                  <a:cubicBezTo>
                    <a:pt x="1571" y="3995"/>
                    <a:pt x="1563" y="4034"/>
                    <a:pt x="1568" y="4070"/>
                  </a:cubicBezTo>
                  <a:cubicBezTo>
                    <a:pt x="1672" y="4859"/>
                    <a:pt x="1775" y="5663"/>
                    <a:pt x="1705" y="6458"/>
                  </a:cubicBezTo>
                  <a:cubicBezTo>
                    <a:pt x="1669" y="6843"/>
                    <a:pt x="1592" y="7223"/>
                    <a:pt x="1453" y="7581"/>
                  </a:cubicBezTo>
                  <a:cubicBezTo>
                    <a:pt x="1313" y="7928"/>
                    <a:pt x="1133" y="8255"/>
                    <a:pt x="916" y="8556"/>
                  </a:cubicBezTo>
                  <a:cubicBezTo>
                    <a:pt x="666" y="8905"/>
                    <a:pt x="389" y="9230"/>
                    <a:pt x="112" y="9553"/>
                  </a:cubicBezTo>
                  <a:cubicBezTo>
                    <a:pt x="0" y="9682"/>
                    <a:pt x="124" y="9842"/>
                    <a:pt x="255" y="9842"/>
                  </a:cubicBezTo>
                  <a:cubicBezTo>
                    <a:pt x="299" y="9842"/>
                    <a:pt x="344" y="9824"/>
                    <a:pt x="382" y="9781"/>
                  </a:cubicBezTo>
                  <a:cubicBezTo>
                    <a:pt x="890" y="9192"/>
                    <a:pt x="1407" y="8583"/>
                    <a:pt x="1715" y="7865"/>
                  </a:cubicBezTo>
                  <a:cubicBezTo>
                    <a:pt x="2047" y="7100"/>
                    <a:pt x="2110" y="6260"/>
                    <a:pt x="2066" y="5440"/>
                  </a:cubicBezTo>
                  <a:cubicBezTo>
                    <a:pt x="2059" y="5370"/>
                    <a:pt x="2054" y="5302"/>
                    <a:pt x="2050" y="5233"/>
                  </a:cubicBezTo>
                  <a:lnTo>
                    <a:pt x="2050" y="5233"/>
                  </a:lnTo>
                  <a:cubicBezTo>
                    <a:pt x="2117" y="5389"/>
                    <a:pt x="2189" y="5548"/>
                    <a:pt x="2264" y="5702"/>
                  </a:cubicBezTo>
                  <a:cubicBezTo>
                    <a:pt x="2500" y="6186"/>
                    <a:pt x="2767" y="6652"/>
                    <a:pt x="3068" y="7100"/>
                  </a:cubicBezTo>
                  <a:cubicBezTo>
                    <a:pt x="3103" y="7154"/>
                    <a:pt x="3151" y="7176"/>
                    <a:pt x="3199" y="7176"/>
                  </a:cubicBezTo>
                  <a:cubicBezTo>
                    <a:pt x="3322" y="7176"/>
                    <a:pt x="3444" y="7032"/>
                    <a:pt x="3354" y="6896"/>
                  </a:cubicBezTo>
                  <a:cubicBezTo>
                    <a:pt x="2326" y="5360"/>
                    <a:pt x="1693" y="3596"/>
                    <a:pt x="1506" y="1757"/>
                  </a:cubicBezTo>
                  <a:cubicBezTo>
                    <a:pt x="1453" y="1242"/>
                    <a:pt x="1438" y="725"/>
                    <a:pt x="1458" y="207"/>
                  </a:cubicBezTo>
                  <a:cubicBezTo>
                    <a:pt x="1465" y="111"/>
                    <a:pt x="1419" y="22"/>
                    <a:pt x="1316" y="3"/>
                  </a:cubicBezTo>
                  <a:cubicBezTo>
                    <a:pt x="1305" y="1"/>
                    <a:pt x="1294" y="0"/>
                    <a:pt x="12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" name="Google Shape;4235;p35">
              <a:extLst>
                <a:ext uri="{FF2B5EF4-FFF2-40B4-BE49-F238E27FC236}">
                  <a16:creationId xmlns:a16="http://schemas.microsoft.com/office/drawing/2014/main" id="{3AFD7965-BD99-54C1-69FC-FFED088977B1}"/>
                </a:ext>
              </a:extLst>
            </p:cNvPr>
            <p:cNvSpPr/>
            <p:nvPr/>
          </p:nvSpPr>
          <p:spPr>
            <a:xfrm>
              <a:off x="6458075" y="2892800"/>
              <a:ext cx="77150" cy="131425"/>
            </a:xfrm>
            <a:custGeom>
              <a:avLst/>
              <a:gdLst/>
              <a:ahLst/>
              <a:cxnLst/>
              <a:rect l="l" t="t" r="r" b="b"/>
              <a:pathLst>
                <a:path w="3086" h="5257" extrusionOk="0">
                  <a:moveTo>
                    <a:pt x="201" y="1"/>
                  </a:moveTo>
                  <a:cubicBezTo>
                    <a:pt x="147" y="1"/>
                    <a:pt x="92" y="25"/>
                    <a:pt x="58" y="65"/>
                  </a:cubicBezTo>
                  <a:cubicBezTo>
                    <a:pt x="0" y="130"/>
                    <a:pt x="12" y="245"/>
                    <a:pt x="80" y="312"/>
                  </a:cubicBezTo>
                  <a:cubicBezTo>
                    <a:pt x="1086" y="1359"/>
                    <a:pt x="1863" y="2601"/>
                    <a:pt x="2369" y="3963"/>
                  </a:cubicBezTo>
                  <a:cubicBezTo>
                    <a:pt x="2513" y="4348"/>
                    <a:pt x="2633" y="4743"/>
                    <a:pt x="2730" y="5145"/>
                  </a:cubicBezTo>
                  <a:cubicBezTo>
                    <a:pt x="2748" y="5217"/>
                    <a:pt x="2825" y="5257"/>
                    <a:pt x="2897" y="5257"/>
                  </a:cubicBezTo>
                  <a:cubicBezTo>
                    <a:pt x="2918" y="5257"/>
                    <a:pt x="2939" y="5253"/>
                    <a:pt x="2958" y="5246"/>
                  </a:cubicBezTo>
                  <a:cubicBezTo>
                    <a:pt x="3054" y="5210"/>
                    <a:pt x="3086" y="5114"/>
                    <a:pt x="3062" y="5022"/>
                  </a:cubicBezTo>
                  <a:cubicBezTo>
                    <a:pt x="2703" y="3569"/>
                    <a:pt x="2048" y="2204"/>
                    <a:pt x="1141" y="1015"/>
                  </a:cubicBezTo>
                  <a:cubicBezTo>
                    <a:pt x="881" y="673"/>
                    <a:pt x="602" y="349"/>
                    <a:pt x="304" y="43"/>
                  </a:cubicBezTo>
                  <a:cubicBezTo>
                    <a:pt x="276" y="14"/>
                    <a:pt x="239" y="1"/>
                    <a:pt x="2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" name="Google Shape;4236;p35">
              <a:extLst>
                <a:ext uri="{FF2B5EF4-FFF2-40B4-BE49-F238E27FC236}">
                  <a16:creationId xmlns:a16="http://schemas.microsoft.com/office/drawing/2014/main" id="{383D0DB6-E1AF-AB13-3BCA-0484E3BDC6EE}"/>
                </a:ext>
              </a:extLst>
            </p:cNvPr>
            <p:cNvSpPr/>
            <p:nvPr/>
          </p:nvSpPr>
          <p:spPr>
            <a:xfrm>
              <a:off x="6694225" y="2691250"/>
              <a:ext cx="148550" cy="133100"/>
            </a:xfrm>
            <a:custGeom>
              <a:avLst/>
              <a:gdLst/>
              <a:ahLst/>
              <a:cxnLst/>
              <a:rect l="l" t="t" r="r" b="b"/>
              <a:pathLst>
                <a:path w="5942" h="5324" extrusionOk="0">
                  <a:moveTo>
                    <a:pt x="225" y="0"/>
                  </a:moveTo>
                  <a:cubicBezTo>
                    <a:pt x="115" y="0"/>
                    <a:pt x="1" y="99"/>
                    <a:pt x="46" y="235"/>
                  </a:cubicBezTo>
                  <a:cubicBezTo>
                    <a:pt x="386" y="1205"/>
                    <a:pt x="915" y="2098"/>
                    <a:pt x="1601" y="2863"/>
                  </a:cubicBezTo>
                  <a:cubicBezTo>
                    <a:pt x="2292" y="3636"/>
                    <a:pt x="3120" y="4269"/>
                    <a:pt x="4044" y="4733"/>
                  </a:cubicBezTo>
                  <a:cubicBezTo>
                    <a:pt x="4566" y="4988"/>
                    <a:pt x="5113" y="5186"/>
                    <a:pt x="5678" y="5318"/>
                  </a:cubicBezTo>
                  <a:cubicBezTo>
                    <a:pt x="5694" y="5322"/>
                    <a:pt x="5710" y="5324"/>
                    <a:pt x="5724" y="5324"/>
                  </a:cubicBezTo>
                  <a:cubicBezTo>
                    <a:pt x="5909" y="5324"/>
                    <a:pt x="5941" y="5021"/>
                    <a:pt x="5738" y="4974"/>
                  </a:cubicBezTo>
                  <a:cubicBezTo>
                    <a:pt x="4785" y="4743"/>
                    <a:pt x="3885" y="4324"/>
                    <a:pt x="3093" y="3746"/>
                  </a:cubicBezTo>
                  <a:cubicBezTo>
                    <a:pt x="2299" y="3164"/>
                    <a:pt x="1620" y="2439"/>
                    <a:pt x="1093" y="1607"/>
                  </a:cubicBezTo>
                  <a:cubicBezTo>
                    <a:pt x="797" y="1137"/>
                    <a:pt x="559" y="634"/>
                    <a:pt x="379" y="112"/>
                  </a:cubicBezTo>
                  <a:cubicBezTo>
                    <a:pt x="350" y="34"/>
                    <a:pt x="288" y="0"/>
                    <a:pt x="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" name="Google Shape;4237;p35">
              <a:extLst>
                <a:ext uri="{FF2B5EF4-FFF2-40B4-BE49-F238E27FC236}">
                  <a16:creationId xmlns:a16="http://schemas.microsoft.com/office/drawing/2014/main" id="{2400D5D2-F840-947B-6A1E-3CEF550301D5}"/>
                </a:ext>
              </a:extLst>
            </p:cNvPr>
            <p:cNvSpPr/>
            <p:nvPr/>
          </p:nvSpPr>
          <p:spPr>
            <a:xfrm>
              <a:off x="5957000" y="2806100"/>
              <a:ext cx="159650" cy="201350"/>
            </a:xfrm>
            <a:custGeom>
              <a:avLst/>
              <a:gdLst/>
              <a:ahLst/>
              <a:cxnLst/>
              <a:rect l="l" t="t" r="r" b="b"/>
              <a:pathLst>
                <a:path w="6386" h="8054" extrusionOk="0">
                  <a:moveTo>
                    <a:pt x="6198" y="0"/>
                  </a:moveTo>
                  <a:cubicBezTo>
                    <a:pt x="6111" y="0"/>
                    <a:pt x="6035" y="60"/>
                    <a:pt x="6017" y="146"/>
                  </a:cubicBezTo>
                  <a:cubicBezTo>
                    <a:pt x="5401" y="2652"/>
                    <a:pt x="3998" y="4890"/>
                    <a:pt x="2012" y="6536"/>
                  </a:cubicBezTo>
                  <a:cubicBezTo>
                    <a:pt x="1738" y="6765"/>
                    <a:pt x="1452" y="6979"/>
                    <a:pt x="1158" y="7181"/>
                  </a:cubicBezTo>
                  <a:cubicBezTo>
                    <a:pt x="862" y="7383"/>
                    <a:pt x="508" y="7605"/>
                    <a:pt x="130" y="7713"/>
                  </a:cubicBezTo>
                  <a:cubicBezTo>
                    <a:pt x="41" y="7739"/>
                    <a:pt x="0" y="7857"/>
                    <a:pt x="29" y="7942"/>
                  </a:cubicBezTo>
                  <a:cubicBezTo>
                    <a:pt x="58" y="8012"/>
                    <a:pt x="126" y="8054"/>
                    <a:pt x="198" y="8054"/>
                  </a:cubicBezTo>
                  <a:cubicBezTo>
                    <a:pt x="217" y="8054"/>
                    <a:pt x="236" y="8051"/>
                    <a:pt x="255" y="8045"/>
                  </a:cubicBezTo>
                  <a:cubicBezTo>
                    <a:pt x="607" y="7942"/>
                    <a:pt x="927" y="7756"/>
                    <a:pt x="1230" y="7557"/>
                  </a:cubicBezTo>
                  <a:cubicBezTo>
                    <a:pt x="1533" y="7359"/>
                    <a:pt x="1769" y="7181"/>
                    <a:pt x="2027" y="6977"/>
                  </a:cubicBezTo>
                  <a:cubicBezTo>
                    <a:pt x="2547" y="6567"/>
                    <a:pt x="3030" y="6115"/>
                    <a:pt x="3478" y="5629"/>
                  </a:cubicBezTo>
                  <a:cubicBezTo>
                    <a:pt x="4881" y="4093"/>
                    <a:pt x="5875" y="2228"/>
                    <a:pt x="6366" y="206"/>
                  </a:cubicBezTo>
                  <a:cubicBezTo>
                    <a:pt x="6385" y="115"/>
                    <a:pt x="6311" y="19"/>
                    <a:pt x="6222" y="2"/>
                  </a:cubicBezTo>
                  <a:cubicBezTo>
                    <a:pt x="6214" y="1"/>
                    <a:pt x="6206" y="0"/>
                    <a:pt x="61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" name="Google Shape;4238;p35">
              <a:extLst>
                <a:ext uri="{FF2B5EF4-FFF2-40B4-BE49-F238E27FC236}">
                  <a16:creationId xmlns:a16="http://schemas.microsoft.com/office/drawing/2014/main" id="{10D3A2DE-911C-6461-AFE1-CA10839829DC}"/>
                </a:ext>
              </a:extLst>
            </p:cNvPr>
            <p:cNvSpPr/>
            <p:nvPr/>
          </p:nvSpPr>
          <p:spPr>
            <a:xfrm>
              <a:off x="6545850" y="2822775"/>
              <a:ext cx="104475" cy="114800"/>
            </a:xfrm>
            <a:custGeom>
              <a:avLst/>
              <a:gdLst/>
              <a:ahLst/>
              <a:cxnLst/>
              <a:rect l="l" t="t" r="r" b="b"/>
              <a:pathLst>
                <a:path w="4179" h="4592" extrusionOk="0">
                  <a:moveTo>
                    <a:pt x="201" y="0"/>
                  </a:moveTo>
                  <a:cubicBezTo>
                    <a:pt x="169" y="0"/>
                    <a:pt x="137" y="10"/>
                    <a:pt x="107" y="30"/>
                  </a:cubicBezTo>
                  <a:cubicBezTo>
                    <a:pt x="22" y="88"/>
                    <a:pt x="1" y="206"/>
                    <a:pt x="63" y="278"/>
                  </a:cubicBezTo>
                  <a:lnTo>
                    <a:pt x="2990" y="3578"/>
                  </a:lnTo>
                  <a:lnTo>
                    <a:pt x="3827" y="4519"/>
                  </a:lnTo>
                  <a:cubicBezTo>
                    <a:pt x="3867" y="4563"/>
                    <a:pt x="3923" y="4591"/>
                    <a:pt x="3978" y="4591"/>
                  </a:cubicBezTo>
                  <a:cubicBezTo>
                    <a:pt x="4010" y="4591"/>
                    <a:pt x="4042" y="4582"/>
                    <a:pt x="4070" y="4562"/>
                  </a:cubicBezTo>
                  <a:cubicBezTo>
                    <a:pt x="4143" y="4509"/>
                    <a:pt x="4179" y="4387"/>
                    <a:pt x="4114" y="4314"/>
                  </a:cubicBezTo>
                  <a:cubicBezTo>
                    <a:pt x="3139" y="3217"/>
                    <a:pt x="2162" y="2119"/>
                    <a:pt x="1185" y="1017"/>
                  </a:cubicBezTo>
                  <a:cubicBezTo>
                    <a:pt x="908" y="702"/>
                    <a:pt x="629" y="389"/>
                    <a:pt x="350" y="74"/>
                  </a:cubicBezTo>
                  <a:cubicBezTo>
                    <a:pt x="310" y="29"/>
                    <a:pt x="256" y="0"/>
                    <a:pt x="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" name="Google Shape;4239;p35">
              <a:extLst>
                <a:ext uri="{FF2B5EF4-FFF2-40B4-BE49-F238E27FC236}">
                  <a16:creationId xmlns:a16="http://schemas.microsoft.com/office/drawing/2014/main" id="{20B9408F-E334-E08D-D33D-CFF86D6456A4}"/>
                </a:ext>
              </a:extLst>
            </p:cNvPr>
            <p:cNvSpPr/>
            <p:nvPr/>
          </p:nvSpPr>
          <p:spPr>
            <a:xfrm>
              <a:off x="6664150" y="2959225"/>
              <a:ext cx="36975" cy="60275"/>
            </a:xfrm>
            <a:custGeom>
              <a:avLst/>
              <a:gdLst/>
              <a:ahLst/>
              <a:cxnLst/>
              <a:rect l="l" t="t" r="r" b="b"/>
              <a:pathLst>
                <a:path w="1479" h="2411" extrusionOk="0">
                  <a:moveTo>
                    <a:pt x="194" y="0"/>
                  </a:moveTo>
                  <a:cubicBezTo>
                    <a:pt x="155" y="0"/>
                    <a:pt x="116" y="11"/>
                    <a:pt x="87" y="31"/>
                  </a:cubicBezTo>
                  <a:cubicBezTo>
                    <a:pt x="20" y="79"/>
                    <a:pt x="0" y="192"/>
                    <a:pt x="46" y="276"/>
                  </a:cubicBezTo>
                  <a:lnTo>
                    <a:pt x="1148" y="2336"/>
                  </a:lnTo>
                  <a:cubicBezTo>
                    <a:pt x="1174" y="2387"/>
                    <a:pt x="1231" y="2411"/>
                    <a:pt x="1288" y="2411"/>
                  </a:cubicBezTo>
                  <a:cubicBezTo>
                    <a:pt x="1326" y="2411"/>
                    <a:pt x="1363" y="2400"/>
                    <a:pt x="1391" y="2380"/>
                  </a:cubicBezTo>
                  <a:cubicBezTo>
                    <a:pt x="1478" y="2320"/>
                    <a:pt x="1478" y="2221"/>
                    <a:pt x="1432" y="2137"/>
                  </a:cubicBezTo>
                  <a:lnTo>
                    <a:pt x="332" y="72"/>
                  </a:lnTo>
                  <a:cubicBezTo>
                    <a:pt x="306" y="22"/>
                    <a:pt x="250" y="0"/>
                    <a:pt x="1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" name="Google Shape;4240;p35">
              <a:extLst>
                <a:ext uri="{FF2B5EF4-FFF2-40B4-BE49-F238E27FC236}">
                  <a16:creationId xmlns:a16="http://schemas.microsoft.com/office/drawing/2014/main" id="{700B2414-DE54-52A8-5B5F-8A1E717822DF}"/>
                </a:ext>
              </a:extLst>
            </p:cNvPr>
            <p:cNvSpPr/>
            <p:nvPr/>
          </p:nvSpPr>
          <p:spPr>
            <a:xfrm>
              <a:off x="6563600" y="2873875"/>
              <a:ext cx="55250" cy="63900"/>
            </a:xfrm>
            <a:custGeom>
              <a:avLst/>
              <a:gdLst/>
              <a:ahLst/>
              <a:cxnLst/>
              <a:rect l="l" t="t" r="r" b="b"/>
              <a:pathLst>
                <a:path w="2210" h="2556" extrusionOk="0">
                  <a:moveTo>
                    <a:pt x="201" y="0"/>
                  </a:moveTo>
                  <a:cubicBezTo>
                    <a:pt x="169" y="0"/>
                    <a:pt x="137" y="10"/>
                    <a:pt x="107" y="32"/>
                  </a:cubicBezTo>
                  <a:cubicBezTo>
                    <a:pt x="25" y="92"/>
                    <a:pt x="1" y="203"/>
                    <a:pt x="63" y="275"/>
                  </a:cubicBezTo>
                  <a:cubicBezTo>
                    <a:pt x="687" y="983"/>
                    <a:pt x="1274" y="1719"/>
                    <a:pt x="1823" y="2482"/>
                  </a:cubicBezTo>
                  <a:cubicBezTo>
                    <a:pt x="1861" y="2534"/>
                    <a:pt x="1911" y="2555"/>
                    <a:pt x="1960" y="2555"/>
                  </a:cubicBezTo>
                  <a:cubicBezTo>
                    <a:pt x="2087" y="2555"/>
                    <a:pt x="2209" y="2412"/>
                    <a:pt x="2114" y="2280"/>
                  </a:cubicBezTo>
                  <a:cubicBezTo>
                    <a:pt x="1563" y="1515"/>
                    <a:pt x="975" y="781"/>
                    <a:pt x="350" y="75"/>
                  </a:cubicBezTo>
                  <a:cubicBezTo>
                    <a:pt x="310" y="30"/>
                    <a:pt x="256" y="0"/>
                    <a:pt x="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" name="Google Shape;4241;p35">
              <a:extLst>
                <a:ext uri="{FF2B5EF4-FFF2-40B4-BE49-F238E27FC236}">
                  <a16:creationId xmlns:a16="http://schemas.microsoft.com/office/drawing/2014/main" id="{43846E67-065D-4CB6-6711-86552E107CDF}"/>
                </a:ext>
              </a:extLst>
            </p:cNvPr>
            <p:cNvSpPr/>
            <p:nvPr/>
          </p:nvSpPr>
          <p:spPr>
            <a:xfrm>
              <a:off x="6628850" y="3031675"/>
              <a:ext cx="45200" cy="54375"/>
            </a:xfrm>
            <a:custGeom>
              <a:avLst/>
              <a:gdLst/>
              <a:ahLst/>
              <a:cxnLst/>
              <a:rect l="l" t="t" r="r" b="b"/>
              <a:pathLst>
                <a:path w="1808" h="2175" extrusionOk="0">
                  <a:moveTo>
                    <a:pt x="245" y="1"/>
                  </a:moveTo>
                  <a:cubicBezTo>
                    <a:pt x="123" y="1"/>
                    <a:pt x="1" y="142"/>
                    <a:pt x="89" y="278"/>
                  </a:cubicBezTo>
                  <a:cubicBezTo>
                    <a:pt x="507" y="911"/>
                    <a:pt x="965" y="1520"/>
                    <a:pt x="1458" y="2098"/>
                  </a:cubicBezTo>
                  <a:cubicBezTo>
                    <a:pt x="1496" y="2146"/>
                    <a:pt x="1549" y="2174"/>
                    <a:pt x="1604" y="2174"/>
                  </a:cubicBezTo>
                  <a:cubicBezTo>
                    <a:pt x="1637" y="2174"/>
                    <a:pt x="1670" y="2164"/>
                    <a:pt x="1701" y="2141"/>
                  </a:cubicBezTo>
                  <a:cubicBezTo>
                    <a:pt x="1778" y="2091"/>
                    <a:pt x="1807" y="1970"/>
                    <a:pt x="1744" y="1898"/>
                  </a:cubicBezTo>
                  <a:cubicBezTo>
                    <a:pt x="1253" y="1318"/>
                    <a:pt x="799" y="709"/>
                    <a:pt x="377" y="76"/>
                  </a:cubicBezTo>
                  <a:cubicBezTo>
                    <a:pt x="342" y="23"/>
                    <a:pt x="294" y="1"/>
                    <a:pt x="2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" name="Google Shape;4242;p35">
              <a:extLst>
                <a:ext uri="{FF2B5EF4-FFF2-40B4-BE49-F238E27FC236}">
                  <a16:creationId xmlns:a16="http://schemas.microsoft.com/office/drawing/2014/main" id="{AFB1B48A-76EF-C955-BDB2-D3D749D4A3E6}"/>
                </a:ext>
              </a:extLst>
            </p:cNvPr>
            <p:cNvSpPr/>
            <p:nvPr/>
          </p:nvSpPr>
          <p:spPr>
            <a:xfrm>
              <a:off x="6722325" y="2602450"/>
              <a:ext cx="104450" cy="97675"/>
            </a:xfrm>
            <a:custGeom>
              <a:avLst/>
              <a:gdLst/>
              <a:ahLst/>
              <a:cxnLst/>
              <a:rect l="l" t="t" r="r" b="b"/>
              <a:pathLst>
                <a:path w="4178" h="3907" extrusionOk="0">
                  <a:moveTo>
                    <a:pt x="203" y="1"/>
                  </a:moveTo>
                  <a:cubicBezTo>
                    <a:pt x="168" y="1"/>
                    <a:pt x="133" y="11"/>
                    <a:pt x="102" y="32"/>
                  </a:cubicBezTo>
                  <a:cubicBezTo>
                    <a:pt x="30" y="83"/>
                    <a:pt x="1" y="203"/>
                    <a:pt x="61" y="276"/>
                  </a:cubicBezTo>
                  <a:cubicBezTo>
                    <a:pt x="910" y="1332"/>
                    <a:pt x="1863" y="2300"/>
                    <a:pt x="2906" y="3166"/>
                  </a:cubicBezTo>
                  <a:cubicBezTo>
                    <a:pt x="3197" y="3409"/>
                    <a:pt x="3498" y="3645"/>
                    <a:pt x="3803" y="3871"/>
                  </a:cubicBezTo>
                  <a:cubicBezTo>
                    <a:pt x="3838" y="3896"/>
                    <a:pt x="3874" y="3907"/>
                    <a:pt x="3909" y="3907"/>
                  </a:cubicBezTo>
                  <a:cubicBezTo>
                    <a:pt x="4057" y="3907"/>
                    <a:pt x="4177" y="3710"/>
                    <a:pt x="4027" y="3599"/>
                  </a:cubicBezTo>
                  <a:cubicBezTo>
                    <a:pt x="2961" y="2815"/>
                    <a:pt x="1974" y="1922"/>
                    <a:pt x="1086" y="940"/>
                  </a:cubicBezTo>
                  <a:cubicBezTo>
                    <a:pt x="833" y="658"/>
                    <a:pt x="585" y="369"/>
                    <a:pt x="350" y="73"/>
                  </a:cubicBezTo>
                  <a:cubicBezTo>
                    <a:pt x="314" y="26"/>
                    <a:pt x="259" y="1"/>
                    <a:pt x="2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" name="Google Shape;4243;p35">
              <a:extLst>
                <a:ext uri="{FF2B5EF4-FFF2-40B4-BE49-F238E27FC236}">
                  <a16:creationId xmlns:a16="http://schemas.microsoft.com/office/drawing/2014/main" id="{09417418-178D-65FC-08F2-82DBD0FDD56C}"/>
                </a:ext>
              </a:extLst>
            </p:cNvPr>
            <p:cNvSpPr/>
            <p:nvPr/>
          </p:nvSpPr>
          <p:spPr>
            <a:xfrm>
              <a:off x="6841900" y="2712650"/>
              <a:ext cx="65100" cy="50325"/>
            </a:xfrm>
            <a:custGeom>
              <a:avLst/>
              <a:gdLst/>
              <a:ahLst/>
              <a:cxnLst/>
              <a:rect l="l" t="t" r="r" b="b"/>
              <a:pathLst>
                <a:path w="2604" h="2013" extrusionOk="0">
                  <a:moveTo>
                    <a:pt x="253" y="1"/>
                  </a:moveTo>
                  <a:cubicBezTo>
                    <a:pt x="115" y="1"/>
                    <a:pt x="1" y="195"/>
                    <a:pt x="135" y="318"/>
                  </a:cubicBezTo>
                  <a:cubicBezTo>
                    <a:pt x="811" y="926"/>
                    <a:pt x="1533" y="1482"/>
                    <a:pt x="2298" y="1976"/>
                  </a:cubicBezTo>
                  <a:cubicBezTo>
                    <a:pt x="2335" y="1999"/>
                    <a:pt x="2377" y="2013"/>
                    <a:pt x="2418" y="2013"/>
                  </a:cubicBezTo>
                  <a:cubicBezTo>
                    <a:pt x="2464" y="2013"/>
                    <a:pt x="2509" y="1995"/>
                    <a:pt x="2544" y="1954"/>
                  </a:cubicBezTo>
                  <a:cubicBezTo>
                    <a:pt x="2599" y="1887"/>
                    <a:pt x="2604" y="1754"/>
                    <a:pt x="2524" y="1704"/>
                  </a:cubicBezTo>
                  <a:cubicBezTo>
                    <a:pt x="1759" y="1210"/>
                    <a:pt x="1035" y="657"/>
                    <a:pt x="361" y="46"/>
                  </a:cubicBezTo>
                  <a:cubicBezTo>
                    <a:pt x="326" y="14"/>
                    <a:pt x="288" y="1"/>
                    <a:pt x="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" name="Google Shape;4244;p35">
              <a:extLst>
                <a:ext uri="{FF2B5EF4-FFF2-40B4-BE49-F238E27FC236}">
                  <a16:creationId xmlns:a16="http://schemas.microsoft.com/office/drawing/2014/main" id="{974DBBDC-33BE-B25F-630C-09EF30CF1E5A}"/>
                </a:ext>
              </a:extLst>
            </p:cNvPr>
            <p:cNvSpPr/>
            <p:nvPr/>
          </p:nvSpPr>
          <p:spPr>
            <a:xfrm>
              <a:off x="6812975" y="2717850"/>
              <a:ext cx="56850" cy="43550"/>
            </a:xfrm>
            <a:custGeom>
              <a:avLst/>
              <a:gdLst/>
              <a:ahLst/>
              <a:cxnLst/>
              <a:rect l="l" t="t" r="r" b="b"/>
              <a:pathLst>
                <a:path w="2274" h="1742" extrusionOk="0">
                  <a:moveTo>
                    <a:pt x="251" y="1"/>
                  </a:moveTo>
                  <a:cubicBezTo>
                    <a:pt x="114" y="1"/>
                    <a:pt x="1" y="194"/>
                    <a:pt x="134" y="314"/>
                  </a:cubicBezTo>
                  <a:cubicBezTo>
                    <a:pt x="714" y="832"/>
                    <a:pt x="1337" y="1303"/>
                    <a:pt x="1994" y="1722"/>
                  </a:cubicBezTo>
                  <a:cubicBezTo>
                    <a:pt x="2015" y="1735"/>
                    <a:pt x="2038" y="1741"/>
                    <a:pt x="2062" y="1741"/>
                  </a:cubicBezTo>
                  <a:cubicBezTo>
                    <a:pt x="2130" y="1741"/>
                    <a:pt x="2201" y="1695"/>
                    <a:pt x="2228" y="1638"/>
                  </a:cubicBezTo>
                  <a:cubicBezTo>
                    <a:pt x="2273" y="1542"/>
                    <a:pt x="2225" y="1455"/>
                    <a:pt x="2143" y="1402"/>
                  </a:cubicBezTo>
                  <a:cubicBezTo>
                    <a:pt x="1513" y="1000"/>
                    <a:pt x="916" y="548"/>
                    <a:pt x="360" y="47"/>
                  </a:cubicBezTo>
                  <a:cubicBezTo>
                    <a:pt x="325" y="15"/>
                    <a:pt x="287" y="1"/>
                    <a:pt x="2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" name="Google Shape;4245;p35">
              <a:extLst>
                <a:ext uri="{FF2B5EF4-FFF2-40B4-BE49-F238E27FC236}">
                  <a16:creationId xmlns:a16="http://schemas.microsoft.com/office/drawing/2014/main" id="{E542EB2C-C998-816A-FF7D-88403CC2B879}"/>
                </a:ext>
              </a:extLst>
            </p:cNvPr>
            <p:cNvSpPr/>
            <p:nvPr/>
          </p:nvSpPr>
          <p:spPr>
            <a:xfrm>
              <a:off x="6721150" y="2467350"/>
              <a:ext cx="109275" cy="66475"/>
            </a:xfrm>
            <a:custGeom>
              <a:avLst/>
              <a:gdLst/>
              <a:ahLst/>
              <a:cxnLst/>
              <a:rect l="l" t="t" r="r" b="b"/>
              <a:pathLst>
                <a:path w="4371" h="2659" extrusionOk="0">
                  <a:moveTo>
                    <a:pt x="264" y="0"/>
                  </a:moveTo>
                  <a:cubicBezTo>
                    <a:pt x="118" y="0"/>
                    <a:pt x="1" y="198"/>
                    <a:pt x="146" y="310"/>
                  </a:cubicBezTo>
                  <a:cubicBezTo>
                    <a:pt x="1080" y="1030"/>
                    <a:pt x="2079" y="1663"/>
                    <a:pt x="3126" y="2202"/>
                  </a:cubicBezTo>
                  <a:cubicBezTo>
                    <a:pt x="3427" y="2356"/>
                    <a:pt x="3732" y="2503"/>
                    <a:pt x="4038" y="2642"/>
                  </a:cubicBezTo>
                  <a:cubicBezTo>
                    <a:pt x="4064" y="2654"/>
                    <a:pt x="4088" y="2659"/>
                    <a:pt x="4112" y="2659"/>
                  </a:cubicBezTo>
                  <a:cubicBezTo>
                    <a:pt x="4277" y="2659"/>
                    <a:pt x="4371" y="2404"/>
                    <a:pt x="4190" y="2322"/>
                  </a:cubicBezTo>
                  <a:cubicBezTo>
                    <a:pt x="3135" y="1848"/>
                    <a:pt x="2127" y="1280"/>
                    <a:pt x="1174" y="625"/>
                  </a:cubicBezTo>
                  <a:cubicBezTo>
                    <a:pt x="900" y="440"/>
                    <a:pt x="632" y="240"/>
                    <a:pt x="370" y="38"/>
                  </a:cubicBezTo>
                  <a:cubicBezTo>
                    <a:pt x="335" y="12"/>
                    <a:pt x="299" y="0"/>
                    <a:pt x="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" name="Google Shape;4246;p35">
              <a:extLst>
                <a:ext uri="{FF2B5EF4-FFF2-40B4-BE49-F238E27FC236}">
                  <a16:creationId xmlns:a16="http://schemas.microsoft.com/office/drawing/2014/main" id="{5F2F7554-0D60-97BD-9610-B6DDB1D88D2E}"/>
                </a:ext>
              </a:extLst>
            </p:cNvPr>
            <p:cNvSpPr/>
            <p:nvPr/>
          </p:nvSpPr>
          <p:spPr>
            <a:xfrm>
              <a:off x="6872025" y="2547725"/>
              <a:ext cx="85700" cy="27325"/>
            </a:xfrm>
            <a:custGeom>
              <a:avLst/>
              <a:gdLst/>
              <a:ahLst/>
              <a:cxnLst/>
              <a:rect l="l" t="t" r="r" b="b"/>
              <a:pathLst>
                <a:path w="3428" h="1093" extrusionOk="0">
                  <a:moveTo>
                    <a:pt x="184" y="1"/>
                  </a:moveTo>
                  <a:cubicBezTo>
                    <a:pt x="106" y="1"/>
                    <a:pt x="30" y="71"/>
                    <a:pt x="15" y="149"/>
                  </a:cubicBezTo>
                  <a:cubicBezTo>
                    <a:pt x="1" y="236"/>
                    <a:pt x="68" y="325"/>
                    <a:pt x="159" y="354"/>
                  </a:cubicBezTo>
                  <a:cubicBezTo>
                    <a:pt x="1153" y="619"/>
                    <a:pt x="2155" y="864"/>
                    <a:pt x="3163" y="1088"/>
                  </a:cubicBezTo>
                  <a:cubicBezTo>
                    <a:pt x="3177" y="1091"/>
                    <a:pt x="3190" y="1092"/>
                    <a:pt x="3203" y="1092"/>
                  </a:cubicBezTo>
                  <a:cubicBezTo>
                    <a:pt x="3388" y="1092"/>
                    <a:pt x="3428" y="784"/>
                    <a:pt x="3221" y="739"/>
                  </a:cubicBezTo>
                  <a:cubicBezTo>
                    <a:pt x="2215" y="517"/>
                    <a:pt x="1213" y="272"/>
                    <a:pt x="217" y="5"/>
                  </a:cubicBezTo>
                  <a:cubicBezTo>
                    <a:pt x="206" y="2"/>
                    <a:pt x="195" y="1"/>
                    <a:pt x="1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" name="Google Shape;4247;p35">
              <a:extLst>
                <a:ext uri="{FF2B5EF4-FFF2-40B4-BE49-F238E27FC236}">
                  <a16:creationId xmlns:a16="http://schemas.microsoft.com/office/drawing/2014/main" id="{B367F13F-1A4A-2F1F-387F-89A9E7B12182}"/>
                </a:ext>
              </a:extLst>
            </p:cNvPr>
            <p:cNvSpPr/>
            <p:nvPr/>
          </p:nvSpPr>
          <p:spPr>
            <a:xfrm>
              <a:off x="6857175" y="2562625"/>
              <a:ext cx="60600" cy="20275"/>
            </a:xfrm>
            <a:custGeom>
              <a:avLst/>
              <a:gdLst/>
              <a:ahLst/>
              <a:cxnLst/>
              <a:rect l="l" t="t" r="r" b="b"/>
              <a:pathLst>
                <a:path w="2424" h="811" extrusionOk="0">
                  <a:moveTo>
                    <a:pt x="247" y="1"/>
                  </a:moveTo>
                  <a:cubicBezTo>
                    <a:pt x="89" y="1"/>
                    <a:pt x="0" y="251"/>
                    <a:pt x="173" y="340"/>
                  </a:cubicBezTo>
                  <a:cubicBezTo>
                    <a:pt x="790" y="650"/>
                    <a:pt x="1468" y="811"/>
                    <a:pt x="2157" y="811"/>
                  </a:cubicBezTo>
                  <a:cubicBezTo>
                    <a:pt x="2191" y="811"/>
                    <a:pt x="2226" y="810"/>
                    <a:pt x="2260" y="810"/>
                  </a:cubicBezTo>
                  <a:cubicBezTo>
                    <a:pt x="2351" y="807"/>
                    <a:pt x="2424" y="704"/>
                    <a:pt x="2416" y="617"/>
                  </a:cubicBezTo>
                  <a:cubicBezTo>
                    <a:pt x="2407" y="532"/>
                    <a:pt x="2323" y="458"/>
                    <a:pt x="2228" y="458"/>
                  </a:cubicBezTo>
                  <a:cubicBezTo>
                    <a:pt x="2227" y="458"/>
                    <a:pt x="2225" y="458"/>
                    <a:pt x="2224" y="458"/>
                  </a:cubicBezTo>
                  <a:cubicBezTo>
                    <a:pt x="2199" y="459"/>
                    <a:pt x="2175" y="459"/>
                    <a:pt x="2150" y="459"/>
                  </a:cubicBezTo>
                  <a:cubicBezTo>
                    <a:pt x="1516" y="459"/>
                    <a:pt x="890" y="310"/>
                    <a:pt x="325" y="20"/>
                  </a:cubicBezTo>
                  <a:cubicBezTo>
                    <a:pt x="298" y="7"/>
                    <a:pt x="272" y="1"/>
                    <a:pt x="2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" name="Google Shape;4248;p35">
              <a:extLst>
                <a:ext uri="{FF2B5EF4-FFF2-40B4-BE49-F238E27FC236}">
                  <a16:creationId xmlns:a16="http://schemas.microsoft.com/office/drawing/2014/main" id="{0DB69086-5D94-E758-112C-E9982B172316}"/>
                </a:ext>
              </a:extLst>
            </p:cNvPr>
            <p:cNvSpPr/>
            <p:nvPr/>
          </p:nvSpPr>
          <p:spPr>
            <a:xfrm>
              <a:off x="6552175" y="2331525"/>
              <a:ext cx="64775" cy="10575"/>
            </a:xfrm>
            <a:custGeom>
              <a:avLst/>
              <a:gdLst/>
              <a:ahLst/>
              <a:cxnLst/>
              <a:rect l="l" t="t" r="r" b="b"/>
              <a:pathLst>
                <a:path w="2591" h="423" extrusionOk="0">
                  <a:moveTo>
                    <a:pt x="2400" y="0"/>
                  </a:moveTo>
                  <a:cubicBezTo>
                    <a:pt x="2397" y="0"/>
                    <a:pt x="2393" y="1"/>
                    <a:pt x="2390" y="1"/>
                  </a:cubicBezTo>
                  <a:lnTo>
                    <a:pt x="169" y="73"/>
                  </a:lnTo>
                  <a:cubicBezTo>
                    <a:pt x="73" y="75"/>
                    <a:pt x="0" y="174"/>
                    <a:pt x="10" y="265"/>
                  </a:cubicBezTo>
                  <a:cubicBezTo>
                    <a:pt x="22" y="356"/>
                    <a:pt x="101" y="422"/>
                    <a:pt x="193" y="422"/>
                  </a:cubicBezTo>
                  <a:cubicBezTo>
                    <a:pt x="196" y="422"/>
                    <a:pt x="199" y="422"/>
                    <a:pt x="203" y="422"/>
                  </a:cubicBezTo>
                  <a:lnTo>
                    <a:pt x="2426" y="350"/>
                  </a:lnTo>
                  <a:cubicBezTo>
                    <a:pt x="2518" y="345"/>
                    <a:pt x="2590" y="246"/>
                    <a:pt x="2580" y="157"/>
                  </a:cubicBezTo>
                  <a:cubicBezTo>
                    <a:pt x="2573" y="69"/>
                    <a:pt x="2492" y="0"/>
                    <a:pt x="24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" name="Google Shape;4249;p35">
              <a:extLst>
                <a:ext uri="{FF2B5EF4-FFF2-40B4-BE49-F238E27FC236}">
                  <a16:creationId xmlns:a16="http://schemas.microsoft.com/office/drawing/2014/main" id="{019B2E11-BCD5-889D-A62C-FC297651DC31}"/>
                </a:ext>
              </a:extLst>
            </p:cNvPr>
            <p:cNvSpPr/>
            <p:nvPr/>
          </p:nvSpPr>
          <p:spPr>
            <a:xfrm>
              <a:off x="6328400" y="2300250"/>
              <a:ext cx="31250" cy="110325"/>
            </a:xfrm>
            <a:custGeom>
              <a:avLst/>
              <a:gdLst/>
              <a:ahLst/>
              <a:cxnLst/>
              <a:rect l="l" t="t" r="r" b="b"/>
              <a:pathLst>
                <a:path w="1250" h="4413" extrusionOk="0">
                  <a:moveTo>
                    <a:pt x="248" y="0"/>
                  </a:moveTo>
                  <a:cubicBezTo>
                    <a:pt x="123" y="0"/>
                    <a:pt x="1" y="144"/>
                    <a:pt x="92" y="279"/>
                  </a:cubicBezTo>
                  <a:cubicBezTo>
                    <a:pt x="687" y="1158"/>
                    <a:pt x="908" y="2267"/>
                    <a:pt x="713" y="3312"/>
                  </a:cubicBezTo>
                  <a:cubicBezTo>
                    <a:pt x="660" y="3603"/>
                    <a:pt x="574" y="3889"/>
                    <a:pt x="456" y="4164"/>
                  </a:cubicBezTo>
                  <a:cubicBezTo>
                    <a:pt x="397" y="4301"/>
                    <a:pt x="516" y="4412"/>
                    <a:pt x="630" y="4412"/>
                  </a:cubicBezTo>
                  <a:cubicBezTo>
                    <a:pt x="688" y="4412"/>
                    <a:pt x="745" y="4383"/>
                    <a:pt x="776" y="4313"/>
                  </a:cubicBezTo>
                  <a:cubicBezTo>
                    <a:pt x="1236" y="3254"/>
                    <a:pt x="1250" y="2022"/>
                    <a:pt x="836" y="946"/>
                  </a:cubicBezTo>
                  <a:cubicBezTo>
                    <a:pt x="716" y="640"/>
                    <a:pt x="564" y="347"/>
                    <a:pt x="381" y="75"/>
                  </a:cubicBezTo>
                  <a:cubicBezTo>
                    <a:pt x="345" y="22"/>
                    <a:pt x="296" y="0"/>
                    <a:pt x="2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" name="Google Shape;4250;p35">
              <a:extLst>
                <a:ext uri="{FF2B5EF4-FFF2-40B4-BE49-F238E27FC236}">
                  <a16:creationId xmlns:a16="http://schemas.microsoft.com/office/drawing/2014/main" id="{7C16178D-25CC-918A-09D6-563D3C5AD6A7}"/>
                </a:ext>
              </a:extLst>
            </p:cNvPr>
            <p:cNvSpPr/>
            <p:nvPr/>
          </p:nvSpPr>
          <p:spPr>
            <a:xfrm>
              <a:off x="6299050" y="2242725"/>
              <a:ext cx="23300" cy="36100"/>
            </a:xfrm>
            <a:custGeom>
              <a:avLst/>
              <a:gdLst/>
              <a:ahLst/>
              <a:cxnLst/>
              <a:rect l="l" t="t" r="r" b="b"/>
              <a:pathLst>
                <a:path w="932" h="1444" extrusionOk="0">
                  <a:moveTo>
                    <a:pt x="209" y="0"/>
                  </a:moveTo>
                  <a:cubicBezTo>
                    <a:pt x="189" y="0"/>
                    <a:pt x="168" y="5"/>
                    <a:pt x="147" y="15"/>
                  </a:cubicBezTo>
                  <a:cubicBezTo>
                    <a:pt x="56" y="56"/>
                    <a:pt x="0" y="150"/>
                    <a:pt x="41" y="239"/>
                  </a:cubicBezTo>
                  <a:cubicBezTo>
                    <a:pt x="217" y="600"/>
                    <a:pt x="388" y="966"/>
                    <a:pt x="559" y="1327"/>
                  </a:cubicBezTo>
                  <a:cubicBezTo>
                    <a:pt x="589" y="1392"/>
                    <a:pt x="654" y="1443"/>
                    <a:pt x="726" y="1443"/>
                  </a:cubicBezTo>
                  <a:cubicBezTo>
                    <a:pt x="746" y="1443"/>
                    <a:pt x="767" y="1439"/>
                    <a:pt x="787" y="1430"/>
                  </a:cubicBezTo>
                  <a:cubicBezTo>
                    <a:pt x="869" y="1394"/>
                    <a:pt x="932" y="1293"/>
                    <a:pt x="891" y="1201"/>
                  </a:cubicBezTo>
                  <a:lnTo>
                    <a:pt x="373" y="116"/>
                  </a:lnTo>
                  <a:cubicBezTo>
                    <a:pt x="342" y="51"/>
                    <a:pt x="278" y="0"/>
                    <a:pt x="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" name="Google Shape;4251;p35">
              <a:extLst>
                <a:ext uri="{FF2B5EF4-FFF2-40B4-BE49-F238E27FC236}">
                  <a16:creationId xmlns:a16="http://schemas.microsoft.com/office/drawing/2014/main" id="{740325DE-EDD8-464C-136F-6615AAE06E16}"/>
                </a:ext>
              </a:extLst>
            </p:cNvPr>
            <p:cNvSpPr/>
            <p:nvPr/>
          </p:nvSpPr>
          <p:spPr>
            <a:xfrm>
              <a:off x="6298150" y="2309350"/>
              <a:ext cx="21675" cy="50875"/>
            </a:xfrm>
            <a:custGeom>
              <a:avLst/>
              <a:gdLst/>
              <a:ahLst/>
              <a:cxnLst/>
              <a:rect l="l" t="t" r="r" b="b"/>
              <a:pathLst>
                <a:path w="867" h="2035" extrusionOk="0">
                  <a:moveTo>
                    <a:pt x="188" y="1"/>
                  </a:moveTo>
                  <a:cubicBezTo>
                    <a:pt x="167" y="1"/>
                    <a:pt x="147" y="4"/>
                    <a:pt x="128" y="12"/>
                  </a:cubicBezTo>
                  <a:cubicBezTo>
                    <a:pt x="44" y="43"/>
                    <a:pt x="0" y="146"/>
                    <a:pt x="24" y="238"/>
                  </a:cubicBezTo>
                  <a:cubicBezTo>
                    <a:pt x="186" y="799"/>
                    <a:pt x="345" y="1359"/>
                    <a:pt x="506" y="1923"/>
                  </a:cubicBezTo>
                  <a:cubicBezTo>
                    <a:pt x="526" y="1992"/>
                    <a:pt x="602" y="2035"/>
                    <a:pt x="674" y="2035"/>
                  </a:cubicBezTo>
                  <a:cubicBezTo>
                    <a:pt x="695" y="2035"/>
                    <a:pt x="716" y="2031"/>
                    <a:pt x="734" y="2024"/>
                  </a:cubicBezTo>
                  <a:cubicBezTo>
                    <a:pt x="821" y="1988"/>
                    <a:pt x="867" y="1889"/>
                    <a:pt x="835" y="1797"/>
                  </a:cubicBezTo>
                  <a:lnTo>
                    <a:pt x="354" y="113"/>
                  </a:lnTo>
                  <a:cubicBezTo>
                    <a:pt x="334" y="44"/>
                    <a:pt x="259" y="1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" name="Google Shape;4252;p35">
              <a:extLst>
                <a:ext uri="{FF2B5EF4-FFF2-40B4-BE49-F238E27FC236}">
                  <a16:creationId xmlns:a16="http://schemas.microsoft.com/office/drawing/2014/main" id="{1151B3F9-3D9B-6806-ABE8-179811E972CD}"/>
                </a:ext>
              </a:extLst>
            </p:cNvPr>
            <p:cNvSpPr/>
            <p:nvPr/>
          </p:nvSpPr>
          <p:spPr>
            <a:xfrm>
              <a:off x="6030575" y="2423850"/>
              <a:ext cx="154950" cy="51925"/>
            </a:xfrm>
            <a:custGeom>
              <a:avLst/>
              <a:gdLst/>
              <a:ahLst/>
              <a:cxnLst/>
              <a:rect l="l" t="t" r="r" b="b"/>
              <a:pathLst>
                <a:path w="6198" h="2077" extrusionOk="0">
                  <a:moveTo>
                    <a:pt x="203" y="0"/>
                  </a:moveTo>
                  <a:cubicBezTo>
                    <a:pt x="137" y="0"/>
                    <a:pt x="70" y="43"/>
                    <a:pt x="42" y="103"/>
                  </a:cubicBezTo>
                  <a:cubicBezTo>
                    <a:pt x="1" y="185"/>
                    <a:pt x="44" y="291"/>
                    <a:pt x="126" y="339"/>
                  </a:cubicBezTo>
                  <a:cubicBezTo>
                    <a:pt x="1517" y="1136"/>
                    <a:pt x="3043" y="1675"/>
                    <a:pt x="4629" y="1930"/>
                  </a:cubicBezTo>
                  <a:cubicBezTo>
                    <a:pt x="5076" y="2002"/>
                    <a:pt x="5524" y="2050"/>
                    <a:pt x="5977" y="2077"/>
                  </a:cubicBezTo>
                  <a:cubicBezTo>
                    <a:pt x="5981" y="2077"/>
                    <a:pt x="5986" y="2077"/>
                    <a:pt x="5990" y="2077"/>
                  </a:cubicBezTo>
                  <a:cubicBezTo>
                    <a:pt x="6081" y="2077"/>
                    <a:pt x="6163" y="2031"/>
                    <a:pt x="6181" y="1932"/>
                  </a:cubicBezTo>
                  <a:cubicBezTo>
                    <a:pt x="6198" y="1829"/>
                    <a:pt x="6133" y="1735"/>
                    <a:pt x="6037" y="1728"/>
                  </a:cubicBezTo>
                  <a:cubicBezTo>
                    <a:pt x="4460" y="1641"/>
                    <a:pt x="2913" y="1268"/>
                    <a:pt x="1469" y="625"/>
                  </a:cubicBezTo>
                  <a:cubicBezTo>
                    <a:pt x="1060" y="442"/>
                    <a:pt x="663" y="240"/>
                    <a:pt x="275" y="19"/>
                  </a:cubicBezTo>
                  <a:cubicBezTo>
                    <a:pt x="252" y="6"/>
                    <a:pt x="228" y="0"/>
                    <a:pt x="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" name="Google Shape;4253;p35">
              <a:extLst>
                <a:ext uri="{FF2B5EF4-FFF2-40B4-BE49-F238E27FC236}">
                  <a16:creationId xmlns:a16="http://schemas.microsoft.com/office/drawing/2014/main" id="{2AA204E6-00B2-E8AD-66DD-7319E7F51F49}"/>
                </a:ext>
              </a:extLst>
            </p:cNvPr>
            <p:cNvSpPr/>
            <p:nvPr/>
          </p:nvSpPr>
          <p:spPr>
            <a:xfrm>
              <a:off x="6074750" y="2478975"/>
              <a:ext cx="58150" cy="13975"/>
            </a:xfrm>
            <a:custGeom>
              <a:avLst/>
              <a:gdLst/>
              <a:ahLst/>
              <a:cxnLst/>
              <a:rect l="l" t="t" r="r" b="b"/>
              <a:pathLst>
                <a:path w="2326" h="559" extrusionOk="0">
                  <a:moveTo>
                    <a:pt x="185" y="0"/>
                  </a:moveTo>
                  <a:cubicBezTo>
                    <a:pt x="103" y="0"/>
                    <a:pt x="30" y="72"/>
                    <a:pt x="15" y="148"/>
                  </a:cubicBezTo>
                  <a:cubicBezTo>
                    <a:pt x="0" y="235"/>
                    <a:pt x="68" y="329"/>
                    <a:pt x="157" y="353"/>
                  </a:cubicBezTo>
                  <a:cubicBezTo>
                    <a:pt x="719" y="489"/>
                    <a:pt x="1295" y="558"/>
                    <a:pt x="1872" y="558"/>
                  </a:cubicBezTo>
                  <a:cubicBezTo>
                    <a:pt x="1967" y="558"/>
                    <a:pt x="2062" y="556"/>
                    <a:pt x="2157" y="553"/>
                  </a:cubicBezTo>
                  <a:cubicBezTo>
                    <a:pt x="2253" y="548"/>
                    <a:pt x="2325" y="449"/>
                    <a:pt x="2318" y="360"/>
                  </a:cubicBezTo>
                  <a:cubicBezTo>
                    <a:pt x="2304" y="269"/>
                    <a:pt x="2227" y="203"/>
                    <a:pt x="2139" y="203"/>
                  </a:cubicBezTo>
                  <a:cubicBezTo>
                    <a:pt x="2135" y="203"/>
                    <a:pt x="2130" y="203"/>
                    <a:pt x="2125" y="204"/>
                  </a:cubicBezTo>
                  <a:cubicBezTo>
                    <a:pt x="2047" y="206"/>
                    <a:pt x="1969" y="208"/>
                    <a:pt x="1891" y="208"/>
                  </a:cubicBezTo>
                  <a:cubicBezTo>
                    <a:pt x="1327" y="208"/>
                    <a:pt x="764" y="139"/>
                    <a:pt x="217" y="4"/>
                  </a:cubicBezTo>
                  <a:cubicBezTo>
                    <a:pt x="206" y="2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" name="Google Shape;4254;p35">
              <a:extLst>
                <a:ext uri="{FF2B5EF4-FFF2-40B4-BE49-F238E27FC236}">
                  <a16:creationId xmlns:a16="http://schemas.microsoft.com/office/drawing/2014/main" id="{D8DF0643-3239-994B-A844-1E1BE1CB95DD}"/>
                </a:ext>
              </a:extLst>
            </p:cNvPr>
            <p:cNvSpPr/>
            <p:nvPr/>
          </p:nvSpPr>
          <p:spPr>
            <a:xfrm>
              <a:off x="6016950" y="2692475"/>
              <a:ext cx="71350" cy="94850"/>
            </a:xfrm>
            <a:custGeom>
              <a:avLst/>
              <a:gdLst/>
              <a:ahLst/>
              <a:cxnLst/>
              <a:rect l="l" t="t" r="r" b="b"/>
              <a:pathLst>
                <a:path w="2854" h="3794" extrusionOk="0">
                  <a:moveTo>
                    <a:pt x="2620" y="1"/>
                  </a:moveTo>
                  <a:cubicBezTo>
                    <a:pt x="2561" y="1"/>
                    <a:pt x="2502" y="30"/>
                    <a:pt x="2469" y="99"/>
                  </a:cubicBezTo>
                  <a:cubicBezTo>
                    <a:pt x="1999" y="1067"/>
                    <a:pt x="1419" y="1977"/>
                    <a:pt x="736" y="2809"/>
                  </a:cubicBezTo>
                  <a:cubicBezTo>
                    <a:pt x="536" y="3050"/>
                    <a:pt x="329" y="3283"/>
                    <a:pt x="115" y="3510"/>
                  </a:cubicBezTo>
                  <a:cubicBezTo>
                    <a:pt x="1" y="3635"/>
                    <a:pt x="125" y="3794"/>
                    <a:pt x="260" y="3794"/>
                  </a:cubicBezTo>
                  <a:cubicBezTo>
                    <a:pt x="304" y="3794"/>
                    <a:pt x="349" y="3777"/>
                    <a:pt x="387" y="3736"/>
                  </a:cubicBezTo>
                  <a:cubicBezTo>
                    <a:pt x="1147" y="2930"/>
                    <a:pt x="1809" y="2037"/>
                    <a:pt x="2356" y="1074"/>
                  </a:cubicBezTo>
                  <a:cubicBezTo>
                    <a:pt x="2507" y="802"/>
                    <a:pt x="2652" y="528"/>
                    <a:pt x="2786" y="246"/>
                  </a:cubicBezTo>
                  <a:cubicBezTo>
                    <a:pt x="2853" y="111"/>
                    <a:pt x="2736" y="1"/>
                    <a:pt x="26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" name="Google Shape;4255;p35">
              <a:extLst>
                <a:ext uri="{FF2B5EF4-FFF2-40B4-BE49-F238E27FC236}">
                  <a16:creationId xmlns:a16="http://schemas.microsoft.com/office/drawing/2014/main" id="{446F7FA0-AD2E-12DD-2A71-805A7157CD32}"/>
                </a:ext>
              </a:extLst>
            </p:cNvPr>
            <p:cNvSpPr/>
            <p:nvPr/>
          </p:nvSpPr>
          <p:spPr>
            <a:xfrm>
              <a:off x="5972050" y="2791675"/>
              <a:ext cx="42225" cy="39625"/>
            </a:xfrm>
            <a:custGeom>
              <a:avLst/>
              <a:gdLst/>
              <a:ahLst/>
              <a:cxnLst/>
              <a:rect l="l" t="t" r="r" b="b"/>
              <a:pathLst>
                <a:path w="1689" h="1585" extrusionOk="0">
                  <a:moveTo>
                    <a:pt x="1433" y="1"/>
                  </a:moveTo>
                  <a:cubicBezTo>
                    <a:pt x="1389" y="1"/>
                    <a:pt x="1344" y="19"/>
                    <a:pt x="1307" y="61"/>
                  </a:cubicBezTo>
                  <a:cubicBezTo>
                    <a:pt x="934" y="495"/>
                    <a:pt x="529" y="897"/>
                    <a:pt x="96" y="1265"/>
                  </a:cubicBezTo>
                  <a:cubicBezTo>
                    <a:pt x="19" y="1323"/>
                    <a:pt x="0" y="1428"/>
                    <a:pt x="53" y="1510"/>
                  </a:cubicBezTo>
                  <a:cubicBezTo>
                    <a:pt x="85" y="1556"/>
                    <a:pt x="146" y="1585"/>
                    <a:pt x="205" y="1585"/>
                  </a:cubicBezTo>
                  <a:cubicBezTo>
                    <a:pt x="240" y="1585"/>
                    <a:pt x="274" y="1574"/>
                    <a:pt x="301" y="1551"/>
                  </a:cubicBezTo>
                  <a:cubicBezTo>
                    <a:pt x="758" y="1164"/>
                    <a:pt x="1184" y="743"/>
                    <a:pt x="1576" y="288"/>
                  </a:cubicBezTo>
                  <a:cubicBezTo>
                    <a:pt x="1688" y="160"/>
                    <a:pt x="1565" y="1"/>
                    <a:pt x="1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" name="Google Shape;4256;p35">
              <a:extLst>
                <a:ext uri="{FF2B5EF4-FFF2-40B4-BE49-F238E27FC236}">
                  <a16:creationId xmlns:a16="http://schemas.microsoft.com/office/drawing/2014/main" id="{7FD4EACE-E529-C073-F14C-8198D38595EF}"/>
                </a:ext>
              </a:extLst>
            </p:cNvPr>
            <p:cNvSpPr/>
            <p:nvPr/>
          </p:nvSpPr>
          <p:spPr>
            <a:xfrm>
              <a:off x="5998900" y="2717525"/>
              <a:ext cx="48350" cy="61375"/>
            </a:xfrm>
            <a:custGeom>
              <a:avLst/>
              <a:gdLst/>
              <a:ahLst/>
              <a:cxnLst/>
              <a:rect l="l" t="t" r="r" b="b"/>
              <a:pathLst>
                <a:path w="1934" h="2455" extrusionOk="0">
                  <a:moveTo>
                    <a:pt x="1701" y="1"/>
                  </a:moveTo>
                  <a:cubicBezTo>
                    <a:pt x="1641" y="1"/>
                    <a:pt x="1582" y="29"/>
                    <a:pt x="1547" y="98"/>
                  </a:cubicBezTo>
                  <a:cubicBezTo>
                    <a:pt x="1171" y="852"/>
                    <a:pt x="688" y="1550"/>
                    <a:pt x="115" y="2171"/>
                  </a:cubicBezTo>
                  <a:cubicBezTo>
                    <a:pt x="1" y="2296"/>
                    <a:pt x="125" y="2455"/>
                    <a:pt x="260" y="2455"/>
                  </a:cubicBezTo>
                  <a:cubicBezTo>
                    <a:pt x="304" y="2455"/>
                    <a:pt x="349" y="2438"/>
                    <a:pt x="387" y="2397"/>
                  </a:cubicBezTo>
                  <a:cubicBezTo>
                    <a:pt x="979" y="1752"/>
                    <a:pt x="1477" y="1027"/>
                    <a:pt x="1867" y="245"/>
                  </a:cubicBezTo>
                  <a:cubicBezTo>
                    <a:pt x="1934" y="111"/>
                    <a:pt x="1817" y="1"/>
                    <a:pt x="17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" name="Google Shape;4257;p35">
              <a:extLst>
                <a:ext uri="{FF2B5EF4-FFF2-40B4-BE49-F238E27FC236}">
                  <a16:creationId xmlns:a16="http://schemas.microsoft.com/office/drawing/2014/main" id="{FDB01997-832E-66C9-02CA-90332612AA3C}"/>
                </a:ext>
              </a:extLst>
            </p:cNvPr>
            <p:cNvSpPr/>
            <p:nvPr/>
          </p:nvSpPr>
          <p:spPr>
            <a:xfrm>
              <a:off x="5991775" y="2595725"/>
              <a:ext cx="84000" cy="21950"/>
            </a:xfrm>
            <a:custGeom>
              <a:avLst/>
              <a:gdLst/>
              <a:ahLst/>
              <a:cxnLst/>
              <a:rect l="l" t="t" r="r" b="b"/>
              <a:pathLst>
                <a:path w="3360" h="878" extrusionOk="0">
                  <a:moveTo>
                    <a:pt x="2303" y="1"/>
                  </a:moveTo>
                  <a:cubicBezTo>
                    <a:pt x="1554" y="1"/>
                    <a:pt x="811" y="180"/>
                    <a:pt x="140" y="530"/>
                  </a:cubicBezTo>
                  <a:cubicBezTo>
                    <a:pt x="58" y="576"/>
                    <a:pt x="0" y="660"/>
                    <a:pt x="37" y="759"/>
                  </a:cubicBezTo>
                  <a:cubicBezTo>
                    <a:pt x="63" y="832"/>
                    <a:pt x="128" y="877"/>
                    <a:pt x="195" y="877"/>
                  </a:cubicBezTo>
                  <a:cubicBezTo>
                    <a:pt x="219" y="877"/>
                    <a:pt x="243" y="872"/>
                    <a:pt x="265" y="860"/>
                  </a:cubicBezTo>
                  <a:cubicBezTo>
                    <a:pt x="898" y="526"/>
                    <a:pt x="1599" y="353"/>
                    <a:pt x="2308" y="353"/>
                  </a:cubicBezTo>
                  <a:cubicBezTo>
                    <a:pt x="2569" y="353"/>
                    <a:pt x="2831" y="377"/>
                    <a:pt x="3091" y="424"/>
                  </a:cubicBezTo>
                  <a:cubicBezTo>
                    <a:pt x="3104" y="427"/>
                    <a:pt x="3116" y="428"/>
                    <a:pt x="3128" y="428"/>
                  </a:cubicBezTo>
                  <a:cubicBezTo>
                    <a:pt x="3318" y="428"/>
                    <a:pt x="3359" y="118"/>
                    <a:pt x="3148" y="78"/>
                  </a:cubicBezTo>
                  <a:cubicBezTo>
                    <a:pt x="2868" y="26"/>
                    <a:pt x="2585" y="1"/>
                    <a:pt x="23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" name="Google Shape;4258;p35">
              <a:extLst>
                <a:ext uri="{FF2B5EF4-FFF2-40B4-BE49-F238E27FC236}">
                  <a16:creationId xmlns:a16="http://schemas.microsoft.com/office/drawing/2014/main" id="{2EA31927-C042-FC2E-DC58-30A6821D1ED4}"/>
                </a:ext>
              </a:extLst>
            </p:cNvPr>
            <p:cNvSpPr/>
            <p:nvPr/>
          </p:nvSpPr>
          <p:spPr>
            <a:xfrm>
              <a:off x="6126250" y="2828550"/>
              <a:ext cx="28500" cy="60700"/>
            </a:xfrm>
            <a:custGeom>
              <a:avLst/>
              <a:gdLst/>
              <a:ahLst/>
              <a:cxnLst/>
              <a:rect l="l" t="t" r="r" b="b"/>
              <a:pathLst>
                <a:path w="1140" h="2428" extrusionOk="0">
                  <a:moveTo>
                    <a:pt x="939" y="1"/>
                  </a:moveTo>
                  <a:cubicBezTo>
                    <a:pt x="862" y="1"/>
                    <a:pt x="786" y="45"/>
                    <a:pt x="771" y="144"/>
                  </a:cubicBezTo>
                  <a:cubicBezTo>
                    <a:pt x="655" y="856"/>
                    <a:pt x="419" y="1547"/>
                    <a:pt x="73" y="2182"/>
                  </a:cubicBezTo>
                  <a:cubicBezTo>
                    <a:pt x="0" y="2317"/>
                    <a:pt x="119" y="2427"/>
                    <a:pt x="238" y="2427"/>
                  </a:cubicBezTo>
                  <a:cubicBezTo>
                    <a:pt x="297" y="2427"/>
                    <a:pt x="357" y="2399"/>
                    <a:pt x="393" y="2334"/>
                  </a:cubicBezTo>
                  <a:cubicBezTo>
                    <a:pt x="751" y="1667"/>
                    <a:pt x="997" y="945"/>
                    <a:pt x="1120" y="199"/>
                  </a:cubicBezTo>
                  <a:cubicBezTo>
                    <a:pt x="1140" y="74"/>
                    <a:pt x="1038" y="1"/>
                    <a:pt x="9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" name="Google Shape;4259;p35">
              <a:extLst>
                <a:ext uri="{FF2B5EF4-FFF2-40B4-BE49-F238E27FC236}">
                  <a16:creationId xmlns:a16="http://schemas.microsoft.com/office/drawing/2014/main" id="{7B160BBE-93FD-40E4-D6CD-D8A6B1E01566}"/>
                </a:ext>
              </a:extLst>
            </p:cNvPr>
            <p:cNvSpPr/>
            <p:nvPr/>
          </p:nvSpPr>
          <p:spPr>
            <a:xfrm>
              <a:off x="6077525" y="2916625"/>
              <a:ext cx="44125" cy="52850"/>
            </a:xfrm>
            <a:custGeom>
              <a:avLst/>
              <a:gdLst/>
              <a:ahLst/>
              <a:cxnLst/>
              <a:rect l="l" t="t" r="r" b="b"/>
              <a:pathLst>
                <a:path w="1765" h="2114" extrusionOk="0">
                  <a:moveTo>
                    <a:pt x="1526" y="1"/>
                  </a:moveTo>
                  <a:cubicBezTo>
                    <a:pt x="1467" y="1"/>
                    <a:pt x="1408" y="28"/>
                    <a:pt x="1372" y="93"/>
                  </a:cubicBezTo>
                  <a:cubicBezTo>
                    <a:pt x="1032" y="726"/>
                    <a:pt x="611" y="1309"/>
                    <a:pt x="118" y="1831"/>
                  </a:cubicBezTo>
                  <a:cubicBezTo>
                    <a:pt x="0" y="1954"/>
                    <a:pt x="125" y="2113"/>
                    <a:pt x="261" y="2113"/>
                  </a:cubicBezTo>
                  <a:cubicBezTo>
                    <a:pt x="306" y="2113"/>
                    <a:pt x="351" y="2096"/>
                    <a:pt x="390" y="2055"/>
                  </a:cubicBezTo>
                  <a:cubicBezTo>
                    <a:pt x="902" y="1513"/>
                    <a:pt x="1341" y="902"/>
                    <a:pt x="1692" y="245"/>
                  </a:cubicBezTo>
                  <a:cubicBezTo>
                    <a:pt x="1764" y="112"/>
                    <a:pt x="1645" y="1"/>
                    <a:pt x="1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" name="Google Shape;4260;p35">
              <a:extLst>
                <a:ext uri="{FF2B5EF4-FFF2-40B4-BE49-F238E27FC236}">
                  <a16:creationId xmlns:a16="http://schemas.microsoft.com/office/drawing/2014/main" id="{BD96E5B8-809C-5CC3-815F-8C16F1F344DF}"/>
                </a:ext>
              </a:extLst>
            </p:cNvPr>
            <p:cNvSpPr/>
            <p:nvPr/>
          </p:nvSpPr>
          <p:spPr>
            <a:xfrm>
              <a:off x="6334125" y="2838600"/>
              <a:ext cx="107300" cy="123900"/>
            </a:xfrm>
            <a:custGeom>
              <a:avLst/>
              <a:gdLst/>
              <a:ahLst/>
              <a:cxnLst/>
              <a:rect l="l" t="t" r="r" b="b"/>
              <a:pathLst>
                <a:path w="4292" h="4956" extrusionOk="0">
                  <a:moveTo>
                    <a:pt x="260" y="1"/>
                  </a:moveTo>
                  <a:cubicBezTo>
                    <a:pt x="117" y="1"/>
                    <a:pt x="0" y="194"/>
                    <a:pt x="143" y="310"/>
                  </a:cubicBezTo>
                  <a:cubicBezTo>
                    <a:pt x="1344" y="1299"/>
                    <a:pt x="2395" y="2459"/>
                    <a:pt x="3262" y="3751"/>
                  </a:cubicBezTo>
                  <a:cubicBezTo>
                    <a:pt x="3510" y="4117"/>
                    <a:pt x="3741" y="4495"/>
                    <a:pt x="3957" y="4882"/>
                  </a:cubicBezTo>
                  <a:cubicBezTo>
                    <a:pt x="3984" y="4932"/>
                    <a:pt x="4039" y="4956"/>
                    <a:pt x="4095" y="4956"/>
                  </a:cubicBezTo>
                  <a:cubicBezTo>
                    <a:pt x="4133" y="4956"/>
                    <a:pt x="4171" y="4945"/>
                    <a:pt x="4200" y="4923"/>
                  </a:cubicBezTo>
                  <a:cubicBezTo>
                    <a:pt x="4284" y="4863"/>
                    <a:pt x="4292" y="4762"/>
                    <a:pt x="4244" y="4678"/>
                  </a:cubicBezTo>
                  <a:cubicBezTo>
                    <a:pt x="3469" y="3294"/>
                    <a:pt x="2496" y="2030"/>
                    <a:pt x="1358" y="926"/>
                  </a:cubicBezTo>
                  <a:cubicBezTo>
                    <a:pt x="1040" y="615"/>
                    <a:pt x="711" y="322"/>
                    <a:pt x="369" y="42"/>
                  </a:cubicBezTo>
                  <a:cubicBezTo>
                    <a:pt x="333" y="13"/>
                    <a:pt x="296" y="1"/>
                    <a:pt x="2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" name="Google Shape;4261;p35">
              <a:extLst>
                <a:ext uri="{FF2B5EF4-FFF2-40B4-BE49-F238E27FC236}">
                  <a16:creationId xmlns:a16="http://schemas.microsoft.com/office/drawing/2014/main" id="{66737853-1E76-DB90-F163-BD1E1DD81528}"/>
                </a:ext>
              </a:extLst>
            </p:cNvPr>
            <p:cNvSpPr/>
            <p:nvPr/>
          </p:nvSpPr>
          <p:spPr>
            <a:xfrm>
              <a:off x="6460000" y="3006525"/>
              <a:ext cx="24200" cy="48550"/>
            </a:xfrm>
            <a:custGeom>
              <a:avLst/>
              <a:gdLst/>
              <a:ahLst/>
              <a:cxnLst/>
              <a:rect l="l" t="t" r="r" b="b"/>
              <a:pathLst>
                <a:path w="968" h="1942" extrusionOk="0">
                  <a:moveTo>
                    <a:pt x="192" y="0"/>
                  </a:moveTo>
                  <a:cubicBezTo>
                    <a:pt x="155" y="0"/>
                    <a:pt x="118" y="10"/>
                    <a:pt x="89" y="31"/>
                  </a:cubicBezTo>
                  <a:cubicBezTo>
                    <a:pt x="17" y="81"/>
                    <a:pt x="0" y="197"/>
                    <a:pt x="49" y="276"/>
                  </a:cubicBezTo>
                  <a:cubicBezTo>
                    <a:pt x="318" y="740"/>
                    <a:pt x="506" y="1251"/>
                    <a:pt x="602" y="1780"/>
                  </a:cubicBezTo>
                  <a:cubicBezTo>
                    <a:pt x="618" y="1870"/>
                    <a:pt x="687" y="1942"/>
                    <a:pt x="781" y="1942"/>
                  </a:cubicBezTo>
                  <a:cubicBezTo>
                    <a:pt x="786" y="1942"/>
                    <a:pt x="790" y="1942"/>
                    <a:pt x="795" y="1941"/>
                  </a:cubicBezTo>
                  <a:cubicBezTo>
                    <a:pt x="884" y="1932"/>
                    <a:pt x="968" y="1840"/>
                    <a:pt x="953" y="1749"/>
                  </a:cubicBezTo>
                  <a:cubicBezTo>
                    <a:pt x="845" y="1157"/>
                    <a:pt x="636" y="591"/>
                    <a:pt x="333" y="71"/>
                  </a:cubicBezTo>
                  <a:cubicBezTo>
                    <a:pt x="304" y="24"/>
                    <a:pt x="247" y="0"/>
                    <a:pt x="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" name="Google Shape;4262;p35">
              <a:extLst>
                <a:ext uri="{FF2B5EF4-FFF2-40B4-BE49-F238E27FC236}">
                  <a16:creationId xmlns:a16="http://schemas.microsoft.com/office/drawing/2014/main" id="{2EC9CB47-4E06-0607-4053-32CCD8A79049}"/>
                </a:ext>
              </a:extLst>
            </p:cNvPr>
            <p:cNvSpPr/>
            <p:nvPr/>
          </p:nvSpPr>
          <p:spPr>
            <a:xfrm>
              <a:off x="6400700" y="2961300"/>
              <a:ext cx="56250" cy="93800"/>
            </a:xfrm>
            <a:custGeom>
              <a:avLst/>
              <a:gdLst/>
              <a:ahLst/>
              <a:cxnLst/>
              <a:rect l="l" t="t" r="r" b="b"/>
              <a:pathLst>
                <a:path w="2250" h="3752" extrusionOk="0">
                  <a:moveTo>
                    <a:pt x="246" y="1"/>
                  </a:moveTo>
                  <a:cubicBezTo>
                    <a:pt x="122" y="1"/>
                    <a:pt x="0" y="145"/>
                    <a:pt x="88" y="280"/>
                  </a:cubicBezTo>
                  <a:cubicBezTo>
                    <a:pt x="784" y="1344"/>
                    <a:pt x="1381" y="2470"/>
                    <a:pt x="1867" y="3645"/>
                  </a:cubicBezTo>
                  <a:cubicBezTo>
                    <a:pt x="1898" y="3720"/>
                    <a:pt x="1961" y="3752"/>
                    <a:pt x="2025" y="3752"/>
                  </a:cubicBezTo>
                  <a:cubicBezTo>
                    <a:pt x="2136" y="3752"/>
                    <a:pt x="2249" y="3655"/>
                    <a:pt x="2194" y="3522"/>
                  </a:cubicBezTo>
                  <a:cubicBezTo>
                    <a:pt x="1699" y="2318"/>
                    <a:pt x="1090" y="1163"/>
                    <a:pt x="377" y="75"/>
                  </a:cubicBezTo>
                  <a:cubicBezTo>
                    <a:pt x="341" y="23"/>
                    <a:pt x="293" y="1"/>
                    <a:pt x="2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" name="Google Shape;4263;p35">
              <a:extLst>
                <a:ext uri="{FF2B5EF4-FFF2-40B4-BE49-F238E27FC236}">
                  <a16:creationId xmlns:a16="http://schemas.microsoft.com/office/drawing/2014/main" id="{A54BF136-72D3-581C-6DDF-405C3834AB07}"/>
                </a:ext>
              </a:extLst>
            </p:cNvPr>
            <p:cNvSpPr/>
            <p:nvPr/>
          </p:nvSpPr>
          <p:spPr>
            <a:xfrm>
              <a:off x="6018850" y="2341275"/>
              <a:ext cx="754375" cy="514650"/>
            </a:xfrm>
            <a:custGeom>
              <a:avLst/>
              <a:gdLst/>
              <a:ahLst/>
              <a:cxnLst/>
              <a:rect l="l" t="t" r="r" b="b"/>
              <a:pathLst>
                <a:path w="30175" h="20586" extrusionOk="0">
                  <a:moveTo>
                    <a:pt x="17289" y="0"/>
                  </a:moveTo>
                  <a:cubicBezTo>
                    <a:pt x="17186" y="0"/>
                    <a:pt x="17096" y="95"/>
                    <a:pt x="17100" y="191"/>
                  </a:cubicBezTo>
                  <a:cubicBezTo>
                    <a:pt x="17066" y="205"/>
                    <a:pt x="17040" y="234"/>
                    <a:pt x="17028" y="268"/>
                  </a:cubicBezTo>
                  <a:cubicBezTo>
                    <a:pt x="16607" y="1454"/>
                    <a:pt x="15565" y="2403"/>
                    <a:pt x="14332" y="2679"/>
                  </a:cubicBezTo>
                  <a:cubicBezTo>
                    <a:pt x="13952" y="2766"/>
                    <a:pt x="13560" y="2776"/>
                    <a:pt x="13201" y="2949"/>
                  </a:cubicBezTo>
                  <a:cubicBezTo>
                    <a:pt x="12845" y="3125"/>
                    <a:pt x="12571" y="3317"/>
                    <a:pt x="12231" y="3454"/>
                  </a:cubicBezTo>
                  <a:cubicBezTo>
                    <a:pt x="11626" y="3703"/>
                    <a:pt x="10980" y="3831"/>
                    <a:pt x="10329" y="3831"/>
                  </a:cubicBezTo>
                  <a:cubicBezTo>
                    <a:pt x="10294" y="3831"/>
                    <a:pt x="10259" y="3830"/>
                    <a:pt x="10224" y="3830"/>
                  </a:cubicBezTo>
                  <a:cubicBezTo>
                    <a:pt x="9459" y="3818"/>
                    <a:pt x="8710" y="3625"/>
                    <a:pt x="8034" y="3271"/>
                  </a:cubicBezTo>
                  <a:cubicBezTo>
                    <a:pt x="8009" y="3258"/>
                    <a:pt x="7984" y="3252"/>
                    <a:pt x="7960" y="3252"/>
                  </a:cubicBezTo>
                  <a:cubicBezTo>
                    <a:pt x="7879" y="3252"/>
                    <a:pt x="7808" y="3320"/>
                    <a:pt x="7786" y="3401"/>
                  </a:cubicBezTo>
                  <a:cubicBezTo>
                    <a:pt x="7562" y="4280"/>
                    <a:pt x="7052" y="5055"/>
                    <a:pt x="6402" y="5678"/>
                  </a:cubicBezTo>
                  <a:cubicBezTo>
                    <a:pt x="5752" y="6301"/>
                    <a:pt x="4917" y="6802"/>
                    <a:pt x="4053" y="7127"/>
                  </a:cubicBezTo>
                  <a:cubicBezTo>
                    <a:pt x="3808" y="7221"/>
                    <a:pt x="3546" y="7283"/>
                    <a:pt x="3314" y="7413"/>
                  </a:cubicBezTo>
                  <a:cubicBezTo>
                    <a:pt x="3081" y="7543"/>
                    <a:pt x="2864" y="7769"/>
                    <a:pt x="2932" y="8051"/>
                  </a:cubicBezTo>
                  <a:cubicBezTo>
                    <a:pt x="2941" y="8118"/>
                    <a:pt x="2987" y="8176"/>
                    <a:pt x="3052" y="8203"/>
                  </a:cubicBezTo>
                  <a:cubicBezTo>
                    <a:pt x="3235" y="8893"/>
                    <a:pt x="3110" y="9635"/>
                    <a:pt x="2790" y="10272"/>
                  </a:cubicBezTo>
                  <a:cubicBezTo>
                    <a:pt x="2472" y="10910"/>
                    <a:pt x="1895" y="11490"/>
                    <a:pt x="1264" y="11902"/>
                  </a:cubicBezTo>
                  <a:cubicBezTo>
                    <a:pt x="910" y="12130"/>
                    <a:pt x="535" y="12328"/>
                    <a:pt x="145" y="12491"/>
                  </a:cubicBezTo>
                  <a:cubicBezTo>
                    <a:pt x="0" y="12552"/>
                    <a:pt x="12" y="12722"/>
                    <a:pt x="104" y="12800"/>
                  </a:cubicBezTo>
                  <a:cubicBezTo>
                    <a:pt x="129" y="12855"/>
                    <a:pt x="189" y="12901"/>
                    <a:pt x="250" y="12901"/>
                  </a:cubicBezTo>
                  <a:cubicBezTo>
                    <a:pt x="258" y="12901"/>
                    <a:pt x="267" y="12900"/>
                    <a:pt x="275" y="12898"/>
                  </a:cubicBezTo>
                  <a:cubicBezTo>
                    <a:pt x="368" y="12879"/>
                    <a:pt x="461" y="12870"/>
                    <a:pt x="553" y="12870"/>
                  </a:cubicBezTo>
                  <a:cubicBezTo>
                    <a:pt x="923" y="12870"/>
                    <a:pt x="1279" y="13013"/>
                    <a:pt x="1611" y="13175"/>
                  </a:cubicBezTo>
                  <a:cubicBezTo>
                    <a:pt x="2027" y="13375"/>
                    <a:pt x="2393" y="13572"/>
                    <a:pt x="2708" y="13875"/>
                  </a:cubicBezTo>
                  <a:cubicBezTo>
                    <a:pt x="3365" y="14513"/>
                    <a:pt x="3353" y="15490"/>
                    <a:pt x="3067" y="16301"/>
                  </a:cubicBezTo>
                  <a:cubicBezTo>
                    <a:pt x="2965" y="16573"/>
                    <a:pt x="2850" y="16838"/>
                    <a:pt x="2715" y="17095"/>
                  </a:cubicBezTo>
                  <a:cubicBezTo>
                    <a:pt x="2655" y="17216"/>
                    <a:pt x="2552" y="17355"/>
                    <a:pt x="2648" y="17488"/>
                  </a:cubicBezTo>
                  <a:cubicBezTo>
                    <a:pt x="2687" y="17536"/>
                    <a:pt x="2746" y="17563"/>
                    <a:pt x="2806" y="17563"/>
                  </a:cubicBezTo>
                  <a:cubicBezTo>
                    <a:pt x="2827" y="17563"/>
                    <a:pt x="2849" y="17560"/>
                    <a:pt x="2869" y="17553"/>
                  </a:cubicBezTo>
                  <a:lnTo>
                    <a:pt x="2896" y="17553"/>
                  </a:lnTo>
                  <a:cubicBezTo>
                    <a:pt x="2901" y="17553"/>
                    <a:pt x="2906" y="17553"/>
                    <a:pt x="2911" y="17553"/>
                  </a:cubicBezTo>
                  <a:cubicBezTo>
                    <a:pt x="3185" y="17553"/>
                    <a:pt x="3454" y="17745"/>
                    <a:pt x="3567" y="17993"/>
                  </a:cubicBezTo>
                  <a:cubicBezTo>
                    <a:pt x="3596" y="18056"/>
                    <a:pt x="3615" y="18121"/>
                    <a:pt x="3627" y="18188"/>
                  </a:cubicBezTo>
                  <a:cubicBezTo>
                    <a:pt x="3639" y="18289"/>
                    <a:pt x="3627" y="18388"/>
                    <a:pt x="3680" y="18477"/>
                  </a:cubicBezTo>
                  <a:cubicBezTo>
                    <a:pt x="3786" y="18653"/>
                    <a:pt x="4029" y="18643"/>
                    <a:pt x="4212" y="18669"/>
                  </a:cubicBezTo>
                  <a:cubicBezTo>
                    <a:pt x="4920" y="18787"/>
                    <a:pt x="5649" y="18997"/>
                    <a:pt x="6219" y="19447"/>
                  </a:cubicBezTo>
                  <a:cubicBezTo>
                    <a:pt x="6376" y="19570"/>
                    <a:pt x="6518" y="19709"/>
                    <a:pt x="6643" y="19863"/>
                  </a:cubicBezTo>
                  <a:cubicBezTo>
                    <a:pt x="6787" y="20044"/>
                    <a:pt x="6920" y="20231"/>
                    <a:pt x="7093" y="20388"/>
                  </a:cubicBezTo>
                  <a:cubicBezTo>
                    <a:pt x="7103" y="20410"/>
                    <a:pt x="7117" y="20429"/>
                    <a:pt x="7134" y="20446"/>
                  </a:cubicBezTo>
                  <a:cubicBezTo>
                    <a:pt x="7170" y="20477"/>
                    <a:pt x="7208" y="20491"/>
                    <a:pt x="7247" y="20491"/>
                  </a:cubicBezTo>
                  <a:cubicBezTo>
                    <a:pt x="7296" y="20491"/>
                    <a:pt x="7345" y="20468"/>
                    <a:pt x="7384" y="20431"/>
                  </a:cubicBezTo>
                  <a:cubicBezTo>
                    <a:pt x="7748" y="20080"/>
                    <a:pt x="8272" y="19932"/>
                    <a:pt x="8771" y="19932"/>
                  </a:cubicBezTo>
                  <a:cubicBezTo>
                    <a:pt x="8816" y="19932"/>
                    <a:pt x="8861" y="19933"/>
                    <a:pt x="8905" y="19935"/>
                  </a:cubicBezTo>
                  <a:cubicBezTo>
                    <a:pt x="9610" y="19972"/>
                    <a:pt x="10270" y="20265"/>
                    <a:pt x="10898" y="20566"/>
                  </a:cubicBezTo>
                  <a:cubicBezTo>
                    <a:pt x="10922" y="20580"/>
                    <a:pt x="10947" y="20586"/>
                    <a:pt x="10973" y="20586"/>
                  </a:cubicBezTo>
                  <a:cubicBezTo>
                    <a:pt x="11020" y="20586"/>
                    <a:pt x="11066" y="20564"/>
                    <a:pt x="11095" y="20525"/>
                  </a:cubicBezTo>
                  <a:lnTo>
                    <a:pt x="11112" y="20537"/>
                  </a:lnTo>
                  <a:cubicBezTo>
                    <a:pt x="11144" y="20564"/>
                    <a:pt x="11181" y="20576"/>
                    <a:pt x="11217" y="20576"/>
                  </a:cubicBezTo>
                  <a:cubicBezTo>
                    <a:pt x="11267" y="20576"/>
                    <a:pt x="11317" y="20553"/>
                    <a:pt x="11358" y="20515"/>
                  </a:cubicBezTo>
                  <a:cubicBezTo>
                    <a:pt x="11728" y="20159"/>
                    <a:pt x="12195" y="19921"/>
                    <a:pt x="12703" y="19832"/>
                  </a:cubicBezTo>
                  <a:cubicBezTo>
                    <a:pt x="12840" y="19809"/>
                    <a:pt x="12976" y="19798"/>
                    <a:pt x="13111" y="19798"/>
                  </a:cubicBezTo>
                  <a:cubicBezTo>
                    <a:pt x="13551" y="19798"/>
                    <a:pt x="13981" y="19909"/>
                    <a:pt x="14405" y="20049"/>
                  </a:cubicBezTo>
                  <a:cubicBezTo>
                    <a:pt x="14958" y="20231"/>
                    <a:pt x="15541" y="20448"/>
                    <a:pt x="16147" y="20494"/>
                  </a:cubicBezTo>
                  <a:cubicBezTo>
                    <a:pt x="16267" y="20503"/>
                    <a:pt x="16387" y="20507"/>
                    <a:pt x="16507" y="20507"/>
                  </a:cubicBezTo>
                  <a:cubicBezTo>
                    <a:pt x="16767" y="20507"/>
                    <a:pt x="17027" y="20486"/>
                    <a:pt x="17285" y="20443"/>
                  </a:cubicBezTo>
                  <a:cubicBezTo>
                    <a:pt x="18652" y="20308"/>
                    <a:pt x="19947" y="19743"/>
                    <a:pt x="21124" y="19040"/>
                  </a:cubicBezTo>
                  <a:cubicBezTo>
                    <a:pt x="21800" y="18638"/>
                    <a:pt x="22450" y="18186"/>
                    <a:pt x="23088" y="17724"/>
                  </a:cubicBezTo>
                  <a:cubicBezTo>
                    <a:pt x="23726" y="17259"/>
                    <a:pt x="24385" y="16754"/>
                    <a:pt x="24980" y="16207"/>
                  </a:cubicBezTo>
                  <a:cubicBezTo>
                    <a:pt x="25632" y="15606"/>
                    <a:pt x="26217" y="14937"/>
                    <a:pt x="26672" y="14174"/>
                  </a:cubicBezTo>
                  <a:cubicBezTo>
                    <a:pt x="26681" y="14162"/>
                    <a:pt x="26691" y="14150"/>
                    <a:pt x="26698" y="14138"/>
                  </a:cubicBezTo>
                  <a:cubicBezTo>
                    <a:pt x="27170" y="13293"/>
                    <a:pt x="27105" y="12277"/>
                    <a:pt x="27406" y="11380"/>
                  </a:cubicBezTo>
                  <a:cubicBezTo>
                    <a:pt x="27673" y="10583"/>
                    <a:pt x="28118" y="9856"/>
                    <a:pt x="28708" y="9257"/>
                  </a:cubicBezTo>
                  <a:cubicBezTo>
                    <a:pt x="28999" y="8963"/>
                    <a:pt x="29324" y="8703"/>
                    <a:pt x="29675" y="8484"/>
                  </a:cubicBezTo>
                  <a:lnTo>
                    <a:pt x="29812" y="8612"/>
                  </a:lnTo>
                  <a:cubicBezTo>
                    <a:pt x="29847" y="8641"/>
                    <a:pt x="29883" y="8654"/>
                    <a:pt x="29919" y="8654"/>
                  </a:cubicBezTo>
                  <a:cubicBezTo>
                    <a:pt x="30058" y="8654"/>
                    <a:pt x="30174" y="8457"/>
                    <a:pt x="30036" y="8340"/>
                  </a:cubicBezTo>
                  <a:lnTo>
                    <a:pt x="29887" y="8205"/>
                  </a:lnTo>
                  <a:cubicBezTo>
                    <a:pt x="29882" y="8186"/>
                    <a:pt x="29875" y="8167"/>
                    <a:pt x="29865" y="8150"/>
                  </a:cubicBezTo>
                  <a:cubicBezTo>
                    <a:pt x="29841" y="8116"/>
                    <a:pt x="29805" y="8094"/>
                    <a:pt x="29764" y="8085"/>
                  </a:cubicBezTo>
                  <a:cubicBezTo>
                    <a:pt x="28765" y="7100"/>
                    <a:pt x="28096" y="5830"/>
                    <a:pt x="27851" y="4451"/>
                  </a:cubicBezTo>
                  <a:cubicBezTo>
                    <a:pt x="27774" y="4027"/>
                    <a:pt x="27740" y="3596"/>
                    <a:pt x="27747" y="3165"/>
                  </a:cubicBezTo>
                  <a:cubicBezTo>
                    <a:pt x="27747" y="3075"/>
                    <a:pt x="27654" y="3006"/>
                    <a:pt x="27571" y="3006"/>
                  </a:cubicBezTo>
                  <a:cubicBezTo>
                    <a:pt x="27565" y="3006"/>
                    <a:pt x="27560" y="3006"/>
                    <a:pt x="27555" y="3007"/>
                  </a:cubicBezTo>
                  <a:lnTo>
                    <a:pt x="27543" y="3007"/>
                  </a:lnTo>
                  <a:cubicBezTo>
                    <a:pt x="26691" y="1989"/>
                    <a:pt x="25252" y="1866"/>
                    <a:pt x="24113" y="1312"/>
                  </a:cubicBezTo>
                  <a:cubicBezTo>
                    <a:pt x="23964" y="1245"/>
                    <a:pt x="23822" y="1165"/>
                    <a:pt x="23687" y="1074"/>
                  </a:cubicBezTo>
                  <a:cubicBezTo>
                    <a:pt x="23507" y="958"/>
                    <a:pt x="23333" y="862"/>
                    <a:pt x="23112" y="862"/>
                  </a:cubicBezTo>
                  <a:cubicBezTo>
                    <a:pt x="22888" y="862"/>
                    <a:pt x="22696" y="946"/>
                    <a:pt x="22496" y="999"/>
                  </a:cubicBezTo>
                  <a:cubicBezTo>
                    <a:pt x="22320" y="1048"/>
                    <a:pt x="22142" y="1086"/>
                    <a:pt x="21962" y="1115"/>
                  </a:cubicBezTo>
                  <a:cubicBezTo>
                    <a:pt x="21636" y="1167"/>
                    <a:pt x="21307" y="1194"/>
                    <a:pt x="20978" y="1194"/>
                  </a:cubicBezTo>
                  <a:cubicBezTo>
                    <a:pt x="20551" y="1194"/>
                    <a:pt x="20125" y="1149"/>
                    <a:pt x="19707" y="1060"/>
                  </a:cubicBezTo>
                  <a:cubicBezTo>
                    <a:pt x="18871" y="886"/>
                    <a:pt x="18084" y="537"/>
                    <a:pt x="17396" y="37"/>
                  </a:cubicBezTo>
                  <a:cubicBezTo>
                    <a:pt x="17361" y="11"/>
                    <a:pt x="17324" y="0"/>
                    <a:pt x="172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" name="Google Shape;4264;p35">
              <a:extLst>
                <a:ext uri="{FF2B5EF4-FFF2-40B4-BE49-F238E27FC236}">
                  <a16:creationId xmlns:a16="http://schemas.microsoft.com/office/drawing/2014/main" id="{3BC3B407-AC5E-8227-E716-88E8B57A49BC}"/>
                </a:ext>
              </a:extLst>
            </p:cNvPr>
            <p:cNvSpPr/>
            <p:nvPr/>
          </p:nvSpPr>
          <p:spPr>
            <a:xfrm>
              <a:off x="6166750" y="2760675"/>
              <a:ext cx="35525" cy="25050"/>
            </a:xfrm>
            <a:custGeom>
              <a:avLst/>
              <a:gdLst/>
              <a:ahLst/>
              <a:cxnLst/>
              <a:rect l="l" t="t" r="r" b="b"/>
              <a:pathLst>
                <a:path w="1421" h="1002" extrusionOk="0">
                  <a:moveTo>
                    <a:pt x="196" y="0"/>
                  </a:moveTo>
                  <a:cubicBezTo>
                    <a:pt x="142" y="0"/>
                    <a:pt x="85" y="23"/>
                    <a:pt x="53" y="62"/>
                  </a:cubicBezTo>
                  <a:cubicBezTo>
                    <a:pt x="0" y="132"/>
                    <a:pt x="5" y="240"/>
                    <a:pt x="75" y="312"/>
                  </a:cubicBezTo>
                  <a:cubicBezTo>
                    <a:pt x="376" y="620"/>
                    <a:pt x="744" y="851"/>
                    <a:pt x="1153" y="989"/>
                  </a:cubicBezTo>
                  <a:cubicBezTo>
                    <a:pt x="1177" y="997"/>
                    <a:pt x="1203" y="1002"/>
                    <a:pt x="1229" y="1002"/>
                  </a:cubicBezTo>
                  <a:cubicBezTo>
                    <a:pt x="1294" y="1002"/>
                    <a:pt x="1357" y="972"/>
                    <a:pt x="1386" y="904"/>
                  </a:cubicBezTo>
                  <a:cubicBezTo>
                    <a:pt x="1420" y="825"/>
                    <a:pt x="1394" y="700"/>
                    <a:pt x="1300" y="671"/>
                  </a:cubicBezTo>
                  <a:cubicBezTo>
                    <a:pt x="919" y="546"/>
                    <a:pt x="578" y="329"/>
                    <a:pt x="301" y="40"/>
                  </a:cubicBezTo>
                  <a:cubicBezTo>
                    <a:pt x="274" y="13"/>
                    <a:pt x="236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" name="Google Shape;4265;p35">
              <a:extLst>
                <a:ext uri="{FF2B5EF4-FFF2-40B4-BE49-F238E27FC236}">
                  <a16:creationId xmlns:a16="http://schemas.microsoft.com/office/drawing/2014/main" id="{44A540F5-968A-CB18-A3BD-C87E0A67C354}"/>
                </a:ext>
              </a:extLst>
            </p:cNvPr>
            <p:cNvSpPr/>
            <p:nvPr/>
          </p:nvSpPr>
          <p:spPr>
            <a:xfrm>
              <a:off x="6222650" y="2788600"/>
              <a:ext cx="45500" cy="17675"/>
            </a:xfrm>
            <a:custGeom>
              <a:avLst/>
              <a:gdLst/>
              <a:ahLst/>
              <a:cxnLst/>
              <a:rect l="l" t="t" r="r" b="b"/>
              <a:pathLst>
                <a:path w="1820" h="707" extrusionOk="0">
                  <a:moveTo>
                    <a:pt x="260" y="0"/>
                  </a:moveTo>
                  <a:cubicBezTo>
                    <a:pt x="94" y="0"/>
                    <a:pt x="1" y="256"/>
                    <a:pt x="183" y="336"/>
                  </a:cubicBezTo>
                  <a:cubicBezTo>
                    <a:pt x="630" y="533"/>
                    <a:pt x="1107" y="659"/>
                    <a:pt x="1596" y="707"/>
                  </a:cubicBezTo>
                  <a:cubicBezTo>
                    <a:pt x="1600" y="707"/>
                    <a:pt x="1604" y="707"/>
                    <a:pt x="1608" y="707"/>
                  </a:cubicBezTo>
                  <a:cubicBezTo>
                    <a:pt x="1700" y="707"/>
                    <a:pt x="1784" y="657"/>
                    <a:pt x="1800" y="562"/>
                  </a:cubicBezTo>
                  <a:cubicBezTo>
                    <a:pt x="1819" y="461"/>
                    <a:pt x="1752" y="365"/>
                    <a:pt x="1656" y="355"/>
                  </a:cubicBezTo>
                  <a:cubicBezTo>
                    <a:pt x="1198" y="317"/>
                    <a:pt x="751" y="204"/>
                    <a:pt x="332" y="16"/>
                  </a:cubicBezTo>
                  <a:cubicBezTo>
                    <a:pt x="307" y="5"/>
                    <a:pt x="283" y="0"/>
                    <a:pt x="2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" name="Google Shape;4266;p35">
              <a:extLst>
                <a:ext uri="{FF2B5EF4-FFF2-40B4-BE49-F238E27FC236}">
                  <a16:creationId xmlns:a16="http://schemas.microsoft.com/office/drawing/2014/main" id="{7AE076C0-6BC1-5948-841F-F3F8DC7316FD}"/>
                </a:ext>
              </a:extLst>
            </p:cNvPr>
            <p:cNvSpPr/>
            <p:nvPr/>
          </p:nvSpPr>
          <p:spPr>
            <a:xfrm>
              <a:off x="6296000" y="2799875"/>
              <a:ext cx="59950" cy="11175"/>
            </a:xfrm>
            <a:custGeom>
              <a:avLst/>
              <a:gdLst/>
              <a:ahLst/>
              <a:cxnLst/>
              <a:rect l="l" t="t" r="r" b="b"/>
              <a:pathLst>
                <a:path w="2398" h="447" extrusionOk="0">
                  <a:moveTo>
                    <a:pt x="244" y="1"/>
                  </a:moveTo>
                  <a:cubicBezTo>
                    <a:pt x="45" y="1"/>
                    <a:pt x="0" y="320"/>
                    <a:pt x="214" y="347"/>
                  </a:cubicBezTo>
                  <a:cubicBezTo>
                    <a:pt x="678" y="414"/>
                    <a:pt x="1146" y="447"/>
                    <a:pt x="1615" y="447"/>
                  </a:cubicBezTo>
                  <a:cubicBezTo>
                    <a:pt x="1802" y="447"/>
                    <a:pt x="1989" y="442"/>
                    <a:pt x="2175" y="431"/>
                  </a:cubicBezTo>
                  <a:cubicBezTo>
                    <a:pt x="2398" y="420"/>
                    <a:pt x="2367" y="82"/>
                    <a:pt x="2151" y="82"/>
                  </a:cubicBezTo>
                  <a:cubicBezTo>
                    <a:pt x="2147" y="82"/>
                    <a:pt x="2143" y="82"/>
                    <a:pt x="2139" y="82"/>
                  </a:cubicBezTo>
                  <a:cubicBezTo>
                    <a:pt x="1965" y="92"/>
                    <a:pt x="1790" y="97"/>
                    <a:pt x="1616" y="97"/>
                  </a:cubicBezTo>
                  <a:cubicBezTo>
                    <a:pt x="1167" y="97"/>
                    <a:pt x="719" y="65"/>
                    <a:pt x="274" y="3"/>
                  </a:cubicBezTo>
                  <a:cubicBezTo>
                    <a:pt x="264" y="1"/>
                    <a:pt x="254" y="1"/>
                    <a:pt x="2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" name="Google Shape;4267;p35">
              <a:extLst>
                <a:ext uri="{FF2B5EF4-FFF2-40B4-BE49-F238E27FC236}">
                  <a16:creationId xmlns:a16="http://schemas.microsoft.com/office/drawing/2014/main" id="{34A9D4D3-13AF-2554-91DA-AE850ABAB025}"/>
                </a:ext>
              </a:extLst>
            </p:cNvPr>
            <p:cNvSpPr/>
            <p:nvPr/>
          </p:nvSpPr>
          <p:spPr>
            <a:xfrm>
              <a:off x="6206575" y="2756750"/>
              <a:ext cx="27375" cy="15050"/>
            </a:xfrm>
            <a:custGeom>
              <a:avLst/>
              <a:gdLst/>
              <a:ahLst/>
              <a:cxnLst/>
              <a:rect l="l" t="t" r="r" b="b"/>
              <a:pathLst>
                <a:path w="1095" h="602" extrusionOk="0">
                  <a:moveTo>
                    <a:pt x="194" y="0"/>
                  </a:moveTo>
                  <a:cubicBezTo>
                    <a:pt x="144" y="0"/>
                    <a:pt x="95" y="21"/>
                    <a:pt x="61" y="63"/>
                  </a:cubicBezTo>
                  <a:cubicBezTo>
                    <a:pt x="0" y="140"/>
                    <a:pt x="10" y="248"/>
                    <a:pt x="82" y="313"/>
                  </a:cubicBezTo>
                  <a:cubicBezTo>
                    <a:pt x="279" y="499"/>
                    <a:pt x="542" y="602"/>
                    <a:pt x="814" y="602"/>
                  </a:cubicBezTo>
                  <a:cubicBezTo>
                    <a:pt x="837" y="602"/>
                    <a:pt x="860" y="601"/>
                    <a:pt x="884" y="599"/>
                  </a:cubicBezTo>
                  <a:cubicBezTo>
                    <a:pt x="1095" y="558"/>
                    <a:pt x="1067" y="248"/>
                    <a:pt x="852" y="248"/>
                  </a:cubicBezTo>
                  <a:cubicBezTo>
                    <a:pt x="852" y="248"/>
                    <a:pt x="851" y="248"/>
                    <a:pt x="850" y="248"/>
                  </a:cubicBezTo>
                  <a:lnTo>
                    <a:pt x="790" y="248"/>
                  </a:lnTo>
                  <a:cubicBezTo>
                    <a:pt x="785" y="244"/>
                    <a:pt x="773" y="243"/>
                    <a:pt x="763" y="243"/>
                  </a:cubicBezTo>
                  <a:cubicBezTo>
                    <a:pt x="756" y="243"/>
                    <a:pt x="749" y="243"/>
                    <a:pt x="746" y="243"/>
                  </a:cubicBezTo>
                  <a:lnTo>
                    <a:pt x="710" y="238"/>
                  </a:lnTo>
                  <a:lnTo>
                    <a:pt x="621" y="219"/>
                  </a:lnTo>
                  <a:lnTo>
                    <a:pt x="609" y="219"/>
                  </a:lnTo>
                  <a:cubicBezTo>
                    <a:pt x="597" y="214"/>
                    <a:pt x="585" y="209"/>
                    <a:pt x="573" y="207"/>
                  </a:cubicBezTo>
                  <a:lnTo>
                    <a:pt x="494" y="176"/>
                  </a:lnTo>
                  <a:lnTo>
                    <a:pt x="455" y="152"/>
                  </a:lnTo>
                  <a:lnTo>
                    <a:pt x="434" y="142"/>
                  </a:lnTo>
                  <a:lnTo>
                    <a:pt x="429" y="142"/>
                  </a:lnTo>
                  <a:lnTo>
                    <a:pt x="414" y="130"/>
                  </a:lnTo>
                  <a:lnTo>
                    <a:pt x="378" y="103"/>
                  </a:lnTo>
                  <a:lnTo>
                    <a:pt x="308" y="43"/>
                  </a:lnTo>
                  <a:cubicBezTo>
                    <a:pt x="275" y="14"/>
                    <a:pt x="234" y="0"/>
                    <a:pt x="1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" name="Google Shape;4268;p35">
              <a:extLst>
                <a:ext uri="{FF2B5EF4-FFF2-40B4-BE49-F238E27FC236}">
                  <a16:creationId xmlns:a16="http://schemas.microsoft.com/office/drawing/2014/main" id="{333ADF3C-1796-6069-714A-3A0B86881FD4}"/>
                </a:ext>
              </a:extLst>
            </p:cNvPr>
            <p:cNvSpPr/>
            <p:nvPr/>
          </p:nvSpPr>
          <p:spPr>
            <a:xfrm>
              <a:off x="6260550" y="2776175"/>
              <a:ext cx="32025" cy="11875"/>
            </a:xfrm>
            <a:custGeom>
              <a:avLst/>
              <a:gdLst/>
              <a:ahLst/>
              <a:cxnLst/>
              <a:rect l="l" t="t" r="r" b="b"/>
              <a:pathLst>
                <a:path w="1281" h="475" extrusionOk="0">
                  <a:moveTo>
                    <a:pt x="183" y="1"/>
                  </a:moveTo>
                  <a:cubicBezTo>
                    <a:pt x="102" y="1"/>
                    <a:pt x="23" y="73"/>
                    <a:pt x="12" y="150"/>
                  </a:cubicBezTo>
                  <a:cubicBezTo>
                    <a:pt x="0" y="236"/>
                    <a:pt x="63" y="325"/>
                    <a:pt x="157" y="354"/>
                  </a:cubicBezTo>
                  <a:cubicBezTo>
                    <a:pt x="425" y="435"/>
                    <a:pt x="704" y="475"/>
                    <a:pt x="983" y="475"/>
                  </a:cubicBezTo>
                  <a:cubicBezTo>
                    <a:pt x="1027" y="475"/>
                    <a:pt x="1071" y="474"/>
                    <a:pt x="1114" y="472"/>
                  </a:cubicBezTo>
                  <a:cubicBezTo>
                    <a:pt x="1211" y="460"/>
                    <a:pt x="1281" y="376"/>
                    <a:pt x="1271" y="280"/>
                  </a:cubicBezTo>
                  <a:cubicBezTo>
                    <a:pt x="1259" y="188"/>
                    <a:pt x="1182" y="120"/>
                    <a:pt x="1092" y="120"/>
                  </a:cubicBezTo>
                  <a:cubicBezTo>
                    <a:pt x="1088" y="120"/>
                    <a:pt x="1083" y="120"/>
                    <a:pt x="1078" y="121"/>
                  </a:cubicBezTo>
                  <a:lnTo>
                    <a:pt x="874" y="121"/>
                  </a:lnTo>
                  <a:cubicBezTo>
                    <a:pt x="802" y="118"/>
                    <a:pt x="729" y="111"/>
                    <a:pt x="657" y="101"/>
                  </a:cubicBezTo>
                  <a:cubicBezTo>
                    <a:pt x="508" y="82"/>
                    <a:pt x="361" y="48"/>
                    <a:pt x="217" y="5"/>
                  </a:cubicBezTo>
                  <a:cubicBezTo>
                    <a:pt x="206" y="2"/>
                    <a:pt x="195" y="1"/>
                    <a:pt x="1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" name="Google Shape;4269;p35">
              <a:extLst>
                <a:ext uri="{FF2B5EF4-FFF2-40B4-BE49-F238E27FC236}">
                  <a16:creationId xmlns:a16="http://schemas.microsoft.com/office/drawing/2014/main" id="{EC13A997-B9F6-CE62-98D1-D3437450ABD6}"/>
                </a:ext>
              </a:extLst>
            </p:cNvPr>
            <p:cNvSpPr/>
            <p:nvPr/>
          </p:nvSpPr>
          <p:spPr>
            <a:xfrm>
              <a:off x="6327200" y="2778475"/>
              <a:ext cx="26625" cy="12825"/>
            </a:xfrm>
            <a:custGeom>
              <a:avLst/>
              <a:gdLst/>
              <a:ahLst/>
              <a:cxnLst/>
              <a:rect l="l" t="t" r="r" b="b"/>
              <a:pathLst>
                <a:path w="1065" h="513" extrusionOk="0">
                  <a:moveTo>
                    <a:pt x="866" y="1"/>
                  </a:moveTo>
                  <a:cubicBezTo>
                    <a:pt x="844" y="1"/>
                    <a:pt x="822" y="6"/>
                    <a:pt x="800" y="17"/>
                  </a:cubicBezTo>
                  <a:cubicBezTo>
                    <a:pt x="747" y="41"/>
                    <a:pt x="696" y="60"/>
                    <a:pt x="643" y="79"/>
                  </a:cubicBezTo>
                  <a:lnTo>
                    <a:pt x="554" y="106"/>
                  </a:lnTo>
                  <a:lnTo>
                    <a:pt x="513" y="118"/>
                  </a:lnTo>
                  <a:lnTo>
                    <a:pt x="504" y="118"/>
                  </a:lnTo>
                  <a:cubicBezTo>
                    <a:pt x="393" y="139"/>
                    <a:pt x="280" y="154"/>
                    <a:pt x="167" y="156"/>
                  </a:cubicBezTo>
                  <a:cubicBezTo>
                    <a:pt x="71" y="166"/>
                    <a:pt x="1" y="252"/>
                    <a:pt x="10" y="349"/>
                  </a:cubicBezTo>
                  <a:cubicBezTo>
                    <a:pt x="22" y="442"/>
                    <a:pt x="101" y="513"/>
                    <a:pt x="194" y="513"/>
                  </a:cubicBezTo>
                  <a:cubicBezTo>
                    <a:pt x="197" y="513"/>
                    <a:pt x="200" y="513"/>
                    <a:pt x="203" y="512"/>
                  </a:cubicBezTo>
                  <a:cubicBezTo>
                    <a:pt x="451" y="505"/>
                    <a:pt x="696" y="450"/>
                    <a:pt x="923" y="346"/>
                  </a:cubicBezTo>
                  <a:cubicBezTo>
                    <a:pt x="1007" y="308"/>
                    <a:pt x="1065" y="212"/>
                    <a:pt x="1024" y="118"/>
                  </a:cubicBezTo>
                  <a:cubicBezTo>
                    <a:pt x="995" y="47"/>
                    <a:pt x="933" y="1"/>
                    <a:pt x="8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" name="Google Shape;4270;p35">
              <a:extLst>
                <a:ext uri="{FF2B5EF4-FFF2-40B4-BE49-F238E27FC236}">
                  <a16:creationId xmlns:a16="http://schemas.microsoft.com/office/drawing/2014/main" id="{1D86B402-67BF-1302-33E6-5E1BDEC048FA}"/>
                </a:ext>
              </a:extLst>
            </p:cNvPr>
            <p:cNvSpPr/>
            <p:nvPr/>
          </p:nvSpPr>
          <p:spPr>
            <a:xfrm>
              <a:off x="6245800" y="2470325"/>
              <a:ext cx="37400" cy="23500"/>
            </a:xfrm>
            <a:custGeom>
              <a:avLst/>
              <a:gdLst/>
              <a:ahLst/>
              <a:cxnLst/>
              <a:rect l="l" t="t" r="r" b="b"/>
              <a:pathLst>
                <a:path w="1496" h="940" extrusionOk="0">
                  <a:moveTo>
                    <a:pt x="1298" y="0"/>
                  </a:moveTo>
                  <a:cubicBezTo>
                    <a:pt x="1263" y="0"/>
                    <a:pt x="1227" y="9"/>
                    <a:pt x="1194" y="27"/>
                  </a:cubicBezTo>
                  <a:lnTo>
                    <a:pt x="97" y="627"/>
                  </a:lnTo>
                  <a:cubicBezTo>
                    <a:pt x="15" y="672"/>
                    <a:pt x="1" y="802"/>
                    <a:pt x="53" y="870"/>
                  </a:cubicBezTo>
                  <a:cubicBezTo>
                    <a:pt x="89" y="914"/>
                    <a:pt x="143" y="939"/>
                    <a:pt x="201" y="939"/>
                  </a:cubicBezTo>
                  <a:cubicBezTo>
                    <a:pt x="234" y="939"/>
                    <a:pt x="269" y="931"/>
                    <a:pt x="301" y="913"/>
                  </a:cubicBezTo>
                  <a:lnTo>
                    <a:pt x="1399" y="314"/>
                  </a:lnTo>
                  <a:cubicBezTo>
                    <a:pt x="1481" y="268"/>
                    <a:pt x="1495" y="141"/>
                    <a:pt x="1440" y="68"/>
                  </a:cubicBezTo>
                  <a:cubicBezTo>
                    <a:pt x="1407" y="24"/>
                    <a:pt x="1354" y="0"/>
                    <a:pt x="1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" name="Google Shape;4271;p35">
              <a:extLst>
                <a:ext uri="{FF2B5EF4-FFF2-40B4-BE49-F238E27FC236}">
                  <a16:creationId xmlns:a16="http://schemas.microsoft.com/office/drawing/2014/main" id="{78AD26FD-F28B-CF0D-B86B-A6BBD28C558B}"/>
                </a:ext>
              </a:extLst>
            </p:cNvPr>
            <p:cNvSpPr/>
            <p:nvPr/>
          </p:nvSpPr>
          <p:spPr>
            <a:xfrm>
              <a:off x="6201150" y="2508950"/>
              <a:ext cx="28975" cy="30900"/>
            </a:xfrm>
            <a:custGeom>
              <a:avLst/>
              <a:gdLst/>
              <a:ahLst/>
              <a:cxnLst/>
              <a:rect l="l" t="t" r="r" b="b"/>
              <a:pathLst>
                <a:path w="1159" h="1236" extrusionOk="0">
                  <a:moveTo>
                    <a:pt x="958" y="0"/>
                  </a:moveTo>
                  <a:cubicBezTo>
                    <a:pt x="904" y="0"/>
                    <a:pt x="851" y="24"/>
                    <a:pt x="817" y="71"/>
                  </a:cubicBezTo>
                  <a:cubicBezTo>
                    <a:pt x="578" y="367"/>
                    <a:pt x="342" y="658"/>
                    <a:pt x="102" y="949"/>
                  </a:cubicBezTo>
                  <a:cubicBezTo>
                    <a:pt x="1" y="1083"/>
                    <a:pt x="116" y="1235"/>
                    <a:pt x="245" y="1235"/>
                  </a:cubicBezTo>
                  <a:cubicBezTo>
                    <a:pt x="288" y="1235"/>
                    <a:pt x="333" y="1218"/>
                    <a:pt x="371" y="1178"/>
                  </a:cubicBezTo>
                  <a:cubicBezTo>
                    <a:pt x="610" y="884"/>
                    <a:pt x="850" y="593"/>
                    <a:pt x="1089" y="300"/>
                  </a:cubicBezTo>
                  <a:cubicBezTo>
                    <a:pt x="1158" y="225"/>
                    <a:pt x="1151" y="107"/>
                    <a:pt x="1074" y="42"/>
                  </a:cubicBezTo>
                  <a:cubicBezTo>
                    <a:pt x="1040" y="14"/>
                    <a:pt x="999" y="0"/>
                    <a:pt x="9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" name="Google Shape;4272;p35">
              <a:extLst>
                <a:ext uri="{FF2B5EF4-FFF2-40B4-BE49-F238E27FC236}">
                  <a16:creationId xmlns:a16="http://schemas.microsoft.com/office/drawing/2014/main" id="{B18510A0-B8B0-13B8-8076-8B4110852C2C}"/>
                </a:ext>
              </a:extLst>
            </p:cNvPr>
            <p:cNvSpPr/>
            <p:nvPr/>
          </p:nvSpPr>
          <p:spPr>
            <a:xfrm>
              <a:off x="6199350" y="2477900"/>
              <a:ext cx="34500" cy="31725"/>
            </a:xfrm>
            <a:custGeom>
              <a:avLst/>
              <a:gdLst/>
              <a:ahLst/>
              <a:cxnLst/>
              <a:rect l="l" t="t" r="r" b="b"/>
              <a:pathLst>
                <a:path w="1380" h="1269" extrusionOk="0">
                  <a:moveTo>
                    <a:pt x="1179" y="1"/>
                  </a:moveTo>
                  <a:cubicBezTo>
                    <a:pt x="1145" y="1"/>
                    <a:pt x="1110" y="11"/>
                    <a:pt x="1079" y="33"/>
                  </a:cubicBezTo>
                  <a:cubicBezTo>
                    <a:pt x="672" y="268"/>
                    <a:pt x="325" y="593"/>
                    <a:pt x="61" y="981"/>
                  </a:cubicBezTo>
                  <a:cubicBezTo>
                    <a:pt x="10" y="1055"/>
                    <a:pt x="1" y="1166"/>
                    <a:pt x="82" y="1226"/>
                  </a:cubicBezTo>
                  <a:cubicBezTo>
                    <a:pt x="120" y="1254"/>
                    <a:pt x="164" y="1269"/>
                    <a:pt x="206" y="1269"/>
                  </a:cubicBezTo>
                  <a:cubicBezTo>
                    <a:pt x="255" y="1269"/>
                    <a:pt x="302" y="1249"/>
                    <a:pt x="333" y="1205"/>
                  </a:cubicBezTo>
                  <a:cubicBezTo>
                    <a:pt x="576" y="841"/>
                    <a:pt x="901" y="538"/>
                    <a:pt x="1281" y="319"/>
                  </a:cubicBezTo>
                  <a:cubicBezTo>
                    <a:pt x="1360" y="273"/>
                    <a:pt x="1380" y="143"/>
                    <a:pt x="1322" y="73"/>
                  </a:cubicBezTo>
                  <a:cubicBezTo>
                    <a:pt x="1288" y="26"/>
                    <a:pt x="1234" y="1"/>
                    <a:pt x="1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" name="Google Shape;4273;p35">
              <a:extLst>
                <a:ext uri="{FF2B5EF4-FFF2-40B4-BE49-F238E27FC236}">
                  <a16:creationId xmlns:a16="http://schemas.microsoft.com/office/drawing/2014/main" id="{C05E8B7E-4563-032D-BF8B-4DAB7242EBFF}"/>
                </a:ext>
              </a:extLst>
            </p:cNvPr>
            <p:cNvSpPr/>
            <p:nvPr/>
          </p:nvSpPr>
          <p:spPr>
            <a:xfrm>
              <a:off x="6246275" y="2497825"/>
              <a:ext cx="30725" cy="25125"/>
            </a:xfrm>
            <a:custGeom>
              <a:avLst/>
              <a:gdLst/>
              <a:ahLst/>
              <a:cxnLst/>
              <a:rect l="l" t="t" r="r" b="b"/>
              <a:pathLst>
                <a:path w="1229" h="1005" extrusionOk="0">
                  <a:moveTo>
                    <a:pt x="1020" y="1"/>
                  </a:moveTo>
                  <a:cubicBezTo>
                    <a:pt x="986" y="1"/>
                    <a:pt x="952" y="12"/>
                    <a:pt x="923" y="35"/>
                  </a:cubicBezTo>
                  <a:lnTo>
                    <a:pt x="104" y="682"/>
                  </a:lnTo>
                  <a:cubicBezTo>
                    <a:pt x="32" y="740"/>
                    <a:pt x="1" y="850"/>
                    <a:pt x="61" y="930"/>
                  </a:cubicBezTo>
                  <a:cubicBezTo>
                    <a:pt x="98" y="977"/>
                    <a:pt x="153" y="1005"/>
                    <a:pt x="209" y="1005"/>
                  </a:cubicBezTo>
                  <a:cubicBezTo>
                    <a:pt x="243" y="1005"/>
                    <a:pt x="278" y="994"/>
                    <a:pt x="309" y="971"/>
                  </a:cubicBezTo>
                  <a:lnTo>
                    <a:pt x="1127" y="321"/>
                  </a:lnTo>
                  <a:cubicBezTo>
                    <a:pt x="1199" y="263"/>
                    <a:pt x="1228" y="155"/>
                    <a:pt x="1168" y="78"/>
                  </a:cubicBezTo>
                  <a:cubicBezTo>
                    <a:pt x="1131" y="29"/>
                    <a:pt x="1075" y="1"/>
                    <a:pt x="10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" name="Google Shape;4274;p35">
              <a:extLst>
                <a:ext uri="{FF2B5EF4-FFF2-40B4-BE49-F238E27FC236}">
                  <a16:creationId xmlns:a16="http://schemas.microsoft.com/office/drawing/2014/main" id="{762B999B-C336-27E0-C0D0-FE70E62033E1}"/>
                </a:ext>
              </a:extLst>
            </p:cNvPr>
            <p:cNvSpPr/>
            <p:nvPr/>
          </p:nvSpPr>
          <p:spPr>
            <a:xfrm>
              <a:off x="6145225" y="2592125"/>
              <a:ext cx="26600" cy="52175"/>
            </a:xfrm>
            <a:custGeom>
              <a:avLst/>
              <a:gdLst/>
              <a:ahLst/>
              <a:cxnLst/>
              <a:rect l="l" t="t" r="r" b="b"/>
              <a:pathLst>
                <a:path w="1064" h="2087" extrusionOk="0">
                  <a:moveTo>
                    <a:pt x="865" y="0"/>
                  </a:moveTo>
                  <a:cubicBezTo>
                    <a:pt x="799" y="0"/>
                    <a:pt x="731" y="38"/>
                    <a:pt x="695" y="99"/>
                  </a:cubicBezTo>
                  <a:cubicBezTo>
                    <a:pt x="375" y="652"/>
                    <a:pt x="146" y="1257"/>
                    <a:pt x="24" y="1887"/>
                  </a:cubicBezTo>
                  <a:cubicBezTo>
                    <a:pt x="0" y="2013"/>
                    <a:pt x="102" y="2086"/>
                    <a:pt x="202" y="2086"/>
                  </a:cubicBezTo>
                  <a:cubicBezTo>
                    <a:pt x="278" y="2086"/>
                    <a:pt x="354" y="2043"/>
                    <a:pt x="373" y="1947"/>
                  </a:cubicBezTo>
                  <a:cubicBezTo>
                    <a:pt x="488" y="1348"/>
                    <a:pt x="705" y="775"/>
                    <a:pt x="1015" y="250"/>
                  </a:cubicBezTo>
                  <a:cubicBezTo>
                    <a:pt x="1063" y="169"/>
                    <a:pt x="1008" y="53"/>
                    <a:pt x="931" y="15"/>
                  </a:cubicBezTo>
                  <a:cubicBezTo>
                    <a:pt x="910" y="5"/>
                    <a:pt x="888" y="0"/>
                    <a:pt x="8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8" name="Google Shape;4275;p35">
              <a:extLst>
                <a:ext uri="{FF2B5EF4-FFF2-40B4-BE49-F238E27FC236}">
                  <a16:creationId xmlns:a16="http://schemas.microsoft.com/office/drawing/2014/main" id="{D40C250A-F716-2580-8EA0-AF1CDBA213B2}"/>
                </a:ext>
              </a:extLst>
            </p:cNvPr>
            <p:cNvSpPr/>
            <p:nvPr/>
          </p:nvSpPr>
          <p:spPr>
            <a:xfrm>
              <a:off x="6123775" y="2608200"/>
              <a:ext cx="17550" cy="36075"/>
            </a:xfrm>
            <a:custGeom>
              <a:avLst/>
              <a:gdLst/>
              <a:ahLst/>
              <a:cxnLst/>
              <a:rect l="l" t="t" r="r" b="b"/>
              <a:pathLst>
                <a:path w="702" h="1443" extrusionOk="0">
                  <a:moveTo>
                    <a:pt x="510" y="1"/>
                  </a:moveTo>
                  <a:cubicBezTo>
                    <a:pt x="431" y="1"/>
                    <a:pt x="354" y="59"/>
                    <a:pt x="328" y="149"/>
                  </a:cubicBezTo>
                  <a:lnTo>
                    <a:pt x="27" y="1239"/>
                  </a:lnTo>
                  <a:cubicBezTo>
                    <a:pt x="1" y="1328"/>
                    <a:pt x="83" y="1432"/>
                    <a:pt x="169" y="1441"/>
                  </a:cubicBezTo>
                  <a:cubicBezTo>
                    <a:pt x="175" y="1442"/>
                    <a:pt x="182" y="1442"/>
                    <a:pt x="188" y="1442"/>
                  </a:cubicBezTo>
                  <a:cubicBezTo>
                    <a:pt x="269" y="1442"/>
                    <a:pt x="349" y="1386"/>
                    <a:pt x="374" y="1299"/>
                  </a:cubicBezTo>
                  <a:lnTo>
                    <a:pt x="677" y="209"/>
                  </a:lnTo>
                  <a:cubicBezTo>
                    <a:pt x="701" y="118"/>
                    <a:pt x="622" y="17"/>
                    <a:pt x="533" y="2"/>
                  </a:cubicBezTo>
                  <a:cubicBezTo>
                    <a:pt x="525" y="1"/>
                    <a:pt x="518" y="1"/>
                    <a:pt x="5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" name="Google Shape;4276;p35">
              <a:extLst>
                <a:ext uri="{FF2B5EF4-FFF2-40B4-BE49-F238E27FC236}">
                  <a16:creationId xmlns:a16="http://schemas.microsoft.com/office/drawing/2014/main" id="{EFDD1268-5AA3-01CF-1930-77D8929D395B}"/>
                </a:ext>
              </a:extLst>
            </p:cNvPr>
            <p:cNvSpPr/>
            <p:nvPr/>
          </p:nvSpPr>
          <p:spPr>
            <a:xfrm>
              <a:off x="6425875" y="2434100"/>
              <a:ext cx="71500" cy="17175"/>
            </a:xfrm>
            <a:custGeom>
              <a:avLst/>
              <a:gdLst/>
              <a:ahLst/>
              <a:cxnLst/>
              <a:rect l="l" t="t" r="r" b="b"/>
              <a:pathLst>
                <a:path w="2860" h="687" extrusionOk="0">
                  <a:moveTo>
                    <a:pt x="2609" y="1"/>
                  </a:moveTo>
                  <a:cubicBezTo>
                    <a:pt x="2606" y="1"/>
                    <a:pt x="2603" y="1"/>
                    <a:pt x="2600" y="1"/>
                  </a:cubicBezTo>
                  <a:cubicBezTo>
                    <a:pt x="1770" y="35"/>
                    <a:pt x="944" y="153"/>
                    <a:pt x="138" y="353"/>
                  </a:cubicBezTo>
                  <a:cubicBezTo>
                    <a:pt x="44" y="374"/>
                    <a:pt x="1" y="497"/>
                    <a:pt x="32" y="579"/>
                  </a:cubicBezTo>
                  <a:cubicBezTo>
                    <a:pt x="56" y="644"/>
                    <a:pt x="131" y="686"/>
                    <a:pt x="209" y="686"/>
                  </a:cubicBezTo>
                  <a:cubicBezTo>
                    <a:pt x="226" y="686"/>
                    <a:pt x="244" y="684"/>
                    <a:pt x="261" y="680"/>
                  </a:cubicBezTo>
                  <a:cubicBezTo>
                    <a:pt x="1040" y="492"/>
                    <a:pt x="1835" y="381"/>
                    <a:pt x="2636" y="353"/>
                  </a:cubicBezTo>
                  <a:cubicBezTo>
                    <a:pt x="2859" y="343"/>
                    <a:pt x="2827" y="1"/>
                    <a:pt x="2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" name="Google Shape;4277;p35">
              <a:extLst>
                <a:ext uri="{FF2B5EF4-FFF2-40B4-BE49-F238E27FC236}">
                  <a16:creationId xmlns:a16="http://schemas.microsoft.com/office/drawing/2014/main" id="{A6B8BDBF-604E-78A0-0278-D789C01DE56A}"/>
                </a:ext>
              </a:extLst>
            </p:cNvPr>
            <p:cNvSpPr/>
            <p:nvPr/>
          </p:nvSpPr>
          <p:spPr>
            <a:xfrm>
              <a:off x="6472825" y="2417575"/>
              <a:ext cx="57550" cy="11975"/>
            </a:xfrm>
            <a:custGeom>
              <a:avLst/>
              <a:gdLst/>
              <a:ahLst/>
              <a:cxnLst/>
              <a:rect l="l" t="t" r="r" b="b"/>
              <a:pathLst>
                <a:path w="2302" h="479" extrusionOk="0">
                  <a:moveTo>
                    <a:pt x="1336" y="0"/>
                  </a:moveTo>
                  <a:cubicBezTo>
                    <a:pt x="944" y="0"/>
                    <a:pt x="553" y="42"/>
                    <a:pt x="168" y="125"/>
                  </a:cubicBezTo>
                  <a:cubicBezTo>
                    <a:pt x="77" y="145"/>
                    <a:pt x="0" y="217"/>
                    <a:pt x="12" y="318"/>
                  </a:cubicBezTo>
                  <a:cubicBezTo>
                    <a:pt x="23" y="409"/>
                    <a:pt x="93" y="478"/>
                    <a:pt x="173" y="478"/>
                  </a:cubicBezTo>
                  <a:cubicBezTo>
                    <a:pt x="183" y="478"/>
                    <a:pt x="194" y="477"/>
                    <a:pt x="205" y="474"/>
                  </a:cubicBezTo>
                  <a:cubicBezTo>
                    <a:pt x="573" y="393"/>
                    <a:pt x="948" y="353"/>
                    <a:pt x="1324" y="353"/>
                  </a:cubicBezTo>
                  <a:cubicBezTo>
                    <a:pt x="1558" y="353"/>
                    <a:pt x="1793" y="368"/>
                    <a:pt x="2026" y="400"/>
                  </a:cubicBezTo>
                  <a:cubicBezTo>
                    <a:pt x="2035" y="401"/>
                    <a:pt x="2044" y="402"/>
                    <a:pt x="2053" y="402"/>
                  </a:cubicBezTo>
                  <a:cubicBezTo>
                    <a:pt x="2255" y="402"/>
                    <a:pt x="2301" y="83"/>
                    <a:pt x="2087" y="51"/>
                  </a:cubicBezTo>
                  <a:cubicBezTo>
                    <a:pt x="1837" y="17"/>
                    <a:pt x="1587" y="0"/>
                    <a:pt x="13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" name="Google Shape;4278;p35">
              <a:extLst>
                <a:ext uri="{FF2B5EF4-FFF2-40B4-BE49-F238E27FC236}">
                  <a16:creationId xmlns:a16="http://schemas.microsoft.com/office/drawing/2014/main" id="{B6CDED81-C7CF-1D9A-9412-0D25607C490E}"/>
                </a:ext>
              </a:extLst>
            </p:cNvPr>
            <p:cNvSpPr/>
            <p:nvPr/>
          </p:nvSpPr>
          <p:spPr>
            <a:xfrm>
              <a:off x="6514500" y="2398550"/>
              <a:ext cx="60200" cy="13950"/>
            </a:xfrm>
            <a:custGeom>
              <a:avLst/>
              <a:gdLst/>
              <a:ahLst/>
              <a:cxnLst/>
              <a:rect l="l" t="t" r="r" b="b"/>
              <a:pathLst>
                <a:path w="2408" h="558" extrusionOk="0">
                  <a:moveTo>
                    <a:pt x="825" y="0"/>
                  </a:moveTo>
                  <a:cubicBezTo>
                    <a:pt x="623" y="0"/>
                    <a:pt x="420" y="13"/>
                    <a:pt x="217" y="39"/>
                  </a:cubicBezTo>
                  <a:cubicBezTo>
                    <a:pt x="0" y="67"/>
                    <a:pt x="25" y="392"/>
                    <a:pt x="228" y="392"/>
                  </a:cubicBezTo>
                  <a:cubicBezTo>
                    <a:pt x="236" y="392"/>
                    <a:pt x="245" y="392"/>
                    <a:pt x="254" y="391"/>
                  </a:cubicBezTo>
                  <a:cubicBezTo>
                    <a:pt x="450" y="364"/>
                    <a:pt x="647" y="350"/>
                    <a:pt x="844" y="350"/>
                  </a:cubicBezTo>
                  <a:cubicBezTo>
                    <a:pt x="1279" y="350"/>
                    <a:pt x="1714" y="416"/>
                    <a:pt x="2131" y="545"/>
                  </a:cubicBezTo>
                  <a:cubicBezTo>
                    <a:pt x="2156" y="553"/>
                    <a:pt x="2183" y="557"/>
                    <a:pt x="2209" y="557"/>
                  </a:cubicBezTo>
                  <a:cubicBezTo>
                    <a:pt x="2274" y="557"/>
                    <a:pt x="2335" y="529"/>
                    <a:pt x="2364" y="460"/>
                  </a:cubicBezTo>
                  <a:cubicBezTo>
                    <a:pt x="2408" y="362"/>
                    <a:pt x="2371" y="254"/>
                    <a:pt x="2280" y="225"/>
                  </a:cubicBezTo>
                  <a:cubicBezTo>
                    <a:pt x="1808" y="76"/>
                    <a:pt x="1318" y="0"/>
                    <a:pt x="8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" name="Google Shape;4279;p35">
              <a:extLst>
                <a:ext uri="{FF2B5EF4-FFF2-40B4-BE49-F238E27FC236}">
                  <a16:creationId xmlns:a16="http://schemas.microsoft.com/office/drawing/2014/main" id="{D53F1A55-9E6C-8230-2C3D-1212CAB4F110}"/>
                </a:ext>
              </a:extLst>
            </p:cNvPr>
            <p:cNvSpPr/>
            <p:nvPr/>
          </p:nvSpPr>
          <p:spPr>
            <a:xfrm>
              <a:off x="6354825" y="2426825"/>
              <a:ext cx="49850" cy="23275"/>
            </a:xfrm>
            <a:custGeom>
              <a:avLst/>
              <a:gdLst/>
              <a:ahLst/>
              <a:cxnLst/>
              <a:rect l="l" t="t" r="r" b="b"/>
              <a:pathLst>
                <a:path w="1994" h="931" extrusionOk="0">
                  <a:moveTo>
                    <a:pt x="1786" y="1"/>
                  </a:moveTo>
                  <a:cubicBezTo>
                    <a:pt x="1769" y="1"/>
                    <a:pt x="1751" y="3"/>
                    <a:pt x="1733" y="8"/>
                  </a:cubicBezTo>
                  <a:cubicBezTo>
                    <a:pt x="1192" y="172"/>
                    <a:pt x="657" y="367"/>
                    <a:pt x="135" y="588"/>
                  </a:cubicBezTo>
                  <a:cubicBezTo>
                    <a:pt x="46" y="624"/>
                    <a:pt x="0" y="725"/>
                    <a:pt x="34" y="817"/>
                  </a:cubicBezTo>
                  <a:cubicBezTo>
                    <a:pt x="61" y="887"/>
                    <a:pt x="129" y="930"/>
                    <a:pt x="201" y="930"/>
                  </a:cubicBezTo>
                  <a:cubicBezTo>
                    <a:pt x="221" y="930"/>
                    <a:pt x="241" y="927"/>
                    <a:pt x="260" y="920"/>
                  </a:cubicBezTo>
                  <a:cubicBezTo>
                    <a:pt x="780" y="697"/>
                    <a:pt x="1315" y="502"/>
                    <a:pt x="1856" y="338"/>
                  </a:cubicBezTo>
                  <a:cubicBezTo>
                    <a:pt x="1950" y="311"/>
                    <a:pt x="1993" y="198"/>
                    <a:pt x="1962" y="114"/>
                  </a:cubicBezTo>
                  <a:cubicBezTo>
                    <a:pt x="1938" y="46"/>
                    <a:pt x="1864" y="1"/>
                    <a:pt x="17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" name="Google Shape;4280;p35">
              <a:extLst>
                <a:ext uri="{FF2B5EF4-FFF2-40B4-BE49-F238E27FC236}">
                  <a16:creationId xmlns:a16="http://schemas.microsoft.com/office/drawing/2014/main" id="{DA6FB8E2-5562-8697-8A51-9BBF4243B19D}"/>
                </a:ext>
              </a:extLst>
            </p:cNvPr>
            <p:cNvSpPr/>
            <p:nvPr/>
          </p:nvSpPr>
          <p:spPr>
            <a:xfrm>
              <a:off x="6603250" y="2479225"/>
              <a:ext cx="42100" cy="27800"/>
            </a:xfrm>
            <a:custGeom>
              <a:avLst/>
              <a:gdLst/>
              <a:ahLst/>
              <a:cxnLst/>
              <a:rect l="l" t="t" r="r" b="b"/>
              <a:pathLst>
                <a:path w="1684" h="1112" extrusionOk="0">
                  <a:moveTo>
                    <a:pt x="201" y="0"/>
                  </a:moveTo>
                  <a:cubicBezTo>
                    <a:pt x="135" y="0"/>
                    <a:pt x="71" y="37"/>
                    <a:pt x="39" y="100"/>
                  </a:cubicBezTo>
                  <a:cubicBezTo>
                    <a:pt x="1" y="184"/>
                    <a:pt x="37" y="297"/>
                    <a:pt x="123" y="333"/>
                  </a:cubicBezTo>
                  <a:cubicBezTo>
                    <a:pt x="559" y="514"/>
                    <a:pt x="961" y="762"/>
                    <a:pt x="1317" y="1067"/>
                  </a:cubicBezTo>
                  <a:cubicBezTo>
                    <a:pt x="1353" y="1099"/>
                    <a:pt x="1391" y="1112"/>
                    <a:pt x="1428" y="1112"/>
                  </a:cubicBezTo>
                  <a:cubicBezTo>
                    <a:pt x="1568" y="1112"/>
                    <a:pt x="1683" y="917"/>
                    <a:pt x="1546" y="800"/>
                  </a:cubicBezTo>
                  <a:cubicBezTo>
                    <a:pt x="1168" y="473"/>
                    <a:pt x="737" y="208"/>
                    <a:pt x="275" y="16"/>
                  </a:cubicBezTo>
                  <a:cubicBezTo>
                    <a:pt x="251" y="5"/>
                    <a:pt x="226" y="0"/>
                    <a:pt x="2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4" name="Google Shape;4281;p35">
              <a:extLst>
                <a:ext uri="{FF2B5EF4-FFF2-40B4-BE49-F238E27FC236}">
                  <a16:creationId xmlns:a16="http://schemas.microsoft.com/office/drawing/2014/main" id="{85D65C48-5759-3FC5-228F-E4F186A0B8E2}"/>
                </a:ext>
              </a:extLst>
            </p:cNvPr>
            <p:cNvSpPr/>
            <p:nvPr/>
          </p:nvSpPr>
          <p:spPr>
            <a:xfrm>
              <a:off x="6639725" y="2475800"/>
              <a:ext cx="35225" cy="35200"/>
            </a:xfrm>
            <a:custGeom>
              <a:avLst/>
              <a:gdLst/>
              <a:ahLst/>
              <a:cxnLst/>
              <a:rect l="l" t="t" r="r" b="b"/>
              <a:pathLst>
                <a:path w="1409" h="1408" extrusionOk="0">
                  <a:moveTo>
                    <a:pt x="199" y="0"/>
                  </a:moveTo>
                  <a:cubicBezTo>
                    <a:pt x="151" y="0"/>
                    <a:pt x="103" y="19"/>
                    <a:pt x="68" y="61"/>
                  </a:cubicBezTo>
                  <a:cubicBezTo>
                    <a:pt x="0" y="141"/>
                    <a:pt x="10" y="254"/>
                    <a:pt x="87" y="309"/>
                  </a:cubicBezTo>
                  <a:cubicBezTo>
                    <a:pt x="479" y="583"/>
                    <a:pt x="811" y="930"/>
                    <a:pt x="1064" y="1334"/>
                  </a:cubicBezTo>
                  <a:cubicBezTo>
                    <a:pt x="1096" y="1383"/>
                    <a:pt x="1154" y="1407"/>
                    <a:pt x="1211" y="1407"/>
                  </a:cubicBezTo>
                  <a:cubicBezTo>
                    <a:pt x="1247" y="1407"/>
                    <a:pt x="1283" y="1397"/>
                    <a:pt x="1312" y="1378"/>
                  </a:cubicBezTo>
                  <a:cubicBezTo>
                    <a:pt x="1389" y="1320"/>
                    <a:pt x="1408" y="1209"/>
                    <a:pt x="1355" y="1130"/>
                  </a:cubicBezTo>
                  <a:cubicBezTo>
                    <a:pt x="1081" y="701"/>
                    <a:pt x="729" y="331"/>
                    <a:pt x="315" y="37"/>
                  </a:cubicBezTo>
                  <a:cubicBezTo>
                    <a:pt x="281" y="13"/>
                    <a:pt x="240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" name="Google Shape;4282;p35">
              <a:extLst>
                <a:ext uri="{FF2B5EF4-FFF2-40B4-BE49-F238E27FC236}">
                  <a16:creationId xmlns:a16="http://schemas.microsoft.com/office/drawing/2014/main" id="{5A5FF0CF-0E15-1C19-1176-A691E8E8294E}"/>
                </a:ext>
              </a:extLst>
            </p:cNvPr>
            <p:cNvSpPr/>
            <p:nvPr/>
          </p:nvSpPr>
          <p:spPr>
            <a:xfrm>
              <a:off x="6623175" y="2582150"/>
              <a:ext cx="21200" cy="44050"/>
            </a:xfrm>
            <a:custGeom>
              <a:avLst/>
              <a:gdLst/>
              <a:ahLst/>
              <a:cxnLst/>
              <a:rect l="l" t="t" r="r" b="b"/>
              <a:pathLst>
                <a:path w="848" h="1762" extrusionOk="0">
                  <a:moveTo>
                    <a:pt x="664" y="0"/>
                  </a:moveTo>
                  <a:cubicBezTo>
                    <a:pt x="583" y="0"/>
                    <a:pt x="495" y="61"/>
                    <a:pt x="484" y="146"/>
                  </a:cubicBezTo>
                  <a:cubicBezTo>
                    <a:pt x="438" y="628"/>
                    <a:pt x="289" y="1092"/>
                    <a:pt x="49" y="1511"/>
                  </a:cubicBezTo>
                  <a:cubicBezTo>
                    <a:pt x="0" y="1593"/>
                    <a:pt x="51" y="1708"/>
                    <a:pt x="133" y="1747"/>
                  </a:cubicBezTo>
                  <a:cubicBezTo>
                    <a:pt x="154" y="1757"/>
                    <a:pt x="176" y="1762"/>
                    <a:pt x="199" y="1762"/>
                  </a:cubicBezTo>
                  <a:cubicBezTo>
                    <a:pt x="265" y="1762"/>
                    <a:pt x="333" y="1723"/>
                    <a:pt x="369" y="1660"/>
                  </a:cubicBezTo>
                  <a:cubicBezTo>
                    <a:pt x="624" y="1213"/>
                    <a:pt x="783" y="717"/>
                    <a:pt x="833" y="207"/>
                  </a:cubicBezTo>
                  <a:cubicBezTo>
                    <a:pt x="848" y="110"/>
                    <a:pt x="783" y="21"/>
                    <a:pt x="689" y="2"/>
                  </a:cubicBezTo>
                  <a:cubicBezTo>
                    <a:pt x="681" y="1"/>
                    <a:pt x="672" y="0"/>
                    <a:pt x="6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6" name="Google Shape;4283;p35">
              <a:extLst>
                <a:ext uri="{FF2B5EF4-FFF2-40B4-BE49-F238E27FC236}">
                  <a16:creationId xmlns:a16="http://schemas.microsoft.com/office/drawing/2014/main" id="{1FF21F28-C157-F71A-9136-B61E0D3D22CC}"/>
                </a:ext>
              </a:extLst>
            </p:cNvPr>
            <p:cNvSpPr/>
            <p:nvPr/>
          </p:nvSpPr>
          <p:spPr>
            <a:xfrm>
              <a:off x="6632000" y="2606425"/>
              <a:ext cx="28375" cy="39825"/>
            </a:xfrm>
            <a:custGeom>
              <a:avLst/>
              <a:gdLst/>
              <a:ahLst/>
              <a:cxnLst/>
              <a:rect l="l" t="t" r="r" b="b"/>
              <a:pathLst>
                <a:path w="1135" h="1593" extrusionOk="0">
                  <a:moveTo>
                    <a:pt x="948" y="0"/>
                  </a:moveTo>
                  <a:cubicBezTo>
                    <a:pt x="861" y="0"/>
                    <a:pt x="785" y="63"/>
                    <a:pt x="781" y="148"/>
                  </a:cubicBezTo>
                  <a:cubicBezTo>
                    <a:pt x="762" y="598"/>
                    <a:pt x="528" y="1017"/>
                    <a:pt x="155" y="1272"/>
                  </a:cubicBezTo>
                  <a:cubicBezTo>
                    <a:pt x="0" y="1379"/>
                    <a:pt x="112" y="1593"/>
                    <a:pt x="260" y="1593"/>
                  </a:cubicBezTo>
                  <a:cubicBezTo>
                    <a:pt x="292" y="1593"/>
                    <a:pt x="325" y="1583"/>
                    <a:pt x="357" y="1561"/>
                  </a:cubicBezTo>
                  <a:cubicBezTo>
                    <a:pt x="803" y="1257"/>
                    <a:pt x="1101" y="742"/>
                    <a:pt x="1127" y="203"/>
                  </a:cubicBezTo>
                  <a:cubicBezTo>
                    <a:pt x="1135" y="112"/>
                    <a:pt x="1087" y="20"/>
                    <a:pt x="983" y="3"/>
                  </a:cubicBezTo>
                  <a:cubicBezTo>
                    <a:pt x="971" y="1"/>
                    <a:pt x="960" y="0"/>
                    <a:pt x="9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7" name="Google Shape;4284;p35">
              <a:extLst>
                <a:ext uri="{FF2B5EF4-FFF2-40B4-BE49-F238E27FC236}">
                  <a16:creationId xmlns:a16="http://schemas.microsoft.com/office/drawing/2014/main" id="{C669BFC8-7C22-9876-A49A-18F22CDA606A}"/>
                </a:ext>
              </a:extLst>
            </p:cNvPr>
            <p:cNvSpPr/>
            <p:nvPr/>
          </p:nvSpPr>
          <p:spPr>
            <a:xfrm>
              <a:off x="6580100" y="2668300"/>
              <a:ext cx="37675" cy="34625"/>
            </a:xfrm>
            <a:custGeom>
              <a:avLst/>
              <a:gdLst/>
              <a:ahLst/>
              <a:cxnLst/>
              <a:rect l="l" t="t" r="r" b="b"/>
              <a:pathLst>
                <a:path w="1507" h="1385" extrusionOk="0">
                  <a:moveTo>
                    <a:pt x="1316" y="0"/>
                  </a:moveTo>
                  <a:cubicBezTo>
                    <a:pt x="1265" y="0"/>
                    <a:pt x="1215" y="22"/>
                    <a:pt x="1179" y="63"/>
                  </a:cubicBezTo>
                  <a:cubicBezTo>
                    <a:pt x="871" y="443"/>
                    <a:pt x="520" y="782"/>
                    <a:pt x="133" y="1073"/>
                  </a:cubicBezTo>
                  <a:cubicBezTo>
                    <a:pt x="1" y="1191"/>
                    <a:pt x="103" y="1385"/>
                    <a:pt x="249" y="1385"/>
                  </a:cubicBezTo>
                  <a:cubicBezTo>
                    <a:pt x="276" y="1385"/>
                    <a:pt x="305" y="1378"/>
                    <a:pt x="335" y="1362"/>
                  </a:cubicBezTo>
                  <a:cubicBezTo>
                    <a:pt x="749" y="1052"/>
                    <a:pt x="1122" y="693"/>
                    <a:pt x="1447" y="289"/>
                  </a:cubicBezTo>
                  <a:cubicBezTo>
                    <a:pt x="1507" y="214"/>
                    <a:pt x="1500" y="104"/>
                    <a:pt x="1425" y="39"/>
                  </a:cubicBezTo>
                  <a:cubicBezTo>
                    <a:pt x="1393" y="13"/>
                    <a:pt x="1354" y="0"/>
                    <a:pt x="13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" name="Google Shape;4285;p35">
              <a:extLst>
                <a:ext uri="{FF2B5EF4-FFF2-40B4-BE49-F238E27FC236}">
                  <a16:creationId xmlns:a16="http://schemas.microsoft.com/office/drawing/2014/main" id="{23D03EE9-C56B-ED97-41B0-C0C9A94FBF8C}"/>
                </a:ext>
              </a:extLst>
            </p:cNvPr>
            <p:cNvSpPr/>
            <p:nvPr/>
          </p:nvSpPr>
          <p:spPr>
            <a:xfrm>
              <a:off x="6475050" y="2676225"/>
              <a:ext cx="40575" cy="27725"/>
            </a:xfrm>
            <a:custGeom>
              <a:avLst/>
              <a:gdLst/>
              <a:ahLst/>
              <a:cxnLst/>
              <a:rect l="l" t="t" r="r" b="b"/>
              <a:pathLst>
                <a:path w="1623" h="1109" extrusionOk="0">
                  <a:moveTo>
                    <a:pt x="1423" y="0"/>
                  </a:moveTo>
                  <a:cubicBezTo>
                    <a:pt x="1388" y="0"/>
                    <a:pt x="1353" y="11"/>
                    <a:pt x="1324" y="32"/>
                  </a:cubicBezTo>
                  <a:lnTo>
                    <a:pt x="96" y="790"/>
                  </a:lnTo>
                  <a:cubicBezTo>
                    <a:pt x="17" y="838"/>
                    <a:pt x="0" y="966"/>
                    <a:pt x="53" y="1036"/>
                  </a:cubicBezTo>
                  <a:cubicBezTo>
                    <a:pt x="89" y="1083"/>
                    <a:pt x="144" y="1109"/>
                    <a:pt x="200" y="1109"/>
                  </a:cubicBezTo>
                  <a:cubicBezTo>
                    <a:pt x="235" y="1109"/>
                    <a:pt x="270" y="1099"/>
                    <a:pt x="301" y="1079"/>
                  </a:cubicBezTo>
                  <a:lnTo>
                    <a:pt x="1524" y="318"/>
                  </a:lnTo>
                  <a:cubicBezTo>
                    <a:pt x="1603" y="263"/>
                    <a:pt x="1622" y="152"/>
                    <a:pt x="1567" y="75"/>
                  </a:cubicBezTo>
                  <a:cubicBezTo>
                    <a:pt x="1533" y="27"/>
                    <a:pt x="1478" y="0"/>
                    <a:pt x="14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9" name="Google Shape;4286;p35">
              <a:extLst>
                <a:ext uri="{FF2B5EF4-FFF2-40B4-BE49-F238E27FC236}">
                  <a16:creationId xmlns:a16="http://schemas.microsoft.com/office/drawing/2014/main" id="{76B9F503-CCD5-D89C-FA6A-CF82F63CCB54}"/>
                </a:ext>
              </a:extLst>
            </p:cNvPr>
            <p:cNvSpPr/>
            <p:nvPr/>
          </p:nvSpPr>
          <p:spPr>
            <a:xfrm>
              <a:off x="6516800" y="2666675"/>
              <a:ext cx="37800" cy="34200"/>
            </a:xfrm>
            <a:custGeom>
              <a:avLst/>
              <a:gdLst/>
              <a:ahLst/>
              <a:cxnLst/>
              <a:rect l="l" t="t" r="r" b="b"/>
              <a:pathLst>
                <a:path w="1512" h="1368" extrusionOk="0">
                  <a:moveTo>
                    <a:pt x="1316" y="1"/>
                  </a:moveTo>
                  <a:cubicBezTo>
                    <a:pt x="1264" y="1"/>
                    <a:pt x="1214" y="23"/>
                    <a:pt x="1184" y="68"/>
                  </a:cubicBezTo>
                  <a:cubicBezTo>
                    <a:pt x="1117" y="169"/>
                    <a:pt x="1045" y="267"/>
                    <a:pt x="968" y="361"/>
                  </a:cubicBezTo>
                  <a:cubicBezTo>
                    <a:pt x="893" y="450"/>
                    <a:pt x="811" y="534"/>
                    <a:pt x="727" y="614"/>
                  </a:cubicBezTo>
                  <a:cubicBezTo>
                    <a:pt x="636" y="696"/>
                    <a:pt x="539" y="770"/>
                    <a:pt x="438" y="842"/>
                  </a:cubicBezTo>
                  <a:lnTo>
                    <a:pt x="284" y="941"/>
                  </a:lnTo>
                  <a:lnTo>
                    <a:pt x="140" y="1023"/>
                  </a:lnTo>
                  <a:cubicBezTo>
                    <a:pt x="56" y="1064"/>
                    <a:pt x="0" y="1151"/>
                    <a:pt x="39" y="1247"/>
                  </a:cubicBezTo>
                  <a:cubicBezTo>
                    <a:pt x="66" y="1320"/>
                    <a:pt x="132" y="1368"/>
                    <a:pt x="200" y="1368"/>
                  </a:cubicBezTo>
                  <a:cubicBezTo>
                    <a:pt x="221" y="1368"/>
                    <a:pt x="242" y="1363"/>
                    <a:pt x="263" y="1353"/>
                  </a:cubicBezTo>
                  <a:cubicBezTo>
                    <a:pt x="746" y="1110"/>
                    <a:pt x="1156" y="744"/>
                    <a:pt x="1454" y="294"/>
                  </a:cubicBezTo>
                  <a:cubicBezTo>
                    <a:pt x="1507" y="212"/>
                    <a:pt x="1512" y="111"/>
                    <a:pt x="1435" y="43"/>
                  </a:cubicBezTo>
                  <a:cubicBezTo>
                    <a:pt x="1400" y="15"/>
                    <a:pt x="1357" y="1"/>
                    <a:pt x="13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0" name="Google Shape;4287;p35">
              <a:extLst>
                <a:ext uri="{FF2B5EF4-FFF2-40B4-BE49-F238E27FC236}">
                  <a16:creationId xmlns:a16="http://schemas.microsoft.com/office/drawing/2014/main" id="{8C215A75-DF2B-615D-91AC-F513FFB9CED9}"/>
                </a:ext>
              </a:extLst>
            </p:cNvPr>
            <p:cNvSpPr/>
            <p:nvPr/>
          </p:nvSpPr>
          <p:spPr>
            <a:xfrm>
              <a:off x="6457600" y="2716600"/>
              <a:ext cx="33225" cy="18675"/>
            </a:xfrm>
            <a:custGeom>
              <a:avLst/>
              <a:gdLst/>
              <a:ahLst/>
              <a:cxnLst/>
              <a:rect l="l" t="t" r="r" b="b"/>
              <a:pathLst>
                <a:path w="1329" h="747" extrusionOk="0">
                  <a:moveTo>
                    <a:pt x="1127" y="0"/>
                  </a:moveTo>
                  <a:cubicBezTo>
                    <a:pt x="1094" y="0"/>
                    <a:pt x="1060" y="9"/>
                    <a:pt x="1028" y="27"/>
                  </a:cubicBezTo>
                  <a:lnTo>
                    <a:pt x="922" y="87"/>
                  </a:lnTo>
                  <a:lnTo>
                    <a:pt x="895" y="102"/>
                  </a:lnTo>
                  <a:lnTo>
                    <a:pt x="891" y="102"/>
                  </a:lnTo>
                  <a:lnTo>
                    <a:pt x="835" y="128"/>
                  </a:lnTo>
                  <a:cubicBezTo>
                    <a:pt x="761" y="169"/>
                    <a:pt x="686" y="200"/>
                    <a:pt x="609" y="234"/>
                  </a:cubicBezTo>
                  <a:cubicBezTo>
                    <a:pt x="455" y="299"/>
                    <a:pt x="299" y="357"/>
                    <a:pt x="137" y="405"/>
                  </a:cubicBezTo>
                  <a:cubicBezTo>
                    <a:pt x="51" y="429"/>
                    <a:pt x="0" y="547"/>
                    <a:pt x="36" y="631"/>
                  </a:cubicBezTo>
                  <a:cubicBezTo>
                    <a:pt x="63" y="702"/>
                    <a:pt x="130" y="747"/>
                    <a:pt x="203" y="747"/>
                  </a:cubicBezTo>
                  <a:cubicBezTo>
                    <a:pt x="222" y="747"/>
                    <a:pt x="241" y="744"/>
                    <a:pt x="260" y="737"/>
                  </a:cubicBezTo>
                  <a:cubicBezTo>
                    <a:pt x="602" y="636"/>
                    <a:pt x="927" y="494"/>
                    <a:pt x="1232" y="314"/>
                  </a:cubicBezTo>
                  <a:cubicBezTo>
                    <a:pt x="1312" y="268"/>
                    <a:pt x="1329" y="138"/>
                    <a:pt x="1276" y="68"/>
                  </a:cubicBezTo>
                  <a:cubicBezTo>
                    <a:pt x="1241" y="25"/>
                    <a:pt x="1185" y="0"/>
                    <a:pt x="11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1" name="Google Shape;4288;p35">
              <a:extLst>
                <a:ext uri="{FF2B5EF4-FFF2-40B4-BE49-F238E27FC236}">
                  <a16:creationId xmlns:a16="http://schemas.microsoft.com/office/drawing/2014/main" id="{D4687C6B-F368-1736-18D6-5F972C58D0EB}"/>
                </a:ext>
              </a:extLst>
            </p:cNvPr>
            <p:cNvSpPr/>
            <p:nvPr/>
          </p:nvSpPr>
          <p:spPr>
            <a:xfrm>
              <a:off x="6243025" y="2702225"/>
              <a:ext cx="26975" cy="20650"/>
            </a:xfrm>
            <a:custGeom>
              <a:avLst/>
              <a:gdLst/>
              <a:ahLst/>
              <a:cxnLst/>
              <a:rect l="l" t="t" r="r" b="b"/>
              <a:pathLst>
                <a:path w="1079" h="826" extrusionOk="0">
                  <a:moveTo>
                    <a:pt x="174" y="0"/>
                  </a:moveTo>
                  <a:cubicBezTo>
                    <a:pt x="171" y="0"/>
                    <a:pt x="168" y="0"/>
                    <a:pt x="164" y="0"/>
                  </a:cubicBezTo>
                  <a:cubicBezTo>
                    <a:pt x="119" y="5"/>
                    <a:pt x="78" y="29"/>
                    <a:pt x="47" y="63"/>
                  </a:cubicBezTo>
                  <a:cubicBezTo>
                    <a:pt x="15" y="99"/>
                    <a:pt x="1" y="145"/>
                    <a:pt x="6" y="193"/>
                  </a:cubicBezTo>
                  <a:cubicBezTo>
                    <a:pt x="13" y="236"/>
                    <a:pt x="35" y="280"/>
                    <a:pt x="68" y="311"/>
                  </a:cubicBezTo>
                  <a:cubicBezTo>
                    <a:pt x="273" y="532"/>
                    <a:pt x="525" y="703"/>
                    <a:pt x="809" y="812"/>
                  </a:cubicBezTo>
                  <a:cubicBezTo>
                    <a:pt x="833" y="821"/>
                    <a:pt x="859" y="826"/>
                    <a:pt x="885" y="826"/>
                  </a:cubicBezTo>
                  <a:cubicBezTo>
                    <a:pt x="952" y="826"/>
                    <a:pt x="1017" y="793"/>
                    <a:pt x="1043" y="727"/>
                  </a:cubicBezTo>
                  <a:cubicBezTo>
                    <a:pt x="1079" y="643"/>
                    <a:pt x="1053" y="528"/>
                    <a:pt x="959" y="494"/>
                  </a:cubicBezTo>
                  <a:cubicBezTo>
                    <a:pt x="865" y="460"/>
                    <a:pt x="829" y="439"/>
                    <a:pt x="766" y="407"/>
                  </a:cubicBezTo>
                  <a:lnTo>
                    <a:pt x="672" y="354"/>
                  </a:lnTo>
                  <a:lnTo>
                    <a:pt x="629" y="328"/>
                  </a:lnTo>
                  <a:lnTo>
                    <a:pt x="629" y="328"/>
                  </a:lnTo>
                  <a:cubicBezTo>
                    <a:pt x="640" y="335"/>
                    <a:pt x="644" y="338"/>
                    <a:pt x="644" y="338"/>
                  </a:cubicBezTo>
                  <a:cubicBezTo>
                    <a:pt x="643" y="338"/>
                    <a:pt x="617" y="321"/>
                    <a:pt x="612" y="316"/>
                  </a:cubicBezTo>
                  <a:cubicBezTo>
                    <a:pt x="497" y="236"/>
                    <a:pt x="388" y="145"/>
                    <a:pt x="294" y="41"/>
                  </a:cubicBezTo>
                  <a:cubicBezTo>
                    <a:pt x="270" y="13"/>
                    <a:pt x="213" y="0"/>
                    <a:pt x="1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2" name="Google Shape;4289;p35">
              <a:extLst>
                <a:ext uri="{FF2B5EF4-FFF2-40B4-BE49-F238E27FC236}">
                  <a16:creationId xmlns:a16="http://schemas.microsoft.com/office/drawing/2014/main" id="{735CAE1E-2615-43D2-22A2-E0EE34B07CA7}"/>
                </a:ext>
              </a:extLst>
            </p:cNvPr>
            <p:cNvSpPr/>
            <p:nvPr/>
          </p:nvSpPr>
          <p:spPr>
            <a:xfrm>
              <a:off x="6469025" y="2794375"/>
              <a:ext cx="41900" cy="24000"/>
            </a:xfrm>
            <a:custGeom>
              <a:avLst/>
              <a:gdLst/>
              <a:ahLst/>
              <a:cxnLst/>
              <a:rect l="l" t="t" r="r" b="b"/>
              <a:pathLst>
                <a:path w="1676" h="960" extrusionOk="0">
                  <a:moveTo>
                    <a:pt x="1474" y="0"/>
                  </a:moveTo>
                  <a:cubicBezTo>
                    <a:pt x="1439" y="0"/>
                    <a:pt x="1405" y="10"/>
                    <a:pt x="1377" y="33"/>
                  </a:cubicBezTo>
                  <a:cubicBezTo>
                    <a:pt x="1204" y="177"/>
                    <a:pt x="1011" y="300"/>
                    <a:pt x="809" y="396"/>
                  </a:cubicBezTo>
                  <a:cubicBezTo>
                    <a:pt x="706" y="447"/>
                    <a:pt x="597" y="490"/>
                    <a:pt x="487" y="524"/>
                  </a:cubicBezTo>
                  <a:lnTo>
                    <a:pt x="320" y="574"/>
                  </a:lnTo>
                  <a:lnTo>
                    <a:pt x="169" y="606"/>
                  </a:lnTo>
                  <a:cubicBezTo>
                    <a:pt x="75" y="622"/>
                    <a:pt x="0" y="697"/>
                    <a:pt x="12" y="798"/>
                  </a:cubicBezTo>
                  <a:cubicBezTo>
                    <a:pt x="23" y="892"/>
                    <a:pt x="93" y="959"/>
                    <a:pt x="177" y="959"/>
                  </a:cubicBezTo>
                  <a:cubicBezTo>
                    <a:pt x="186" y="959"/>
                    <a:pt x="196" y="959"/>
                    <a:pt x="205" y="957"/>
                  </a:cubicBezTo>
                  <a:cubicBezTo>
                    <a:pt x="710" y="866"/>
                    <a:pt x="1184" y="647"/>
                    <a:pt x="1582" y="322"/>
                  </a:cubicBezTo>
                  <a:cubicBezTo>
                    <a:pt x="1659" y="261"/>
                    <a:pt x="1675" y="156"/>
                    <a:pt x="1625" y="74"/>
                  </a:cubicBezTo>
                  <a:cubicBezTo>
                    <a:pt x="1592" y="29"/>
                    <a:pt x="1532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" name="Google Shape;4290;p35">
              <a:extLst>
                <a:ext uri="{FF2B5EF4-FFF2-40B4-BE49-F238E27FC236}">
                  <a16:creationId xmlns:a16="http://schemas.microsoft.com/office/drawing/2014/main" id="{52937B30-F3F1-A456-2DF0-BB2CDF03373D}"/>
                </a:ext>
              </a:extLst>
            </p:cNvPr>
            <p:cNvSpPr/>
            <p:nvPr/>
          </p:nvSpPr>
          <p:spPr>
            <a:xfrm>
              <a:off x="6391375" y="2511225"/>
              <a:ext cx="58725" cy="20475"/>
            </a:xfrm>
            <a:custGeom>
              <a:avLst/>
              <a:gdLst/>
              <a:ahLst/>
              <a:cxnLst/>
              <a:rect l="l" t="t" r="r" b="b"/>
              <a:pathLst>
                <a:path w="2349" h="819" extrusionOk="0">
                  <a:moveTo>
                    <a:pt x="2118" y="0"/>
                  </a:moveTo>
                  <a:cubicBezTo>
                    <a:pt x="2111" y="0"/>
                    <a:pt x="2103" y="1"/>
                    <a:pt x="2096" y="2"/>
                  </a:cubicBezTo>
                  <a:cubicBezTo>
                    <a:pt x="1441" y="74"/>
                    <a:pt x="798" y="233"/>
                    <a:pt x="187" y="473"/>
                  </a:cubicBezTo>
                  <a:cubicBezTo>
                    <a:pt x="0" y="548"/>
                    <a:pt x="78" y="818"/>
                    <a:pt x="245" y="818"/>
                  </a:cubicBezTo>
                  <a:cubicBezTo>
                    <a:pt x="265" y="818"/>
                    <a:pt x="287" y="814"/>
                    <a:pt x="310" y="805"/>
                  </a:cubicBezTo>
                  <a:cubicBezTo>
                    <a:pt x="895" y="574"/>
                    <a:pt x="1506" y="423"/>
                    <a:pt x="2132" y="353"/>
                  </a:cubicBezTo>
                  <a:cubicBezTo>
                    <a:pt x="2348" y="327"/>
                    <a:pt x="2326" y="0"/>
                    <a:pt x="2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84" name="Picture 83">
            <a:extLst>
              <a:ext uri="{FF2B5EF4-FFF2-40B4-BE49-F238E27FC236}">
                <a16:creationId xmlns:a16="http://schemas.microsoft.com/office/drawing/2014/main" id="{556E9769-C404-E1BA-390C-55D58C7025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41500" cy="513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630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72591 0.00834 " pathEditMode="relative" rAng="0" ptsTypes="AA">
                                      <p:cBhvr additive="base">
                                        <p:cTn id="14" dur="3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89" y="41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 animBg="1"/>
      <p:bldP spid="4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8">
          <a:extLst>
            <a:ext uri="{FF2B5EF4-FFF2-40B4-BE49-F238E27FC236}">
              <a16:creationId xmlns:a16="http://schemas.microsoft.com/office/drawing/2014/main" id="{866453FA-50CE-C237-D806-0D501E68DD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769AC79-3C4D-3906-4094-664D2378F3BE}"/>
              </a:ext>
            </a:extLst>
          </p:cNvPr>
          <p:cNvSpPr/>
          <p:nvPr/>
        </p:nvSpPr>
        <p:spPr>
          <a:xfrm>
            <a:off x="1118115" y="3087695"/>
            <a:ext cx="9752796" cy="484904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9080">
              <a:defRPr/>
            </a:pPr>
            <a:endParaRPr lang="en-US" sz="933">
              <a:solidFill>
                <a:srgbClr val="C69C6D"/>
              </a:solidFill>
              <a:latin typeface="#9Slide02 Noi dung dai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4FFA0EBA-3502-310B-395F-B1255435AFDA}"/>
              </a:ext>
            </a:extLst>
          </p:cNvPr>
          <p:cNvSpPr/>
          <p:nvPr/>
        </p:nvSpPr>
        <p:spPr>
          <a:xfrm>
            <a:off x="1118115" y="3064599"/>
            <a:ext cx="9752796" cy="484904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9080">
              <a:defRPr/>
            </a:pPr>
            <a:endParaRPr lang="en-US" sz="933">
              <a:solidFill>
                <a:srgbClr val="C69C6D"/>
              </a:solidFill>
              <a:latin typeface="#9Slide02 Noi dung dai"/>
            </a:endParaRPr>
          </a:p>
        </p:txBody>
      </p:sp>
      <p:sp>
        <p:nvSpPr>
          <p:cNvPr id="41" name="Snip Diagonal Corner Rectangle 3">
            <a:extLst>
              <a:ext uri="{FF2B5EF4-FFF2-40B4-BE49-F238E27FC236}">
                <a16:creationId xmlns:a16="http://schemas.microsoft.com/office/drawing/2014/main" id="{4AA246AC-0A10-CC0F-A7BC-95381627F79C}"/>
              </a:ext>
            </a:extLst>
          </p:cNvPr>
          <p:cNvSpPr/>
          <p:nvPr/>
        </p:nvSpPr>
        <p:spPr>
          <a:xfrm>
            <a:off x="188794" y="685988"/>
            <a:ext cx="11170570" cy="1604597"/>
          </a:xfrm>
          <a:prstGeom prst="roundRect">
            <a:avLst>
              <a:gd name="adj" fmla="val 10326"/>
            </a:avLst>
          </a:prstGeom>
          <a:solidFill>
            <a:sysClr val="window" lastClr="FFFFFF">
              <a:alpha val="70000"/>
            </a:sys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09">
              <a:defRPr/>
            </a:pPr>
            <a:r>
              <a:rPr lang="en-US" sz="4400" b="1">
                <a:solidFill>
                  <a:prstClr val="black"/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Bạn được chọn một bạn khác trả lời câu hỏi</a:t>
            </a:r>
            <a:endParaRPr lang="en-US" sz="4400" b="1" dirty="0">
              <a:solidFill>
                <a:prstClr val="black"/>
              </a:solidFill>
              <a:latin typeface="#9Slide03 Montserrat Black" panose="00000A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F017432-D267-5FE8-0DA2-26C7042B9C67}"/>
              </a:ext>
            </a:extLst>
          </p:cNvPr>
          <p:cNvGrpSpPr/>
          <p:nvPr/>
        </p:nvGrpSpPr>
        <p:grpSpPr>
          <a:xfrm>
            <a:off x="11400004" y="6129104"/>
            <a:ext cx="590877" cy="581173"/>
            <a:chOff x="7377456" y="3577591"/>
            <a:chExt cx="1064577" cy="1047094"/>
          </a:xfrm>
        </p:grpSpPr>
        <p:sp>
          <p:nvSpPr>
            <p:cNvPr id="46" name="Google Shape;3344;p48">
              <a:hlinkClick r:id="rId3" action="ppaction://hlinksldjump"/>
              <a:extLst>
                <a:ext uri="{FF2B5EF4-FFF2-40B4-BE49-F238E27FC236}">
                  <a16:creationId xmlns:a16="http://schemas.microsoft.com/office/drawing/2014/main" id="{71D06F65-6F61-1F27-58A0-9C3E1C0E81B5}"/>
                </a:ext>
              </a:extLst>
            </p:cNvPr>
            <p:cNvSpPr/>
            <p:nvPr/>
          </p:nvSpPr>
          <p:spPr>
            <a:xfrm>
              <a:off x="7377456" y="3577591"/>
              <a:ext cx="1064577" cy="1047094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 defTabSz="1219110"/>
              <a:endParaRPr sz="2667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1219110"/>
              <a:endParaRPr sz="2667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1219110"/>
              <a:endParaRPr sz="3333"/>
            </a:p>
          </p:txBody>
        </p:sp>
        <p:sp>
          <p:nvSpPr>
            <p:cNvPr id="47" name="Right Arrow 5">
              <a:hlinkClick r:id="rId3" action="ppaction://hlinksldjump"/>
              <a:extLst>
                <a:ext uri="{FF2B5EF4-FFF2-40B4-BE49-F238E27FC236}">
                  <a16:creationId xmlns:a16="http://schemas.microsoft.com/office/drawing/2014/main" id="{D874BCF4-66F7-267C-9CD1-87CC751946B4}"/>
                </a:ext>
              </a:extLst>
            </p:cNvPr>
            <p:cNvSpPr/>
            <p:nvPr/>
          </p:nvSpPr>
          <p:spPr>
            <a:xfrm>
              <a:off x="7574818" y="3863941"/>
              <a:ext cx="669851" cy="478465"/>
            </a:xfrm>
            <a:prstGeom prst="rightArrow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10"/>
              <a:endParaRPr lang="en-US" sz="2400">
                <a:solidFill>
                  <a:srgbClr val="F76767"/>
                </a:solidFill>
                <a:latin typeface="Arial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CE47D53F-B123-D934-7180-8E6295DFD0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9" r="18399"/>
          <a:stretch/>
        </p:blipFill>
        <p:spPr>
          <a:xfrm flipH="1">
            <a:off x="642575" y="2233481"/>
            <a:ext cx="1357032" cy="214713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oogle Shape;4224;p35">
            <a:extLst>
              <a:ext uri="{FF2B5EF4-FFF2-40B4-BE49-F238E27FC236}">
                <a16:creationId xmlns:a16="http://schemas.microsoft.com/office/drawing/2014/main" id="{AC6EA943-7A80-2BD1-DB68-58CD49B51873}"/>
              </a:ext>
            </a:extLst>
          </p:cNvPr>
          <p:cNvGrpSpPr/>
          <p:nvPr/>
        </p:nvGrpSpPr>
        <p:grpSpPr>
          <a:xfrm flipH="1">
            <a:off x="10655173" y="-26721"/>
            <a:ext cx="1848700" cy="1491133"/>
            <a:chOff x="5750750" y="2118725"/>
            <a:chExt cx="1386525" cy="1118350"/>
          </a:xfrm>
        </p:grpSpPr>
        <p:sp>
          <p:nvSpPr>
            <p:cNvPr id="3" name="Google Shape;4225;p35">
              <a:extLst>
                <a:ext uri="{FF2B5EF4-FFF2-40B4-BE49-F238E27FC236}">
                  <a16:creationId xmlns:a16="http://schemas.microsoft.com/office/drawing/2014/main" id="{9AB0ADDF-E01A-7A58-5943-5B1512385222}"/>
                </a:ext>
              </a:extLst>
            </p:cNvPr>
            <p:cNvSpPr/>
            <p:nvPr/>
          </p:nvSpPr>
          <p:spPr>
            <a:xfrm>
              <a:off x="5750750" y="2118725"/>
              <a:ext cx="1386525" cy="1118350"/>
            </a:xfrm>
            <a:custGeom>
              <a:avLst/>
              <a:gdLst/>
              <a:ahLst/>
              <a:cxnLst/>
              <a:rect l="l" t="t" r="r" b="b"/>
              <a:pathLst>
                <a:path w="55461" h="44734" extrusionOk="0">
                  <a:moveTo>
                    <a:pt x="26614" y="28865"/>
                  </a:moveTo>
                  <a:cubicBezTo>
                    <a:pt x="26659" y="28865"/>
                    <a:pt x="26704" y="28873"/>
                    <a:pt x="26748" y="28890"/>
                  </a:cubicBezTo>
                  <a:cubicBezTo>
                    <a:pt x="26919" y="28958"/>
                    <a:pt x="27076" y="29068"/>
                    <a:pt x="27232" y="29177"/>
                  </a:cubicBezTo>
                  <a:cubicBezTo>
                    <a:pt x="27337" y="29054"/>
                    <a:pt x="27502" y="28987"/>
                    <a:pt x="27669" y="28987"/>
                  </a:cubicBezTo>
                  <a:cubicBezTo>
                    <a:pt x="27751" y="28987"/>
                    <a:pt x="27833" y="29003"/>
                    <a:pt x="27908" y="29037"/>
                  </a:cubicBezTo>
                  <a:cubicBezTo>
                    <a:pt x="27978" y="28943"/>
                    <a:pt x="28099" y="28886"/>
                    <a:pt x="28219" y="28886"/>
                  </a:cubicBezTo>
                  <a:cubicBezTo>
                    <a:pt x="28346" y="28886"/>
                    <a:pt x="28472" y="28951"/>
                    <a:pt x="28532" y="29105"/>
                  </a:cubicBezTo>
                  <a:cubicBezTo>
                    <a:pt x="28708" y="29558"/>
                    <a:pt x="29183" y="31201"/>
                    <a:pt x="28350" y="31201"/>
                  </a:cubicBezTo>
                  <a:cubicBezTo>
                    <a:pt x="28272" y="31201"/>
                    <a:pt x="28182" y="31187"/>
                    <a:pt x="28079" y="31155"/>
                  </a:cubicBezTo>
                  <a:cubicBezTo>
                    <a:pt x="27735" y="31052"/>
                    <a:pt x="27446" y="30775"/>
                    <a:pt x="27194" y="30527"/>
                  </a:cubicBezTo>
                  <a:cubicBezTo>
                    <a:pt x="26825" y="30171"/>
                    <a:pt x="26459" y="29819"/>
                    <a:pt x="26269" y="29333"/>
                  </a:cubicBezTo>
                  <a:cubicBezTo>
                    <a:pt x="26168" y="29081"/>
                    <a:pt x="26381" y="28865"/>
                    <a:pt x="26614" y="28865"/>
                  </a:cubicBezTo>
                  <a:close/>
                  <a:moveTo>
                    <a:pt x="22275" y="1"/>
                  </a:moveTo>
                  <a:cubicBezTo>
                    <a:pt x="22243" y="1"/>
                    <a:pt x="22210" y="3"/>
                    <a:pt x="22176" y="7"/>
                  </a:cubicBezTo>
                  <a:cubicBezTo>
                    <a:pt x="21865" y="46"/>
                    <a:pt x="21622" y="272"/>
                    <a:pt x="21475" y="532"/>
                  </a:cubicBezTo>
                  <a:cubicBezTo>
                    <a:pt x="21302" y="840"/>
                    <a:pt x="21266" y="1204"/>
                    <a:pt x="21174" y="1538"/>
                  </a:cubicBezTo>
                  <a:cubicBezTo>
                    <a:pt x="20910" y="2479"/>
                    <a:pt x="20380" y="3321"/>
                    <a:pt x="19648" y="3969"/>
                  </a:cubicBezTo>
                  <a:cubicBezTo>
                    <a:pt x="19393" y="4195"/>
                    <a:pt x="19119" y="4395"/>
                    <a:pt x="18878" y="4633"/>
                  </a:cubicBezTo>
                  <a:cubicBezTo>
                    <a:pt x="18378" y="5122"/>
                    <a:pt x="18142" y="5764"/>
                    <a:pt x="18026" y="6438"/>
                  </a:cubicBezTo>
                  <a:cubicBezTo>
                    <a:pt x="17969" y="6770"/>
                    <a:pt x="17940" y="7100"/>
                    <a:pt x="17906" y="7435"/>
                  </a:cubicBezTo>
                  <a:cubicBezTo>
                    <a:pt x="17880" y="7678"/>
                    <a:pt x="17836" y="7928"/>
                    <a:pt x="17745" y="8157"/>
                  </a:cubicBezTo>
                  <a:cubicBezTo>
                    <a:pt x="17651" y="8385"/>
                    <a:pt x="17543" y="8554"/>
                    <a:pt x="17352" y="8635"/>
                  </a:cubicBezTo>
                  <a:cubicBezTo>
                    <a:pt x="17274" y="8669"/>
                    <a:pt x="17193" y="8682"/>
                    <a:pt x="17111" y="8682"/>
                  </a:cubicBezTo>
                  <a:cubicBezTo>
                    <a:pt x="16885" y="8682"/>
                    <a:pt x="16649" y="8583"/>
                    <a:pt x="16436" y="8525"/>
                  </a:cubicBezTo>
                  <a:cubicBezTo>
                    <a:pt x="16282" y="8481"/>
                    <a:pt x="16127" y="8445"/>
                    <a:pt x="15971" y="8412"/>
                  </a:cubicBezTo>
                  <a:cubicBezTo>
                    <a:pt x="15973" y="8400"/>
                    <a:pt x="15976" y="8385"/>
                    <a:pt x="15976" y="8373"/>
                  </a:cubicBezTo>
                  <a:cubicBezTo>
                    <a:pt x="15964" y="8267"/>
                    <a:pt x="15875" y="8214"/>
                    <a:pt x="15779" y="8214"/>
                  </a:cubicBezTo>
                  <a:cubicBezTo>
                    <a:pt x="15497" y="8212"/>
                    <a:pt x="15215" y="8211"/>
                    <a:pt x="14933" y="8211"/>
                  </a:cubicBezTo>
                  <a:cubicBezTo>
                    <a:pt x="13776" y="8211"/>
                    <a:pt x="12616" y="8241"/>
                    <a:pt x="11468" y="8419"/>
                  </a:cubicBezTo>
                  <a:cubicBezTo>
                    <a:pt x="10758" y="8522"/>
                    <a:pt x="10058" y="8696"/>
                    <a:pt x="9381" y="8936"/>
                  </a:cubicBezTo>
                  <a:cubicBezTo>
                    <a:pt x="8720" y="9177"/>
                    <a:pt x="8084" y="9562"/>
                    <a:pt x="7372" y="9615"/>
                  </a:cubicBezTo>
                  <a:cubicBezTo>
                    <a:pt x="7284" y="9622"/>
                    <a:pt x="7195" y="9624"/>
                    <a:pt x="7106" y="9624"/>
                  </a:cubicBezTo>
                  <a:cubicBezTo>
                    <a:pt x="6722" y="9624"/>
                    <a:pt x="6335" y="9573"/>
                    <a:pt x="5953" y="9573"/>
                  </a:cubicBezTo>
                  <a:cubicBezTo>
                    <a:pt x="5663" y="9573"/>
                    <a:pt x="5376" y="9603"/>
                    <a:pt x="5093" y="9706"/>
                  </a:cubicBezTo>
                  <a:cubicBezTo>
                    <a:pt x="5028" y="9731"/>
                    <a:pt x="4965" y="9815"/>
                    <a:pt x="4980" y="9887"/>
                  </a:cubicBezTo>
                  <a:cubicBezTo>
                    <a:pt x="5220" y="11061"/>
                    <a:pt x="6229" y="11783"/>
                    <a:pt x="6939" y="12669"/>
                  </a:cubicBezTo>
                  <a:cubicBezTo>
                    <a:pt x="7774" y="13709"/>
                    <a:pt x="8173" y="15076"/>
                    <a:pt x="9242" y="15933"/>
                  </a:cubicBezTo>
                  <a:cubicBezTo>
                    <a:pt x="9365" y="16034"/>
                    <a:pt x="9495" y="16123"/>
                    <a:pt x="9629" y="16205"/>
                  </a:cubicBezTo>
                  <a:cubicBezTo>
                    <a:pt x="8968" y="16337"/>
                    <a:pt x="8313" y="16534"/>
                    <a:pt x="7764" y="16929"/>
                  </a:cubicBezTo>
                  <a:cubicBezTo>
                    <a:pt x="6474" y="17860"/>
                    <a:pt x="6236" y="19567"/>
                    <a:pt x="5475" y="20869"/>
                  </a:cubicBezTo>
                  <a:cubicBezTo>
                    <a:pt x="5297" y="21174"/>
                    <a:pt x="5081" y="21463"/>
                    <a:pt x="4816" y="21697"/>
                  </a:cubicBezTo>
                  <a:cubicBezTo>
                    <a:pt x="4484" y="21986"/>
                    <a:pt x="4089" y="22168"/>
                    <a:pt x="3690" y="22347"/>
                  </a:cubicBezTo>
                  <a:cubicBezTo>
                    <a:pt x="3288" y="22525"/>
                    <a:pt x="2838" y="22744"/>
                    <a:pt x="2479" y="23059"/>
                  </a:cubicBezTo>
                  <a:cubicBezTo>
                    <a:pt x="2120" y="23377"/>
                    <a:pt x="1824" y="23757"/>
                    <a:pt x="1536" y="24140"/>
                  </a:cubicBezTo>
                  <a:lnTo>
                    <a:pt x="568" y="25427"/>
                  </a:lnTo>
                  <a:lnTo>
                    <a:pt x="327" y="25750"/>
                  </a:lnTo>
                  <a:cubicBezTo>
                    <a:pt x="250" y="25851"/>
                    <a:pt x="145" y="25959"/>
                    <a:pt x="99" y="26079"/>
                  </a:cubicBezTo>
                  <a:cubicBezTo>
                    <a:pt x="0" y="26337"/>
                    <a:pt x="219" y="26510"/>
                    <a:pt x="455" y="26513"/>
                  </a:cubicBezTo>
                  <a:cubicBezTo>
                    <a:pt x="460" y="26513"/>
                    <a:pt x="466" y="26513"/>
                    <a:pt x="471" y="26513"/>
                  </a:cubicBezTo>
                  <a:cubicBezTo>
                    <a:pt x="698" y="26513"/>
                    <a:pt x="898" y="26415"/>
                    <a:pt x="1090" y="26351"/>
                  </a:cubicBezTo>
                  <a:cubicBezTo>
                    <a:pt x="1285" y="26284"/>
                    <a:pt x="1504" y="26197"/>
                    <a:pt x="1707" y="26108"/>
                  </a:cubicBezTo>
                  <a:cubicBezTo>
                    <a:pt x="2123" y="25920"/>
                    <a:pt x="2522" y="25701"/>
                    <a:pt x="2907" y="25454"/>
                  </a:cubicBezTo>
                  <a:cubicBezTo>
                    <a:pt x="3682" y="24960"/>
                    <a:pt x="4388" y="24366"/>
                    <a:pt x="5061" y="23742"/>
                  </a:cubicBezTo>
                  <a:cubicBezTo>
                    <a:pt x="5345" y="23478"/>
                    <a:pt x="5656" y="23090"/>
                    <a:pt x="6075" y="23059"/>
                  </a:cubicBezTo>
                  <a:cubicBezTo>
                    <a:pt x="6098" y="23058"/>
                    <a:pt x="6121" y="23057"/>
                    <a:pt x="6144" y="23057"/>
                  </a:cubicBezTo>
                  <a:cubicBezTo>
                    <a:pt x="6369" y="23057"/>
                    <a:pt x="6603" y="23115"/>
                    <a:pt x="6823" y="23150"/>
                  </a:cubicBezTo>
                  <a:lnTo>
                    <a:pt x="7461" y="23247"/>
                  </a:lnTo>
                  <a:cubicBezTo>
                    <a:pt x="7220" y="23475"/>
                    <a:pt x="7008" y="23733"/>
                    <a:pt x="6835" y="24017"/>
                  </a:cubicBezTo>
                  <a:cubicBezTo>
                    <a:pt x="6380" y="24744"/>
                    <a:pt x="6181" y="25603"/>
                    <a:pt x="6027" y="26438"/>
                  </a:cubicBezTo>
                  <a:cubicBezTo>
                    <a:pt x="5873" y="27275"/>
                    <a:pt x="5759" y="28192"/>
                    <a:pt x="5437" y="29020"/>
                  </a:cubicBezTo>
                  <a:cubicBezTo>
                    <a:pt x="5292" y="29401"/>
                    <a:pt x="5093" y="29759"/>
                    <a:pt x="4845" y="30082"/>
                  </a:cubicBezTo>
                  <a:cubicBezTo>
                    <a:pt x="4616" y="30373"/>
                    <a:pt x="4354" y="30633"/>
                    <a:pt x="4082" y="30886"/>
                  </a:cubicBezTo>
                  <a:cubicBezTo>
                    <a:pt x="3466" y="31458"/>
                    <a:pt x="2804" y="32000"/>
                    <a:pt x="2390" y="32751"/>
                  </a:cubicBezTo>
                  <a:cubicBezTo>
                    <a:pt x="2335" y="32842"/>
                    <a:pt x="2407" y="32991"/>
                    <a:pt x="2518" y="32996"/>
                  </a:cubicBezTo>
                  <a:cubicBezTo>
                    <a:pt x="2659" y="33006"/>
                    <a:pt x="2801" y="33012"/>
                    <a:pt x="2943" y="33012"/>
                  </a:cubicBezTo>
                  <a:cubicBezTo>
                    <a:pt x="4128" y="33012"/>
                    <a:pt x="5289" y="32654"/>
                    <a:pt x="6272" y="31981"/>
                  </a:cubicBezTo>
                  <a:lnTo>
                    <a:pt x="6296" y="31961"/>
                  </a:lnTo>
                  <a:lnTo>
                    <a:pt x="6296" y="31961"/>
                  </a:lnTo>
                  <a:cubicBezTo>
                    <a:pt x="6193" y="32132"/>
                    <a:pt x="6096" y="32305"/>
                    <a:pt x="6007" y="32486"/>
                  </a:cubicBezTo>
                  <a:cubicBezTo>
                    <a:pt x="5716" y="33095"/>
                    <a:pt x="5545" y="33754"/>
                    <a:pt x="5499" y="34428"/>
                  </a:cubicBezTo>
                  <a:cubicBezTo>
                    <a:pt x="5473" y="34818"/>
                    <a:pt x="5487" y="35208"/>
                    <a:pt x="5548" y="35593"/>
                  </a:cubicBezTo>
                  <a:cubicBezTo>
                    <a:pt x="5557" y="35670"/>
                    <a:pt x="5615" y="35733"/>
                    <a:pt x="5692" y="35749"/>
                  </a:cubicBezTo>
                  <a:cubicBezTo>
                    <a:pt x="5875" y="35787"/>
                    <a:pt x="6058" y="35804"/>
                    <a:pt x="6239" y="35804"/>
                  </a:cubicBezTo>
                  <a:cubicBezTo>
                    <a:pt x="6936" y="35804"/>
                    <a:pt x="7615" y="35557"/>
                    <a:pt x="8274" y="35314"/>
                  </a:cubicBezTo>
                  <a:lnTo>
                    <a:pt x="8274" y="35314"/>
                  </a:lnTo>
                  <a:cubicBezTo>
                    <a:pt x="7557" y="35894"/>
                    <a:pt x="6975" y="36626"/>
                    <a:pt x="6573" y="37456"/>
                  </a:cubicBezTo>
                  <a:cubicBezTo>
                    <a:pt x="6525" y="37552"/>
                    <a:pt x="6590" y="37689"/>
                    <a:pt x="6703" y="37701"/>
                  </a:cubicBezTo>
                  <a:cubicBezTo>
                    <a:pt x="6896" y="37721"/>
                    <a:pt x="7090" y="37730"/>
                    <a:pt x="7284" y="37730"/>
                  </a:cubicBezTo>
                  <a:cubicBezTo>
                    <a:pt x="8119" y="37730"/>
                    <a:pt x="8958" y="37567"/>
                    <a:pt x="9774" y="37422"/>
                  </a:cubicBezTo>
                  <a:cubicBezTo>
                    <a:pt x="10705" y="37258"/>
                    <a:pt x="11632" y="37064"/>
                    <a:pt x="12527" y="36763"/>
                  </a:cubicBezTo>
                  <a:cubicBezTo>
                    <a:pt x="13425" y="36462"/>
                    <a:pt x="14262" y="36067"/>
                    <a:pt x="15013" y="35511"/>
                  </a:cubicBezTo>
                  <a:cubicBezTo>
                    <a:pt x="15740" y="34972"/>
                    <a:pt x="16366" y="34303"/>
                    <a:pt x="16857" y="33540"/>
                  </a:cubicBezTo>
                  <a:cubicBezTo>
                    <a:pt x="17186" y="33030"/>
                    <a:pt x="17454" y="32481"/>
                    <a:pt x="17653" y="31908"/>
                  </a:cubicBezTo>
                  <a:lnTo>
                    <a:pt x="17776" y="32991"/>
                  </a:lnTo>
                  <a:lnTo>
                    <a:pt x="17940" y="34440"/>
                  </a:lnTo>
                  <a:cubicBezTo>
                    <a:pt x="17993" y="34900"/>
                    <a:pt x="18060" y="35367"/>
                    <a:pt x="18058" y="35834"/>
                  </a:cubicBezTo>
                  <a:cubicBezTo>
                    <a:pt x="18055" y="36267"/>
                    <a:pt x="17949" y="36695"/>
                    <a:pt x="17750" y="37078"/>
                  </a:cubicBezTo>
                  <a:cubicBezTo>
                    <a:pt x="17557" y="37456"/>
                    <a:pt x="17316" y="37805"/>
                    <a:pt x="17167" y="38197"/>
                  </a:cubicBezTo>
                  <a:cubicBezTo>
                    <a:pt x="17016" y="38592"/>
                    <a:pt x="16987" y="39047"/>
                    <a:pt x="16970" y="39482"/>
                  </a:cubicBezTo>
                  <a:cubicBezTo>
                    <a:pt x="16955" y="39918"/>
                    <a:pt x="16953" y="40313"/>
                    <a:pt x="16787" y="40693"/>
                  </a:cubicBezTo>
                  <a:cubicBezTo>
                    <a:pt x="16621" y="41071"/>
                    <a:pt x="16356" y="41309"/>
                    <a:pt x="16060" y="41535"/>
                  </a:cubicBezTo>
                  <a:cubicBezTo>
                    <a:pt x="15904" y="41651"/>
                    <a:pt x="15742" y="41759"/>
                    <a:pt x="15581" y="41865"/>
                  </a:cubicBezTo>
                  <a:cubicBezTo>
                    <a:pt x="15418" y="41971"/>
                    <a:pt x="15230" y="42103"/>
                    <a:pt x="15290" y="42325"/>
                  </a:cubicBezTo>
                  <a:cubicBezTo>
                    <a:pt x="15333" y="42498"/>
                    <a:pt x="15511" y="42575"/>
                    <a:pt x="15675" y="42592"/>
                  </a:cubicBezTo>
                  <a:cubicBezTo>
                    <a:pt x="15700" y="42594"/>
                    <a:pt x="15725" y="42595"/>
                    <a:pt x="15750" y="42595"/>
                  </a:cubicBezTo>
                  <a:cubicBezTo>
                    <a:pt x="15908" y="42595"/>
                    <a:pt x="16068" y="42553"/>
                    <a:pt x="16224" y="42524"/>
                  </a:cubicBezTo>
                  <a:cubicBezTo>
                    <a:pt x="16604" y="42459"/>
                    <a:pt x="16982" y="42390"/>
                    <a:pt x="17360" y="42315"/>
                  </a:cubicBezTo>
                  <a:cubicBezTo>
                    <a:pt x="18854" y="42007"/>
                    <a:pt x="20368" y="41576"/>
                    <a:pt x="21632" y="40690"/>
                  </a:cubicBezTo>
                  <a:cubicBezTo>
                    <a:pt x="22303" y="40219"/>
                    <a:pt x="22881" y="39624"/>
                    <a:pt x="23326" y="38936"/>
                  </a:cubicBezTo>
                  <a:cubicBezTo>
                    <a:pt x="23634" y="38457"/>
                    <a:pt x="23923" y="37906"/>
                    <a:pt x="24043" y="37336"/>
                  </a:cubicBezTo>
                  <a:cubicBezTo>
                    <a:pt x="24178" y="37684"/>
                    <a:pt x="24325" y="38026"/>
                    <a:pt x="24491" y="38363"/>
                  </a:cubicBezTo>
                  <a:cubicBezTo>
                    <a:pt x="25124" y="39675"/>
                    <a:pt x="25973" y="40871"/>
                    <a:pt x="27001" y="41901"/>
                  </a:cubicBezTo>
                  <a:cubicBezTo>
                    <a:pt x="27169" y="42072"/>
                    <a:pt x="27343" y="42236"/>
                    <a:pt x="27521" y="42399"/>
                  </a:cubicBezTo>
                  <a:cubicBezTo>
                    <a:pt x="27699" y="42560"/>
                    <a:pt x="27882" y="42717"/>
                    <a:pt x="28038" y="42897"/>
                  </a:cubicBezTo>
                  <a:cubicBezTo>
                    <a:pt x="28197" y="43068"/>
                    <a:pt x="28322" y="43268"/>
                    <a:pt x="28402" y="43487"/>
                  </a:cubicBezTo>
                  <a:cubicBezTo>
                    <a:pt x="28484" y="43718"/>
                    <a:pt x="28522" y="43966"/>
                    <a:pt x="28628" y="44187"/>
                  </a:cubicBezTo>
                  <a:cubicBezTo>
                    <a:pt x="28734" y="44411"/>
                    <a:pt x="28893" y="44585"/>
                    <a:pt x="29112" y="44678"/>
                  </a:cubicBezTo>
                  <a:cubicBezTo>
                    <a:pt x="29197" y="44715"/>
                    <a:pt x="29289" y="44734"/>
                    <a:pt x="29379" y="44734"/>
                  </a:cubicBezTo>
                  <a:cubicBezTo>
                    <a:pt x="29522" y="44734"/>
                    <a:pt x="29663" y="44686"/>
                    <a:pt x="29778" y="44585"/>
                  </a:cubicBezTo>
                  <a:cubicBezTo>
                    <a:pt x="29964" y="44421"/>
                    <a:pt x="30082" y="44144"/>
                    <a:pt x="30192" y="43915"/>
                  </a:cubicBezTo>
                  <a:cubicBezTo>
                    <a:pt x="30303" y="43684"/>
                    <a:pt x="30433" y="43403"/>
                    <a:pt x="30539" y="43141"/>
                  </a:cubicBezTo>
                  <a:cubicBezTo>
                    <a:pt x="30746" y="42611"/>
                    <a:pt x="30907" y="42065"/>
                    <a:pt x="31023" y="41509"/>
                  </a:cubicBezTo>
                  <a:cubicBezTo>
                    <a:pt x="31054" y="41367"/>
                    <a:pt x="31078" y="41225"/>
                    <a:pt x="31102" y="41080"/>
                  </a:cubicBezTo>
                  <a:cubicBezTo>
                    <a:pt x="31104" y="41054"/>
                    <a:pt x="31104" y="41027"/>
                    <a:pt x="31097" y="41003"/>
                  </a:cubicBezTo>
                  <a:cubicBezTo>
                    <a:pt x="31112" y="40982"/>
                    <a:pt x="31121" y="40960"/>
                    <a:pt x="31121" y="40936"/>
                  </a:cubicBezTo>
                  <a:cubicBezTo>
                    <a:pt x="31246" y="39237"/>
                    <a:pt x="31367" y="37509"/>
                    <a:pt x="31090" y="35819"/>
                  </a:cubicBezTo>
                  <a:cubicBezTo>
                    <a:pt x="31071" y="35721"/>
                    <a:pt x="31056" y="35624"/>
                    <a:pt x="31035" y="35523"/>
                  </a:cubicBezTo>
                  <a:lnTo>
                    <a:pt x="31035" y="35523"/>
                  </a:lnTo>
                  <a:cubicBezTo>
                    <a:pt x="31458" y="36137"/>
                    <a:pt x="31959" y="36695"/>
                    <a:pt x="32500" y="37213"/>
                  </a:cubicBezTo>
                  <a:cubicBezTo>
                    <a:pt x="33333" y="38002"/>
                    <a:pt x="34250" y="38698"/>
                    <a:pt x="35145" y="39420"/>
                  </a:cubicBezTo>
                  <a:cubicBezTo>
                    <a:pt x="36125" y="40209"/>
                    <a:pt x="37049" y="41061"/>
                    <a:pt x="37915" y="41973"/>
                  </a:cubicBezTo>
                  <a:cubicBezTo>
                    <a:pt x="38064" y="42133"/>
                    <a:pt x="38241" y="42369"/>
                    <a:pt x="38465" y="42369"/>
                  </a:cubicBezTo>
                  <a:cubicBezTo>
                    <a:pt x="38518" y="42369"/>
                    <a:pt x="38572" y="42357"/>
                    <a:pt x="38630" y="42327"/>
                  </a:cubicBezTo>
                  <a:cubicBezTo>
                    <a:pt x="38847" y="42214"/>
                    <a:pt x="38921" y="41947"/>
                    <a:pt x="38955" y="41725"/>
                  </a:cubicBezTo>
                  <a:cubicBezTo>
                    <a:pt x="39054" y="41066"/>
                    <a:pt x="39150" y="40406"/>
                    <a:pt x="39229" y="39745"/>
                  </a:cubicBezTo>
                  <a:cubicBezTo>
                    <a:pt x="39386" y="38467"/>
                    <a:pt x="39475" y="37169"/>
                    <a:pt x="39367" y="35884"/>
                  </a:cubicBezTo>
                  <a:cubicBezTo>
                    <a:pt x="39275" y="34743"/>
                    <a:pt x="39027" y="33605"/>
                    <a:pt x="38560" y="32558"/>
                  </a:cubicBezTo>
                  <a:cubicBezTo>
                    <a:pt x="38329" y="32034"/>
                    <a:pt x="38038" y="31535"/>
                    <a:pt x="37699" y="31073"/>
                  </a:cubicBezTo>
                  <a:cubicBezTo>
                    <a:pt x="37357" y="30630"/>
                    <a:pt x="36986" y="30209"/>
                    <a:pt x="36587" y="29815"/>
                  </a:cubicBezTo>
                  <a:cubicBezTo>
                    <a:pt x="35805" y="29023"/>
                    <a:pt x="34955" y="28293"/>
                    <a:pt x="34252" y="27425"/>
                  </a:cubicBezTo>
                  <a:cubicBezTo>
                    <a:pt x="34084" y="27220"/>
                    <a:pt x="33927" y="27003"/>
                    <a:pt x="33781" y="26782"/>
                  </a:cubicBezTo>
                  <a:cubicBezTo>
                    <a:pt x="33889" y="26438"/>
                    <a:pt x="34272" y="26248"/>
                    <a:pt x="34611" y="26243"/>
                  </a:cubicBezTo>
                  <a:cubicBezTo>
                    <a:pt x="34618" y="26243"/>
                    <a:pt x="34625" y="26243"/>
                    <a:pt x="34632" y="26243"/>
                  </a:cubicBezTo>
                  <a:cubicBezTo>
                    <a:pt x="35079" y="26243"/>
                    <a:pt x="35489" y="26539"/>
                    <a:pt x="35776" y="26854"/>
                  </a:cubicBezTo>
                  <a:cubicBezTo>
                    <a:pt x="36115" y="27218"/>
                    <a:pt x="36363" y="27661"/>
                    <a:pt x="36664" y="28053"/>
                  </a:cubicBezTo>
                  <a:cubicBezTo>
                    <a:pt x="36953" y="28431"/>
                    <a:pt x="37280" y="28777"/>
                    <a:pt x="37641" y="29085"/>
                  </a:cubicBezTo>
                  <a:cubicBezTo>
                    <a:pt x="38380" y="29716"/>
                    <a:pt x="39239" y="30149"/>
                    <a:pt x="40158" y="30440"/>
                  </a:cubicBezTo>
                  <a:cubicBezTo>
                    <a:pt x="41080" y="30731"/>
                    <a:pt x="42057" y="30924"/>
                    <a:pt x="42936" y="31348"/>
                  </a:cubicBezTo>
                  <a:cubicBezTo>
                    <a:pt x="43179" y="31463"/>
                    <a:pt x="43410" y="31600"/>
                    <a:pt x="43626" y="31757"/>
                  </a:cubicBezTo>
                  <a:cubicBezTo>
                    <a:pt x="43850" y="31913"/>
                    <a:pt x="44065" y="32084"/>
                    <a:pt x="44288" y="32238"/>
                  </a:cubicBezTo>
                  <a:cubicBezTo>
                    <a:pt x="44650" y="32487"/>
                    <a:pt x="45062" y="32711"/>
                    <a:pt x="45503" y="32711"/>
                  </a:cubicBezTo>
                  <a:cubicBezTo>
                    <a:pt x="45591" y="32711"/>
                    <a:pt x="45679" y="32702"/>
                    <a:pt x="45768" y="32683"/>
                  </a:cubicBezTo>
                  <a:cubicBezTo>
                    <a:pt x="45889" y="32657"/>
                    <a:pt x="45947" y="32565"/>
                    <a:pt x="45918" y="32445"/>
                  </a:cubicBezTo>
                  <a:cubicBezTo>
                    <a:pt x="45557" y="30977"/>
                    <a:pt x="44844" y="29617"/>
                    <a:pt x="43841" y="28484"/>
                  </a:cubicBezTo>
                  <a:cubicBezTo>
                    <a:pt x="43718" y="28346"/>
                    <a:pt x="43593" y="28214"/>
                    <a:pt x="43463" y="28082"/>
                  </a:cubicBezTo>
                  <a:lnTo>
                    <a:pt x="43463" y="28082"/>
                  </a:lnTo>
                  <a:cubicBezTo>
                    <a:pt x="44009" y="28173"/>
                    <a:pt x="44575" y="28207"/>
                    <a:pt x="45126" y="28212"/>
                  </a:cubicBezTo>
                  <a:cubicBezTo>
                    <a:pt x="45176" y="28212"/>
                    <a:pt x="45226" y="28212"/>
                    <a:pt x="45276" y="28212"/>
                  </a:cubicBezTo>
                  <a:cubicBezTo>
                    <a:pt x="45643" y="28212"/>
                    <a:pt x="46011" y="28204"/>
                    <a:pt x="46380" y="28204"/>
                  </a:cubicBezTo>
                  <a:cubicBezTo>
                    <a:pt x="46679" y="28204"/>
                    <a:pt x="46978" y="28209"/>
                    <a:pt x="47277" y="28229"/>
                  </a:cubicBezTo>
                  <a:cubicBezTo>
                    <a:pt x="47638" y="28250"/>
                    <a:pt x="47999" y="28296"/>
                    <a:pt x="48356" y="28366"/>
                  </a:cubicBezTo>
                  <a:cubicBezTo>
                    <a:pt x="48709" y="28440"/>
                    <a:pt x="49054" y="28534"/>
                    <a:pt x="49410" y="28592"/>
                  </a:cubicBezTo>
                  <a:cubicBezTo>
                    <a:pt x="49606" y="28624"/>
                    <a:pt x="49795" y="28654"/>
                    <a:pt x="49977" y="28654"/>
                  </a:cubicBezTo>
                  <a:cubicBezTo>
                    <a:pt x="50123" y="28654"/>
                    <a:pt x="50264" y="28635"/>
                    <a:pt x="50399" y="28580"/>
                  </a:cubicBezTo>
                  <a:cubicBezTo>
                    <a:pt x="50527" y="28529"/>
                    <a:pt x="50647" y="28448"/>
                    <a:pt x="50709" y="28322"/>
                  </a:cubicBezTo>
                  <a:cubicBezTo>
                    <a:pt x="50774" y="28178"/>
                    <a:pt x="50755" y="28010"/>
                    <a:pt x="50659" y="27884"/>
                  </a:cubicBezTo>
                  <a:cubicBezTo>
                    <a:pt x="50563" y="27752"/>
                    <a:pt x="50423" y="27648"/>
                    <a:pt x="50303" y="27538"/>
                  </a:cubicBezTo>
                  <a:cubicBezTo>
                    <a:pt x="50182" y="27425"/>
                    <a:pt x="50052" y="27300"/>
                    <a:pt x="49927" y="27177"/>
                  </a:cubicBezTo>
                  <a:cubicBezTo>
                    <a:pt x="49679" y="26931"/>
                    <a:pt x="49434" y="26686"/>
                    <a:pt x="49196" y="26433"/>
                  </a:cubicBezTo>
                  <a:cubicBezTo>
                    <a:pt x="48721" y="25937"/>
                    <a:pt x="48267" y="25425"/>
                    <a:pt x="47831" y="24895"/>
                  </a:cubicBezTo>
                  <a:cubicBezTo>
                    <a:pt x="47614" y="24630"/>
                    <a:pt x="47400" y="24366"/>
                    <a:pt x="47193" y="24096"/>
                  </a:cubicBezTo>
                  <a:cubicBezTo>
                    <a:pt x="46984" y="23824"/>
                    <a:pt x="46791" y="23557"/>
                    <a:pt x="46642" y="23256"/>
                  </a:cubicBezTo>
                  <a:cubicBezTo>
                    <a:pt x="46490" y="22955"/>
                    <a:pt x="46382" y="22628"/>
                    <a:pt x="46269" y="22308"/>
                  </a:cubicBezTo>
                  <a:cubicBezTo>
                    <a:pt x="46163" y="22007"/>
                    <a:pt x="46031" y="21718"/>
                    <a:pt x="45874" y="21442"/>
                  </a:cubicBezTo>
                  <a:cubicBezTo>
                    <a:pt x="45646" y="21042"/>
                    <a:pt x="45359" y="20679"/>
                    <a:pt x="45022" y="20363"/>
                  </a:cubicBezTo>
                  <a:lnTo>
                    <a:pt x="45022" y="20363"/>
                  </a:lnTo>
                  <a:cubicBezTo>
                    <a:pt x="45753" y="20614"/>
                    <a:pt x="46531" y="20719"/>
                    <a:pt x="47308" y="20719"/>
                  </a:cubicBezTo>
                  <a:cubicBezTo>
                    <a:pt x="47786" y="20719"/>
                    <a:pt x="48263" y="20679"/>
                    <a:pt x="48729" y="20609"/>
                  </a:cubicBezTo>
                  <a:cubicBezTo>
                    <a:pt x="50397" y="20356"/>
                    <a:pt x="51997" y="19759"/>
                    <a:pt x="53590" y="19237"/>
                  </a:cubicBezTo>
                  <a:lnTo>
                    <a:pt x="54291" y="19008"/>
                  </a:lnTo>
                  <a:cubicBezTo>
                    <a:pt x="54471" y="18948"/>
                    <a:pt x="54652" y="18890"/>
                    <a:pt x="54822" y="18804"/>
                  </a:cubicBezTo>
                  <a:cubicBezTo>
                    <a:pt x="55164" y="18626"/>
                    <a:pt x="55458" y="18361"/>
                    <a:pt x="55460" y="17949"/>
                  </a:cubicBezTo>
                  <a:cubicBezTo>
                    <a:pt x="55460" y="17865"/>
                    <a:pt x="55386" y="17812"/>
                    <a:pt x="55316" y="17793"/>
                  </a:cubicBezTo>
                  <a:cubicBezTo>
                    <a:pt x="53751" y="17336"/>
                    <a:pt x="52185" y="16874"/>
                    <a:pt x="50693" y="16217"/>
                  </a:cubicBezTo>
                  <a:cubicBezTo>
                    <a:pt x="49946" y="15884"/>
                    <a:pt x="49222" y="15502"/>
                    <a:pt x="48529" y="15073"/>
                  </a:cubicBezTo>
                  <a:cubicBezTo>
                    <a:pt x="47829" y="14643"/>
                    <a:pt x="47133" y="14190"/>
                    <a:pt x="46385" y="13841"/>
                  </a:cubicBezTo>
                  <a:cubicBezTo>
                    <a:pt x="45927" y="13629"/>
                    <a:pt x="45451" y="13466"/>
                    <a:pt x="44960" y="13355"/>
                  </a:cubicBezTo>
                  <a:cubicBezTo>
                    <a:pt x="45845" y="13218"/>
                    <a:pt x="46702" y="12895"/>
                    <a:pt x="47530" y="12534"/>
                  </a:cubicBezTo>
                  <a:cubicBezTo>
                    <a:pt x="48770" y="11995"/>
                    <a:pt x="49983" y="11384"/>
                    <a:pt x="51311" y="11105"/>
                  </a:cubicBezTo>
                  <a:cubicBezTo>
                    <a:pt x="52141" y="10929"/>
                    <a:pt x="52996" y="10821"/>
                    <a:pt x="53778" y="10477"/>
                  </a:cubicBezTo>
                  <a:cubicBezTo>
                    <a:pt x="53901" y="10421"/>
                    <a:pt x="53944" y="10207"/>
                    <a:pt x="53790" y="10154"/>
                  </a:cubicBezTo>
                  <a:cubicBezTo>
                    <a:pt x="52741" y="9779"/>
                    <a:pt x="51679" y="9408"/>
                    <a:pt x="50579" y="9201"/>
                  </a:cubicBezTo>
                  <a:cubicBezTo>
                    <a:pt x="50048" y="9101"/>
                    <a:pt x="49517" y="9042"/>
                    <a:pt x="48991" y="9042"/>
                  </a:cubicBezTo>
                  <a:cubicBezTo>
                    <a:pt x="48431" y="9042"/>
                    <a:pt x="47875" y="9109"/>
                    <a:pt x="47328" y="9261"/>
                  </a:cubicBezTo>
                  <a:cubicBezTo>
                    <a:pt x="46786" y="9410"/>
                    <a:pt x="46276" y="9675"/>
                    <a:pt x="45718" y="9755"/>
                  </a:cubicBezTo>
                  <a:cubicBezTo>
                    <a:pt x="44401" y="8477"/>
                    <a:pt x="42726" y="7471"/>
                    <a:pt x="40892" y="7187"/>
                  </a:cubicBezTo>
                  <a:cubicBezTo>
                    <a:pt x="40705" y="7160"/>
                    <a:pt x="40517" y="7141"/>
                    <a:pt x="40327" y="7126"/>
                  </a:cubicBezTo>
                  <a:lnTo>
                    <a:pt x="40344" y="7107"/>
                  </a:lnTo>
                  <a:cubicBezTo>
                    <a:pt x="40649" y="6676"/>
                    <a:pt x="40832" y="6181"/>
                    <a:pt x="40994" y="5680"/>
                  </a:cubicBezTo>
                  <a:cubicBezTo>
                    <a:pt x="41174" y="5114"/>
                    <a:pt x="41343" y="4549"/>
                    <a:pt x="41506" y="3981"/>
                  </a:cubicBezTo>
                  <a:cubicBezTo>
                    <a:pt x="41588" y="3690"/>
                    <a:pt x="41672" y="3396"/>
                    <a:pt x="41752" y="3105"/>
                  </a:cubicBezTo>
                  <a:cubicBezTo>
                    <a:pt x="41829" y="2814"/>
                    <a:pt x="41915" y="2592"/>
                    <a:pt x="41949" y="2330"/>
                  </a:cubicBezTo>
                  <a:cubicBezTo>
                    <a:pt x="41980" y="2133"/>
                    <a:pt x="41971" y="1916"/>
                    <a:pt x="41867" y="1743"/>
                  </a:cubicBezTo>
                  <a:cubicBezTo>
                    <a:pt x="41786" y="1607"/>
                    <a:pt x="41641" y="1528"/>
                    <a:pt x="41490" y="1528"/>
                  </a:cubicBezTo>
                  <a:cubicBezTo>
                    <a:pt x="41435" y="1528"/>
                    <a:pt x="41379" y="1538"/>
                    <a:pt x="41326" y="1560"/>
                  </a:cubicBezTo>
                  <a:cubicBezTo>
                    <a:pt x="41102" y="1649"/>
                    <a:pt x="40953" y="1887"/>
                    <a:pt x="40815" y="2070"/>
                  </a:cubicBezTo>
                  <a:lnTo>
                    <a:pt x="40315" y="2739"/>
                  </a:lnTo>
                  <a:cubicBezTo>
                    <a:pt x="39990" y="3175"/>
                    <a:pt x="39660" y="3605"/>
                    <a:pt x="39287" y="3998"/>
                  </a:cubicBezTo>
                  <a:cubicBezTo>
                    <a:pt x="38960" y="4344"/>
                    <a:pt x="38580" y="4705"/>
                    <a:pt x="38081" y="4741"/>
                  </a:cubicBezTo>
                  <a:cubicBezTo>
                    <a:pt x="38050" y="4744"/>
                    <a:pt x="38019" y="4745"/>
                    <a:pt x="37988" y="4745"/>
                  </a:cubicBezTo>
                  <a:cubicBezTo>
                    <a:pt x="37514" y="4745"/>
                    <a:pt x="37011" y="4499"/>
                    <a:pt x="36580" y="4296"/>
                  </a:cubicBezTo>
                  <a:cubicBezTo>
                    <a:pt x="35586" y="3829"/>
                    <a:pt x="34645" y="3256"/>
                    <a:pt x="33665" y="2766"/>
                  </a:cubicBezTo>
                  <a:cubicBezTo>
                    <a:pt x="32746" y="2311"/>
                    <a:pt x="31788" y="1938"/>
                    <a:pt x="30770" y="1791"/>
                  </a:cubicBezTo>
                  <a:cubicBezTo>
                    <a:pt x="30411" y="1740"/>
                    <a:pt x="30050" y="1714"/>
                    <a:pt x="29689" y="1714"/>
                  </a:cubicBezTo>
                  <a:cubicBezTo>
                    <a:pt x="29131" y="1714"/>
                    <a:pt x="28573" y="1775"/>
                    <a:pt x="28026" y="1897"/>
                  </a:cubicBezTo>
                  <a:cubicBezTo>
                    <a:pt x="27126" y="2094"/>
                    <a:pt x="26267" y="2455"/>
                    <a:pt x="25514" y="2987"/>
                  </a:cubicBezTo>
                  <a:cubicBezTo>
                    <a:pt x="25340" y="3110"/>
                    <a:pt x="25174" y="3242"/>
                    <a:pt x="25015" y="3382"/>
                  </a:cubicBezTo>
                  <a:cubicBezTo>
                    <a:pt x="24727" y="3158"/>
                    <a:pt x="24462" y="2903"/>
                    <a:pt x="24226" y="2624"/>
                  </a:cubicBezTo>
                  <a:cubicBezTo>
                    <a:pt x="23836" y="2161"/>
                    <a:pt x="23545" y="1644"/>
                    <a:pt x="23319" y="1083"/>
                  </a:cubicBezTo>
                  <a:cubicBezTo>
                    <a:pt x="23134" y="628"/>
                    <a:pt x="22836" y="1"/>
                    <a:pt x="2227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" name="Google Shape;4226;p35">
              <a:extLst>
                <a:ext uri="{FF2B5EF4-FFF2-40B4-BE49-F238E27FC236}">
                  <a16:creationId xmlns:a16="http://schemas.microsoft.com/office/drawing/2014/main" id="{C52B2DA7-48DD-B4A2-D67D-E43DF1736D2D}"/>
                </a:ext>
              </a:extLst>
            </p:cNvPr>
            <p:cNvSpPr/>
            <p:nvPr/>
          </p:nvSpPr>
          <p:spPr>
            <a:xfrm>
              <a:off x="6764850" y="2549000"/>
              <a:ext cx="110800" cy="79650"/>
            </a:xfrm>
            <a:custGeom>
              <a:avLst/>
              <a:gdLst/>
              <a:ahLst/>
              <a:cxnLst/>
              <a:rect l="l" t="t" r="r" b="b"/>
              <a:pathLst>
                <a:path w="4432" h="3186" extrusionOk="0">
                  <a:moveTo>
                    <a:pt x="254" y="0"/>
                  </a:moveTo>
                  <a:cubicBezTo>
                    <a:pt x="125" y="0"/>
                    <a:pt x="0" y="143"/>
                    <a:pt x="100" y="274"/>
                  </a:cubicBezTo>
                  <a:cubicBezTo>
                    <a:pt x="908" y="1323"/>
                    <a:pt x="1946" y="2170"/>
                    <a:pt x="3132" y="2753"/>
                  </a:cubicBezTo>
                  <a:cubicBezTo>
                    <a:pt x="3467" y="2914"/>
                    <a:pt x="3811" y="3054"/>
                    <a:pt x="4162" y="3172"/>
                  </a:cubicBezTo>
                  <a:cubicBezTo>
                    <a:pt x="4187" y="3180"/>
                    <a:pt x="4213" y="3185"/>
                    <a:pt x="4239" y="3185"/>
                  </a:cubicBezTo>
                  <a:cubicBezTo>
                    <a:pt x="4303" y="3185"/>
                    <a:pt x="4364" y="3155"/>
                    <a:pt x="4393" y="3087"/>
                  </a:cubicBezTo>
                  <a:cubicBezTo>
                    <a:pt x="4432" y="3010"/>
                    <a:pt x="4403" y="2883"/>
                    <a:pt x="4309" y="2852"/>
                  </a:cubicBezTo>
                  <a:cubicBezTo>
                    <a:pt x="3099" y="2450"/>
                    <a:pt x="1996" y="1771"/>
                    <a:pt x="1091" y="871"/>
                  </a:cubicBezTo>
                  <a:cubicBezTo>
                    <a:pt x="839" y="621"/>
                    <a:pt x="605" y="353"/>
                    <a:pt x="389" y="69"/>
                  </a:cubicBezTo>
                  <a:cubicBezTo>
                    <a:pt x="351" y="21"/>
                    <a:pt x="302" y="0"/>
                    <a:pt x="2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" name="Google Shape;4227;p35">
              <a:extLst>
                <a:ext uri="{FF2B5EF4-FFF2-40B4-BE49-F238E27FC236}">
                  <a16:creationId xmlns:a16="http://schemas.microsoft.com/office/drawing/2014/main" id="{60F3BDA3-612F-70F8-D1DE-05485C888B72}"/>
                </a:ext>
              </a:extLst>
            </p:cNvPr>
            <p:cNvSpPr/>
            <p:nvPr/>
          </p:nvSpPr>
          <p:spPr>
            <a:xfrm>
              <a:off x="6600300" y="2297800"/>
              <a:ext cx="303100" cy="165225"/>
            </a:xfrm>
            <a:custGeom>
              <a:avLst/>
              <a:gdLst/>
              <a:ahLst/>
              <a:cxnLst/>
              <a:rect l="l" t="t" r="r" b="b"/>
              <a:pathLst>
                <a:path w="12124" h="6609" extrusionOk="0">
                  <a:moveTo>
                    <a:pt x="5811" y="1"/>
                  </a:moveTo>
                  <a:cubicBezTo>
                    <a:pt x="5778" y="1"/>
                    <a:pt x="5743" y="12"/>
                    <a:pt x="5710" y="38"/>
                  </a:cubicBezTo>
                  <a:cubicBezTo>
                    <a:pt x="4429" y="998"/>
                    <a:pt x="3002" y="1744"/>
                    <a:pt x="1481" y="2247"/>
                  </a:cubicBezTo>
                  <a:cubicBezTo>
                    <a:pt x="1053" y="2392"/>
                    <a:pt x="617" y="2515"/>
                    <a:pt x="174" y="2616"/>
                  </a:cubicBezTo>
                  <a:cubicBezTo>
                    <a:pt x="83" y="2637"/>
                    <a:pt x="6" y="2705"/>
                    <a:pt x="15" y="2808"/>
                  </a:cubicBezTo>
                  <a:cubicBezTo>
                    <a:pt x="18" y="2820"/>
                    <a:pt x="20" y="2835"/>
                    <a:pt x="25" y="2847"/>
                  </a:cubicBezTo>
                  <a:lnTo>
                    <a:pt x="15" y="2880"/>
                  </a:lnTo>
                  <a:cubicBezTo>
                    <a:pt x="1" y="2965"/>
                    <a:pt x="63" y="3078"/>
                    <a:pt x="160" y="3083"/>
                  </a:cubicBezTo>
                  <a:cubicBezTo>
                    <a:pt x="1652" y="3162"/>
                    <a:pt x="2886" y="4084"/>
                    <a:pt x="4167" y="4774"/>
                  </a:cubicBezTo>
                  <a:cubicBezTo>
                    <a:pt x="5375" y="5956"/>
                    <a:pt x="7058" y="6608"/>
                    <a:pt x="8740" y="6608"/>
                  </a:cubicBezTo>
                  <a:cubicBezTo>
                    <a:pt x="8743" y="6608"/>
                    <a:pt x="8746" y="6608"/>
                    <a:pt x="8749" y="6608"/>
                  </a:cubicBezTo>
                  <a:cubicBezTo>
                    <a:pt x="9243" y="6606"/>
                    <a:pt x="9734" y="6546"/>
                    <a:pt x="10212" y="6430"/>
                  </a:cubicBezTo>
                  <a:cubicBezTo>
                    <a:pt x="10302" y="6406"/>
                    <a:pt x="10342" y="6281"/>
                    <a:pt x="10314" y="6202"/>
                  </a:cubicBezTo>
                  <a:cubicBezTo>
                    <a:pt x="10287" y="6133"/>
                    <a:pt x="10211" y="6093"/>
                    <a:pt x="10133" y="6093"/>
                  </a:cubicBezTo>
                  <a:cubicBezTo>
                    <a:pt x="10118" y="6093"/>
                    <a:pt x="10102" y="6095"/>
                    <a:pt x="10087" y="6098"/>
                  </a:cubicBezTo>
                  <a:cubicBezTo>
                    <a:pt x="9642" y="6205"/>
                    <a:pt x="9184" y="6257"/>
                    <a:pt x="8726" y="6257"/>
                  </a:cubicBezTo>
                  <a:cubicBezTo>
                    <a:pt x="7592" y="6257"/>
                    <a:pt x="6455" y="5939"/>
                    <a:pt x="5488" y="5352"/>
                  </a:cubicBezTo>
                  <a:lnTo>
                    <a:pt x="5488" y="5352"/>
                  </a:lnTo>
                  <a:cubicBezTo>
                    <a:pt x="5927" y="5492"/>
                    <a:pt x="6383" y="5578"/>
                    <a:pt x="6848" y="5578"/>
                  </a:cubicBezTo>
                  <a:cubicBezTo>
                    <a:pt x="6933" y="5578"/>
                    <a:pt x="7019" y="5575"/>
                    <a:pt x="7105" y="5569"/>
                  </a:cubicBezTo>
                  <a:cubicBezTo>
                    <a:pt x="7979" y="5511"/>
                    <a:pt x="8812" y="5172"/>
                    <a:pt x="9543" y="4705"/>
                  </a:cubicBezTo>
                  <a:cubicBezTo>
                    <a:pt x="9962" y="4440"/>
                    <a:pt x="10338" y="4122"/>
                    <a:pt x="10720" y="3812"/>
                  </a:cubicBezTo>
                  <a:cubicBezTo>
                    <a:pt x="11103" y="3504"/>
                    <a:pt x="11490" y="3205"/>
                    <a:pt x="11940" y="3015"/>
                  </a:cubicBezTo>
                  <a:cubicBezTo>
                    <a:pt x="12123" y="2939"/>
                    <a:pt x="12051" y="2670"/>
                    <a:pt x="11887" y="2670"/>
                  </a:cubicBezTo>
                  <a:cubicBezTo>
                    <a:pt x="11865" y="2670"/>
                    <a:pt x="11842" y="2675"/>
                    <a:pt x="11818" y="2685"/>
                  </a:cubicBezTo>
                  <a:cubicBezTo>
                    <a:pt x="11295" y="2904"/>
                    <a:pt x="10855" y="3251"/>
                    <a:pt x="10422" y="3605"/>
                  </a:cubicBezTo>
                  <a:lnTo>
                    <a:pt x="8997" y="3157"/>
                  </a:lnTo>
                  <a:cubicBezTo>
                    <a:pt x="8985" y="3153"/>
                    <a:pt x="8973" y="3152"/>
                    <a:pt x="8961" y="3152"/>
                  </a:cubicBezTo>
                  <a:cubicBezTo>
                    <a:pt x="8881" y="3152"/>
                    <a:pt x="8805" y="3228"/>
                    <a:pt x="8793" y="3302"/>
                  </a:cubicBezTo>
                  <a:cubicBezTo>
                    <a:pt x="8776" y="3386"/>
                    <a:pt x="8845" y="3475"/>
                    <a:pt x="8937" y="3506"/>
                  </a:cubicBezTo>
                  <a:lnTo>
                    <a:pt x="10097" y="3867"/>
                  </a:lnTo>
                  <a:cubicBezTo>
                    <a:pt x="9955" y="3985"/>
                    <a:pt x="9808" y="4096"/>
                    <a:pt x="9661" y="4204"/>
                  </a:cubicBezTo>
                  <a:lnTo>
                    <a:pt x="9409" y="4375"/>
                  </a:lnTo>
                  <a:lnTo>
                    <a:pt x="9377" y="4370"/>
                  </a:lnTo>
                  <a:cubicBezTo>
                    <a:pt x="8131" y="4255"/>
                    <a:pt x="6975" y="3740"/>
                    <a:pt x="5880" y="3160"/>
                  </a:cubicBezTo>
                  <a:cubicBezTo>
                    <a:pt x="5563" y="2991"/>
                    <a:pt x="5250" y="2818"/>
                    <a:pt x="4937" y="2642"/>
                  </a:cubicBezTo>
                  <a:cubicBezTo>
                    <a:pt x="4916" y="2629"/>
                    <a:pt x="4892" y="2623"/>
                    <a:pt x="4867" y="2623"/>
                  </a:cubicBezTo>
                  <a:cubicBezTo>
                    <a:pt x="4801" y="2623"/>
                    <a:pt x="4732" y="2667"/>
                    <a:pt x="4704" y="2726"/>
                  </a:cubicBezTo>
                  <a:cubicBezTo>
                    <a:pt x="4665" y="2808"/>
                    <a:pt x="4706" y="2914"/>
                    <a:pt x="4788" y="2962"/>
                  </a:cubicBezTo>
                  <a:cubicBezTo>
                    <a:pt x="5895" y="3581"/>
                    <a:pt x="7024" y="4204"/>
                    <a:pt x="8256" y="4527"/>
                  </a:cubicBezTo>
                  <a:cubicBezTo>
                    <a:pt x="8475" y="4582"/>
                    <a:pt x="8696" y="4628"/>
                    <a:pt x="8920" y="4664"/>
                  </a:cubicBezTo>
                  <a:cubicBezTo>
                    <a:pt x="8434" y="4924"/>
                    <a:pt x="7909" y="5111"/>
                    <a:pt x="7365" y="5191"/>
                  </a:cubicBezTo>
                  <a:cubicBezTo>
                    <a:pt x="7199" y="5214"/>
                    <a:pt x="7034" y="5225"/>
                    <a:pt x="6871" y="5225"/>
                  </a:cubicBezTo>
                  <a:cubicBezTo>
                    <a:pt x="6226" y="5225"/>
                    <a:pt x="5599" y="5057"/>
                    <a:pt x="5002" y="4794"/>
                  </a:cubicBezTo>
                  <a:cubicBezTo>
                    <a:pt x="4790" y="4700"/>
                    <a:pt x="4583" y="4594"/>
                    <a:pt x="4379" y="4490"/>
                  </a:cubicBezTo>
                  <a:lnTo>
                    <a:pt x="4258" y="4365"/>
                  </a:lnTo>
                  <a:cubicBezTo>
                    <a:pt x="4228" y="4339"/>
                    <a:pt x="4190" y="4324"/>
                    <a:pt x="4152" y="4324"/>
                  </a:cubicBezTo>
                  <a:cubicBezTo>
                    <a:pt x="4132" y="4324"/>
                    <a:pt x="4111" y="4328"/>
                    <a:pt x="4092" y="4336"/>
                  </a:cubicBezTo>
                  <a:cubicBezTo>
                    <a:pt x="3664" y="4098"/>
                    <a:pt x="3240" y="3843"/>
                    <a:pt x="2812" y="3607"/>
                  </a:cubicBezTo>
                  <a:cubicBezTo>
                    <a:pt x="2186" y="3265"/>
                    <a:pt x="1519" y="2955"/>
                    <a:pt x="817" y="2813"/>
                  </a:cubicBezTo>
                  <a:cubicBezTo>
                    <a:pt x="2208" y="2435"/>
                    <a:pt x="3536" y="1860"/>
                    <a:pt x="4766" y="1104"/>
                  </a:cubicBezTo>
                  <a:cubicBezTo>
                    <a:pt x="5161" y="861"/>
                    <a:pt x="5541" y="604"/>
                    <a:pt x="5912" y="322"/>
                  </a:cubicBezTo>
                  <a:cubicBezTo>
                    <a:pt x="6062" y="212"/>
                    <a:pt x="5954" y="1"/>
                    <a:pt x="58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" name="Google Shape;4228;p35">
              <a:extLst>
                <a:ext uri="{FF2B5EF4-FFF2-40B4-BE49-F238E27FC236}">
                  <a16:creationId xmlns:a16="http://schemas.microsoft.com/office/drawing/2014/main" id="{23AF02C4-DA44-BB83-D8DD-96FBA9543D0A}"/>
                </a:ext>
              </a:extLst>
            </p:cNvPr>
            <p:cNvSpPr/>
            <p:nvPr/>
          </p:nvSpPr>
          <p:spPr>
            <a:xfrm>
              <a:off x="6365275" y="2199200"/>
              <a:ext cx="348475" cy="150800"/>
            </a:xfrm>
            <a:custGeom>
              <a:avLst/>
              <a:gdLst/>
              <a:ahLst/>
              <a:cxnLst/>
              <a:rect l="l" t="t" r="r" b="b"/>
              <a:pathLst>
                <a:path w="13939" h="6032" extrusionOk="0">
                  <a:moveTo>
                    <a:pt x="256" y="1"/>
                  </a:moveTo>
                  <a:cubicBezTo>
                    <a:pt x="115" y="1"/>
                    <a:pt x="0" y="194"/>
                    <a:pt x="138" y="309"/>
                  </a:cubicBezTo>
                  <a:cubicBezTo>
                    <a:pt x="764" y="827"/>
                    <a:pt x="1400" y="1354"/>
                    <a:pt x="1869" y="2018"/>
                  </a:cubicBezTo>
                  <a:cubicBezTo>
                    <a:pt x="2338" y="2685"/>
                    <a:pt x="2579" y="3520"/>
                    <a:pt x="2764" y="4329"/>
                  </a:cubicBezTo>
                  <a:cubicBezTo>
                    <a:pt x="2884" y="4841"/>
                    <a:pt x="2990" y="5356"/>
                    <a:pt x="3084" y="5874"/>
                  </a:cubicBezTo>
                  <a:cubicBezTo>
                    <a:pt x="3102" y="5962"/>
                    <a:pt x="3169" y="6031"/>
                    <a:pt x="3259" y="6031"/>
                  </a:cubicBezTo>
                  <a:cubicBezTo>
                    <a:pt x="3265" y="6031"/>
                    <a:pt x="3271" y="6031"/>
                    <a:pt x="3277" y="6030"/>
                  </a:cubicBezTo>
                  <a:cubicBezTo>
                    <a:pt x="3368" y="6021"/>
                    <a:pt x="3452" y="5932"/>
                    <a:pt x="3433" y="5838"/>
                  </a:cubicBezTo>
                  <a:cubicBezTo>
                    <a:pt x="3375" y="5515"/>
                    <a:pt x="3310" y="5193"/>
                    <a:pt x="3243" y="4875"/>
                  </a:cubicBezTo>
                  <a:lnTo>
                    <a:pt x="3248" y="4875"/>
                  </a:lnTo>
                  <a:cubicBezTo>
                    <a:pt x="3996" y="5272"/>
                    <a:pt x="4819" y="5520"/>
                    <a:pt x="5664" y="5599"/>
                  </a:cubicBezTo>
                  <a:cubicBezTo>
                    <a:pt x="5670" y="5600"/>
                    <a:pt x="5676" y="5600"/>
                    <a:pt x="5682" y="5600"/>
                  </a:cubicBezTo>
                  <a:cubicBezTo>
                    <a:pt x="5771" y="5600"/>
                    <a:pt x="5853" y="5548"/>
                    <a:pt x="5871" y="5455"/>
                  </a:cubicBezTo>
                  <a:cubicBezTo>
                    <a:pt x="5888" y="5356"/>
                    <a:pt x="5821" y="5260"/>
                    <a:pt x="5724" y="5250"/>
                  </a:cubicBezTo>
                  <a:cubicBezTo>
                    <a:pt x="4911" y="5176"/>
                    <a:pt x="4117" y="4940"/>
                    <a:pt x="3395" y="4555"/>
                  </a:cubicBezTo>
                  <a:cubicBezTo>
                    <a:pt x="3371" y="4541"/>
                    <a:pt x="3345" y="4535"/>
                    <a:pt x="3319" y="4535"/>
                  </a:cubicBezTo>
                  <a:cubicBezTo>
                    <a:pt x="3266" y="4535"/>
                    <a:pt x="3215" y="4562"/>
                    <a:pt x="3188" y="4610"/>
                  </a:cubicBezTo>
                  <a:cubicBezTo>
                    <a:pt x="3171" y="4548"/>
                    <a:pt x="3159" y="4487"/>
                    <a:pt x="3147" y="4423"/>
                  </a:cubicBezTo>
                  <a:cubicBezTo>
                    <a:pt x="3135" y="4360"/>
                    <a:pt x="3118" y="4307"/>
                    <a:pt x="3106" y="4247"/>
                  </a:cubicBezTo>
                  <a:lnTo>
                    <a:pt x="3111" y="4247"/>
                  </a:lnTo>
                  <a:cubicBezTo>
                    <a:pt x="3373" y="3994"/>
                    <a:pt x="3724" y="3850"/>
                    <a:pt x="4071" y="3753"/>
                  </a:cubicBezTo>
                  <a:cubicBezTo>
                    <a:pt x="4456" y="3645"/>
                    <a:pt x="4851" y="3580"/>
                    <a:pt x="5250" y="3561"/>
                  </a:cubicBezTo>
                  <a:cubicBezTo>
                    <a:pt x="5424" y="3549"/>
                    <a:pt x="5598" y="3544"/>
                    <a:pt x="5771" y="3544"/>
                  </a:cubicBezTo>
                  <a:cubicBezTo>
                    <a:pt x="6403" y="3544"/>
                    <a:pt x="7035" y="3611"/>
                    <a:pt x="7662" y="3681"/>
                  </a:cubicBezTo>
                  <a:cubicBezTo>
                    <a:pt x="8399" y="3764"/>
                    <a:pt x="9160" y="3853"/>
                    <a:pt x="9913" y="3853"/>
                  </a:cubicBezTo>
                  <a:cubicBezTo>
                    <a:pt x="10672" y="3853"/>
                    <a:pt x="11423" y="3763"/>
                    <a:pt x="12138" y="3486"/>
                  </a:cubicBezTo>
                  <a:cubicBezTo>
                    <a:pt x="12908" y="3190"/>
                    <a:pt x="13667" y="2663"/>
                    <a:pt x="13912" y="1835"/>
                  </a:cubicBezTo>
                  <a:cubicBezTo>
                    <a:pt x="13938" y="1741"/>
                    <a:pt x="13854" y="1645"/>
                    <a:pt x="13770" y="1631"/>
                  </a:cubicBezTo>
                  <a:cubicBezTo>
                    <a:pt x="13762" y="1629"/>
                    <a:pt x="13754" y="1629"/>
                    <a:pt x="13746" y="1629"/>
                  </a:cubicBezTo>
                  <a:cubicBezTo>
                    <a:pt x="13669" y="1629"/>
                    <a:pt x="13589" y="1690"/>
                    <a:pt x="13565" y="1775"/>
                  </a:cubicBezTo>
                  <a:cubicBezTo>
                    <a:pt x="13366" y="2447"/>
                    <a:pt x="12697" y="2882"/>
                    <a:pt x="12078" y="3133"/>
                  </a:cubicBezTo>
                  <a:cubicBezTo>
                    <a:pt x="11409" y="3402"/>
                    <a:pt x="10680" y="3494"/>
                    <a:pt x="9960" y="3498"/>
                  </a:cubicBezTo>
                  <a:cubicBezTo>
                    <a:pt x="9927" y="3499"/>
                    <a:pt x="9895" y="3499"/>
                    <a:pt x="9862" y="3499"/>
                  </a:cubicBezTo>
                  <a:cubicBezTo>
                    <a:pt x="8482" y="3499"/>
                    <a:pt x="7121" y="3193"/>
                    <a:pt x="5744" y="3193"/>
                  </a:cubicBezTo>
                  <a:cubicBezTo>
                    <a:pt x="5593" y="3193"/>
                    <a:pt x="5442" y="3197"/>
                    <a:pt x="5291" y="3205"/>
                  </a:cubicBezTo>
                  <a:cubicBezTo>
                    <a:pt x="4844" y="3226"/>
                    <a:pt x="4396" y="3299"/>
                    <a:pt x="3963" y="3419"/>
                  </a:cubicBezTo>
                  <a:cubicBezTo>
                    <a:pt x="3619" y="3515"/>
                    <a:pt x="3294" y="3655"/>
                    <a:pt x="3014" y="3869"/>
                  </a:cubicBezTo>
                  <a:cubicBezTo>
                    <a:pt x="2952" y="3619"/>
                    <a:pt x="2884" y="3371"/>
                    <a:pt x="2805" y="3123"/>
                  </a:cubicBezTo>
                  <a:cubicBezTo>
                    <a:pt x="2663" y="2709"/>
                    <a:pt x="2483" y="2305"/>
                    <a:pt x="2242" y="1941"/>
                  </a:cubicBezTo>
                  <a:cubicBezTo>
                    <a:pt x="2001" y="1578"/>
                    <a:pt x="1727" y="1270"/>
                    <a:pt x="1426" y="971"/>
                  </a:cubicBezTo>
                  <a:cubicBezTo>
                    <a:pt x="1125" y="675"/>
                    <a:pt x="728" y="343"/>
                    <a:pt x="365" y="42"/>
                  </a:cubicBezTo>
                  <a:cubicBezTo>
                    <a:pt x="329" y="13"/>
                    <a:pt x="292" y="1"/>
                    <a:pt x="2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" name="Google Shape;4229;p35">
              <a:extLst>
                <a:ext uri="{FF2B5EF4-FFF2-40B4-BE49-F238E27FC236}">
                  <a16:creationId xmlns:a16="http://schemas.microsoft.com/office/drawing/2014/main" id="{3656ABE2-1E73-FB09-7452-F53CF3593F7C}"/>
                </a:ext>
              </a:extLst>
            </p:cNvPr>
            <p:cNvSpPr/>
            <p:nvPr/>
          </p:nvSpPr>
          <p:spPr>
            <a:xfrm>
              <a:off x="6115250" y="2320575"/>
              <a:ext cx="107325" cy="111625"/>
            </a:xfrm>
            <a:custGeom>
              <a:avLst/>
              <a:gdLst/>
              <a:ahLst/>
              <a:cxnLst/>
              <a:rect l="l" t="t" r="r" b="b"/>
              <a:pathLst>
                <a:path w="4293" h="4465" extrusionOk="0">
                  <a:moveTo>
                    <a:pt x="521" y="0"/>
                  </a:moveTo>
                  <a:cubicBezTo>
                    <a:pt x="421" y="0"/>
                    <a:pt x="321" y="4"/>
                    <a:pt x="221" y="13"/>
                  </a:cubicBezTo>
                  <a:cubicBezTo>
                    <a:pt x="0" y="32"/>
                    <a:pt x="30" y="367"/>
                    <a:pt x="242" y="367"/>
                  </a:cubicBezTo>
                  <a:cubicBezTo>
                    <a:pt x="247" y="367"/>
                    <a:pt x="252" y="367"/>
                    <a:pt x="257" y="367"/>
                  </a:cubicBezTo>
                  <a:cubicBezTo>
                    <a:pt x="348" y="359"/>
                    <a:pt x="438" y="356"/>
                    <a:pt x="528" y="356"/>
                  </a:cubicBezTo>
                  <a:cubicBezTo>
                    <a:pt x="1187" y="356"/>
                    <a:pt x="1835" y="548"/>
                    <a:pt x="2390" y="910"/>
                  </a:cubicBezTo>
                  <a:cubicBezTo>
                    <a:pt x="2705" y="1115"/>
                    <a:pt x="2982" y="1373"/>
                    <a:pt x="3211" y="1671"/>
                  </a:cubicBezTo>
                  <a:cubicBezTo>
                    <a:pt x="3449" y="1993"/>
                    <a:pt x="3622" y="2357"/>
                    <a:pt x="3723" y="2744"/>
                  </a:cubicBezTo>
                  <a:cubicBezTo>
                    <a:pt x="3863" y="3255"/>
                    <a:pt x="3894" y="3786"/>
                    <a:pt x="3933" y="4314"/>
                  </a:cubicBezTo>
                  <a:cubicBezTo>
                    <a:pt x="3940" y="4416"/>
                    <a:pt x="4019" y="4464"/>
                    <a:pt x="4100" y="4464"/>
                  </a:cubicBezTo>
                  <a:cubicBezTo>
                    <a:pt x="4195" y="4464"/>
                    <a:pt x="4293" y="4398"/>
                    <a:pt x="4284" y="4277"/>
                  </a:cubicBezTo>
                  <a:cubicBezTo>
                    <a:pt x="4217" y="3329"/>
                    <a:pt x="4120" y="2347"/>
                    <a:pt x="3557" y="1548"/>
                  </a:cubicBezTo>
                  <a:cubicBezTo>
                    <a:pt x="3083" y="874"/>
                    <a:pt x="2366" y="395"/>
                    <a:pt x="1581" y="157"/>
                  </a:cubicBezTo>
                  <a:cubicBezTo>
                    <a:pt x="1237" y="54"/>
                    <a:pt x="879" y="0"/>
                    <a:pt x="5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" name="Google Shape;4230;p35">
              <a:extLst>
                <a:ext uri="{FF2B5EF4-FFF2-40B4-BE49-F238E27FC236}">
                  <a16:creationId xmlns:a16="http://schemas.microsoft.com/office/drawing/2014/main" id="{7752AE70-06A4-BD68-53E0-2641CA4731FE}"/>
                </a:ext>
              </a:extLst>
            </p:cNvPr>
            <p:cNvSpPr/>
            <p:nvPr/>
          </p:nvSpPr>
          <p:spPr>
            <a:xfrm>
              <a:off x="5863075" y="2517175"/>
              <a:ext cx="238200" cy="192800"/>
            </a:xfrm>
            <a:custGeom>
              <a:avLst/>
              <a:gdLst/>
              <a:ahLst/>
              <a:cxnLst/>
              <a:rect l="l" t="t" r="r" b="b"/>
              <a:pathLst>
                <a:path w="9528" h="7712" extrusionOk="0">
                  <a:moveTo>
                    <a:pt x="7223" y="1"/>
                  </a:moveTo>
                  <a:cubicBezTo>
                    <a:pt x="6417" y="1"/>
                    <a:pt x="5611" y="269"/>
                    <a:pt x="4985" y="806"/>
                  </a:cubicBezTo>
                  <a:cubicBezTo>
                    <a:pt x="3579" y="2004"/>
                    <a:pt x="3250" y="3915"/>
                    <a:pt x="2309" y="5431"/>
                  </a:cubicBezTo>
                  <a:cubicBezTo>
                    <a:pt x="1789" y="6271"/>
                    <a:pt x="1026" y="6931"/>
                    <a:pt x="140" y="7366"/>
                  </a:cubicBezTo>
                  <a:cubicBezTo>
                    <a:pt x="56" y="7407"/>
                    <a:pt x="0" y="7499"/>
                    <a:pt x="39" y="7593"/>
                  </a:cubicBezTo>
                  <a:cubicBezTo>
                    <a:pt x="67" y="7662"/>
                    <a:pt x="133" y="7711"/>
                    <a:pt x="201" y="7711"/>
                  </a:cubicBezTo>
                  <a:cubicBezTo>
                    <a:pt x="222" y="7711"/>
                    <a:pt x="243" y="7706"/>
                    <a:pt x="263" y="7696"/>
                  </a:cubicBezTo>
                  <a:cubicBezTo>
                    <a:pt x="1050" y="7309"/>
                    <a:pt x="1762" y="6770"/>
                    <a:pt x="2294" y="6069"/>
                  </a:cubicBezTo>
                  <a:cubicBezTo>
                    <a:pt x="2826" y="5369"/>
                    <a:pt x="3216" y="4452"/>
                    <a:pt x="3584" y="3600"/>
                  </a:cubicBezTo>
                  <a:cubicBezTo>
                    <a:pt x="3921" y="2827"/>
                    <a:pt x="4287" y="2048"/>
                    <a:pt x="4857" y="1415"/>
                  </a:cubicBezTo>
                  <a:cubicBezTo>
                    <a:pt x="5377" y="842"/>
                    <a:pt x="6058" y="462"/>
                    <a:pt x="6831" y="372"/>
                  </a:cubicBezTo>
                  <a:cubicBezTo>
                    <a:pt x="6957" y="358"/>
                    <a:pt x="7085" y="350"/>
                    <a:pt x="7212" y="350"/>
                  </a:cubicBezTo>
                  <a:cubicBezTo>
                    <a:pt x="7912" y="350"/>
                    <a:pt x="8611" y="573"/>
                    <a:pt x="9160" y="1010"/>
                  </a:cubicBezTo>
                  <a:cubicBezTo>
                    <a:pt x="9195" y="1038"/>
                    <a:pt x="9231" y="1049"/>
                    <a:pt x="9266" y="1049"/>
                  </a:cubicBezTo>
                  <a:cubicBezTo>
                    <a:pt x="9409" y="1049"/>
                    <a:pt x="9527" y="853"/>
                    <a:pt x="9384" y="738"/>
                  </a:cubicBezTo>
                  <a:cubicBezTo>
                    <a:pt x="8768" y="247"/>
                    <a:pt x="7995" y="1"/>
                    <a:pt x="72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" name="Google Shape;4231;p35">
              <a:extLst>
                <a:ext uri="{FF2B5EF4-FFF2-40B4-BE49-F238E27FC236}">
                  <a16:creationId xmlns:a16="http://schemas.microsoft.com/office/drawing/2014/main" id="{413C34EC-AB15-AF26-A7CB-BDF9CB4E7392}"/>
                </a:ext>
              </a:extLst>
            </p:cNvPr>
            <p:cNvSpPr/>
            <p:nvPr/>
          </p:nvSpPr>
          <p:spPr>
            <a:xfrm>
              <a:off x="5935925" y="2657800"/>
              <a:ext cx="94350" cy="44700"/>
            </a:xfrm>
            <a:custGeom>
              <a:avLst/>
              <a:gdLst/>
              <a:ahLst/>
              <a:cxnLst/>
              <a:rect l="l" t="t" r="r" b="b"/>
              <a:pathLst>
                <a:path w="3774" h="1788" extrusionOk="0">
                  <a:moveTo>
                    <a:pt x="3512" y="1"/>
                  </a:moveTo>
                  <a:cubicBezTo>
                    <a:pt x="3480" y="1"/>
                    <a:pt x="3447" y="10"/>
                    <a:pt x="3414" y="33"/>
                  </a:cubicBezTo>
                  <a:cubicBezTo>
                    <a:pt x="2451" y="682"/>
                    <a:pt x="1419" y="1368"/>
                    <a:pt x="222" y="1438"/>
                  </a:cubicBezTo>
                  <a:cubicBezTo>
                    <a:pt x="0" y="1450"/>
                    <a:pt x="31" y="1787"/>
                    <a:pt x="247" y="1787"/>
                  </a:cubicBezTo>
                  <a:cubicBezTo>
                    <a:pt x="251" y="1787"/>
                    <a:pt x="255" y="1787"/>
                    <a:pt x="259" y="1787"/>
                  </a:cubicBezTo>
                  <a:cubicBezTo>
                    <a:pt x="1517" y="1717"/>
                    <a:pt x="2605" y="1005"/>
                    <a:pt x="3618" y="321"/>
                  </a:cubicBezTo>
                  <a:cubicBezTo>
                    <a:pt x="3773" y="216"/>
                    <a:pt x="3662" y="1"/>
                    <a:pt x="35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" name="Google Shape;4232;p35">
              <a:extLst>
                <a:ext uri="{FF2B5EF4-FFF2-40B4-BE49-F238E27FC236}">
                  <a16:creationId xmlns:a16="http://schemas.microsoft.com/office/drawing/2014/main" id="{3C9B5863-AD7F-3192-D680-8F8AD8E2A7D8}"/>
                </a:ext>
              </a:extLst>
            </p:cNvPr>
            <p:cNvSpPr/>
            <p:nvPr/>
          </p:nvSpPr>
          <p:spPr>
            <a:xfrm>
              <a:off x="5903750" y="2783225"/>
              <a:ext cx="183100" cy="135650"/>
            </a:xfrm>
            <a:custGeom>
              <a:avLst/>
              <a:gdLst/>
              <a:ahLst/>
              <a:cxnLst/>
              <a:rect l="l" t="t" r="r" b="b"/>
              <a:pathLst>
                <a:path w="7324" h="5426" extrusionOk="0">
                  <a:moveTo>
                    <a:pt x="7125" y="0"/>
                  </a:moveTo>
                  <a:cubicBezTo>
                    <a:pt x="7074" y="0"/>
                    <a:pt x="7025" y="24"/>
                    <a:pt x="6997" y="70"/>
                  </a:cubicBezTo>
                  <a:cubicBezTo>
                    <a:pt x="6359" y="1064"/>
                    <a:pt x="5704" y="2072"/>
                    <a:pt x="4785" y="2835"/>
                  </a:cubicBezTo>
                  <a:cubicBezTo>
                    <a:pt x="3943" y="3535"/>
                    <a:pt x="2956" y="4031"/>
                    <a:pt x="1945" y="4440"/>
                  </a:cubicBezTo>
                  <a:cubicBezTo>
                    <a:pt x="1367" y="4676"/>
                    <a:pt x="783" y="4883"/>
                    <a:pt x="193" y="5088"/>
                  </a:cubicBezTo>
                  <a:cubicBezTo>
                    <a:pt x="0" y="5155"/>
                    <a:pt x="80" y="5426"/>
                    <a:pt x="254" y="5426"/>
                  </a:cubicBezTo>
                  <a:cubicBezTo>
                    <a:pt x="273" y="5426"/>
                    <a:pt x="294" y="5423"/>
                    <a:pt x="316" y="5415"/>
                  </a:cubicBezTo>
                  <a:cubicBezTo>
                    <a:pt x="1372" y="5052"/>
                    <a:pt x="2431" y="4671"/>
                    <a:pt x="3420" y="4149"/>
                  </a:cubicBezTo>
                  <a:cubicBezTo>
                    <a:pt x="3916" y="3892"/>
                    <a:pt x="4388" y="3591"/>
                    <a:pt x="4831" y="3249"/>
                  </a:cubicBezTo>
                  <a:cubicBezTo>
                    <a:pt x="5295" y="2883"/>
                    <a:pt x="5714" y="2464"/>
                    <a:pt x="6082" y="2005"/>
                  </a:cubicBezTo>
                  <a:cubicBezTo>
                    <a:pt x="6515" y="1463"/>
                    <a:pt x="6891" y="878"/>
                    <a:pt x="7264" y="296"/>
                  </a:cubicBezTo>
                  <a:cubicBezTo>
                    <a:pt x="7319" y="214"/>
                    <a:pt x="7324" y="115"/>
                    <a:pt x="7245" y="46"/>
                  </a:cubicBezTo>
                  <a:cubicBezTo>
                    <a:pt x="7209" y="15"/>
                    <a:pt x="7166" y="0"/>
                    <a:pt x="71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" name="Google Shape;4233;p35">
              <a:extLst>
                <a:ext uri="{FF2B5EF4-FFF2-40B4-BE49-F238E27FC236}">
                  <a16:creationId xmlns:a16="http://schemas.microsoft.com/office/drawing/2014/main" id="{70EE662A-A030-7A78-C265-65F0CC4A321E}"/>
                </a:ext>
              </a:extLst>
            </p:cNvPr>
            <p:cNvSpPr/>
            <p:nvPr/>
          </p:nvSpPr>
          <p:spPr>
            <a:xfrm>
              <a:off x="6146350" y="2844250"/>
              <a:ext cx="76500" cy="343725"/>
            </a:xfrm>
            <a:custGeom>
              <a:avLst/>
              <a:gdLst/>
              <a:ahLst/>
              <a:cxnLst/>
              <a:rect l="l" t="t" r="r" b="b"/>
              <a:pathLst>
                <a:path w="3060" h="13749" extrusionOk="0">
                  <a:moveTo>
                    <a:pt x="2416" y="0"/>
                  </a:moveTo>
                  <a:cubicBezTo>
                    <a:pt x="2352" y="0"/>
                    <a:pt x="2283" y="37"/>
                    <a:pt x="2246" y="98"/>
                  </a:cubicBezTo>
                  <a:cubicBezTo>
                    <a:pt x="1158" y="1812"/>
                    <a:pt x="1591" y="3973"/>
                    <a:pt x="2053" y="5812"/>
                  </a:cubicBezTo>
                  <a:cubicBezTo>
                    <a:pt x="2513" y="7648"/>
                    <a:pt x="3059" y="9686"/>
                    <a:pt x="2130" y="11467"/>
                  </a:cubicBezTo>
                  <a:cubicBezTo>
                    <a:pt x="1695" y="12300"/>
                    <a:pt x="987" y="12998"/>
                    <a:pt x="140" y="13405"/>
                  </a:cubicBezTo>
                  <a:cubicBezTo>
                    <a:pt x="51" y="13446"/>
                    <a:pt x="0" y="13537"/>
                    <a:pt x="36" y="13631"/>
                  </a:cubicBezTo>
                  <a:cubicBezTo>
                    <a:pt x="64" y="13701"/>
                    <a:pt x="131" y="13748"/>
                    <a:pt x="200" y="13748"/>
                  </a:cubicBezTo>
                  <a:cubicBezTo>
                    <a:pt x="221" y="13748"/>
                    <a:pt x="242" y="13744"/>
                    <a:pt x="263" y="13734"/>
                  </a:cubicBezTo>
                  <a:cubicBezTo>
                    <a:pt x="1062" y="13352"/>
                    <a:pt x="1740" y="12752"/>
                    <a:pt x="2222" y="12009"/>
                  </a:cubicBezTo>
                  <a:cubicBezTo>
                    <a:pt x="2739" y="11203"/>
                    <a:pt x="2975" y="10281"/>
                    <a:pt x="2992" y="9328"/>
                  </a:cubicBezTo>
                  <a:cubicBezTo>
                    <a:pt x="3023" y="7292"/>
                    <a:pt x="2125" y="5388"/>
                    <a:pt x="1950" y="3374"/>
                  </a:cubicBezTo>
                  <a:cubicBezTo>
                    <a:pt x="1856" y="2293"/>
                    <a:pt x="1971" y="1181"/>
                    <a:pt x="2563" y="247"/>
                  </a:cubicBezTo>
                  <a:cubicBezTo>
                    <a:pt x="2614" y="168"/>
                    <a:pt x="2559" y="50"/>
                    <a:pt x="2479" y="14"/>
                  </a:cubicBezTo>
                  <a:cubicBezTo>
                    <a:pt x="2459" y="5"/>
                    <a:pt x="2438" y="0"/>
                    <a:pt x="2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" name="Google Shape;4234;p35">
              <a:extLst>
                <a:ext uri="{FF2B5EF4-FFF2-40B4-BE49-F238E27FC236}">
                  <a16:creationId xmlns:a16="http://schemas.microsoft.com/office/drawing/2014/main" id="{B3CF598D-1B7E-6DE2-7362-DF1D1B67FA42}"/>
                </a:ext>
              </a:extLst>
            </p:cNvPr>
            <p:cNvSpPr/>
            <p:nvPr/>
          </p:nvSpPr>
          <p:spPr>
            <a:xfrm>
              <a:off x="6265450" y="2849700"/>
              <a:ext cx="86100" cy="246050"/>
            </a:xfrm>
            <a:custGeom>
              <a:avLst/>
              <a:gdLst/>
              <a:ahLst/>
              <a:cxnLst/>
              <a:rect l="l" t="t" r="r" b="b"/>
              <a:pathLst>
                <a:path w="3444" h="9842" extrusionOk="0">
                  <a:moveTo>
                    <a:pt x="1283" y="0"/>
                  </a:moveTo>
                  <a:cubicBezTo>
                    <a:pt x="1195" y="0"/>
                    <a:pt x="1115" y="61"/>
                    <a:pt x="1111" y="147"/>
                  </a:cubicBezTo>
                  <a:cubicBezTo>
                    <a:pt x="1058" y="1437"/>
                    <a:pt x="1219" y="2725"/>
                    <a:pt x="1588" y="3962"/>
                  </a:cubicBezTo>
                  <a:cubicBezTo>
                    <a:pt x="1571" y="3995"/>
                    <a:pt x="1563" y="4034"/>
                    <a:pt x="1568" y="4070"/>
                  </a:cubicBezTo>
                  <a:cubicBezTo>
                    <a:pt x="1672" y="4859"/>
                    <a:pt x="1775" y="5663"/>
                    <a:pt x="1705" y="6458"/>
                  </a:cubicBezTo>
                  <a:cubicBezTo>
                    <a:pt x="1669" y="6843"/>
                    <a:pt x="1592" y="7223"/>
                    <a:pt x="1453" y="7581"/>
                  </a:cubicBezTo>
                  <a:cubicBezTo>
                    <a:pt x="1313" y="7928"/>
                    <a:pt x="1133" y="8255"/>
                    <a:pt x="916" y="8556"/>
                  </a:cubicBezTo>
                  <a:cubicBezTo>
                    <a:pt x="666" y="8905"/>
                    <a:pt x="389" y="9230"/>
                    <a:pt x="112" y="9553"/>
                  </a:cubicBezTo>
                  <a:cubicBezTo>
                    <a:pt x="0" y="9682"/>
                    <a:pt x="124" y="9842"/>
                    <a:pt x="255" y="9842"/>
                  </a:cubicBezTo>
                  <a:cubicBezTo>
                    <a:pt x="299" y="9842"/>
                    <a:pt x="344" y="9824"/>
                    <a:pt x="382" y="9781"/>
                  </a:cubicBezTo>
                  <a:cubicBezTo>
                    <a:pt x="890" y="9192"/>
                    <a:pt x="1407" y="8583"/>
                    <a:pt x="1715" y="7865"/>
                  </a:cubicBezTo>
                  <a:cubicBezTo>
                    <a:pt x="2047" y="7100"/>
                    <a:pt x="2110" y="6260"/>
                    <a:pt x="2066" y="5440"/>
                  </a:cubicBezTo>
                  <a:cubicBezTo>
                    <a:pt x="2059" y="5370"/>
                    <a:pt x="2054" y="5302"/>
                    <a:pt x="2050" y="5233"/>
                  </a:cubicBezTo>
                  <a:lnTo>
                    <a:pt x="2050" y="5233"/>
                  </a:lnTo>
                  <a:cubicBezTo>
                    <a:pt x="2117" y="5389"/>
                    <a:pt x="2189" y="5548"/>
                    <a:pt x="2264" y="5702"/>
                  </a:cubicBezTo>
                  <a:cubicBezTo>
                    <a:pt x="2500" y="6186"/>
                    <a:pt x="2767" y="6652"/>
                    <a:pt x="3068" y="7100"/>
                  </a:cubicBezTo>
                  <a:cubicBezTo>
                    <a:pt x="3103" y="7154"/>
                    <a:pt x="3151" y="7176"/>
                    <a:pt x="3199" y="7176"/>
                  </a:cubicBezTo>
                  <a:cubicBezTo>
                    <a:pt x="3322" y="7176"/>
                    <a:pt x="3444" y="7032"/>
                    <a:pt x="3354" y="6896"/>
                  </a:cubicBezTo>
                  <a:cubicBezTo>
                    <a:pt x="2326" y="5360"/>
                    <a:pt x="1693" y="3596"/>
                    <a:pt x="1506" y="1757"/>
                  </a:cubicBezTo>
                  <a:cubicBezTo>
                    <a:pt x="1453" y="1242"/>
                    <a:pt x="1438" y="725"/>
                    <a:pt x="1458" y="207"/>
                  </a:cubicBezTo>
                  <a:cubicBezTo>
                    <a:pt x="1465" y="111"/>
                    <a:pt x="1419" y="22"/>
                    <a:pt x="1316" y="3"/>
                  </a:cubicBezTo>
                  <a:cubicBezTo>
                    <a:pt x="1305" y="1"/>
                    <a:pt x="1294" y="0"/>
                    <a:pt x="12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" name="Google Shape;4235;p35">
              <a:extLst>
                <a:ext uri="{FF2B5EF4-FFF2-40B4-BE49-F238E27FC236}">
                  <a16:creationId xmlns:a16="http://schemas.microsoft.com/office/drawing/2014/main" id="{675CA02F-9636-26D4-0B7D-87D71E623DA1}"/>
                </a:ext>
              </a:extLst>
            </p:cNvPr>
            <p:cNvSpPr/>
            <p:nvPr/>
          </p:nvSpPr>
          <p:spPr>
            <a:xfrm>
              <a:off x="6458075" y="2892800"/>
              <a:ext cx="77150" cy="131425"/>
            </a:xfrm>
            <a:custGeom>
              <a:avLst/>
              <a:gdLst/>
              <a:ahLst/>
              <a:cxnLst/>
              <a:rect l="l" t="t" r="r" b="b"/>
              <a:pathLst>
                <a:path w="3086" h="5257" extrusionOk="0">
                  <a:moveTo>
                    <a:pt x="201" y="1"/>
                  </a:moveTo>
                  <a:cubicBezTo>
                    <a:pt x="147" y="1"/>
                    <a:pt x="92" y="25"/>
                    <a:pt x="58" y="65"/>
                  </a:cubicBezTo>
                  <a:cubicBezTo>
                    <a:pt x="0" y="130"/>
                    <a:pt x="12" y="245"/>
                    <a:pt x="80" y="312"/>
                  </a:cubicBezTo>
                  <a:cubicBezTo>
                    <a:pt x="1086" y="1359"/>
                    <a:pt x="1863" y="2601"/>
                    <a:pt x="2369" y="3963"/>
                  </a:cubicBezTo>
                  <a:cubicBezTo>
                    <a:pt x="2513" y="4348"/>
                    <a:pt x="2633" y="4743"/>
                    <a:pt x="2730" y="5145"/>
                  </a:cubicBezTo>
                  <a:cubicBezTo>
                    <a:pt x="2748" y="5217"/>
                    <a:pt x="2825" y="5257"/>
                    <a:pt x="2897" y="5257"/>
                  </a:cubicBezTo>
                  <a:cubicBezTo>
                    <a:pt x="2918" y="5257"/>
                    <a:pt x="2939" y="5253"/>
                    <a:pt x="2958" y="5246"/>
                  </a:cubicBezTo>
                  <a:cubicBezTo>
                    <a:pt x="3054" y="5210"/>
                    <a:pt x="3086" y="5114"/>
                    <a:pt x="3062" y="5022"/>
                  </a:cubicBezTo>
                  <a:cubicBezTo>
                    <a:pt x="2703" y="3569"/>
                    <a:pt x="2048" y="2204"/>
                    <a:pt x="1141" y="1015"/>
                  </a:cubicBezTo>
                  <a:cubicBezTo>
                    <a:pt x="881" y="673"/>
                    <a:pt x="602" y="349"/>
                    <a:pt x="304" y="43"/>
                  </a:cubicBezTo>
                  <a:cubicBezTo>
                    <a:pt x="276" y="14"/>
                    <a:pt x="239" y="1"/>
                    <a:pt x="2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" name="Google Shape;4236;p35">
              <a:extLst>
                <a:ext uri="{FF2B5EF4-FFF2-40B4-BE49-F238E27FC236}">
                  <a16:creationId xmlns:a16="http://schemas.microsoft.com/office/drawing/2014/main" id="{D8210C40-1731-1145-87C0-760030D7E31B}"/>
                </a:ext>
              </a:extLst>
            </p:cNvPr>
            <p:cNvSpPr/>
            <p:nvPr/>
          </p:nvSpPr>
          <p:spPr>
            <a:xfrm>
              <a:off x="6694225" y="2691250"/>
              <a:ext cx="148550" cy="133100"/>
            </a:xfrm>
            <a:custGeom>
              <a:avLst/>
              <a:gdLst/>
              <a:ahLst/>
              <a:cxnLst/>
              <a:rect l="l" t="t" r="r" b="b"/>
              <a:pathLst>
                <a:path w="5942" h="5324" extrusionOk="0">
                  <a:moveTo>
                    <a:pt x="225" y="0"/>
                  </a:moveTo>
                  <a:cubicBezTo>
                    <a:pt x="115" y="0"/>
                    <a:pt x="1" y="99"/>
                    <a:pt x="46" y="235"/>
                  </a:cubicBezTo>
                  <a:cubicBezTo>
                    <a:pt x="386" y="1205"/>
                    <a:pt x="915" y="2098"/>
                    <a:pt x="1601" y="2863"/>
                  </a:cubicBezTo>
                  <a:cubicBezTo>
                    <a:pt x="2292" y="3636"/>
                    <a:pt x="3120" y="4269"/>
                    <a:pt x="4044" y="4733"/>
                  </a:cubicBezTo>
                  <a:cubicBezTo>
                    <a:pt x="4566" y="4988"/>
                    <a:pt x="5113" y="5186"/>
                    <a:pt x="5678" y="5318"/>
                  </a:cubicBezTo>
                  <a:cubicBezTo>
                    <a:pt x="5694" y="5322"/>
                    <a:pt x="5710" y="5324"/>
                    <a:pt x="5724" y="5324"/>
                  </a:cubicBezTo>
                  <a:cubicBezTo>
                    <a:pt x="5909" y="5324"/>
                    <a:pt x="5941" y="5021"/>
                    <a:pt x="5738" y="4974"/>
                  </a:cubicBezTo>
                  <a:cubicBezTo>
                    <a:pt x="4785" y="4743"/>
                    <a:pt x="3885" y="4324"/>
                    <a:pt x="3093" y="3746"/>
                  </a:cubicBezTo>
                  <a:cubicBezTo>
                    <a:pt x="2299" y="3164"/>
                    <a:pt x="1620" y="2439"/>
                    <a:pt x="1093" y="1607"/>
                  </a:cubicBezTo>
                  <a:cubicBezTo>
                    <a:pt x="797" y="1137"/>
                    <a:pt x="559" y="634"/>
                    <a:pt x="379" y="112"/>
                  </a:cubicBezTo>
                  <a:cubicBezTo>
                    <a:pt x="350" y="34"/>
                    <a:pt x="288" y="0"/>
                    <a:pt x="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" name="Google Shape;4237;p35">
              <a:extLst>
                <a:ext uri="{FF2B5EF4-FFF2-40B4-BE49-F238E27FC236}">
                  <a16:creationId xmlns:a16="http://schemas.microsoft.com/office/drawing/2014/main" id="{58E3C43B-1EAE-7835-605B-CB5653431CE0}"/>
                </a:ext>
              </a:extLst>
            </p:cNvPr>
            <p:cNvSpPr/>
            <p:nvPr/>
          </p:nvSpPr>
          <p:spPr>
            <a:xfrm>
              <a:off x="5957000" y="2806100"/>
              <a:ext cx="159650" cy="201350"/>
            </a:xfrm>
            <a:custGeom>
              <a:avLst/>
              <a:gdLst/>
              <a:ahLst/>
              <a:cxnLst/>
              <a:rect l="l" t="t" r="r" b="b"/>
              <a:pathLst>
                <a:path w="6386" h="8054" extrusionOk="0">
                  <a:moveTo>
                    <a:pt x="6198" y="0"/>
                  </a:moveTo>
                  <a:cubicBezTo>
                    <a:pt x="6111" y="0"/>
                    <a:pt x="6035" y="60"/>
                    <a:pt x="6017" y="146"/>
                  </a:cubicBezTo>
                  <a:cubicBezTo>
                    <a:pt x="5401" y="2652"/>
                    <a:pt x="3998" y="4890"/>
                    <a:pt x="2012" y="6536"/>
                  </a:cubicBezTo>
                  <a:cubicBezTo>
                    <a:pt x="1738" y="6765"/>
                    <a:pt x="1452" y="6979"/>
                    <a:pt x="1158" y="7181"/>
                  </a:cubicBezTo>
                  <a:cubicBezTo>
                    <a:pt x="862" y="7383"/>
                    <a:pt x="508" y="7605"/>
                    <a:pt x="130" y="7713"/>
                  </a:cubicBezTo>
                  <a:cubicBezTo>
                    <a:pt x="41" y="7739"/>
                    <a:pt x="0" y="7857"/>
                    <a:pt x="29" y="7942"/>
                  </a:cubicBezTo>
                  <a:cubicBezTo>
                    <a:pt x="58" y="8012"/>
                    <a:pt x="126" y="8054"/>
                    <a:pt x="198" y="8054"/>
                  </a:cubicBezTo>
                  <a:cubicBezTo>
                    <a:pt x="217" y="8054"/>
                    <a:pt x="236" y="8051"/>
                    <a:pt x="255" y="8045"/>
                  </a:cubicBezTo>
                  <a:cubicBezTo>
                    <a:pt x="607" y="7942"/>
                    <a:pt x="927" y="7756"/>
                    <a:pt x="1230" y="7557"/>
                  </a:cubicBezTo>
                  <a:cubicBezTo>
                    <a:pt x="1533" y="7359"/>
                    <a:pt x="1769" y="7181"/>
                    <a:pt x="2027" y="6977"/>
                  </a:cubicBezTo>
                  <a:cubicBezTo>
                    <a:pt x="2547" y="6567"/>
                    <a:pt x="3030" y="6115"/>
                    <a:pt x="3478" y="5629"/>
                  </a:cubicBezTo>
                  <a:cubicBezTo>
                    <a:pt x="4881" y="4093"/>
                    <a:pt x="5875" y="2228"/>
                    <a:pt x="6366" y="206"/>
                  </a:cubicBezTo>
                  <a:cubicBezTo>
                    <a:pt x="6385" y="115"/>
                    <a:pt x="6311" y="19"/>
                    <a:pt x="6222" y="2"/>
                  </a:cubicBezTo>
                  <a:cubicBezTo>
                    <a:pt x="6214" y="1"/>
                    <a:pt x="6206" y="0"/>
                    <a:pt x="61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" name="Google Shape;4238;p35">
              <a:extLst>
                <a:ext uri="{FF2B5EF4-FFF2-40B4-BE49-F238E27FC236}">
                  <a16:creationId xmlns:a16="http://schemas.microsoft.com/office/drawing/2014/main" id="{051C5A1B-1BCF-B1BE-DABC-ACD4B1D8FE4D}"/>
                </a:ext>
              </a:extLst>
            </p:cNvPr>
            <p:cNvSpPr/>
            <p:nvPr/>
          </p:nvSpPr>
          <p:spPr>
            <a:xfrm>
              <a:off x="6545850" y="2822775"/>
              <a:ext cx="104475" cy="114800"/>
            </a:xfrm>
            <a:custGeom>
              <a:avLst/>
              <a:gdLst/>
              <a:ahLst/>
              <a:cxnLst/>
              <a:rect l="l" t="t" r="r" b="b"/>
              <a:pathLst>
                <a:path w="4179" h="4592" extrusionOk="0">
                  <a:moveTo>
                    <a:pt x="201" y="0"/>
                  </a:moveTo>
                  <a:cubicBezTo>
                    <a:pt x="169" y="0"/>
                    <a:pt x="137" y="10"/>
                    <a:pt x="107" y="30"/>
                  </a:cubicBezTo>
                  <a:cubicBezTo>
                    <a:pt x="22" y="88"/>
                    <a:pt x="1" y="206"/>
                    <a:pt x="63" y="278"/>
                  </a:cubicBezTo>
                  <a:lnTo>
                    <a:pt x="2990" y="3578"/>
                  </a:lnTo>
                  <a:lnTo>
                    <a:pt x="3827" y="4519"/>
                  </a:lnTo>
                  <a:cubicBezTo>
                    <a:pt x="3867" y="4563"/>
                    <a:pt x="3923" y="4591"/>
                    <a:pt x="3978" y="4591"/>
                  </a:cubicBezTo>
                  <a:cubicBezTo>
                    <a:pt x="4010" y="4591"/>
                    <a:pt x="4042" y="4582"/>
                    <a:pt x="4070" y="4562"/>
                  </a:cubicBezTo>
                  <a:cubicBezTo>
                    <a:pt x="4143" y="4509"/>
                    <a:pt x="4179" y="4387"/>
                    <a:pt x="4114" y="4314"/>
                  </a:cubicBezTo>
                  <a:cubicBezTo>
                    <a:pt x="3139" y="3217"/>
                    <a:pt x="2162" y="2119"/>
                    <a:pt x="1185" y="1017"/>
                  </a:cubicBezTo>
                  <a:cubicBezTo>
                    <a:pt x="908" y="702"/>
                    <a:pt x="629" y="389"/>
                    <a:pt x="350" y="74"/>
                  </a:cubicBezTo>
                  <a:cubicBezTo>
                    <a:pt x="310" y="29"/>
                    <a:pt x="256" y="0"/>
                    <a:pt x="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" name="Google Shape;4239;p35">
              <a:extLst>
                <a:ext uri="{FF2B5EF4-FFF2-40B4-BE49-F238E27FC236}">
                  <a16:creationId xmlns:a16="http://schemas.microsoft.com/office/drawing/2014/main" id="{30AF1493-2F75-353D-1131-CC2709D22D64}"/>
                </a:ext>
              </a:extLst>
            </p:cNvPr>
            <p:cNvSpPr/>
            <p:nvPr/>
          </p:nvSpPr>
          <p:spPr>
            <a:xfrm>
              <a:off x="6664150" y="2959225"/>
              <a:ext cx="36975" cy="60275"/>
            </a:xfrm>
            <a:custGeom>
              <a:avLst/>
              <a:gdLst/>
              <a:ahLst/>
              <a:cxnLst/>
              <a:rect l="l" t="t" r="r" b="b"/>
              <a:pathLst>
                <a:path w="1479" h="2411" extrusionOk="0">
                  <a:moveTo>
                    <a:pt x="194" y="0"/>
                  </a:moveTo>
                  <a:cubicBezTo>
                    <a:pt x="155" y="0"/>
                    <a:pt x="116" y="11"/>
                    <a:pt x="87" y="31"/>
                  </a:cubicBezTo>
                  <a:cubicBezTo>
                    <a:pt x="20" y="79"/>
                    <a:pt x="0" y="192"/>
                    <a:pt x="46" y="276"/>
                  </a:cubicBezTo>
                  <a:lnTo>
                    <a:pt x="1148" y="2336"/>
                  </a:lnTo>
                  <a:cubicBezTo>
                    <a:pt x="1174" y="2387"/>
                    <a:pt x="1231" y="2411"/>
                    <a:pt x="1288" y="2411"/>
                  </a:cubicBezTo>
                  <a:cubicBezTo>
                    <a:pt x="1326" y="2411"/>
                    <a:pt x="1363" y="2400"/>
                    <a:pt x="1391" y="2380"/>
                  </a:cubicBezTo>
                  <a:cubicBezTo>
                    <a:pt x="1478" y="2320"/>
                    <a:pt x="1478" y="2221"/>
                    <a:pt x="1432" y="2137"/>
                  </a:cubicBezTo>
                  <a:lnTo>
                    <a:pt x="332" y="72"/>
                  </a:lnTo>
                  <a:cubicBezTo>
                    <a:pt x="306" y="22"/>
                    <a:pt x="250" y="0"/>
                    <a:pt x="1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" name="Google Shape;4240;p35">
              <a:extLst>
                <a:ext uri="{FF2B5EF4-FFF2-40B4-BE49-F238E27FC236}">
                  <a16:creationId xmlns:a16="http://schemas.microsoft.com/office/drawing/2014/main" id="{7F07C56E-5D20-DFB8-E318-4A2BA69099AD}"/>
                </a:ext>
              </a:extLst>
            </p:cNvPr>
            <p:cNvSpPr/>
            <p:nvPr/>
          </p:nvSpPr>
          <p:spPr>
            <a:xfrm>
              <a:off x="6563600" y="2873875"/>
              <a:ext cx="55250" cy="63900"/>
            </a:xfrm>
            <a:custGeom>
              <a:avLst/>
              <a:gdLst/>
              <a:ahLst/>
              <a:cxnLst/>
              <a:rect l="l" t="t" r="r" b="b"/>
              <a:pathLst>
                <a:path w="2210" h="2556" extrusionOk="0">
                  <a:moveTo>
                    <a:pt x="201" y="0"/>
                  </a:moveTo>
                  <a:cubicBezTo>
                    <a:pt x="169" y="0"/>
                    <a:pt x="137" y="10"/>
                    <a:pt x="107" y="32"/>
                  </a:cubicBezTo>
                  <a:cubicBezTo>
                    <a:pt x="25" y="92"/>
                    <a:pt x="1" y="203"/>
                    <a:pt x="63" y="275"/>
                  </a:cubicBezTo>
                  <a:cubicBezTo>
                    <a:pt x="687" y="983"/>
                    <a:pt x="1274" y="1719"/>
                    <a:pt x="1823" y="2482"/>
                  </a:cubicBezTo>
                  <a:cubicBezTo>
                    <a:pt x="1861" y="2534"/>
                    <a:pt x="1911" y="2555"/>
                    <a:pt x="1960" y="2555"/>
                  </a:cubicBezTo>
                  <a:cubicBezTo>
                    <a:pt x="2087" y="2555"/>
                    <a:pt x="2209" y="2412"/>
                    <a:pt x="2114" y="2280"/>
                  </a:cubicBezTo>
                  <a:cubicBezTo>
                    <a:pt x="1563" y="1515"/>
                    <a:pt x="975" y="781"/>
                    <a:pt x="350" y="75"/>
                  </a:cubicBezTo>
                  <a:cubicBezTo>
                    <a:pt x="310" y="30"/>
                    <a:pt x="256" y="0"/>
                    <a:pt x="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" name="Google Shape;4241;p35">
              <a:extLst>
                <a:ext uri="{FF2B5EF4-FFF2-40B4-BE49-F238E27FC236}">
                  <a16:creationId xmlns:a16="http://schemas.microsoft.com/office/drawing/2014/main" id="{321C045F-F308-9C56-6A2B-4B0B46E6D170}"/>
                </a:ext>
              </a:extLst>
            </p:cNvPr>
            <p:cNvSpPr/>
            <p:nvPr/>
          </p:nvSpPr>
          <p:spPr>
            <a:xfrm>
              <a:off x="6628850" y="3031675"/>
              <a:ext cx="45200" cy="54375"/>
            </a:xfrm>
            <a:custGeom>
              <a:avLst/>
              <a:gdLst/>
              <a:ahLst/>
              <a:cxnLst/>
              <a:rect l="l" t="t" r="r" b="b"/>
              <a:pathLst>
                <a:path w="1808" h="2175" extrusionOk="0">
                  <a:moveTo>
                    <a:pt x="245" y="1"/>
                  </a:moveTo>
                  <a:cubicBezTo>
                    <a:pt x="123" y="1"/>
                    <a:pt x="1" y="142"/>
                    <a:pt x="89" y="278"/>
                  </a:cubicBezTo>
                  <a:cubicBezTo>
                    <a:pt x="507" y="911"/>
                    <a:pt x="965" y="1520"/>
                    <a:pt x="1458" y="2098"/>
                  </a:cubicBezTo>
                  <a:cubicBezTo>
                    <a:pt x="1496" y="2146"/>
                    <a:pt x="1549" y="2174"/>
                    <a:pt x="1604" y="2174"/>
                  </a:cubicBezTo>
                  <a:cubicBezTo>
                    <a:pt x="1637" y="2174"/>
                    <a:pt x="1670" y="2164"/>
                    <a:pt x="1701" y="2141"/>
                  </a:cubicBezTo>
                  <a:cubicBezTo>
                    <a:pt x="1778" y="2091"/>
                    <a:pt x="1807" y="1970"/>
                    <a:pt x="1744" y="1898"/>
                  </a:cubicBezTo>
                  <a:cubicBezTo>
                    <a:pt x="1253" y="1318"/>
                    <a:pt x="799" y="709"/>
                    <a:pt x="377" y="76"/>
                  </a:cubicBezTo>
                  <a:cubicBezTo>
                    <a:pt x="342" y="23"/>
                    <a:pt x="294" y="1"/>
                    <a:pt x="2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" name="Google Shape;4242;p35">
              <a:extLst>
                <a:ext uri="{FF2B5EF4-FFF2-40B4-BE49-F238E27FC236}">
                  <a16:creationId xmlns:a16="http://schemas.microsoft.com/office/drawing/2014/main" id="{2D91C738-626F-9F11-C4F0-4AA2808F33E4}"/>
                </a:ext>
              </a:extLst>
            </p:cNvPr>
            <p:cNvSpPr/>
            <p:nvPr/>
          </p:nvSpPr>
          <p:spPr>
            <a:xfrm>
              <a:off x="6722325" y="2602450"/>
              <a:ext cx="104450" cy="97675"/>
            </a:xfrm>
            <a:custGeom>
              <a:avLst/>
              <a:gdLst/>
              <a:ahLst/>
              <a:cxnLst/>
              <a:rect l="l" t="t" r="r" b="b"/>
              <a:pathLst>
                <a:path w="4178" h="3907" extrusionOk="0">
                  <a:moveTo>
                    <a:pt x="203" y="1"/>
                  </a:moveTo>
                  <a:cubicBezTo>
                    <a:pt x="168" y="1"/>
                    <a:pt x="133" y="11"/>
                    <a:pt x="102" y="32"/>
                  </a:cubicBezTo>
                  <a:cubicBezTo>
                    <a:pt x="30" y="83"/>
                    <a:pt x="1" y="203"/>
                    <a:pt x="61" y="276"/>
                  </a:cubicBezTo>
                  <a:cubicBezTo>
                    <a:pt x="910" y="1332"/>
                    <a:pt x="1863" y="2300"/>
                    <a:pt x="2906" y="3166"/>
                  </a:cubicBezTo>
                  <a:cubicBezTo>
                    <a:pt x="3197" y="3409"/>
                    <a:pt x="3498" y="3645"/>
                    <a:pt x="3803" y="3871"/>
                  </a:cubicBezTo>
                  <a:cubicBezTo>
                    <a:pt x="3838" y="3896"/>
                    <a:pt x="3874" y="3907"/>
                    <a:pt x="3909" y="3907"/>
                  </a:cubicBezTo>
                  <a:cubicBezTo>
                    <a:pt x="4057" y="3907"/>
                    <a:pt x="4177" y="3710"/>
                    <a:pt x="4027" y="3599"/>
                  </a:cubicBezTo>
                  <a:cubicBezTo>
                    <a:pt x="2961" y="2815"/>
                    <a:pt x="1974" y="1922"/>
                    <a:pt x="1086" y="940"/>
                  </a:cubicBezTo>
                  <a:cubicBezTo>
                    <a:pt x="833" y="658"/>
                    <a:pt x="585" y="369"/>
                    <a:pt x="350" y="73"/>
                  </a:cubicBezTo>
                  <a:cubicBezTo>
                    <a:pt x="314" y="26"/>
                    <a:pt x="259" y="1"/>
                    <a:pt x="2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" name="Google Shape;4243;p35">
              <a:extLst>
                <a:ext uri="{FF2B5EF4-FFF2-40B4-BE49-F238E27FC236}">
                  <a16:creationId xmlns:a16="http://schemas.microsoft.com/office/drawing/2014/main" id="{219EE755-E25A-69AB-D540-954A11DC702B}"/>
                </a:ext>
              </a:extLst>
            </p:cNvPr>
            <p:cNvSpPr/>
            <p:nvPr/>
          </p:nvSpPr>
          <p:spPr>
            <a:xfrm>
              <a:off x="6841900" y="2712650"/>
              <a:ext cx="65100" cy="50325"/>
            </a:xfrm>
            <a:custGeom>
              <a:avLst/>
              <a:gdLst/>
              <a:ahLst/>
              <a:cxnLst/>
              <a:rect l="l" t="t" r="r" b="b"/>
              <a:pathLst>
                <a:path w="2604" h="2013" extrusionOk="0">
                  <a:moveTo>
                    <a:pt x="253" y="1"/>
                  </a:moveTo>
                  <a:cubicBezTo>
                    <a:pt x="115" y="1"/>
                    <a:pt x="1" y="195"/>
                    <a:pt x="135" y="318"/>
                  </a:cubicBezTo>
                  <a:cubicBezTo>
                    <a:pt x="811" y="926"/>
                    <a:pt x="1533" y="1482"/>
                    <a:pt x="2298" y="1976"/>
                  </a:cubicBezTo>
                  <a:cubicBezTo>
                    <a:pt x="2335" y="1999"/>
                    <a:pt x="2377" y="2013"/>
                    <a:pt x="2418" y="2013"/>
                  </a:cubicBezTo>
                  <a:cubicBezTo>
                    <a:pt x="2464" y="2013"/>
                    <a:pt x="2509" y="1995"/>
                    <a:pt x="2544" y="1954"/>
                  </a:cubicBezTo>
                  <a:cubicBezTo>
                    <a:pt x="2599" y="1887"/>
                    <a:pt x="2604" y="1754"/>
                    <a:pt x="2524" y="1704"/>
                  </a:cubicBezTo>
                  <a:cubicBezTo>
                    <a:pt x="1759" y="1210"/>
                    <a:pt x="1035" y="657"/>
                    <a:pt x="361" y="46"/>
                  </a:cubicBezTo>
                  <a:cubicBezTo>
                    <a:pt x="326" y="14"/>
                    <a:pt x="288" y="1"/>
                    <a:pt x="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" name="Google Shape;4244;p35">
              <a:extLst>
                <a:ext uri="{FF2B5EF4-FFF2-40B4-BE49-F238E27FC236}">
                  <a16:creationId xmlns:a16="http://schemas.microsoft.com/office/drawing/2014/main" id="{C65B3A0D-38FD-C398-762F-6B29728CCA55}"/>
                </a:ext>
              </a:extLst>
            </p:cNvPr>
            <p:cNvSpPr/>
            <p:nvPr/>
          </p:nvSpPr>
          <p:spPr>
            <a:xfrm>
              <a:off x="6812975" y="2717850"/>
              <a:ext cx="56850" cy="43550"/>
            </a:xfrm>
            <a:custGeom>
              <a:avLst/>
              <a:gdLst/>
              <a:ahLst/>
              <a:cxnLst/>
              <a:rect l="l" t="t" r="r" b="b"/>
              <a:pathLst>
                <a:path w="2274" h="1742" extrusionOk="0">
                  <a:moveTo>
                    <a:pt x="251" y="1"/>
                  </a:moveTo>
                  <a:cubicBezTo>
                    <a:pt x="114" y="1"/>
                    <a:pt x="1" y="194"/>
                    <a:pt x="134" y="314"/>
                  </a:cubicBezTo>
                  <a:cubicBezTo>
                    <a:pt x="714" y="832"/>
                    <a:pt x="1337" y="1303"/>
                    <a:pt x="1994" y="1722"/>
                  </a:cubicBezTo>
                  <a:cubicBezTo>
                    <a:pt x="2015" y="1735"/>
                    <a:pt x="2038" y="1741"/>
                    <a:pt x="2062" y="1741"/>
                  </a:cubicBezTo>
                  <a:cubicBezTo>
                    <a:pt x="2130" y="1741"/>
                    <a:pt x="2201" y="1695"/>
                    <a:pt x="2228" y="1638"/>
                  </a:cubicBezTo>
                  <a:cubicBezTo>
                    <a:pt x="2273" y="1542"/>
                    <a:pt x="2225" y="1455"/>
                    <a:pt x="2143" y="1402"/>
                  </a:cubicBezTo>
                  <a:cubicBezTo>
                    <a:pt x="1513" y="1000"/>
                    <a:pt x="916" y="548"/>
                    <a:pt x="360" y="47"/>
                  </a:cubicBezTo>
                  <a:cubicBezTo>
                    <a:pt x="325" y="15"/>
                    <a:pt x="287" y="1"/>
                    <a:pt x="2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" name="Google Shape;4245;p35">
              <a:extLst>
                <a:ext uri="{FF2B5EF4-FFF2-40B4-BE49-F238E27FC236}">
                  <a16:creationId xmlns:a16="http://schemas.microsoft.com/office/drawing/2014/main" id="{D8CADEAB-3161-538B-B416-E1B0276B6D16}"/>
                </a:ext>
              </a:extLst>
            </p:cNvPr>
            <p:cNvSpPr/>
            <p:nvPr/>
          </p:nvSpPr>
          <p:spPr>
            <a:xfrm>
              <a:off x="6721150" y="2467350"/>
              <a:ext cx="109275" cy="66475"/>
            </a:xfrm>
            <a:custGeom>
              <a:avLst/>
              <a:gdLst/>
              <a:ahLst/>
              <a:cxnLst/>
              <a:rect l="l" t="t" r="r" b="b"/>
              <a:pathLst>
                <a:path w="4371" h="2659" extrusionOk="0">
                  <a:moveTo>
                    <a:pt x="264" y="0"/>
                  </a:moveTo>
                  <a:cubicBezTo>
                    <a:pt x="118" y="0"/>
                    <a:pt x="1" y="198"/>
                    <a:pt x="146" y="310"/>
                  </a:cubicBezTo>
                  <a:cubicBezTo>
                    <a:pt x="1080" y="1030"/>
                    <a:pt x="2079" y="1663"/>
                    <a:pt x="3126" y="2202"/>
                  </a:cubicBezTo>
                  <a:cubicBezTo>
                    <a:pt x="3427" y="2356"/>
                    <a:pt x="3732" y="2503"/>
                    <a:pt x="4038" y="2642"/>
                  </a:cubicBezTo>
                  <a:cubicBezTo>
                    <a:pt x="4064" y="2654"/>
                    <a:pt x="4088" y="2659"/>
                    <a:pt x="4112" y="2659"/>
                  </a:cubicBezTo>
                  <a:cubicBezTo>
                    <a:pt x="4277" y="2659"/>
                    <a:pt x="4371" y="2404"/>
                    <a:pt x="4190" y="2322"/>
                  </a:cubicBezTo>
                  <a:cubicBezTo>
                    <a:pt x="3135" y="1848"/>
                    <a:pt x="2127" y="1280"/>
                    <a:pt x="1174" y="625"/>
                  </a:cubicBezTo>
                  <a:cubicBezTo>
                    <a:pt x="900" y="440"/>
                    <a:pt x="632" y="240"/>
                    <a:pt x="370" y="38"/>
                  </a:cubicBezTo>
                  <a:cubicBezTo>
                    <a:pt x="335" y="12"/>
                    <a:pt x="299" y="0"/>
                    <a:pt x="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" name="Google Shape;4246;p35">
              <a:extLst>
                <a:ext uri="{FF2B5EF4-FFF2-40B4-BE49-F238E27FC236}">
                  <a16:creationId xmlns:a16="http://schemas.microsoft.com/office/drawing/2014/main" id="{7BBB300D-DB2D-B277-09B8-092BAB069DF9}"/>
                </a:ext>
              </a:extLst>
            </p:cNvPr>
            <p:cNvSpPr/>
            <p:nvPr/>
          </p:nvSpPr>
          <p:spPr>
            <a:xfrm>
              <a:off x="6872025" y="2547725"/>
              <a:ext cx="85700" cy="27325"/>
            </a:xfrm>
            <a:custGeom>
              <a:avLst/>
              <a:gdLst/>
              <a:ahLst/>
              <a:cxnLst/>
              <a:rect l="l" t="t" r="r" b="b"/>
              <a:pathLst>
                <a:path w="3428" h="1093" extrusionOk="0">
                  <a:moveTo>
                    <a:pt x="184" y="1"/>
                  </a:moveTo>
                  <a:cubicBezTo>
                    <a:pt x="106" y="1"/>
                    <a:pt x="30" y="71"/>
                    <a:pt x="15" y="149"/>
                  </a:cubicBezTo>
                  <a:cubicBezTo>
                    <a:pt x="1" y="236"/>
                    <a:pt x="68" y="325"/>
                    <a:pt x="159" y="354"/>
                  </a:cubicBezTo>
                  <a:cubicBezTo>
                    <a:pt x="1153" y="619"/>
                    <a:pt x="2155" y="864"/>
                    <a:pt x="3163" y="1088"/>
                  </a:cubicBezTo>
                  <a:cubicBezTo>
                    <a:pt x="3177" y="1091"/>
                    <a:pt x="3190" y="1092"/>
                    <a:pt x="3203" y="1092"/>
                  </a:cubicBezTo>
                  <a:cubicBezTo>
                    <a:pt x="3388" y="1092"/>
                    <a:pt x="3428" y="784"/>
                    <a:pt x="3221" y="739"/>
                  </a:cubicBezTo>
                  <a:cubicBezTo>
                    <a:pt x="2215" y="517"/>
                    <a:pt x="1213" y="272"/>
                    <a:pt x="217" y="5"/>
                  </a:cubicBezTo>
                  <a:cubicBezTo>
                    <a:pt x="206" y="2"/>
                    <a:pt x="195" y="1"/>
                    <a:pt x="1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" name="Google Shape;4247;p35">
              <a:extLst>
                <a:ext uri="{FF2B5EF4-FFF2-40B4-BE49-F238E27FC236}">
                  <a16:creationId xmlns:a16="http://schemas.microsoft.com/office/drawing/2014/main" id="{5D8557C9-9C8A-878B-96E4-92529458A0EC}"/>
                </a:ext>
              </a:extLst>
            </p:cNvPr>
            <p:cNvSpPr/>
            <p:nvPr/>
          </p:nvSpPr>
          <p:spPr>
            <a:xfrm>
              <a:off x="6857175" y="2562625"/>
              <a:ext cx="60600" cy="20275"/>
            </a:xfrm>
            <a:custGeom>
              <a:avLst/>
              <a:gdLst/>
              <a:ahLst/>
              <a:cxnLst/>
              <a:rect l="l" t="t" r="r" b="b"/>
              <a:pathLst>
                <a:path w="2424" h="811" extrusionOk="0">
                  <a:moveTo>
                    <a:pt x="247" y="1"/>
                  </a:moveTo>
                  <a:cubicBezTo>
                    <a:pt x="89" y="1"/>
                    <a:pt x="0" y="251"/>
                    <a:pt x="173" y="340"/>
                  </a:cubicBezTo>
                  <a:cubicBezTo>
                    <a:pt x="790" y="650"/>
                    <a:pt x="1468" y="811"/>
                    <a:pt x="2157" y="811"/>
                  </a:cubicBezTo>
                  <a:cubicBezTo>
                    <a:pt x="2191" y="811"/>
                    <a:pt x="2226" y="810"/>
                    <a:pt x="2260" y="810"/>
                  </a:cubicBezTo>
                  <a:cubicBezTo>
                    <a:pt x="2351" y="807"/>
                    <a:pt x="2424" y="704"/>
                    <a:pt x="2416" y="617"/>
                  </a:cubicBezTo>
                  <a:cubicBezTo>
                    <a:pt x="2407" y="532"/>
                    <a:pt x="2323" y="458"/>
                    <a:pt x="2228" y="458"/>
                  </a:cubicBezTo>
                  <a:cubicBezTo>
                    <a:pt x="2227" y="458"/>
                    <a:pt x="2225" y="458"/>
                    <a:pt x="2224" y="458"/>
                  </a:cubicBezTo>
                  <a:cubicBezTo>
                    <a:pt x="2199" y="459"/>
                    <a:pt x="2175" y="459"/>
                    <a:pt x="2150" y="459"/>
                  </a:cubicBezTo>
                  <a:cubicBezTo>
                    <a:pt x="1516" y="459"/>
                    <a:pt x="890" y="310"/>
                    <a:pt x="325" y="20"/>
                  </a:cubicBezTo>
                  <a:cubicBezTo>
                    <a:pt x="298" y="7"/>
                    <a:pt x="272" y="1"/>
                    <a:pt x="2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" name="Google Shape;4248;p35">
              <a:extLst>
                <a:ext uri="{FF2B5EF4-FFF2-40B4-BE49-F238E27FC236}">
                  <a16:creationId xmlns:a16="http://schemas.microsoft.com/office/drawing/2014/main" id="{2E68801F-CB1D-B6CB-9B80-D73048178D7E}"/>
                </a:ext>
              </a:extLst>
            </p:cNvPr>
            <p:cNvSpPr/>
            <p:nvPr/>
          </p:nvSpPr>
          <p:spPr>
            <a:xfrm>
              <a:off x="6552175" y="2331525"/>
              <a:ext cx="64775" cy="10575"/>
            </a:xfrm>
            <a:custGeom>
              <a:avLst/>
              <a:gdLst/>
              <a:ahLst/>
              <a:cxnLst/>
              <a:rect l="l" t="t" r="r" b="b"/>
              <a:pathLst>
                <a:path w="2591" h="423" extrusionOk="0">
                  <a:moveTo>
                    <a:pt x="2400" y="0"/>
                  </a:moveTo>
                  <a:cubicBezTo>
                    <a:pt x="2397" y="0"/>
                    <a:pt x="2393" y="1"/>
                    <a:pt x="2390" y="1"/>
                  </a:cubicBezTo>
                  <a:lnTo>
                    <a:pt x="169" y="73"/>
                  </a:lnTo>
                  <a:cubicBezTo>
                    <a:pt x="73" y="75"/>
                    <a:pt x="0" y="174"/>
                    <a:pt x="10" y="265"/>
                  </a:cubicBezTo>
                  <a:cubicBezTo>
                    <a:pt x="22" y="356"/>
                    <a:pt x="101" y="422"/>
                    <a:pt x="193" y="422"/>
                  </a:cubicBezTo>
                  <a:cubicBezTo>
                    <a:pt x="196" y="422"/>
                    <a:pt x="199" y="422"/>
                    <a:pt x="203" y="422"/>
                  </a:cubicBezTo>
                  <a:lnTo>
                    <a:pt x="2426" y="350"/>
                  </a:lnTo>
                  <a:cubicBezTo>
                    <a:pt x="2518" y="345"/>
                    <a:pt x="2590" y="246"/>
                    <a:pt x="2580" y="157"/>
                  </a:cubicBezTo>
                  <a:cubicBezTo>
                    <a:pt x="2573" y="69"/>
                    <a:pt x="2492" y="0"/>
                    <a:pt x="24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" name="Google Shape;4249;p35">
              <a:extLst>
                <a:ext uri="{FF2B5EF4-FFF2-40B4-BE49-F238E27FC236}">
                  <a16:creationId xmlns:a16="http://schemas.microsoft.com/office/drawing/2014/main" id="{788D3941-38F7-495C-3296-C44ECC71566C}"/>
                </a:ext>
              </a:extLst>
            </p:cNvPr>
            <p:cNvSpPr/>
            <p:nvPr/>
          </p:nvSpPr>
          <p:spPr>
            <a:xfrm>
              <a:off x="6328400" y="2300250"/>
              <a:ext cx="31250" cy="110325"/>
            </a:xfrm>
            <a:custGeom>
              <a:avLst/>
              <a:gdLst/>
              <a:ahLst/>
              <a:cxnLst/>
              <a:rect l="l" t="t" r="r" b="b"/>
              <a:pathLst>
                <a:path w="1250" h="4413" extrusionOk="0">
                  <a:moveTo>
                    <a:pt x="248" y="0"/>
                  </a:moveTo>
                  <a:cubicBezTo>
                    <a:pt x="123" y="0"/>
                    <a:pt x="1" y="144"/>
                    <a:pt x="92" y="279"/>
                  </a:cubicBezTo>
                  <a:cubicBezTo>
                    <a:pt x="687" y="1158"/>
                    <a:pt x="908" y="2267"/>
                    <a:pt x="713" y="3312"/>
                  </a:cubicBezTo>
                  <a:cubicBezTo>
                    <a:pt x="660" y="3603"/>
                    <a:pt x="574" y="3889"/>
                    <a:pt x="456" y="4164"/>
                  </a:cubicBezTo>
                  <a:cubicBezTo>
                    <a:pt x="397" y="4301"/>
                    <a:pt x="516" y="4412"/>
                    <a:pt x="630" y="4412"/>
                  </a:cubicBezTo>
                  <a:cubicBezTo>
                    <a:pt x="688" y="4412"/>
                    <a:pt x="745" y="4383"/>
                    <a:pt x="776" y="4313"/>
                  </a:cubicBezTo>
                  <a:cubicBezTo>
                    <a:pt x="1236" y="3254"/>
                    <a:pt x="1250" y="2022"/>
                    <a:pt x="836" y="946"/>
                  </a:cubicBezTo>
                  <a:cubicBezTo>
                    <a:pt x="716" y="640"/>
                    <a:pt x="564" y="347"/>
                    <a:pt x="381" y="75"/>
                  </a:cubicBezTo>
                  <a:cubicBezTo>
                    <a:pt x="345" y="22"/>
                    <a:pt x="296" y="0"/>
                    <a:pt x="2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" name="Google Shape;4250;p35">
              <a:extLst>
                <a:ext uri="{FF2B5EF4-FFF2-40B4-BE49-F238E27FC236}">
                  <a16:creationId xmlns:a16="http://schemas.microsoft.com/office/drawing/2014/main" id="{040BD828-A4C9-C33D-D334-0006F04608A3}"/>
                </a:ext>
              </a:extLst>
            </p:cNvPr>
            <p:cNvSpPr/>
            <p:nvPr/>
          </p:nvSpPr>
          <p:spPr>
            <a:xfrm>
              <a:off x="6299050" y="2242725"/>
              <a:ext cx="23300" cy="36100"/>
            </a:xfrm>
            <a:custGeom>
              <a:avLst/>
              <a:gdLst/>
              <a:ahLst/>
              <a:cxnLst/>
              <a:rect l="l" t="t" r="r" b="b"/>
              <a:pathLst>
                <a:path w="932" h="1444" extrusionOk="0">
                  <a:moveTo>
                    <a:pt x="209" y="0"/>
                  </a:moveTo>
                  <a:cubicBezTo>
                    <a:pt x="189" y="0"/>
                    <a:pt x="168" y="5"/>
                    <a:pt x="147" y="15"/>
                  </a:cubicBezTo>
                  <a:cubicBezTo>
                    <a:pt x="56" y="56"/>
                    <a:pt x="0" y="150"/>
                    <a:pt x="41" y="239"/>
                  </a:cubicBezTo>
                  <a:cubicBezTo>
                    <a:pt x="217" y="600"/>
                    <a:pt x="388" y="966"/>
                    <a:pt x="559" y="1327"/>
                  </a:cubicBezTo>
                  <a:cubicBezTo>
                    <a:pt x="589" y="1392"/>
                    <a:pt x="654" y="1443"/>
                    <a:pt x="726" y="1443"/>
                  </a:cubicBezTo>
                  <a:cubicBezTo>
                    <a:pt x="746" y="1443"/>
                    <a:pt x="767" y="1439"/>
                    <a:pt x="787" y="1430"/>
                  </a:cubicBezTo>
                  <a:cubicBezTo>
                    <a:pt x="869" y="1394"/>
                    <a:pt x="932" y="1293"/>
                    <a:pt x="891" y="1201"/>
                  </a:cubicBezTo>
                  <a:lnTo>
                    <a:pt x="373" y="116"/>
                  </a:lnTo>
                  <a:cubicBezTo>
                    <a:pt x="342" y="51"/>
                    <a:pt x="278" y="0"/>
                    <a:pt x="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" name="Google Shape;4251;p35">
              <a:extLst>
                <a:ext uri="{FF2B5EF4-FFF2-40B4-BE49-F238E27FC236}">
                  <a16:creationId xmlns:a16="http://schemas.microsoft.com/office/drawing/2014/main" id="{8FAC62B0-3B6F-C2BD-430C-0C21CA43FFAD}"/>
                </a:ext>
              </a:extLst>
            </p:cNvPr>
            <p:cNvSpPr/>
            <p:nvPr/>
          </p:nvSpPr>
          <p:spPr>
            <a:xfrm>
              <a:off x="6298150" y="2309350"/>
              <a:ext cx="21675" cy="50875"/>
            </a:xfrm>
            <a:custGeom>
              <a:avLst/>
              <a:gdLst/>
              <a:ahLst/>
              <a:cxnLst/>
              <a:rect l="l" t="t" r="r" b="b"/>
              <a:pathLst>
                <a:path w="867" h="2035" extrusionOk="0">
                  <a:moveTo>
                    <a:pt x="188" y="1"/>
                  </a:moveTo>
                  <a:cubicBezTo>
                    <a:pt x="167" y="1"/>
                    <a:pt x="147" y="4"/>
                    <a:pt x="128" y="12"/>
                  </a:cubicBezTo>
                  <a:cubicBezTo>
                    <a:pt x="44" y="43"/>
                    <a:pt x="0" y="146"/>
                    <a:pt x="24" y="238"/>
                  </a:cubicBezTo>
                  <a:cubicBezTo>
                    <a:pt x="186" y="799"/>
                    <a:pt x="345" y="1359"/>
                    <a:pt x="506" y="1923"/>
                  </a:cubicBezTo>
                  <a:cubicBezTo>
                    <a:pt x="526" y="1992"/>
                    <a:pt x="602" y="2035"/>
                    <a:pt x="674" y="2035"/>
                  </a:cubicBezTo>
                  <a:cubicBezTo>
                    <a:pt x="695" y="2035"/>
                    <a:pt x="716" y="2031"/>
                    <a:pt x="734" y="2024"/>
                  </a:cubicBezTo>
                  <a:cubicBezTo>
                    <a:pt x="821" y="1988"/>
                    <a:pt x="867" y="1889"/>
                    <a:pt x="835" y="1797"/>
                  </a:cubicBezTo>
                  <a:lnTo>
                    <a:pt x="354" y="113"/>
                  </a:lnTo>
                  <a:cubicBezTo>
                    <a:pt x="334" y="44"/>
                    <a:pt x="259" y="1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" name="Google Shape;4252;p35">
              <a:extLst>
                <a:ext uri="{FF2B5EF4-FFF2-40B4-BE49-F238E27FC236}">
                  <a16:creationId xmlns:a16="http://schemas.microsoft.com/office/drawing/2014/main" id="{EB759CAE-278F-ED86-C64E-69CE8259FFE1}"/>
                </a:ext>
              </a:extLst>
            </p:cNvPr>
            <p:cNvSpPr/>
            <p:nvPr/>
          </p:nvSpPr>
          <p:spPr>
            <a:xfrm>
              <a:off x="6030575" y="2423850"/>
              <a:ext cx="154950" cy="51925"/>
            </a:xfrm>
            <a:custGeom>
              <a:avLst/>
              <a:gdLst/>
              <a:ahLst/>
              <a:cxnLst/>
              <a:rect l="l" t="t" r="r" b="b"/>
              <a:pathLst>
                <a:path w="6198" h="2077" extrusionOk="0">
                  <a:moveTo>
                    <a:pt x="203" y="0"/>
                  </a:moveTo>
                  <a:cubicBezTo>
                    <a:pt x="137" y="0"/>
                    <a:pt x="70" y="43"/>
                    <a:pt x="42" y="103"/>
                  </a:cubicBezTo>
                  <a:cubicBezTo>
                    <a:pt x="1" y="185"/>
                    <a:pt x="44" y="291"/>
                    <a:pt x="126" y="339"/>
                  </a:cubicBezTo>
                  <a:cubicBezTo>
                    <a:pt x="1517" y="1136"/>
                    <a:pt x="3043" y="1675"/>
                    <a:pt x="4629" y="1930"/>
                  </a:cubicBezTo>
                  <a:cubicBezTo>
                    <a:pt x="5076" y="2002"/>
                    <a:pt x="5524" y="2050"/>
                    <a:pt x="5977" y="2077"/>
                  </a:cubicBezTo>
                  <a:cubicBezTo>
                    <a:pt x="5981" y="2077"/>
                    <a:pt x="5986" y="2077"/>
                    <a:pt x="5990" y="2077"/>
                  </a:cubicBezTo>
                  <a:cubicBezTo>
                    <a:pt x="6081" y="2077"/>
                    <a:pt x="6163" y="2031"/>
                    <a:pt x="6181" y="1932"/>
                  </a:cubicBezTo>
                  <a:cubicBezTo>
                    <a:pt x="6198" y="1829"/>
                    <a:pt x="6133" y="1735"/>
                    <a:pt x="6037" y="1728"/>
                  </a:cubicBezTo>
                  <a:cubicBezTo>
                    <a:pt x="4460" y="1641"/>
                    <a:pt x="2913" y="1268"/>
                    <a:pt x="1469" y="625"/>
                  </a:cubicBezTo>
                  <a:cubicBezTo>
                    <a:pt x="1060" y="442"/>
                    <a:pt x="663" y="240"/>
                    <a:pt x="275" y="19"/>
                  </a:cubicBezTo>
                  <a:cubicBezTo>
                    <a:pt x="252" y="6"/>
                    <a:pt x="228" y="0"/>
                    <a:pt x="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" name="Google Shape;4253;p35">
              <a:extLst>
                <a:ext uri="{FF2B5EF4-FFF2-40B4-BE49-F238E27FC236}">
                  <a16:creationId xmlns:a16="http://schemas.microsoft.com/office/drawing/2014/main" id="{83E86A8C-883D-9A04-3E58-BCF793D63C3F}"/>
                </a:ext>
              </a:extLst>
            </p:cNvPr>
            <p:cNvSpPr/>
            <p:nvPr/>
          </p:nvSpPr>
          <p:spPr>
            <a:xfrm>
              <a:off x="6074750" y="2478975"/>
              <a:ext cx="58150" cy="13975"/>
            </a:xfrm>
            <a:custGeom>
              <a:avLst/>
              <a:gdLst/>
              <a:ahLst/>
              <a:cxnLst/>
              <a:rect l="l" t="t" r="r" b="b"/>
              <a:pathLst>
                <a:path w="2326" h="559" extrusionOk="0">
                  <a:moveTo>
                    <a:pt x="185" y="0"/>
                  </a:moveTo>
                  <a:cubicBezTo>
                    <a:pt x="103" y="0"/>
                    <a:pt x="30" y="72"/>
                    <a:pt x="15" y="148"/>
                  </a:cubicBezTo>
                  <a:cubicBezTo>
                    <a:pt x="0" y="235"/>
                    <a:pt x="68" y="329"/>
                    <a:pt x="157" y="353"/>
                  </a:cubicBezTo>
                  <a:cubicBezTo>
                    <a:pt x="719" y="489"/>
                    <a:pt x="1295" y="558"/>
                    <a:pt x="1872" y="558"/>
                  </a:cubicBezTo>
                  <a:cubicBezTo>
                    <a:pt x="1967" y="558"/>
                    <a:pt x="2062" y="556"/>
                    <a:pt x="2157" y="553"/>
                  </a:cubicBezTo>
                  <a:cubicBezTo>
                    <a:pt x="2253" y="548"/>
                    <a:pt x="2325" y="449"/>
                    <a:pt x="2318" y="360"/>
                  </a:cubicBezTo>
                  <a:cubicBezTo>
                    <a:pt x="2304" y="269"/>
                    <a:pt x="2227" y="203"/>
                    <a:pt x="2139" y="203"/>
                  </a:cubicBezTo>
                  <a:cubicBezTo>
                    <a:pt x="2135" y="203"/>
                    <a:pt x="2130" y="203"/>
                    <a:pt x="2125" y="204"/>
                  </a:cubicBezTo>
                  <a:cubicBezTo>
                    <a:pt x="2047" y="206"/>
                    <a:pt x="1969" y="208"/>
                    <a:pt x="1891" y="208"/>
                  </a:cubicBezTo>
                  <a:cubicBezTo>
                    <a:pt x="1327" y="208"/>
                    <a:pt x="764" y="139"/>
                    <a:pt x="217" y="4"/>
                  </a:cubicBezTo>
                  <a:cubicBezTo>
                    <a:pt x="206" y="2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" name="Google Shape;4254;p35">
              <a:extLst>
                <a:ext uri="{FF2B5EF4-FFF2-40B4-BE49-F238E27FC236}">
                  <a16:creationId xmlns:a16="http://schemas.microsoft.com/office/drawing/2014/main" id="{958910E6-978E-135F-8EAB-2B6DEA4F23DA}"/>
                </a:ext>
              </a:extLst>
            </p:cNvPr>
            <p:cNvSpPr/>
            <p:nvPr/>
          </p:nvSpPr>
          <p:spPr>
            <a:xfrm>
              <a:off x="6016950" y="2692475"/>
              <a:ext cx="71350" cy="94850"/>
            </a:xfrm>
            <a:custGeom>
              <a:avLst/>
              <a:gdLst/>
              <a:ahLst/>
              <a:cxnLst/>
              <a:rect l="l" t="t" r="r" b="b"/>
              <a:pathLst>
                <a:path w="2854" h="3794" extrusionOk="0">
                  <a:moveTo>
                    <a:pt x="2620" y="1"/>
                  </a:moveTo>
                  <a:cubicBezTo>
                    <a:pt x="2561" y="1"/>
                    <a:pt x="2502" y="30"/>
                    <a:pt x="2469" y="99"/>
                  </a:cubicBezTo>
                  <a:cubicBezTo>
                    <a:pt x="1999" y="1067"/>
                    <a:pt x="1419" y="1977"/>
                    <a:pt x="736" y="2809"/>
                  </a:cubicBezTo>
                  <a:cubicBezTo>
                    <a:pt x="536" y="3050"/>
                    <a:pt x="329" y="3283"/>
                    <a:pt x="115" y="3510"/>
                  </a:cubicBezTo>
                  <a:cubicBezTo>
                    <a:pt x="1" y="3635"/>
                    <a:pt x="125" y="3794"/>
                    <a:pt x="260" y="3794"/>
                  </a:cubicBezTo>
                  <a:cubicBezTo>
                    <a:pt x="304" y="3794"/>
                    <a:pt x="349" y="3777"/>
                    <a:pt x="387" y="3736"/>
                  </a:cubicBezTo>
                  <a:cubicBezTo>
                    <a:pt x="1147" y="2930"/>
                    <a:pt x="1809" y="2037"/>
                    <a:pt x="2356" y="1074"/>
                  </a:cubicBezTo>
                  <a:cubicBezTo>
                    <a:pt x="2507" y="802"/>
                    <a:pt x="2652" y="528"/>
                    <a:pt x="2786" y="246"/>
                  </a:cubicBezTo>
                  <a:cubicBezTo>
                    <a:pt x="2853" y="111"/>
                    <a:pt x="2736" y="1"/>
                    <a:pt x="26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" name="Google Shape;4255;p35">
              <a:extLst>
                <a:ext uri="{FF2B5EF4-FFF2-40B4-BE49-F238E27FC236}">
                  <a16:creationId xmlns:a16="http://schemas.microsoft.com/office/drawing/2014/main" id="{7678D9C7-7968-FF8B-464E-81E886D4439F}"/>
                </a:ext>
              </a:extLst>
            </p:cNvPr>
            <p:cNvSpPr/>
            <p:nvPr/>
          </p:nvSpPr>
          <p:spPr>
            <a:xfrm>
              <a:off x="5972050" y="2791675"/>
              <a:ext cx="42225" cy="39625"/>
            </a:xfrm>
            <a:custGeom>
              <a:avLst/>
              <a:gdLst/>
              <a:ahLst/>
              <a:cxnLst/>
              <a:rect l="l" t="t" r="r" b="b"/>
              <a:pathLst>
                <a:path w="1689" h="1585" extrusionOk="0">
                  <a:moveTo>
                    <a:pt x="1433" y="1"/>
                  </a:moveTo>
                  <a:cubicBezTo>
                    <a:pt x="1389" y="1"/>
                    <a:pt x="1344" y="19"/>
                    <a:pt x="1307" y="61"/>
                  </a:cubicBezTo>
                  <a:cubicBezTo>
                    <a:pt x="934" y="495"/>
                    <a:pt x="529" y="897"/>
                    <a:pt x="96" y="1265"/>
                  </a:cubicBezTo>
                  <a:cubicBezTo>
                    <a:pt x="19" y="1323"/>
                    <a:pt x="0" y="1428"/>
                    <a:pt x="53" y="1510"/>
                  </a:cubicBezTo>
                  <a:cubicBezTo>
                    <a:pt x="85" y="1556"/>
                    <a:pt x="146" y="1585"/>
                    <a:pt x="205" y="1585"/>
                  </a:cubicBezTo>
                  <a:cubicBezTo>
                    <a:pt x="240" y="1585"/>
                    <a:pt x="274" y="1574"/>
                    <a:pt x="301" y="1551"/>
                  </a:cubicBezTo>
                  <a:cubicBezTo>
                    <a:pt x="758" y="1164"/>
                    <a:pt x="1184" y="743"/>
                    <a:pt x="1576" y="288"/>
                  </a:cubicBezTo>
                  <a:cubicBezTo>
                    <a:pt x="1688" y="160"/>
                    <a:pt x="1565" y="1"/>
                    <a:pt x="1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" name="Google Shape;4256;p35">
              <a:extLst>
                <a:ext uri="{FF2B5EF4-FFF2-40B4-BE49-F238E27FC236}">
                  <a16:creationId xmlns:a16="http://schemas.microsoft.com/office/drawing/2014/main" id="{1B3E12E8-967E-D599-132B-F2001A174882}"/>
                </a:ext>
              </a:extLst>
            </p:cNvPr>
            <p:cNvSpPr/>
            <p:nvPr/>
          </p:nvSpPr>
          <p:spPr>
            <a:xfrm>
              <a:off x="5998900" y="2717525"/>
              <a:ext cx="48350" cy="61375"/>
            </a:xfrm>
            <a:custGeom>
              <a:avLst/>
              <a:gdLst/>
              <a:ahLst/>
              <a:cxnLst/>
              <a:rect l="l" t="t" r="r" b="b"/>
              <a:pathLst>
                <a:path w="1934" h="2455" extrusionOk="0">
                  <a:moveTo>
                    <a:pt x="1701" y="1"/>
                  </a:moveTo>
                  <a:cubicBezTo>
                    <a:pt x="1641" y="1"/>
                    <a:pt x="1582" y="29"/>
                    <a:pt x="1547" y="98"/>
                  </a:cubicBezTo>
                  <a:cubicBezTo>
                    <a:pt x="1171" y="852"/>
                    <a:pt x="688" y="1550"/>
                    <a:pt x="115" y="2171"/>
                  </a:cubicBezTo>
                  <a:cubicBezTo>
                    <a:pt x="1" y="2296"/>
                    <a:pt x="125" y="2455"/>
                    <a:pt x="260" y="2455"/>
                  </a:cubicBezTo>
                  <a:cubicBezTo>
                    <a:pt x="304" y="2455"/>
                    <a:pt x="349" y="2438"/>
                    <a:pt x="387" y="2397"/>
                  </a:cubicBezTo>
                  <a:cubicBezTo>
                    <a:pt x="979" y="1752"/>
                    <a:pt x="1477" y="1027"/>
                    <a:pt x="1867" y="245"/>
                  </a:cubicBezTo>
                  <a:cubicBezTo>
                    <a:pt x="1934" y="111"/>
                    <a:pt x="1817" y="1"/>
                    <a:pt x="17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" name="Google Shape;4257;p35">
              <a:extLst>
                <a:ext uri="{FF2B5EF4-FFF2-40B4-BE49-F238E27FC236}">
                  <a16:creationId xmlns:a16="http://schemas.microsoft.com/office/drawing/2014/main" id="{DB55CFAB-FA8E-3C51-1A58-D519A8FE595C}"/>
                </a:ext>
              </a:extLst>
            </p:cNvPr>
            <p:cNvSpPr/>
            <p:nvPr/>
          </p:nvSpPr>
          <p:spPr>
            <a:xfrm>
              <a:off x="5991775" y="2595725"/>
              <a:ext cx="84000" cy="21950"/>
            </a:xfrm>
            <a:custGeom>
              <a:avLst/>
              <a:gdLst/>
              <a:ahLst/>
              <a:cxnLst/>
              <a:rect l="l" t="t" r="r" b="b"/>
              <a:pathLst>
                <a:path w="3360" h="878" extrusionOk="0">
                  <a:moveTo>
                    <a:pt x="2303" y="1"/>
                  </a:moveTo>
                  <a:cubicBezTo>
                    <a:pt x="1554" y="1"/>
                    <a:pt x="811" y="180"/>
                    <a:pt x="140" y="530"/>
                  </a:cubicBezTo>
                  <a:cubicBezTo>
                    <a:pt x="58" y="576"/>
                    <a:pt x="0" y="660"/>
                    <a:pt x="37" y="759"/>
                  </a:cubicBezTo>
                  <a:cubicBezTo>
                    <a:pt x="63" y="832"/>
                    <a:pt x="128" y="877"/>
                    <a:pt x="195" y="877"/>
                  </a:cubicBezTo>
                  <a:cubicBezTo>
                    <a:pt x="219" y="877"/>
                    <a:pt x="243" y="872"/>
                    <a:pt x="265" y="860"/>
                  </a:cubicBezTo>
                  <a:cubicBezTo>
                    <a:pt x="898" y="526"/>
                    <a:pt x="1599" y="353"/>
                    <a:pt x="2308" y="353"/>
                  </a:cubicBezTo>
                  <a:cubicBezTo>
                    <a:pt x="2569" y="353"/>
                    <a:pt x="2831" y="377"/>
                    <a:pt x="3091" y="424"/>
                  </a:cubicBezTo>
                  <a:cubicBezTo>
                    <a:pt x="3104" y="427"/>
                    <a:pt x="3116" y="428"/>
                    <a:pt x="3128" y="428"/>
                  </a:cubicBezTo>
                  <a:cubicBezTo>
                    <a:pt x="3318" y="428"/>
                    <a:pt x="3359" y="118"/>
                    <a:pt x="3148" y="78"/>
                  </a:cubicBezTo>
                  <a:cubicBezTo>
                    <a:pt x="2868" y="26"/>
                    <a:pt x="2585" y="1"/>
                    <a:pt x="23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" name="Google Shape;4258;p35">
              <a:extLst>
                <a:ext uri="{FF2B5EF4-FFF2-40B4-BE49-F238E27FC236}">
                  <a16:creationId xmlns:a16="http://schemas.microsoft.com/office/drawing/2014/main" id="{4A397770-A5AC-089C-9CDB-790B7BE816E2}"/>
                </a:ext>
              </a:extLst>
            </p:cNvPr>
            <p:cNvSpPr/>
            <p:nvPr/>
          </p:nvSpPr>
          <p:spPr>
            <a:xfrm>
              <a:off x="6126250" y="2828550"/>
              <a:ext cx="28500" cy="60700"/>
            </a:xfrm>
            <a:custGeom>
              <a:avLst/>
              <a:gdLst/>
              <a:ahLst/>
              <a:cxnLst/>
              <a:rect l="l" t="t" r="r" b="b"/>
              <a:pathLst>
                <a:path w="1140" h="2428" extrusionOk="0">
                  <a:moveTo>
                    <a:pt x="939" y="1"/>
                  </a:moveTo>
                  <a:cubicBezTo>
                    <a:pt x="862" y="1"/>
                    <a:pt x="786" y="45"/>
                    <a:pt x="771" y="144"/>
                  </a:cubicBezTo>
                  <a:cubicBezTo>
                    <a:pt x="655" y="856"/>
                    <a:pt x="419" y="1547"/>
                    <a:pt x="73" y="2182"/>
                  </a:cubicBezTo>
                  <a:cubicBezTo>
                    <a:pt x="0" y="2317"/>
                    <a:pt x="119" y="2427"/>
                    <a:pt x="238" y="2427"/>
                  </a:cubicBezTo>
                  <a:cubicBezTo>
                    <a:pt x="297" y="2427"/>
                    <a:pt x="357" y="2399"/>
                    <a:pt x="393" y="2334"/>
                  </a:cubicBezTo>
                  <a:cubicBezTo>
                    <a:pt x="751" y="1667"/>
                    <a:pt x="997" y="945"/>
                    <a:pt x="1120" y="199"/>
                  </a:cubicBezTo>
                  <a:cubicBezTo>
                    <a:pt x="1140" y="74"/>
                    <a:pt x="1038" y="1"/>
                    <a:pt x="9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" name="Google Shape;4259;p35">
              <a:extLst>
                <a:ext uri="{FF2B5EF4-FFF2-40B4-BE49-F238E27FC236}">
                  <a16:creationId xmlns:a16="http://schemas.microsoft.com/office/drawing/2014/main" id="{D7F29686-F65B-C76C-54B8-665ECE667D4D}"/>
                </a:ext>
              </a:extLst>
            </p:cNvPr>
            <p:cNvSpPr/>
            <p:nvPr/>
          </p:nvSpPr>
          <p:spPr>
            <a:xfrm>
              <a:off x="6077525" y="2916625"/>
              <a:ext cx="44125" cy="52850"/>
            </a:xfrm>
            <a:custGeom>
              <a:avLst/>
              <a:gdLst/>
              <a:ahLst/>
              <a:cxnLst/>
              <a:rect l="l" t="t" r="r" b="b"/>
              <a:pathLst>
                <a:path w="1765" h="2114" extrusionOk="0">
                  <a:moveTo>
                    <a:pt x="1526" y="1"/>
                  </a:moveTo>
                  <a:cubicBezTo>
                    <a:pt x="1467" y="1"/>
                    <a:pt x="1408" y="28"/>
                    <a:pt x="1372" y="93"/>
                  </a:cubicBezTo>
                  <a:cubicBezTo>
                    <a:pt x="1032" y="726"/>
                    <a:pt x="611" y="1309"/>
                    <a:pt x="118" y="1831"/>
                  </a:cubicBezTo>
                  <a:cubicBezTo>
                    <a:pt x="0" y="1954"/>
                    <a:pt x="125" y="2113"/>
                    <a:pt x="261" y="2113"/>
                  </a:cubicBezTo>
                  <a:cubicBezTo>
                    <a:pt x="306" y="2113"/>
                    <a:pt x="351" y="2096"/>
                    <a:pt x="390" y="2055"/>
                  </a:cubicBezTo>
                  <a:cubicBezTo>
                    <a:pt x="902" y="1513"/>
                    <a:pt x="1341" y="902"/>
                    <a:pt x="1692" y="245"/>
                  </a:cubicBezTo>
                  <a:cubicBezTo>
                    <a:pt x="1764" y="112"/>
                    <a:pt x="1645" y="1"/>
                    <a:pt x="1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" name="Google Shape;4260;p35">
              <a:extLst>
                <a:ext uri="{FF2B5EF4-FFF2-40B4-BE49-F238E27FC236}">
                  <a16:creationId xmlns:a16="http://schemas.microsoft.com/office/drawing/2014/main" id="{142FBA34-0964-7786-FF01-49781F33DEA6}"/>
                </a:ext>
              </a:extLst>
            </p:cNvPr>
            <p:cNvSpPr/>
            <p:nvPr/>
          </p:nvSpPr>
          <p:spPr>
            <a:xfrm>
              <a:off x="6334125" y="2838600"/>
              <a:ext cx="107300" cy="123900"/>
            </a:xfrm>
            <a:custGeom>
              <a:avLst/>
              <a:gdLst/>
              <a:ahLst/>
              <a:cxnLst/>
              <a:rect l="l" t="t" r="r" b="b"/>
              <a:pathLst>
                <a:path w="4292" h="4956" extrusionOk="0">
                  <a:moveTo>
                    <a:pt x="260" y="1"/>
                  </a:moveTo>
                  <a:cubicBezTo>
                    <a:pt x="117" y="1"/>
                    <a:pt x="0" y="194"/>
                    <a:pt x="143" y="310"/>
                  </a:cubicBezTo>
                  <a:cubicBezTo>
                    <a:pt x="1344" y="1299"/>
                    <a:pt x="2395" y="2459"/>
                    <a:pt x="3262" y="3751"/>
                  </a:cubicBezTo>
                  <a:cubicBezTo>
                    <a:pt x="3510" y="4117"/>
                    <a:pt x="3741" y="4495"/>
                    <a:pt x="3957" y="4882"/>
                  </a:cubicBezTo>
                  <a:cubicBezTo>
                    <a:pt x="3984" y="4932"/>
                    <a:pt x="4039" y="4956"/>
                    <a:pt x="4095" y="4956"/>
                  </a:cubicBezTo>
                  <a:cubicBezTo>
                    <a:pt x="4133" y="4956"/>
                    <a:pt x="4171" y="4945"/>
                    <a:pt x="4200" y="4923"/>
                  </a:cubicBezTo>
                  <a:cubicBezTo>
                    <a:pt x="4284" y="4863"/>
                    <a:pt x="4292" y="4762"/>
                    <a:pt x="4244" y="4678"/>
                  </a:cubicBezTo>
                  <a:cubicBezTo>
                    <a:pt x="3469" y="3294"/>
                    <a:pt x="2496" y="2030"/>
                    <a:pt x="1358" y="926"/>
                  </a:cubicBezTo>
                  <a:cubicBezTo>
                    <a:pt x="1040" y="615"/>
                    <a:pt x="711" y="322"/>
                    <a:pt x="369" y="42"/>
                  </a:cubicBezTo>
                  <a:cubicBezTo>
                    <a:pt x="333" y="13"/>
                    <a:pt x="296" y="1"/>
                    <a:pt x="2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" name="Google Shape;4261;p35">
              <a:extLst>
                <a:ext uri="{FF2B5EF4-FFF2-40B4-BE49-F238E27FC236}">
                  <a16:creationId xmlns:a16="http://schemas.microsoft.com/office/drawing/2014/main" id="{3E807822-AAFA-B38A-7D52-BB49F711F790}"/>
                </a:ext>
              </a:extLst>
            </p:cNvPr>
            <p:cNvSpPr/>
            <p:nvPr/>
          </p:nvSpPr>
          <p:spPr>
            <a:xfrm>
              <a:off x="6460000" y="3006525"/>
              <a:ext cx="24200" cy="48550"/>
            </a:xfrm>
            <a:custGeom>
              <a:avLst/>
              <a:gdLst/>
              <a:ahLst/>
              <a:cxnLst/>
              <a:rect l="l" t="t" r="r" b="b"/>
              <a:pathLst>
                <a:path w="968" h="1942" extrusionOk="0">
                  <a:moveTo>
                    <a:pt x="192" y="0"/>
                  </a:moveTo>
                  <a:cubicBezTo>
                    <a:pt x="155" y="0"/>
                    <a:pt x="118" y="10"/>
                    <a:pt x="89" y="31"/>
                  </a:cubicBezTo>
                  <a:cubicBezTo>
                    <a:pt x="17" y="81"/>
                    <a:pt x="0" y="197"/>
                    <a:pt x="49" y="276"/>
                  </a:cubicBezTo>
                  <a:cubicBezTo>
                    <a:pt x="318" y="740"/>
                    <a:pt x="506" y="1251"/>
                    <a:pt x="602" y="1780"/>
                  </a:cubicBezTo>
                  <a:cubicBezTo>
                    <a:pt x="618" y="1870"/>
                    <a:pt x="687" y="1942"/>
                    <a:pt x="781" y="1942"/>
                  </a:cubicBezTo>
                  <a:cubicBezTo>
                    <a:pt x="786" y="1942"/>
                    <a:pt x="790" y="1942"/>
                    <a:pt x="795" y="1941"/>
                  </a:cubicBezTo>
                  <a:cubicBezTo>
                    <a:pt x="884" y="1932"/>
                    <a:pt x="968" y="1840"/>
                    <a:pt x="953" y="1749"/>
                  </a:cubicBezTo>
                  <a:cubicBezTo>
                    <a:pt x="845" y="1157"/>
                    <a:pt x="636" y="591"/>
                    <a:pt x="333" y="71"/>
                  </a:cubicBezTo>
                  <a:cubicBezTo>
                    <a:pt x="304" y="24"/>
                    <a:pt x="247" y="0"/>
                    <a:pt x="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" name="Google Shape;4262;p35">
              <a:extLst>
                <a:ext uri="{FF2B5EF4-FFF2-40B4-BE49-F238E27FC236}">
                  <a16:creationId xmlns:a16="http://schemas.microsoft.com/office/drawing/2014/main" id="{1BDFC203-688B-2520-6912-1D7FC89FE839}"/>
                </a:ext>
              </a:extLst>
            </p:cNvPr>
            <p:cNvSpPr/>
            <p:nvPr/>
          </p:nvSpPr>
          <p:spPr>
            <a:xfrm>
              <a:off x="6400700" y="2961300"/>
              <a:ext cx="56250" cy="93800"/>
            </a:xfrm>
            <a:custGeom>
              <a:avLst/>
              <a:gdLst/>
              <a:ahLst/>
              <a:cxnLst/>
              <a:rect l="l" t="t" r="r" b="b"/>
              <a:pathLst>
                <a:path w="2250" h="3752" extrusionOk="0">
                  <a:moveTo>
                    <a:pt x="246" y="1"/>
                  </a:moveTo>
                  <a:cubicBezTo>
                    <a:pt x="122" y="1"/>
                    <a:pt x="0" y="145"/>
                    <a:pt x="88" y="280"/>
                  </a:cubicBezTo>
                  <a:cubicBezTo>
                    <a:pt x="784" y="1344"/>
                    <a:pt x="1381" y="2470"/>
                    <a:pt x="1867" y="3645"/>
                  </a:cubicBezTo>
                  <a:cubicBezTo>
                    <a:pt x="1898" y="3720"/>
                    <a:pt x="1961" y="3752"/>
                    <a:pt x="2025" y="3752"/>
                  </a:cubicBezTo>
                  <a:cubicBezTo>
                    <a:pt x="2136" y="3752"/>
                    <a:pt x="2249" y="3655"/>
                    <a:pt x="2194" y="3522"/>
                  </a:cubicBezTo>
                  <a:cubicBezTo>
                    <a:pt x="1699" y="2318"/>
                    <a:pt x="1090" y="1163"/>
                    <a:pt x="377" y="75"/>
                  </a:cubicBezTo>
                  <a:cubicBezTo>
                    <a:pt x="341" y="23"/>
                    <a:pt x="293" y="1"/>
                    <a:pt x="2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" name="Google Shape;4263;p35">
              <a:extLst>
                <a:ext uri="{FF2B5EF4-FFF2-40B4-BE49-F238E27FC236}">
                  <a16:creationId xmlns:a16="http://schemas.microsoft.com/office/drawing/2014/main" id="{2A8606EF-83BD-A9AA-7BB7-488F261CBB2C}"/>
                </a:ext>
              </a:extLst>
            </p:cNvPr>
            <p:cNvSpPr/>
            <p:nvPr/>
          </p:nvSpPr>
          <p:spPr>
            <a:xfrm>
              <a:off x="6018850" y="2341275"/>
              <a:ext cx="754375" cy="514650"/>
            </a:xfrm>
            <a:custGeom>
              <a:avLst/>
              <a:gdLst/>
              <a:ahLst/>
              <a:cxnLst/>
              <a:rect l="l" t="t" r="r" b="b"/>
              <a:pathLst>
                <a:path w="30175" h="20586" extrusionOk="0">
                  <a:moveTo>
                    <a:pt x="17289" y="0"/>
                  </a:moveTo>
                  <a:cubicBezTo>
                    <a:pt x="17186" y="0"/>
                    <a:pt x="17096" y="95"/>
                    <a:pt x="17100" y="191"/>
                  </a:cubicBezTo>
                  <a:cubicBezTo>
                    <a:pt x="17066" y="205"/>
                    <a:pt x="17040" y="234"/>
                    <a:pt x="17028" y="268"/>
                  </a:cubicBezTo>
                  <a:cubicBezTo>
                    <a:pt x="16607" y="1454"/>
                    <a:pt x="15565" y="2403"/>
                    <a:pt x="14332" y="2679"/>
                  </a:cubicBezTo>
                  <a:cubicBezTo>
                    <a:pt x="13952" y="2766"/>
                    <a:pt x="13560" y="2776"/>
                    <a:pt x="13201" y="2949"/>
                  </a:cubicBezTo>
                  <a:cubicBezTo>
                    <a:pt x="12845" y="3125"/>
                    <a:pt x="12571" y="3317"/>
                    <a:pt x="12231" y="3454"/>
                  </a:cubicBezTo>
                  <a:cubicBezTo>
                    <a:pt x="11626" y="3703"/>
                    <a:pt x="10980" y="3831"/>
                    <a:pt x="10329" y="3831"/>
                  </a:cubicBezTo>
                  <a:cubicBezTo>
                    <a:pt x="10294" y="3831"/>
                    <a:pt x="10259" y="3830"/>
                    <a:pt x="10224" y="3830"/>
                  </a:cubicBezTo>
                  <a:cubicBezTo>
                    <a:pt x="9459" y="3818"/>
                    <a:pt x="8710" y="3625"/>
                    <a:pt x="8034" y="3271"/>
                  </a:cubicBezTo>
                  <a:cubicBezTo>
                    <a:pt x="8009" y="3258"/>
                    <a:pt x="7984" y="3252"/>
                    <a:pt x="7960" y="3252"/>
                  </a:cubicBezTo>
                  <a:cubicBezTo>
                    <a:pt x="7879" y="3252"/>
                    <a:pt x="7808" y="3320"/>
                    <a:pt x="7786" y="3401"/>
                  </a:cubicBezTo>
                  <a:cubicBezTo>
                    <a:pt x="7562" y="4280"/>
                    <a:pt x="7052" y="5055"/>
                    <a:pt x="6402" y="5678"/>
                  </a:cubicBezTo>
                  <a:cubicBezTo>
                    <a:pt x="5752" y="6301"/>
                    <a:pt x="4917" y="6802"/>
                    <a:pt x="4053" y="7127"/>
                  </a:cubicBezTo>
                  <a:cubicBezTo>
                    <a:pt x="3808" y="7221"/>
                    <a:pt x="3546" y="7283"/>
                    <a:pt x="3314" y="7413"/>
                  </a:cubicBezTo>
                  <a:cubicBezTo>
                    <a:pt x="3081" y="7543"/>
                    <a:pt x="2864" y="7769"/>
                    <a:pt x="2932" y="8051"/>
                  </a:cubicBezTo>
                  <a:cubicBezTo>
                    <a:pt x="2941" y="8118"/>
                    <a:pt x="2987" y="8176"/>
                    <a:pt x="3052" y="8203"/>
                  </a:cubicBezTo>
                  <a:cubicBezTo>
                    <a:pt x="3235" y="8893"/>
                    <a:pt x="3110" y="9635"/>
                    <a:pt x="2790" y="10272"/>
                  </a:cubicBezTo>
                  <a:cubicBezTo>
                    <a:pt x="2472" y="10910"/>
                    <a:pt x="1895" y="11490"/>
                    <a:pt x="1264" y="11902"/>
                  </a:cubicBezTo>
                  <a:cubicBezTo>
                    <a:pt x="910" y="12130"/>
                    <a:pt x="535" y="12328"/>
                    <a:pt x="145" y="12491"/>
                  </a:cubicBezTo>
                  <a:cubicBezTo>
                    <a:pt x="0" y="12552"/>
                    <a:pt x="12" y="12722"/>
                    <a:pt x="104" y="12800"/>
                  </a:cubicBezTo>
                  <a:cubicBezTo>
                    <a:pt x="129" y="12855"/>
                    <a:pt x="189" y="12901"/>
                    <a:pt x="250" y="12901"/>
                  </a:cubicBezTo>
                  <a:cubicBezTo>
                    <a:pt x="258" y="12901"/>
                    <a:pt x="267" y="12900"/>
                    <a:pt x="275" y="12898"/>
                  </a:cubicBezTo>
                  <a:cubicBezTo>
                    <a:pt x="368" y="12879"/>
                    <a:pt x="461" y="12870"/>
                    <a:pt x="553" y="12870"/>
                  </a:cubicBezTo>
                  <a:cubicBezTo>
                    <a:pt x="923" y="12870"/>
                    <a:pt x="1279" y="13013"/>
                    <a:pt x="1611" y="13175"/>
                  </a:cubicBezTo>
                  <a:cubicBezTo>
                    <a:pt x="2027" y="13375"/>
                    <a:pt x="2393" y="13572"/>
                    <a:pt x="2708" y="13875"/>
                  </a:cubicBezTo>
                  <a:cubicBezTo>
                    <a:pt x="3365" y="14513"/>
                    <a:pt x="3353" y="15490"/>
                    <a:pt x="3067" y="16301"/>
                  </a:cubicBezTo>
                  <a:cubicBezTo>
                    <a:pt x="2965" y="16573"/>
                    <a:pt x="2850" y="16838"/>
                    <a:pt x="2715" y="17095"/>
                  </a:cubicBezTo>
                  <a:cubicBezTo>
                    <a:pt x="2655" y="17216"/>
                    <a:pt x="2552" y="17355"/>
                    <a:pt x="2648" y="17488"/>
                  </a:cubicBezTo>
                  <a:cubicBezTo>
                    <a:pt x="2687" y="17536"/>
                    <a:pt x="2746" y="17563"/>
                    <a:pt x="2806" y="17563"/>
                  </a:cubicBezTo>
                  <a:cubicBezTo>
                    <a:pt x="2827" y="17563"/>
                    <a:pt x="2849" y="17560"/>
                    <a:pt x="2869" y="17553"/>
                  </a:cubicBezTo>
                  <a:lnTo>
                    <a:pt x="2896" y="17553"/>
                  </a:lnTo>
                  <a:cubicBezTo>
                    <a:pt x="2901" y="17553"/>
                    <a:pt x="2906" y="17553"/>
                    <a:pt x="2911" y="17553"/>
                  </a:cubicBezTo>
                  <a:cubicBezTo>
                    <a:pt x="3185" y="17553"/>
                    <a:pt x="3454" y="17745"/>
                    <a:pt x="3567" y="17993"/>
                  </a:cubicBezTo>
                  <a:cubicBezTo>
                    <a:pt x="3596" y="18056"/>
                    <a:pt x="3615" y="18121"/>
                    <a:pt x="3627" y="18188"/>
                  </a:cubicBezTo>
                  <a:cubicBezTo>
                    <a:pt x="3639" y="18289"/>
                    <a:pt x="3627" y="18388"/>
                    <a:pt x="3680" y="18477"/>
                  </a:cubicBezTo>
                  <a:cubicBezTo>
                    <a:pt x="3786" y="18653"/>
                    <a:pt x="4029" y="18643"/>
                    <a:pt x="4212" y="18669"/>
                  </a:cubicBezTo>
                  <a:cubicBezTo>
                    <a:pt x="4920" y="18787"/>
                    <a:pt x="5649" y="18997"/>
                    <a:pt x="6219" y="19447"/>
                  </a:cubicBezTo>
                  <a:cubicBezTo>
                    <a:pt x="6376" y="19570"/>
                    <a:pt x="6518" y="19709"/>
                    <a:pt x="6643" y="19863"/>
                  </a:cubicBezTo>
                  <a:cubicBezTo>
                    <a:pt x="6787" y="20044"/>
                    <a:pt x="6920" y="20231"/>
                    <a:pt x="7093" y="20388"/>
                  </a:cubicBezTo>
                  <a:cubicBezTo>
                    <a:pt x="7103" y="20410"/>
                    <a:pt x="7117" y="20429"/>
                    <a:pt x="7134" y="20446"/>
                  </a:cubicBezTo>
                  <a:cubicBezTo>
                    <a:pt x="7170" y="20477"/>
                    <a:pt x="7208" y="20491"/>
                    <a:pt x="7247" y="20491"/>
                  </a:cubicBezTo>
                  <a:cubicBezTo>
                    <a:pt x="7296" y="20491"/>
                    <a:pt x="7345" y="20468"/>
                    <a:pt x="7384" y="20431"/>
                  </a:cubicBezTo>
                  <a:cubicBezTo>
                    <a:pt x="7748" y="20080"/>
                    <a:pt x="8272" y="19932"/>
                    <a:pt x="8771" y="19932"/>
                  </a:cubicBezTo>
                  <a:cubicBezTo>
                    <a:pt x="8816" y="19932"/>
                    <a:pt x="8861" y="19933"/>
                    <a:pt x="8905" y="19935"/>
                  </a:cubicBezTo>
                  <a:cubicBezTo>
                    <a:pt x="9610" y="19972"/>
                    <a:pt x="10270" y="20265"/>
                    <a:pt x="10898" y="20566"/>
                  </a:cubicBezTo>
                  <a:cubicBezTo>
                    <a:pt x="10922" y="20580"/>
                    <a:pt x="10947" y="20586"/>
                    <a:pt x="10973" y="20586"/>
                  </a:cubicBezTo>
                  <a:cubicBezTo>
                    <a:pt x="11020" y="20586"/>
                    <a:pt x="11066" y="20564"/>
                    <a:pt x="11095" y="20525"/>
                  </a:cubicBezTo>
                  <a:lnTo>
                    <a:pt x="11112" y="20537"/>
                  </a:lnTo>
                  <a:cubicBezTo>
                    <a:pt x="11144" y="20564"/>
                    <a:pt x="11181" y="20576"/>
                    <a:pt x="11217" y="20576"/>
                  </a:cubicBezTo>
                  <a:cubicBezTo>
                    <a:pt x="11267" y="20576"/>
                    <a:pt x="11317" y="20553"/>
                    <a:pt x="11358" y="20515"/>
                  </a:cubicBezTo>
                  <a:cubicBezTo>
                    <a:pt x="11728" y="20159"/>
                    <a:pt x="12195" y="19921"/>
                    <a:pt x="12703" y="19832"/>
                  </a:cubicBezTo>
                  <a:cubicBezTo>
                    <a:pt x="12840" y="19809"/>
                    <a:pt x="12976" y="19798"/>
                    <a:pt x="13111" y="19798"/>
                  </a:cubicBezTo>
                  <a:cubicBezTo>
                    <a:pt x="13551" y="19798"/>
                    <a:pt x="13981" y="19909"/>
                    <a:pt x="14405" y="20049"/>
                  </a:cubicBezTo>
                  <a:cubicBezTo>
                    <a:pt x="14958" y="20231"/>
                    <a:pt x="15541" y="20448"/>
                    <a:pt x="16147" y="20494"/>
                  </a:cubicBezTo>
                  <a:cubicBezTo>
                    <a:pt x="16267" y="20503"/>
                    <a:pt x="16387" y="20507"/>
                    <a:pt x="16507" y="20507"/>
                  </a:cubicBezTo>
                  <a:cubicBezTo>
                    <a:pt x="16767" y="20507"/>
                    <a:pt x="17027" y="20486"/>
                    <a:pt x="17285" y="20443"/>
                  </a:cubicBezTo>
                  <a:cubicBezTo>
                    <a:pt x="18652" y="20308"/>
                    <a:pt x="19947" y="19743"/>
                    <a:pt x="21124" y="19040"/>
                  </a:cubicBezTo>
                  <a:cubicBezTo>
                    <a:pt x="21800" y="18638"/>
                    <a:pt x="22450" y="18186"/>
                    <a:pt x="23088" y="17724"/>
                  </a:cubicBezTo>
                  <a:cubicBezTo>
                    <a:pt x="23726" y="17259"/>
                    <a:pt x="24385" y="16754"/>
                    <a:pt x="24980" y="16207"/>
                  </a:cubicBezTo>
                  <a:cubicBezTo>
                    <a:pt x="25632" y="15606"/>
                    <a:pt x="26217" y="14937"/>
                    <a:pt x="26672" y="14174"/>
                  </a:cubicBezTo>
                  <a:cubicBezTo>
                    <a:pt x="26681" y="14162"/>
                    <a:pt x="26691" y="14150"/>
                    <a:pt x="26698" y="14138"/>
                  </a:cubicBezTo>
                  <a:cubicBezTo>
                    <a:pt x="27170" y="13293"/>
                    <a:pt x="27105" y="12277"/>
                    <a:pt x="27406" y="11380"/>
                  </a:cubicBezTo>
                  <a:cubicBezTo>
                    <a:pt x="27673" y="10583"/>
                    <a:pt x="28118" y="9856"/>
                    <a:pt x="28708" y="9257"/>
                  </a:cubicBezTo>
                  <a:cubicBezTo>
                    <a:pt x="28999" y="8963"/>
                    <a:pt x="29324" y="8703"/>
                    <a:pt x="29675" y="8484"/>
                  </a:cubicBezTo>
                  <a:lnTo>
                    <a:pt x="29812" y="8612"/>
                  </a:lnTo>
                  <a:cubicBezTo>
                    <a:pt x="29847" y="8641"/>
                    <a:pt x="29883" y="8654"/>
                    <a:pt x="29919" y="8654"/>
                  </a:cubicBezTo>
                  <a:cubicBezTo>
                    <a:pt x="30058" y="8654"/>
                    <a:pt x="30174" y="8457"/>
                    <a:pt x="30036" y="8340"/>
                  </a:cubicBezTo>
                  <a:lnTo>
                    <a:pt x="29887" y="8205"/>
                  </a:lnTo>
                  <a:cubicBezTo>
                    <a:pt x="29882" y="8186"/>
                    <a:pt x="29875" y="8167"/>
                    <a:pt x="29865" y="8150"/>
                  </a:cubicBezTo>
                  <a:cubicBezTo>
                    <a:pt x="29841" y="8116"/>
                    <a:pt x="29805" y="8094"/>
                    <a:pt x="29764" y="8085"/>
                  </a:cubicBezTo>
                  <a:cubicBezTo>
                    <a:pt x="28765" y="7100"/>
                    <a:pt x="28096" y="5830"/>
                    <a:pt x="27851" y="4451"/>
                  </a:cubicBezTo>
                  <a:cubicBezTo>
                    <a:pt x="27774" y="4027"/>
                    <a:pt x="27740" y="3596"/>
                    <a:pt x="27747" y="3165"/>
                  </a:cubicBezTo>
                  <a:cubicBezTo>
                    <a:pt x="27747" y="3075"/>
                    <a:pt x="27654" y="3006"/>
                    <a:pt x="27571" y="3006"/>
                  </a:cubicBezTo>
                  <a:cubicBezTo>
                    <a:pt x="27565" y="3006"/>
                    <a:pt x="27560" y="3006"/>
                    <a:pt x="27555" y="3007"/>
                  </a:cubicBezTo>
                  <a:lnTo>
                    <a:pt x="27543" y="3007"/>
                  </a:lnTo>
                  <a:cubicBezTo>
                    <a:pt x="26691" y="1989"/>
                    <a:pt x="25252" y="1866"/>
                    <a:pt x="24113" y="1312"/>
                  </a:cubicBezTo>
                  <a:cubicBezTo>
                    <a:pt x="23964" y="1245"/>
                    <a:pt x="23822" y="1165"/>
                    <a:pt x="23687" y="1074"/>
                  </a:cubicBezTo>
                  <a:cubicBezTo>
                    <a:pt x="23507" y="958"/>
                    <a:pt x="23333" y="862"/>
                    <a:pt x="23112" y="862"/>
                  </a:cubicBezTo>
                  <a:cubicBezTo>
                    <a:pt x="22888" y="862"/>
                    <a:pt x="22696" y="946"/>
                    <a:pt x="22496" y="999"/>
                  </a:cubicBezTo>
                  <a:cubicBezTo>
                    <a:pt x="22320" y="1048"/>
                    <a:pt x="22142" y="1086"/>
                    <a:pt x="21962" y="1115"/>
                  </a:cubicBezTo>
                  <a:cubicBezTo>
                    <a:pt x="21636" y="1167"/>
                    <a:pt x="21307" y="1194"/>
                    <a:pt x="20978" y="1194"/>
                  </a:cubicBezTo>
                  <a:cubicBezTo>
                    <a:pt x="20551" y="1194"/>
                    <a:pt x="20125" y="1149"/>
                    <a:pt x="19707" y="1060"/>
                  </a:cubicBezTo>
                  <a:cubicBezTo>
                    <a:pt x="18871" y="886"/>
                    <a:pt x="18084" y="537"/>
                    <a:pt x="17396" y="37"/>
                  </a:cubicBezTo>
                  <a:cubicBezTo>
                    <a:pt x="17361" y="11"/>
                    <a:pt x="17324" y="0"/>
                    <a:pt x="172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" name="Google Shape;4264;p35">
              <a:extLst>
                <a:ext uri="{FF2B5EF4-FFF2-40B4-BE49-F238E27FC236}">
                  <a16:creationId xmlns:a16="http://schemas.microsoft.com/office/drawing/2014/main" id="{5CE25B43-E4EE-F763-05AD-96E23A42BA87}"/>
                </a:ext>
              </a:extLst>
            </p:cNvPr>
            <p:cNvSpPr/>
            <p:nvPr/>
          </p:nvSpPr>
          <p:spPr>
            <a:xfrm>
              <a:off x="6166750" y="2760675"/>
              <a:ext cx="35525" cy="25050"/>
            </a:xfrm>
            <a:custGeom>
              <a:avLst/>
              <a:gdLst/>
              <a:ahLst/>
              <a:cxnLst/>
              <a:rect l="l" t="t" r="r" b="b"/>
              <a:pathLst>
                <a:path w="1421" h="1002" extrusionOk="0">
                  <a:moveTo>
                    <a:pt x="196" y="0"/>
                  </a:moveTo>
                  <a:cubicBezTo>
                    <a:pt x="142" y="0"/>
                    <a:pt x="85" y="23"/>
                    <a:pt x="53" y="62"/>
                  </a:cubicBezTo>
                  <a:cubicBezTo>
                    <a:pt x="0" y="132"/>
                    <a:pt x="5" y="240"/>
                    <a:pt x="75" y="312"/>
                  </a:cubicBezTo>
                  <a:cubicBezTo>
                    <a:pt x="376" y="620"/>
                    <a:pt x="744" y="851"/>
                    <a:pt x="1153" y="989"/>
                  </a:cubicBezTo>
                  <a:cubicBezTo>
                    <a:pt x="1177" y="997"/>
                    <a:pt x="1203" y="1002"/>
                    <a:pt x="1229" y="1002"/>
                  </a:cubicBezTo>
                  <a:cubicBezTo>
                    <a:pt x="1294" y="1002"/>
                    <a:pt x="1357" y="972"/>
                    <a:pt x="1386" y="904"/>
                  </a:cubicBezTo>
                  <a:cubicBezTo>
                    <a:pt x="1420" y="825"/>
                    <a:pt x="1394" y="700"/>
                    <a:pt x="1300" y="671"/>
                  </a:cubicBezTo>
                  <a:cubicBezTo>
                    <a:pt x="919" y="546"/>
                    <a:pt x="578" y="329"/>
                    <a:pt x="301" y="40"/>
                  </a:cubicBezTo>
                  <a:cubicBezTo>
                    <a:pt x="274" y="13"/>
                    <a:pt x="236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" name="Google Shape;4265;p35">
              <a:extLst>
                <a:ext uri="{FF2B5EF4-FFF2-40B4-BE49-F238E27FC236}">
                  <a16:creationId xmlns:a16="http://schemas.microsoft.com/office/drawing/2014/main" id="{0DD96982-EC35-42DD-080D-24D73383BD4F}"/>
                </a:ext>
              </a:extLst>
            </p:cNvPr>
            <p:cNvSpPr/>
            <p:nvPr/>
          </p:nvSpPr>
          <p:spPr>
            <a:xfrm>
              <a:off x="6222650" y="2788600"/>
              <a:ext cx="45500" cy="17675"/>
            </a:xfrm>
            <a:custGeom>
              <a:avLst/>
              <a:gdLst/>
              <a:ahLst/>
              <a:cxnLst/>
              <a:rect l="l" t="t" r="r" b="b"/>
              <a:pathLst>
                <a:path w="1820" h="707" extrusionOk="0">
                  <a:moveTo>
                    <a:pt x="260" y="0"/>
                  </a:moveTo>
                  <a:cubicBezTo>
                    <a:pt x="94" y="0"/>
                    <a:pt x="1" y="256"/>
                    <a:pt x="183" y="336"/>
                  </a:cubicBezTo>
                  <a:cubicBezTo>
                    <a:pt x="630" y="533"/>
                    <a:pt x="1107" y="659"/>
                    <a:pt x="1596" y="707"/>
                  </a:cubicBezTo>
                  <a:cubicBezTo>
                    <a:pt x="1600" y="707"/>
                    <a:pt x="1604" y="707"/>
                    <a:pt x="1608" y="707"/>
                  </a:cubicBezTo>
                  <a:cubicBezTo>
                    <a:pt x="1700" y="707"/>
                    <a:pt x="1784" y="657"/>
                    <a:pt x="1800" y="562"/>
                  </a:cubicBezTo>
                  <a:cubicBezTo>
                    <a:pt x="1819" y="461"/>
                    <a:pt x="1752" y="365"/>
                    <a:pt x="1656" y="355"/>
                  </a:cubicBezTo>
                  <a:cubicBezTo>
                    <a:pt x="1198" y="317"/>
                    <a:pt x="751" y="204"/>
                    <a:pt x="332" y="16"/>
                  </a:cubicBezTo>
                  <a:cubicBezTo>
                    <a:pt x="307" y="5"/>
                    <a:pt x="283" y="0"/>
                    <a:pt x="2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" name="Google Shape;4266;p35">
              <a:extLst>
                <a:ext uri="{FF2B5EF4-FFF2-40B4-BE49-F238E27FC236}">
                  <a16:creationId xmlns:a16="http://schemas.microsoft.com/office/drawing/2014/main" id="{57F82027-A973-452B-873B-C3CEC40837CA}"/>
                </a:ext>
              </a:extLst>
            </p:cNvPr>
            <p:cNvSpPr/>
            <p:nvPr/>
          </p:nvSpPr>
          <p:spPr>
            <a:xfrm>
              <a:off x="6296000" y="2799875"/>
              <a:ext cx="59950" cy="11175"/>
            </a:xfrm>
            <a:custGeom>
              <a:avLst/>
              <a:gdLst/>
              <a:ahLst/>
              <a:cxnLst/>
              <a:rect l="l" t="t" r="r" b="b"/>
              <a:pathLst>
                <a:path w="2398" h="447" extrusionOk="0">
                  <a:moveTo>
                    <a:pt x="244" y="1"/>
                  </a:moveTo>
                  <a:cubicBezTo>
                    <a:pt x="45" y="1"/>
                    <a:pt x="0" y="320"/>
                    <a:pt x="214" y="347"/>
                  </a:cubicBezTo>
                  <a:cubicBezTo>
                    <a:pt x="678" y="414"/>
                    <a:pt x="1146" y="447"/>
                    <a:pt x="1615" y="447"/>
                  </a:cubicBezTo>
                  <a:cubicBezTo>
                    <a:pt x="1802" y="447"/>
                    <a:pt x="1989" y="442"/>
                    <a:pt x="2175" y="431"/>
                  </a:cubicBezTo>
                  <a:cubicBezTo>
                    <a:pt x="2398" y="420"/>
                    <a:pt x="2367" y="82"/>
                    <a:pt x="2151" y="82"/>
                  </a:cubicBezTo>
                  <a:cubicBezTo>
                    <a:pt x="2147" y="82"/>
                    <a:pt x="2143" y="82"/>
                    <a:pt x="2139" y="82"/>
                  </a:cubicBezTo>
                  <a:cubicBezTo>
                    <a:pt x="1965" y="92"/>
                    <a:pt x="1790" y="97"/>
                    <a:pt x="1616" y="97"/>
                  </a:cubicBezTo>
                  <a:cubicBezTo>
                    <a:pt x="1167" y="97"/>
                    <a:pt x="719" y="65"/>
                    <a:pt x="274" y="3"/>
                  </a:cubicBezTo>
                  <a:cubicBezTo>
                    <a:pt x="264" y="1"/>
                    <a:pt x="254" y="1"/>
                    <a:pt x="2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" name="Google Shape;4267;p35">
              <a:extLst>
                <a:ext uri="{FF2B5EF4-FFF2-40B4-BE49-F238E27FC236}">
                  <a16:creationId xmlns:a16="http://schemas.microsoft.com/office/drawing/2014/main" id="{004B411E-8BBF-0E77-2C5E-1CA0B28F23C4}"/>
                </a:ext>
              </a:extLst>
            </p:cNvPr>
            <p:cNvSpPr/>
            <p:nvPr/>
          </p:nvSpPr>
          <p:spPr>
            <a:xfrm>
              <a:off x="6206575" y="2756750"/>
              <a:ext cx="27375" cy="15050"/>
            </a:xfrm>
            <a:custGeom>
              <a:avLst/>
              <a:gdLst/>
              <a:ahLst/>
              <a:cxnLst/>
              <a:rect l="l" t="t" r="r" b="b"/>
              <a:pathLst>
                <a:path w="1095" h="602" extrusionOk="0">
                  <a:moveTo>
                    <a:pt x="194" y="0"/>
                  </a:moveTo>
                  <a:cubicBezTo>
                    <a:pt x="144" y="0"/>
                    <a:pt x="95" y="21"/>
                    <a:pt x="61" y="63"/>
                  </a:cubicBezTo>
                  <a:cubicBezTo>
                    <a:pt x="0" y="140"/>
                    <a:pt x="10" y="248"/>
                    <a:pt x="82" y="313"/>
                  </a:cubicBezTo>
                  <a:cubicBezTo>
                    <a:pt x="279" y="499"/>
                    <a:pt x="542" y="602"/>
                    <a:pt x="814" y="602"/>
                  </a:cubicBezTo>
                  <a:cubicBezTo>
                    <a:pt x="837" y="602"/>
                    <a:pt x="860" y="601"/>
                    <a:pt x="884" y="599"/>
                  </a:cubicBezTo>
                  <a:cubicBezTo>
                    <a:pt x="1095" y="558"/>
                    <a:pt x="1067" y="248"/>
                    <a:pt x="852" y="248"/>
                  </a:cubicBezTo>
                  <a:cubicBezTo>
                    <a:pt x="852" y="248"/>
                    <a:pt x="851" y="248"/>
                    <a:pt x="850" y="248"/>
                  </a:cubicBezTo>
                  <a:lnTo>
                    <a:pt x="790" y="248"/>
                  </a:lnTo>
                  <a:cubicBezTo>
                    <a:pt x="785" y="244"/>
                    <a:pt x="773" y="243"/>
                    <a:pt x="763" y="243"/>
                  </a:cubicBezTo>
                  <a:cubicBezTo>
                    <a:pt x="756" y="243"/>
                    <a:pt x="749" y="243"/>
                    <a:pt x="746" y="243"/>
                  </a:cubicBezTo>
                  <a:lnTo>
                    <a:pt x="710" y="238"/>
                  </a:lnTo>
                  <a:lnTo>
                    <a:pt x="621" y="219"/>
                  </a:lnTo>
                  <a:lnTo>
                    <a:pt x="609" y="219"/>
                  </a:lnTo>
                  <a:cubicBezTo>
                    <a:pt x="597" y="214"/>
                    <a:pt x="585" y="209"/>
                    <a:pt x="573" y="207"/>
                  </a:cubicBezTo>
                  <a:lnTo>
                    <a:pt x="494" y="176"/>
                  </a:lnTo>
                  <a:lnTo>
                    <a:pt x="455" y="152"/>
                  </a:lnTo>
                  <a:lnTo>
                    <a:pt x="434" y="142"/>
                  </a:lnTo>
                  <a:lnTo>
                    <a:pt x="429" y="142"/>
                  </a:lnTo>
                  <a:lnTo>
                    <a:pt x="414" y="130"/>
                  </a:lnTo>
                  <a:lnTo>
                    <a:pt x="378" y="103"/>
                  </a:lnTo>
                  <a:lnTo>
                    <a:pt x="308" y="43"/>
                  </a:lnTo>
                  <a:cubicBezTo>
                    <a:pt x="275" y="14"/>
                    <a:pt x="234" y="0"/>
                    <a:pt x="1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" name="Google Shape;4268;p35">
              <a:extLst>
                <a:ext uri="{FF2B5EF4-FFF2-40B4-BE49-F238E27FC236}">
                  <a16:creationId xmlns:a16="http://schemas.microsoft.com/office/drawing/2014/main" id="{78F9D3AA-DB2A-8CB8-EDA0-F4A2745080EB}"/>
                </a:ext>
              </a:extLst>
            </p:cNvPr>
            <p:cNvSpPr/>
            <p:nvPr/>
          </p:nvSpPr>
          <p:spPr>
            <a:xfrm>
              <a:off x="6260550" y="2776175"/>
              <a:ext cx="32025" cy="11875"/>
            </a:xfrm>
            <a:custGeom>
              <a:avLst/>
              <a:gdLst/>
              <a:ahLst/>
              <a:cxnLst/>
              <a:rect l="l" t="t" r="r" b="b"/>
              <a:pathLst>
                <a:path w="1281" h="475" extrusionOk="0">
                  <a:moveTo>
                    <a:pt x="183" y="1"/>
                  </a:moveTo>
                  <a:cubicBezTo>
                    <a:pt x="102" y="1"/>
                    <a:pt x="23" y="73"/>
                    <a:pt x="12" y="150"/>
                  </a:cubicBezTo>
                  <a:cubicBezTo>
                    <a:pt x="0" y="236"/>
                    <a:pt x="63" y="325"/>
                    <a:pt x="157" y="354"/>
                  </a:cubicBezTo>
                  <a:cubicBezTo>
                    <a:pt x="425" y="435"/>
                    <a:pt x="704" y="475"/>
                    <a:pt x="983" y="475"/>
                  </a:cubicBezTo>
                  <a:cubicBezTo>
                    <a:pt x="1027" y="475"/>
                    <a:pt x="1071" y="474"/>
                    <a:pt x="1114" y="472"/>
                  </a:cubicBezTo>
                  <a:cubicBezTo>
                    <a:pt x="1211" y="460"/>
                    <a:pt x="1281" y="376"/>
                    <a:pt x="1271" y="280"/>
                  </a:cubicBezTo>
                  <a:cubicBezTo>
                    <a:pt x="1259" y="188"/>
                    <a:pt x="1182" y="120"/>
                    <a:pt x="1092" y="120"/>
                  </a:cubicBezTo>
                  <a:cubicBezTo>
                    <a:pt x="1088" y="120"/>
                    <a:pt x="1083" y="120"/>
                    <a:pt x="1078" y="121"/>
                  </a:cubicBezTo>
                  <a:lnTo>
                    <a:pt x="874" y="121"/>
                  </a:lnTo>
                  <a:cubicBezTo>
                    <a:pt x="802" y="118"/>
                    <a:pt x="729" y="111"/>
                    <a:pt x="657" y="101"/>
                  </a:cubicBezTo>
                  <a:cubicBezTo>
                    <a:pt x="508" y="82"/>
                    <a:pt x="361" y="48"/>
                    <a:pt x="217" y="5"/>
                  </a:cubicBezTo>
                  <a:cubicBezTo>
                    <a:pt x="206" y="2"/>
                    <a:pt x="195" y="1"/>
                    <a:pt x="1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" name="Google Shape;4269;p35">
              <a:extLst>
                <a:ext uri="{FF2B5EF4-FFF2-40B4-BE49-F238E27FC236}">
                  <a16:creationId xmlns:a16="http://schemas.microsoft.com/office/drawing/2014/main" id="{618C109E-375D-83D5-10FA-A0B771D416CD}"/>
                </a:ext>
              </a:extLst>
            </p:cNvPr>
            <p:cNvSpPr/>
            <p:nvPr/>
          </p:nvSpPr>
          <p:spPr>
            <a:xfrm>
              <a:off x="6327200" y="2778475"/>
              <a:ext cx="26625" cy="12825"/>
            </a:xfrm>
            <a:custGeom>
              <a:avLst/>
              <a:gdLst/>
              <a:ahLst/>
              <a:cxnLst/>
              <a:rect l="l" t="t" r="r" b="b"/>
              <a:pathLst>
                <a:path w="1065" h="513" extrusionOk="0">
                  <a:moveTo>
                    <a:pt x="866" y="1"/>
                  </a:moveTo>
                  <a:cubicBezTo>
                    <a:pt x="844" y="1"/>
                    <a:pt x="822" y="6"/>
                    <a:pt x="800" y="17"/>
                  </a:cubicBezTo>
                  <a:cubicBezTo>
                    <a:pt x="747" y="41"/>
                    <a:pt x="696" y="60"/>
                    <a:pt x="643" y="79"/>
                  </a:cubicBezTo>
                  <a:lnTo>
                    <a:pt x="554" y="106"/>
                  </a:lnTo>
                  <a:lnTo>
                    <a:pt x="513" y="118"/>
                  </a:lnTo>
                  <a:lnTo>
                    <a:pt x="504" y="118"/>
                  </a:lnTo>
                  <a:cubicBezTo>
                    <a:pt x="393" y="139"/>
                    <a:pt x="280" y="154"/>
                    <a:pt x="167" y="156"/>
                  </a:cubicBezTo>
                  <a:cubicBezTo>
                    <a:pt x="71" y="166"/>
                    <a:pt x="1" y="252"/>
                    <a:pt x="10" y="349"/>
                  </a:cubicBezTo>
                  <a:cubicBezTo>
                    <a:pt x="22" y="442"/>
                    <a:pt x="101" y="513"/>
                    <a:pt x="194" y="513"/>
                  </a:cubicBezTo>
                  <a:cubicBezTo>
                    <a:pt x="197" y="513"/>
                    <a:pt x="200" y="513"/>
                    <a:pt x="203" y="512"/>
                  </a:cubicBezTo>
                  <a:cubicBezTo>
                    <a:pt x="451" y="505"/>
                    <a:pt x="696" y="450"/>
                    <a:pt x="923" y="346"/>
                  </a:cubicBezTo>
                  <a:cubicBezTo>
                    <a:pt x="1007" y="308"/>
                    <a:pt x="1065" y="212"/>
                    <a:pt x="1024" y="118"/>
                  </a:cubicBezTo>
                  <a:cubicBezTo>
                    <a:pt x="995" y="47"/>
                    <a:pt x="933" y="1"/>
                    <a:pt x="8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" name="Google Shape;4270;p35">
              <a:extLst>
                <a:ext uri="{FF2B5EF4-FFF2-40B4-BE49-F238E27FC236}">
                  <a16:creationId xmlns:a16="http://schemas.microsoft.com/office/drawing/2014/main" id="{05FB3459-F119-AA1A-3A77-1C4AD0F9E6FA}"/>
                </a:ext>
              </a:extLst>
            </p:cNvPr>
            <p:cNvSpPr/>
            <p:nvPr/>
          </p:nvSpPr>
          <p:spPr>
            <a:xfrm>
              <a:off x="6245800" y="2470325"/>
              <a:ext cx="37400" cy="23500"/>
            </a:xfrm>
            <a:custGeom>
              <a:avLst/>
              <a:gdLst/>
              <a:ahLst/>
              <a:cxnLst/>
              <a:rect l="l" t="t" r="r" b="b"/>
              <a:pathLst>
                <a:path w="1496" h="940" extrusionOk="0">
                  <a:moveTo>
                    <a:pt x="1298" y="0"/>
                  </a:moveTo>
                  <a:cubicBezTo>
                    <a:pt x="1263" y="0"/>
                    <a:pt x="1227" y="9"/>
                    <a:pt x="1194" y="27"/>
                  </a:cubicBezTo>
                  <a:lnTo>
                    <a:pt x="97" y="627"/>
                  </a:lnTo>
                  <a:cubicBezTo>
                    <a:pt x="15" y="672"/>
                    <a:pt x="1" y="802"/>
                    <a:pt x="53" y="870"/>
                  </a:cubicBezTo>
                  <a:cubicBezTo>
                    <a:pt x="89" y="914"/>
                    <a:pt x="143" y="939"/>
                    <a:pt x="201" y="939"/>
                  </a:cubicBezTo>
                  <a:cubicBezTo>
                    <a:pt x="234" y="939"/>
                    <a:pt x="269" y="931"/>
                    <a:pt x="301" y="913"/>
                  </a:cubicBezTo>
                  <a:lnTo>
                    <a:pt x="1399" y="314"/>
                  </a:lnTo>
                  <a:cubicBezTo>
                    <a:pt x="1481" y="268"/>
                    <a:pt x="1495" y="141"/>
                    <a:pt x="1440" y="68"/>
                  </a:cubicBezTo>
                  <a:cubicBezTo>
                    <a:pt x="1407" y="24"/>
                    <a:pt x="1354" y="0"/>
                    <a:pt x="1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" name="Google Shape;4271;p35">
              <a:extLst>
                <a:ext uri="{FF2B5EF4-FFF2-40B4-BE49-F238E27FC236}">
                  <a16:creationId xmlns:a16="http://schemas.microsoft.com/office/drawing/2014/main" id="{392C13A4-5AD8-116F-C06B-A32B1E492791}"/>
                </a:ext>
              </a:extLst>
            </p:cNvPr>
            <p:cNvSpPr/>
            <p:nvPr/>
          </p:nvSpPr>
          <p:spPr>
            <a:xfrm>
              <a:off x="6201150" y="2508950"/>
              <a:ext cx="28975" cy="30900"/>
            </a:xfrm>
            <a:custGeom>
              <a:avLst/>
              <a:gdLst/>
              <a:ahLst/>
              <a:cxnLst/>
              <a:rect l="l" t="t" r="r" b="b"/>
              <a:pathLst>
                <a:path w="1159" h="1236" extrusionOk="0">
                  <a:moveTo>
                    <a:pt x="958" y="0"/>
                  </a:moveTo>
                  <a:cubicBezTo>
                    <a:pt x="904" y="0"/>
                    <a:pt x="851" y="24"/>
                    <a:pt x="817" y="71"/>
                  </a:cubicBezTo>
                  <a:cubicBezTo>
                    <a:pt x="578" y="367"/>
                    <a:pt x="342" y="658"/>
                    <a:pt x="102" y="949"/>
                  </a:cubicBezTo>
                  <a:cubicBezTo>
                    <a:pt x="1" y="1083"/>
                    <a:pt x="116" y="1235"/>
                    <a:pt x="245" y="1235"/>
                  </a:cubicBezTo>
                  <a:cubicBezTo>
                    <a:pt x="288" y="1235"/>
                    <a:pt x="333" y="1218"/>
                    <a:pt x="371" y="1178"/>
                  </a:cubicBezTo>
                  <a:cubicBezTo>
                    <a:pt x="610" y="884"/>
                    <a:pt x="850" y="593"/>
                    <a:pt x="1089" y="300"/>
                  </a:cubicBezTo>
                  <a:cubicBezTo>
                    <a:pt x="1158" y="225"/>
                    <a:pt x="1151" y="107"/>
                    <a:pt x="1074" y="42"/>
                  </a:cubicBezTo>
                  <a:cubicBezTo>
                    <a:pt x="1040" y="14"/>
                    <a:pt x="999" y="0"/>
                    <a:pt x="9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" name="Google Shape;4272;p35">
              <a:extLst>
                <a:ext uri="{FF2B5EF4-FFF2-40B4-BE49-F238E27FC236}">
                  <a16:creationId xmlns:a16="http://schemas.microsoft.com/office/drawing/2014/main" id="{8B78D9E8-DB35-3937-9297-4B3E6F6F1234}"/>
                </a:ext>
              </a:extLst>
            </p:cNvPr>
            <p:cNvSpPr/>
            <p:nvPr/>
          </p:nvSpPr>
          <p:spPr>
            <a:xfrm>
              <a:off x="6199350" y="2477900"/>
              <a:ext cx="34500" cy="31725"/>
            </a:xfrm>
            <a:custGeom>
              <a:avLst/>
              <a:gdLst/>
              <a:ahLst/>
              <a:cxnLst/>
              <a:rect l="l" t="t" r="r" b="b"/>
              <a:pathLst>
                <a:path w="1380" h="1269" extrusionOk="0">
                  <a:moveTo>
                    <a:pt x="1179" y="1"/>
                  </a:moveTo>
                  <a:cubicBezTo>
                    <a:pt x="1145" y="1"/>
                    <a:pt x="1110" y="11"/>
                    <a:pt x="1079" y="33"/>
                  </a:cubicBezTo>
                  <a:cubicBezTo>
                    <a:pt x="672" y="268"/>
                    <a:pt x="325" y="593"/>
                    <a:pt x="61" y="981"/>
                  </a:cubicBezTo>
                  <a:cubicBezTo>
                    <a:pt x="10" y="1055"/>
                    <a:pt x="1" y="1166"/>
                    <a:pt x="82" y="1226"/>
                  </a:cubicBezTo>
                  <a:cubicBezTo>
                    <a:pt x="120" y="1254"/>
                    <a:pt x="164" y="1269"/>
                    <a:pt x="206" y="1269"/>
                  </a:cubicBezTo>
                  <a:cubicBezTo>
                    <a:pt x="255" y="1269"/>
                    <a:pt x="302" y="1249"/>
                    <a:pt x="333" y="1205"/>
                  </a:cubicBezTo>
                  <a:cubicBezTo>
                    <a:pt x="576" y="841"/>
                    <a:pt x="901" y="538"/>
                    <a:pt x="1281" y="319"/>
                  </a:cubicBezTo>
                  <a:cubicBezTo>
                    <a:pt x="1360" y="273"/>
                    <a:pt x="1380" y="143"/>
                    <a:pt x="1322" y="73"/>
                  </a:cubicBezTo>
                  <a:cubicBezTo>
                    <a:pt x="1288" y="26"/>
                    <a:pt x="1234" y="1"/>
                    <a:pt x="1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" name="Google Shape;4273;p35">
              <a:extLst>
                <a:ext uri="{FF2B5EF4-FFF2-40B4-BE49-F238E27FC236}">
                  <a16:creationId xmlns:a16="http://schemas.microsoft.com/office/drawing/2014/main" id="{731991BB-473E-95BA-8806-79FE2E2C8510}"/>
                </a:ext>
              </a:extLst>
            </p:cNvPr>
            <p:cNvSpPr/>
            <p:nvPr/>
          </p:nvSpPr>
          <p:spPr>
            <a:xfrm>
              <a:off x="6246275" y="2497825"/>
              <a:ext cx="30725" cy="25125"/>
            </a:xfrm>
            <a:custGeom>
              <a:avLst/>
              <a:gdLst/>
              <a:ahLst/>
              <a:cxnLst/>
              <a:rect l="l" t="t" r="r" b="b"/>
              <a:pathLst>
                <a:path w="1229" h="1005" extrusionOk="0">
                  <a:moveTo>
                    <a:pt x="1020" y="1"/>
                  </a:moveTo>
                  <a:cubicBezTo>
                    <a:pt x="986" y="1"/>
                    <a:pt x="952" y="12"/>
                    <a:pt x="923" y="35"/>
                  </a:cubicBezTo>
                  <a:lnTo>
                    <a:pt x="104" y="682"/>
                  </a:lnTo>
                  <a:cubicBezTo>
                    <a:pt x="32" y="740"/>
                    <a:pt x="1" y="850"/>
                    <a:pt x="61" y="930"/>
                  </a:cubicBezTo>
                  <a:cubicBezTo>
                    <a:pt x="98" y="977"/>
                    <a:pt x="153" y="1005"/>
                    <a:pt x="209" y="1005"/>
                  </a:cubicBezTo>
                  <a:cubicBezTo>
                    <a:pt x="243" y="1005"/>
                    <a:pt x="278" y="994"/>
                    <a:pt x="309" y="971"/>
                  </a:cubicBezTo>
                  <a:lnTo>
                    <a:pt x="1127" y="321"/>
                  </a:lnTo>
                  <a:cubicBezTo>
                    <a:pt x="1199" y="263"/>
                    <a:pt x="1228" y="155"/>
                    <a:pt x="1168" y="78"/>
                  </a:cubicBezTo>
                  <a:cubicBezTo>
                    <a:pt x="1131" y="29"/>
                    <a:pt x="1075" y="1"/>
                    <a:pt x="10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" name="Google Shape;4274;p35">
              <a:extLst>
                <a:ext uri="{FF2B5EF4-FFF2-40B4-BE49-F238E27FC236}">
                  <a16:creationId xmlns:a16="http://schemas.microsoft.com/office/drawing/2014/main" id="{13D459E7-1DD1-24C0-935E-303402538E2F}"/>
                </a:ext>
              </a:extLst>
            </p:cNvPr>
            <p:cNvSpPr/>
            <p:nvPr/>
          </p:nvSpPr>
          <p:spPr>
            <a:xfrm>
              <a:off x="6145225" y="2592125"/>
              <a:ext cx="26600" cy="52175"/>
            </a:xfrm>
            <a:custGeom>
              <a:avLst/>
              <a:gdLst/>
              <a:ahLst/>
              <a:cxnLst/>
              <a:rect l="l" t="t" r="r" b="b"/>
              <a:pathLst>
                <a:path w="1064" h="2087" extrusionOk="0">
                  <a:moveTo>
                    <a:pt x="865" y="0"/>
                  </a:moveTo>
                  <a:cubicBezTo>
                    <a:pt x="799" y="0"/>
                    <a:pt x="731" y="38"/>
                    <a:pt x="695" y="99"/>
                  </a:cubicBezTo>
                  <a:cubicBezTo>
                    <a:pt x="375" y="652"/>
                    <a:pt x="146" y="1257"/>
                    <a:pt x="24" y="1887"/>
                  </a:cubicBezTo>
                  <a:cubicBezTo>
                    <a:pt x="0" y="2013"/>
                    <a:pt x="102" y="2086"/>
                    <a:pt x="202" y="2086"/>
                  </a:cubicBezTo>
                  <a:cubicBezTo>
                    <a:pt x="278" y="2086"/>
                    <a:pt x="354" y="2043"/>
                    <a:pt x="373" y="1947"/>
                  </a:cubicBezTo>
                  <a:cubicBezTo>
                    <a:pt x="488" y="1348"/>
                    <a:pt x="705" y="775"/>
                    <a:pt x="1015" y="250"/>
                  </a:cubicBezTo>
                  <a:cubicBezTo>
                    <a:pt x="1063" y="169"/>
                    <a:pt x="1008" y="53"/>
                    <a:pt x="931" y="15"/>
                  </a:cubicBezTo>
                  <a:cubicBezTo>
                    <a:pt x="910" y="5"/>
                    <a:pt x="888" y="0"/>
                    <a:pt x="8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8" name="Google Shape;4275;p35">
              <a:extLst>
                <a:ext uri="{FF2B5EF4-FFF2-40B4-BE49-F238E27FC236}">
                  <a16:creationId xmlns:a16="http://schemas.microsoft.com/office/drawing/2014/main" id="{A908150B-71FE-D6A4-97AD-754FD740638E}"/>
                </a:ext>
              </a:extLst>
            </p:cNvPr>
            <p:cNvSpPr/>
            <p:nvPr/>
          </p:nvSpPr>
          <p:spPr>
            <a:xfrm>
              <a:off x="6123775" y="2608200"/>
              <a:ext cx="17550" cy="36075"/>
            </a:xfrm>
            <a:custGeom>
              <a:avLst/>
              <a:gdLst/>
              <a:ahLst/>
              <a:cxnLst/>
              <a:rect l="l" t="t" r="r" b="b"/>
              <a:pathLst>
                <a:path w="702" h="1443" extrusionOk="0">
                  <a:moveTo>
                    <a:pt x="510" y="1"/>
                  </a:moveTo>
                  <a:cubicBezTo>
                    <a:pt x="431" y="1"/>
                    <a:pt x="354" y="59"/>
                    <a:pt x="328" y="149"/>
                  </a:cubicBezTo>
                  <a:lnTo>
                    <a:pt x="27" y="1239"/>
                  </a:lnTo>
                  <a:cubicBezTo>
                    <a:pt x="1" y="1328"/>
                    <a:pt x="83" y="1432"/>
                    <a:pt x="169" y="1441"/>
                  </a:cubicBezTo>
                  <a:cubicBezTo>
                    <a:pt x="175" y="1442"/>
                    <a:pt x="182" y="1442"/>
                    <a:pt x="188" y="1442"/>
                  </a:cubicBezTo>
                  <a:cubicBezTo>
                    <a:pt x="269" y="1442"/>
                    <a:pt x="349" y="1386"/>
                    <a:pt x="374" y="1299"/>
                  </a:cubicBezTo>
                  <a:lnTo>
                    <a:pt x="677" y="209"/>
                  </a:lnTo>
                  <a:cubicBezTo>
                    <a:pt x="701" y="118"/>
                    <a:pt x="622" y="17"/>
                    <a:pt x="533" y="2"/>
                  </a:cubicBezTo>
                  <a:cubicBezTo>
                    <a:pt x="525" y="1"/>
                    <a:pt x="518" y="1"/>
                    <a:pt x="5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" name="Google Shape;4276;p35">
              <a:extLst>
                <a:ext uri="{FF2B5EF4-FFF2-40B4-BE49-F238E27FC236}">
                  <a16:creationId xmlns:a16="http://schemas.microsoft.com/office/drawing/2014/main" id="{D7E92D7B-61C9-9B4E-DF25-3E5102020998}"/>
                </a:ext>
              </a:extLst>
            </p:cNvPr>
            <p:cNvSpPr/>
            <p:nvPr/>
          </p:nvSpPr>
          <p:spPr>
            <a:xfrm>
              <a:off x="6425875" y="2434100"/>
              <a:ext cx="71500" cy="17175"/>
            </a:xfrm>
            <a:custGeom>
              <a:avLst/>
              <a:gdLst/>
              <a:ahLst/>
              <a:cxnLst/>
              <a:rect l="l" t="t" r="r" b="b"/>
              <a:pathLst>
                <a:path w="2860" h="687" extrusionOk="0">
                  <a:moveTo>
                    <a:pt x="2609" y="1"/>
                  </a:moveTo>
                  <a:cubicBezTo>
                    <a:pt x="2606" y="1"/>
                    <a:pt x="2603" y="1"/>
                    <a:pt x="2600" y="1"/>
                  </a:cubicBezTo>
                  <a:cubicBezTo>
                    <a:pt x="1770" y="35"/>
                    <a:pt x="944" y="153"/>
                    <a:pt x="138" y="353"/>
                  </a:cubicBezTo>
                  <a:cubicBezTo>
                    <a:pt x="44" y="374"/>
                    <a:pt x="1" y="497"/>
                    <a:pt x="32" y="579"/>
                  </a:cubicBezTo>
                  <a:cubicBezTo>
                    <a:pt x="56" y="644"/>
                    <a:pt x="131" y="686"/>
                    <a:pt x="209" y="686"/>
                  </a:cubicBezTo>
                  <a:cubicBezTo>
                    <a:pt x="226" y="686"/>
                    <a:pt x="244" y="684"/>
                    <a:pt x="261" y="680"/>
                  </a:cubicBezTo>
                  <a:cubicBezTo>
                    <a:pt x="1040" y="492"/>
                    <a:pt x="1835" y="381"/>
                    <a:pt x="2636" y="353"/>
                  </a:cubicBezTo>
                  <a:cubicBezTo>
                    <a:pt x="2859" y="343"/>
                    <a:pt x="2827" y="1"/>
                    <a:pt x="2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" name="Google Shape;4277;p35">
              <a:extLst>
                <a:ext uri="{FF2B5EF4-FFF2-40B4-BE49-F238E27FC236}">
                  <a16:creationId xmlns:a16="http://schemas.microsoft.com/office/drawing/2014/main" id="{EDFEEAE0-FB0F-4865-1242-5761E56D885F}"/>
                </a:ext>
              </a:extLst>
            </p:cNvPr>
            <p:cNvSpPr/>
            <p:nvPr/>
          </p:nvSpPr>
          <p:spPr>
            <a:xfrm>
              <a:off x="6472825" y="2417575"/>
              <a:ext cx="57550" cy="11975"/>
            </a:xfrm>
            <a:custGeom>
              <a:avLst/>
              <a:gdLst/>
              <a:ahLst/>
              <a:cxnLst/>
              <a:rect l="l" t="t" r="r" b="b"/>
              <a:pathLst>
                <a:path w="2302" h="479" extrusionOk="0">
                  <a:moveTo>
                    <a:pt x="1336" y="0"/>
                  </a:moveTo>
                  <a:cubicBezTo>
                    <a:pt x="944" y="0"/>
                    <a:pt x="553" y="42"/>
                    <a:pt x="168" y="125"/>
                  </a:cubicBezTo>
                  <a:cubicBezTo>
                    <a:pt x="77" y="145"/>
                    <a:pt x="0" y="217"/>
                    <a:pt x="12" y="318"/>
                  </a:cubicBezTo>
                  <a:cubicBezTo>
                    <a:pt x="23" y="409"/>
                    <a:pt x="93" y="478"/>
                    <a:pt x="173" y="478"/>
                  </a:cubicBezTo>
                  <a:cubicBezTo>
                    <a:pt x="183" y="478"/>
                    <a:pt x="194" y="477"/>
                    <a:pt x="205" y="474"/>
                  </a:cubicBezTo>
                  <a:cubicBezTo>
                    <a:pt x="573" y="393"/>
                    <a:pt x="948" y="353"/>
                    <a:pt x="1324" y="353"/>
                  </a:cubicBezTo>
                  <a:cubicBezTo>
                    <a:pt x="1558" y="353"/>
                    <a:pt x="1793" y="368"/>
                    <a:pt x="2026" y="400"/>
                  </a:cubicBezTo>
                  <a:cubicBezTo>
                    <a:pt x="2035" y="401"/>
                    <a:pt x="2044" y="402"/>
                    <a:pt x="2053" y="402"/>
                  </a:cubicBezTo>
                  <a:cubicBezTo>
                    <a:pt x="2255" y="402"/>
                    <a:pt x="2301" y="83"/>
                    <a:pt x="2087" y="51"/>
                  </a:cubicBezTo>
                  <a:cubicBezTo>
                    <a:pt x="1837" y="17"/>
                    <a:pt x="1587" y="0"/>
                    <a:pt x="13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" name="Google Shape;4278;p35">
              <a:extLst>
                <a:ext uri="{FF2B5EF4-FFF2-40B4-BE49-F238E27FC236}">
                  <a16:creationId xmlns:a16="http://schemas.microsoft.com/office/drawing/2014/main" id="{BEE71245-D608-58EB-97D3-E6F56B65ACD7}"/>
                </a:ext>
              </a:extLst>
            </p:cNvPr>
            <p:cNvSpPr/>
            <p:nvPr/>
          </p:nvSpPr>
          <p:spPr>
            <a:xfrm>
              <a:off x="6514500" y="2398550"/>
              <a:ext cx="60200" cy="13950"/>
            </a:xfrm>
            <a:custGeom>
              <a:avLst/>
              <a:gdLst/>
              <a:ahLst/>
              <a:cxnLst/>
              <a:rect l="l" t="t" r="r" b="b"/>
              <a:pathLst>
                <a:path w="2408" h="558" extrusionOk="0">
                  <a:moveTo>
                    <a:pt x="825" y="0"/>
                  </a:moveTo>
                  <a:cubicBezTo>
                    <a:pt x="623" y="0"/>
                    <a:pt x="420" y="13"/>
                    <a:pt x="217" y="39"/>
                  </a:cubicBezTo>
                  <a:cubicBezTo>
                    <a:pt x="0" y="67"/>
                    <a:pt x="25" y="392"/>
                    <a:pt x="228" y="392"/>
                  </a:cubicBezTo>
                  <a:cubicBezTo>
                    <a:pt x="236" y="392"/>
                    <a:pt x="245" y="392"/>
                    <a:pt x="254" y="391"/>
                  </a:cubicBezTo>
                  <a:cubicBezTo>
                    <a:pt x="450" y="364"/>
                    <a:pt x="647" y="350"/>
                    <a:pt x="844" y="350"/>
                  </a:cubicBezTo>
                  <a:cubicBezTo>
                    <a:pt x="1279" y="350"/>
                    <a:pt x="1714" y="416"/>
                    <a:pt x="2131" y="545"/>
                  </a:cubicBezTo>
                  <a:cubicBezTo>
                    <a:pt x="2156" y="553"/>
                    <a:pt x="2183" y="557"/>
                    <a:pt x="2209" y="557"/>
                  </a:cubicBezTo>
                  <a:cubicBezTo>
                    <a:pt x="2274" y="557"/>
                    <a:pt x="2335" y="529"/>
                    <a:pt x="2364" y="460"/>
                  </a:cubicBezTo>
                  <a:cubicBezTo>
                    <a:pt x="2408" y="362"/>
                    <a:pt x="2371" y="254"/>
                    <a:pt x="2280" y="225"/>
                  </a:cubicBezTo>
                  <a:cubicBezTo>
                    <a:pt x="1808" y="76"/>
                    <a:pt x="1318" y="0"/>
                    <a:pt x="8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" name="Google Shape;4279;p35">
              <a:extLst>
                <a:ext uri="{FF2B5EF4-FFF2-40B4-BE49-F238E27FC236}">
                  <a16:creationId xmlns:a16="http://schemas.microsoft.com/office/drawing/2014/main" id="{EB9BAC8B-EF43-78B8-ADF7-46BC24CA9DFB}"/>
                </a:ext>
              </a:extLst>
            </p:cNvPr>
            <p:cNvSpPr/>
            <p:nvPr/>
          </p:nvSpPr>
          <p:spPr>
            <a:xfrm>
              <a:off x="6354825" y="2426825"/>
              <a:ext cx="49850" cy="23275"/>
            </a:xfrm>
            <a:custGeom>
              <a:avLst/>
              <a:gdLst/>
              <a:ahLst/>
              <a:cxnLst/>
              <a:rect l="l" t="t" r="r" b="b"/>
              <a:pathLst>
                <a:path w="1994" h="931" extrusionOk="0">
                  <a:moveTo>
                    <a:pt x="1786" y="1"/>
                  </a:moveTo>
                  <a:cubicBezTo>
                    <a:pt x="1769" y="1"/>
                    <a:pt x="1751" y="3"/>
                    <a:pt x="1733" y="8"/>
                  </a:cubicBezTo>
                  <a:cubicBezTo>
                    <a:pt x="1192" y="172"/>
                    <a:pt x="657" y="367"/>
                    <a:pt x="135" y="588"/>
                  </a:cubicBezTo>
                  <a:cubicBezTo>
                    <a:pt x="46" y="624"/>
                    <a:pt x="0" y="725"/>
                    <a:pt x="34" y="817"/>
                  </a:cubicBezTo>
                  <a:cubicBezTo>
                    <a:pt x="61" y="887"/>
                    <a:pt x="129" y="930"/>
                    <a:pt x="201" y="930"/>
                  </a:cubicBezTo>
                  <a:cubicBezTo>
                    <a:pt x="221" y="930"/>
                    <a:pt x="241" y="927"/>
                    <a:pt x="260" y="920"/>
                  </a:cubicBezTo>
                  <a:cubicBezTo>
                    <a:pt x="780" y="697"/>
                    <a:pt x="1315" y="502"/>
                    <a:pt x="1856" y="338"/>
                  </a:cubicBezTo>
                  <a:cubicBezTo>
                    <a:pt x="1950" y="311"/>
                    <a:pt x="1993" y="198"/>
                    <a:pt x="1962" y="114"/>
                  </a:cubicBezTo>
                  <a:cubicBezTo>
                    <a:pt x="1938" y="46"/>
                    <a:pt x="1864" y="1"/>
                    <a:pt x="17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" name="Google Shape;4280;p35">
              <a:extLst>
                <a:ext uri="{FF2B5EF4-FFF2-40B4-BE49-F238E27FC236}">
                  <a16:creationId xmlns:a16="http://schemas.microsoft.com/office/drawing/2014/main" id="{3A498F5E-1970-1215-CE2E-838E80B5291C}"/>
                </a:ext>
              </a:extLst>
            </p:cNvPr>
            <p:cNvSpPr/>
            <p:nvPr/>
          </p:nvSpPr>
          <p:spPr>
            <a:xfrm>
              <a:off x="6603250" y="2479225"/>
              <a:ext cx="42100" cy="27800"/>
            </a:xfrm>
            <a:custGeom>
              <a:avLst/>
              <a:gdLst/>
              <a:ahLst/>
              <a:cxnLst/>
              <a:rect l="l" t="t" r="r" b="b"/>
              <a:pathLst>
                <a:path w="1684" h="1112" extrusionOk="0">
                  <a:moveTo>
                    <a:pt x="201" y="0"/>
                  </a:moveTo>
                  <a:cubicBezTo>
                    <a:pt x="135" y="0"/>
                    <a:pt x="71" y="37"/>
                    <a:pt x="39" y="100"/>
                  </a:cubicBezTo>
                  <a:cubicBezTo>
                    <a:pt x="1" y="184"/>
                    <a:pt x="37" y="297"/>
                    <a:pt x="123" y="333"/>
                  </a:cubicBezTo>
                  <a:cubicBezTo>
                    <a:pt x="559" y="514"/>
                    <a:pt x="961" y="762"/>
                    <a:pt x="1317" y="1067"/>
                  </a:cubicBezTo>
                  <a:cubicBezTo>
                    <a:pt x="1353" y="1099"/>
                    <a:pt x="1391" y="1112"/>
                    <a:pt x="1428" y="1112"/>
                  </a:cubicBezTo>
                  <a:cubicBezTo>
                    <a:pt x="1568" y="1112"/>
                    <a:pt x="1683" y="917"/>
                    <a:pt x="1546" y="800"/>
                  </a:cubicBezTo>
                  <a:cubicBezTo>
                    <a:pt x="1168" y="473"/>
                    <a:pt x="737" y="208"/>
                    <a:pt x="275" y="16"/>
                  </a:cubicBezTo>
                  <a:cubicBezTo>
                    <a:pt x="251" y="5"/>
                    <a:pt x="226" y="0"/>
                    <a:pt x="2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4" name="Google Shape;4281;p35">
              <a:extLst>
                <a:ext uri="{FF2B5EF4-FFF2-40B4-BE49-F238E27FC236}">
                  <a16:creationId xmlns:a16="http://schemas.microsoft.com/office/drawing/2014/main" id="{955975C7-4121-966F-EB17-841903306BEE}"/>
                </a:ext>
              </a:extLst>
            </p:cNvPr>
            <p:cNvSpPr/>
            <p:nvPr/>
          </p:nvSpPr>
          <p:spPr>
            <a:xfrm>
              <a:off x="6639725" y="2475800"/>
              <a:ext cx="35225" cy="35200"/>
            </a:xfrm>
            <a:custGeom>
              <a:avLst/>
              <a:gdLst/>
              <a:ahLst/>
              <a:cxnLst/>
              <a:rect l="l" t="t" r="r" b="b"/>
              <a:pathLst>
                <a:path w="1409" h="1408" extrusionOk="0">
                  <a:moveTo>
                    <a:pt x="199" y="0"/>
                  </a:moveTo>
                  <a:cubicBezTo>
                    <a:pt x="151" y="0"/>
                    <a:pt x="103" y="19"/>
                    <a:pt x="68" y="61"/>
                  </a:cubicBezTo>
                  <a:cubicBezTo>
                    <a:pt x="0" y="141"/>
                    <a:pt x="10" y="254"/>
                    <a:pt x="87" y="309"/>
                  </a:cubicBezTo>
                  <a:cubicBezTo>
                    <a:pt x="479" y="583"/>
                    <a:pt x="811" y="930"/>
                    <a:pt x="1064" y="1334"/>
                  </a:cubicBezTo>
                  <a:cubicBezTo>
                    <a:pt x="1096" y="1383"/>
                    <a:pt x="1154" y="1407"/>
                    <a:pt x="1211" y="1407"/>
                  </a:cubicBezTo>
                  <a:cubicBezTo>
                    <a:pt x="1247" y="1407"/>
                    <a:pt x="1283" y="1397"/>
                    <a:pt x="1312" y="1378"/>
                  </a:cubicBezTo>
                  <a:cubicBezTo>
                    <a:pt x="1389" y="1320"/>
                    <a:pt x="1408" y="1209"/>
                    <a:pt x="1355" y="1130"/>
                  </a:cubicBezTo>
                  <a:cubicBezTo>
                    <a:pt x="1081" y="701"/>
                    <a:pt x="729" y="331"/>
                    <a:pt x="315" y="37"/>
                  </a:cubicBezTo>
                  <a:cubicBezTo>
                    <a:pt x="281" y="13"/>
                    <a:pt x="240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" name="Google Shape;4282;p35">
              <a:extLst>
                <a:ext uri="{FF2B5EF4-FFF2-40B4-BE49-F238E27FC236}">
                  <a16:creationId xmlns:a16="http://schemas.microsoft.com/office/drawing/2014/main" id="{754C8D22-F81A-3310-51D1-A491729B8A97}"/>
                </a:ext>
              </a:extLst>
            </p:cNvPr>
            <p:cNvSpPr/>
            <p:nvPr/>
          </p:nvSpPr>
          <p:spPr>
            <a:xfrm>
              <a:off x="6623175" y="2582150"/>
              <a:ext cx="21200" cy="44050"/>
            </a:xfrm>
            <a:custGeom>
              <a:avLst/>
              <a:gdLst/>
              <a:ahLst/>
              <a:cxnLst/>
              <a:rect l="l" t="t" r="r" b="b"/>
              <a:pathLst>
                <a:path w="848" h="1762" extrusionOk="0">
                  <a:moveTo>
                    <a:pt x="664" y="0"/>
                  </a:moveTo>
                  <a:cubicBezTo>
                    <a:pt x="583" y="0"/>
                    <a:pt x="495" y="61"/>
                    <a:pt x="484" y="146"/>
                  </a:cubicBezTo>
                  <a:cubicBezTo>
                    <a:pt x="438" y="628"/>
                    <a:pt x="289" y="1092"/>
                    <a:pt x="49" y="1511"/>
                  </a:cubicBezTo>
                  <a:cubicBezTo>
                    <a:pt x="0" y="1593"/>
                    <a:pt x="51" y="1708"/>
                    <a:pt x="133" y="1747"/>
                  </a:cubicBezTo>
                  <a:cubicBezTo>
                    <a:pt x="154" y="1757"/>
                    <a:pt x="176" y="1762"/>
                    <a:pt x="199" y="1762"/>
                  </a:cubicBezTo>
                  <a:cubicBezTo>
                    <a:pt x="265" y="1762"/>
                    <a:pt x="333" y="1723"/>
                    <a:pt x="369" y="1660"/>
                  </a:cubicBezTo>
                  <a:cubicBezTo>
                    <a:pt x="624" y="1213"/>
                    <a:pt x="783" y="717"/>
                    <a:pt x="833" y="207"/>
                  </a:cubicBezTo>
                  <a:cubicBezTo>
                    <a:pt x="848" y="110"/>
                    <a:pt x="783" y="21"/>
                    <a:pt x="689" y="2"/>
                  </a:cubicBezTo>
                  <a:cubicBezTo>
                    <a:pt x="681" y="1"/>
                    <a:pt x="672" y="0"/>
                    <a:pt x="6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6" name="Google Shape;4283;p35">
              <a:extLst>
                <a:ext uri="{FF2B5EF4-FFF2-40B4-BE49-F238E27FC236}">
                  <a16:creationId xmlns:a16="http://schemas.microsoft.com/office/drawing/2014/main" id="{65DA2B1E-D6EE-D6CD-4DEF-7DC3B506B71E}"/>
                </a:ext>
              </a:extLst>
            </p:cNvPr>
            <p:cNvSpPr/>
            <p:nvPr/>
          </p:nvSpPr>
          <p:spPr>
            <a:xfrm>
              <a:off x="6632000" y="2606425"/>
              <a:ext cx="28375" cy="39825"/>
            </a:xfrm>
            <a:custGeom>
              <a:avLst/>
              <a:gdLst/>
              <a:ahLst/>
              <a:cxnLst/>
              <a:rect l="l" t="t" r="r" b="b"/>
              <a:pathLst>
                <a:path w="1135" h="1593" extrusionOk="0">
                  <a:moveTo>
                    <a:pt x="948" y="0"/>
                  </a:moveTo>
                  <a:cubicBezTo>
                    <a:pt x="861" y="0"/>
                    <a:pt x="785" y="63"/>
                    <a:pt x="781" y="148"/>
                  </a:cubicBezTo>
                  <a:cubicBezTo>
                    <a:pt x="762" y="598"/>
                    <a:pt x="528" y="1017"/>
                    <a:pt x="155" y="1272"/>
                  </a:cubicBezTo>
                  <a:cubicBezTo>
                    <a:pt x="0" y="1379"/>
                    <a:pt x="112" y="1593"/>
                    <a:pt x="260" y="1593"/>
                  </a:cubicBezTo>
                  <a:cubicBezTo>
                    <a:pt x="292" y="1593"/>
                    <a:pt x="325" y="1583"/>
                    <a:pt x="357" y="1561"/>
                  </a:cubicBezTo>
                  <a:cubicBezTo>
                    <a:pt x="803" y="1257"/>
                    <a:pt x="1101" y="742"/>
                    <a:pt x="1127" y="203"/>
                  </a:cubicBezTo>
                  <a:cubicBezTo>
                    <a:pt x="1135" y="112"/>
                    <a:pt x="1087" y="20"/>
                    <a:pt x="983" y="3"/>
                  </a:cubicBezTo>
                  <a:cubicBezTo>
                    <a:pt x="971" y="1"/>
                    <a:pt x="960" y="0"/>
                    <a:pt x="9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7" name="Google Shape;4284;p35">
              <a:extLst>
                <a:ext uri="{FF2B5EF4-FFF2-40B4-BE49-F238E27FC236}">
                  <a16:creationId xmlns:a16="http://schemas.microsoft.com/office/drawing/2014/main" id="{D55C803E-4BB7-DF18-785D-4D75275881DA}"/>
                </a:ext>
              </a:extLst>
            </p:cNvPr>
            <p:cNvSpPr/>
            <p:nvPr/>
          </p:nvSpPr>
          <p:spPr>
            <a:xfrm>
              <a:off x="6580100" y="2668300"/>
              <a:ext cx="37675" cy="34625"/>
            </a:xfrm>
            <a:custGeom>
              <a:avLst/>
              <a:gdLst/>
              <a:ahLst/>
              <a:cxnLst/>
              <a:rect l="l" t="t" r="r" b="b"/>
              <a:pathLst>
                <a:path w="1507" h="1385" extrusionOk="0">
                  <a:moveTo>
                    <a:pt x="1316" y="0"/>
                  </a:moveTo>
                  <a:cubicBezTo>
                    <a:pt x="1265" y="0"/>
                    <a:pt x="1215" y="22"/>
                    <a:pt x="1179" y="63"/>
                  </a:cubicBezTo>
                  <a:cubicBezTo>
                    <a:pt x="871" y="443"/>
                    <a:pt x="520" y="782"/>
                    <a:pt x="133" y="1073"/>
                  </a:cubicBezTo>
                  <a:cubicBezTo>
                    <a:pt x="1" y="1191"/>
                    <a:pt x="103" y="1385"/>
                    <a:pt x="249" y="1385"/>
                  </a:cubicBezTo>
                  <a:cubicBezTo>
                    <a:pt x="276" y="1385"/>
                    <a:pt x="305" y="1378"/>
                    <a:pt x="335" y="1362"/>
                  </a:cubicBezTo>
                  <a:cubicBezTo>
                    <a:pt x="749" y="1052"/>
                    <a:pt x="1122" y="693"/>
                    <a:pt x="1447" y="289"/>
                  </a:cubicBezTo>
                  <a:cubicBezTo>
                    <a:pt x="1507" y="214"/>
                    <a:pt x="1500" y="104"/>
                    <a:pt x="1425" y="39"/>
                  </a:cubicBezTo>
                  <a:cubicBezTo>
                    <a:pt x="1393" y="13"/>
                    <a:pt x="1354" y="0"/>
                    <a:pt x="13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" name="Google Shape;4285;p35">
              <a:extLst>
                <a:ext uri="{FF2B5EF4-FFF2-40B4-BE49-F238E27FC236}">
                  <a16:creationId xmlns:a16="http://schemas.microsoft.com/office/drawing/2014/main" id="{CD7069C3-F0BC-7131-CC62-47C3DD410BCE}"/>
                </a:ext>
              </a:extLst>
            </p:cNvPr>
            <p:cNvSpPr/>
            <p:nvPr/>
          </p:nvSpPr>
          <p:spPr>
            <a:xfrm>
              <a:off x="6475050" y="2676225"/>
              <a:ext cx="40575" cy="27725"/>
            </a:xfrm>
            <a:custGeom>
              <a:avLst/>
              <a:gdLst/>
              <a:ahLst/>
              <a:cxnLst/>
              <a:rect l="l" t="t" r="r" b="b"/>
              <a:pathLst>
                <a:path w="1623" h="1109" extrusionOk="0">
                  <a:moveTo>
                    <a:pt x="1423" y="0"/>
                  </a:moveTo>
                  <a:cubicBezTo>
                    <a:pt x="1388" y="0"/>
                    <a:pt x="1353" y="11"/>
                    <a:pt x="1324" y="32"/>
                  </a:cubicBezTo>
                  <a:lnTo>
                    <a:pt x="96" y="790"/>
                  </a:lnTo>
                  <a:cubicBezTo>
                    <a:pt x="17" y="838"/>
                    <a:pt x="0" y="966"/>
                    <a:pt x="53" y="1036"/>
                  </a:cubicBezTo>
                  <a:cubicBezTo>
                    <a:pt x="89" y="1083"/>
                    <a:pt x="144" y="1109"/>
                    <a:pt x="200" y="1109"/>
                  </a:cubicBezTo>
                  <a:cubicBezTo>
                    <a:pt x="235" y="1109"/>
                    <a:pt x="270" y="1099"/>
                    <a:pt x="301" y="1079"/>
                  </a:cubicBezTo>
                  <a:lnTo>
                    <a:pt x="1524" y="318"/>
                  </a:lnTo>
                  <a:cubicBezTo>
                    <a:pt x="1603" y="263"/>
                    <a:pt x="1622" y="152"/>
                    <a:pt x="1567" y="75"/>
                  </a:cubicBezTo>
                  <a:cubicBezTo>
                    <a:pt x="1533" y="27"/>
                    <a:pt x="1478" y="0"/>
                    <a:pt x="14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9" name="Google Shape;4286;p35">
              <a:extLst>
                <a:ext uri="{FF2B5EF4-FFF2-40B4-BE49-F238E27FC236}">
                  <a16:creationId xmlns:a16="http://schemas.microsoft.com/office/drawing/2014/main" id="{001752C8-A4AF-DAD1-49D9-420B8993E4FC}"/>
                </a:ext>
              </a:extLst>
            </p:cNvPr>
            <p:cNvSpPr/>
            <p:nvPr/>
          </p:nvSpPr>
          <p:spPr>
            <a:xfrm>
              <a:off x="6516800" y="2666675"/>
              <a:ext cx="37800" cy="34200"/>
            </a:xfrm>
            <a:custGeom>
              <a:avLst/>
              <a:gdLst/>
              <a:ahLst/>
              <a:cxnLst/>
              <a:rect l="l" t="t" r="r" b="b"/>
              <a:pathLst>
                <a:path w="1512" h="1368" extrusionOk="0">
                  <a:moveTo>
                    <a:pt x="1316" y="1"/>
                  </a:moveTo>
                  <a:cubicBezTo>
                    <a:pt x="1264" y="1"/>
                    <a:pt x="1214" y="23"/>
                    <a:pt x="1184" y="68"/>
                  </a:cubicBezTo>
                  <a:cubicBezTo>
                    <a:pt x="1117" y="169"/>
                    <a:pt x="1045" y="267"/>
                    <a:pt x="968" y="361"/>
                  </a:cubicBezTo>
                  <a:cubicBezTo>
                    <a:pt x="893" y="450"/>
                    <a:pt x="811" y="534"/>
                    <a:pt x="727" y="614"/>
                  </a:cubicBezTo>
                  <a:cubicBezTo>
                    <a:pt x="636" y="696"/>
                    <a:pt x="539" y="770"/>
                    <a:pt x="438" y="842"/>
                  </a:cubicBezTo>
                  <a:lnTo>
                    <a:pt x="284" y="941"/>
                  </a:lnTo>
                  <a:lnTo>
                    <a:pt x="140" y="1023"/>
                  </a:lnTo>
                  <a:cubicBezTo>
                    <a:pt x="56" y="1064"/>
                    <a:pt x="0" y="1151"/>
                    <a:pt x="39" y="1247"/>
                  </a:cubicBezTo>
                  <a:cubicBezTo>
                    <a:pt x="66" y="1320"/>
                    <a:pt x="132" y="1368"/>
                    <a:pt x="200" y="1368"/>
                  </a:cubicBezTo>
                  <a:cubicBezTo>
                    <a:pt x="221" y="1368"/>
                    <a:pt x="242" y="1363"/>
                    <a:pt x="263" y="1353"/>
                  </a:cubicBezTo>
                  <a:cubicBezTo>
                    <a:pt x="746" y="1110"/>
                    <a:pt x="1156" y="744"/>
                    <a:pt x="1454" y="294"/>
                  </a:cubicBezTo>
                  <a:cubicBezTo>
                    <a:pt x="1507" y="212"/>
                    <a:pt x="1512" y="111"/>
                    <a:pt x="1435" y="43"/>
                  </a:cubicBezTo>
                  <a:cubicBezTo>
                    <a:pt x="1400" y="15"/>
                    <a:pt x="1357" y="1"/>
                    <a:pt x="13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0" name="Google Shape;4287;p35">
              <a:extLst>
                <a:ext uri="{FF2B5EF4-FFF2-40B4-BE49-F238E27FC236}">
                  <a16:creationId xmlns:a16="http://schemas.microsoft.com/office/drawing/2014/main" id="{BB5C3D5D-3CBC-E542-80F1-9E1805B10318}"/>
                </a:ext>
              </a:extLst>
            </p:cNvPr>
            <p:cNvSpPr/>
            <p:nvPr/>
          </p:nvSpPr>
          <p:spPr>
            <a:xfrm>
              <a:off x="6457600" y="2716600"/>
              <a:ext cx="33225" cy="18675"/>
            </a:xfrm>
            <a:custGeom>
              <a:avLst/>
              <a:gdLst/>
              <a:ahLst/>
              <a:cxnLst/>
              <a:rect l="l" t="t" r="r" b="b"/>
              <a:pathLst>
                <a:path w="1329" h="747" extrusionOk="0">
                  <a:moveTo>
                    <a:pt x="1127" y="0"/>
                  </a:moveTo>
                  <a:cubicBezTo>
                    <a:pt x="1094" y="0"/>
                    <a:pt x="1060" y="9"/>
                    <a:pt x="1028" y="27"/>
                  </a:cubicBezTo>
                  <a:lnTo>
                    <a:pt x="922" y="87"/>
                  </a:lnTo>
                  <a:lnTo>
                    <a:pt x="895" y="102"/>
                  </a:lnTo>
                  <a:lnTo>
                    <a:pt x="891" y="102"/>
                  </a:lnTo>
                  <a:lnTo>
                    <a:pt x="835" y="128"/>
                  </a:lnTo>
                  <a:cubicBezTo>
                    <a:pt x="761" y="169"/>
                    <a:pt x="686" y="200"/>
                    <a:pt x="609" y="234"/>
                  </a:cubicBezTo>
                  <a:cubicBezTo>
                    <a:pt x="455" y="299"/>
                    <a:pt x="299" y="357"/>
                    <a:pt x="137" y="405"/>
                  </a:cubicBezTo>
                  <a:cubicBezTo>
                    <a:pt x="51" y="429"/>
                    <a:pt x="0" y="547"/>
                    <a:pt x="36" y="631"/>
                  </a:cubicBezTo>
                  <a:cubicBezTo>
                    <a:pt x="63" y="702"/>
                    <a:pt x="130" y="747"/>
                    <a:pt x="203" y="747"/>
                  </a:cubicBezTo>
                  <a:cubicBezTo>
                    <a:pt x="222" y="747"/>
                    <a:pt x="241" y="744"/>
                    <a:pt x="260" y="737"/>
                  </a:cubicBezTo>
                  <a:cubicBezTo>
                    <a:pt x="602" y="636"/>
                    <a:pt x="927" y="494"/>
                    <a:pt x="1232" y="314"/>
                  </a:cubicBezTo>
                  <a:cubicBezTo>
                    <a:pt x="1312" y="268"/>
                    <a:pt x="1329" y="138"/>
                    <a:pt x="1276" y="68"/>
                  </a:cubicBezTo>
                  <a:cubicBezTo>
                    <a:pt x="1241" y="25"/>
                    <a:pt x="1185" y="0"/>
                    <a:pt x="11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1" name="Google Shape;4288;p35">
              <a:extLst>
                <a:ext uri="{FF2B5EF4-FFF2-40B4-BE49-F238E27FC236}">
                  <a16:creationId xmlns:a16="http://schemas.microsoft.com/office/drawing/2014/main" id="{A2A67002-7885-3AF2-A99B-6CFC08388D4A}"/>
                </a:ext>
              </a:extLst>
            </p:cNvPr>
            <p:cNvSpPr/>
            <p:nvPr/>
          </p:nvSpPr>
          <p:spPr>
            <a:xfrm>
              <a:off x="6243025" y="2702225"/>
              <a:ext cx="26975" cy="20650"/>
            </a:xfrm>
            <a:custGeom>
              <a:avLst/>
              <a:gdLst/>
              <a:ahLst/>
              <a:cxnLst/>
              <a:rect l="l" t="t" r="r" b="b"/>
              <a:pathLst>
                <a:path w="1079" h="826" extrusionOk="0">
                  <a:moveTo>
                    <a:pt x="174" y="0"/>
                  </a:moveTo>
                  <a:cubicBezTo>
                    <a:pt x="171" y="0"/>
                    <a:pt x="168" y="0"/>
                    <a:pt x="164" y="0"/>
                  </a:cubicBezTo>
                  <a:cubicBezTo>
                    <a:pt x="119" y="5"/>
                    <a:pt x="78" y="29"/>
                    <a:pt x="47" y="63"/>
                  </a:cubicBezTo>
                  <a:cubicBezTo>
                    <a:pt x="15" y="99"/>
                    <a:pt x="1" y="145"/>
                    <a:pt x="6" y="193"/>
                  </a:cubicBezTo>
                  <a:cubicBezTo>
                    <a:pt x="13" y="236"/>
                    <a:pt x="35" y="280"/>
                    <a:pt x="68" y="311"/>
                  </a:cubicBezTo>
                  <a:cubicBezTo>
                    <a:pt x="273" y="532"/>
                    <a:pt x="525" y="703"/>
                    <a:pt x="809" y="812"/>
                  </a:cubicBezTo>
                  <a:cubicBezTo>
                    <a:pt x="833" y="821"/>
                    <a:pt x="859" y="826"/>
                    <a:pt x="885" y="826"/>
                  </a:cubicBezTo>
                  <a:cubicBezTo>
                    <a:pt x="952" y="826"/>
                    <a:pt x="1017" y="793"/>
                    <a:pt x="1043" y="727"/>
                  </a:cubicBezTo>
                  <a:cubicBezTo>
                    <a:pt x="1079" y="643"/>
                    <a:pt x="1053" y="528"/>
                    <a:pt x="959" y="494"/>
                  </a:cubicBezTo>
                  <a:cubicBezTo>
                    <a:pt x="865" y="460"/>
                    <a:pt x="829" y="439"/>
                    <a:pt x="766" y="407"/>
                  </a:cubicBezTo>
                  <a:lnTo>
                    <a:pt x="672" y="354"/>
                  </a:lnTo>
                  <a:lnTo>
                    <a:pt x="629" y="328"/>
                  </a:lnTo>
                  <a:lnTo>
                    <a:pt x="629" y="328"/>
                  </a:lnTo>
                  <a:cubicBezTo>
                    <a:pt x="640" y="335"/>
                    <a:pt x="644" y="338"/>
                    <a:pt x="644" y="338"/>
                  </a:cubicBezTo>
                  <a:cubicBezTo>
                    <a:pt x="643" y="338"/>
                    <a:pt x="617" y="321"/>
                    <a:pt x="612" y="316"/>
                  </a:cubicBezTo>
                  <a:cubicBezTo>
                    <a:pt x="497" y="236"/>
                    <a:pt x="388" y="145"/>
                    <a:pt x="294" y="41"/>
                  </a:cubicBezTo>
                  <a:cubicBezTo>
                    <a:pt x="270" y="13"/>
                    <a:pt x="213" y="0"/>
                    <a:pt x="1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2" name="Google Shape;4289;p35">
              <a:extLst>
                <a:ext uri="{FF2B5EF4-FFF2-40B4-BE49-F238E27FC236}">
                  <a16:creationId xmlns:a16="http://schemas.microsoft.com/office/drawing/2014/main" id="{2D034248-E9ED-8775-757E-E137DB91F94D}"/>
                </a:ext>
              </a:extLst>
            </p:cNvPr>
            <p:cNvSpPr/>
            <p:nvPr/>
          </p:nvSpPr>
          <p:spPr>
            <a:xfrm>
              <a:off x="6469025" y="2794375"/>
              <a:ext cx="41900" cy="24000"/>
            </a:xfrm>
            <a:custGeom>
              <a:avLst/>
              <a:gdLst/>
              <a:ahLst/>
              <a:cxnLst/>
              <a:rect l="l" t="t" r="r" b="b"/>
              <a:pathLst>
                <a:path w="1676" h="960" extrusionOk="0">
                  <a:moveTo>
                    <a:pt x="1474" y="0"/>
                  </a:moveTo>
                  <a:cubicBezTo>
                    <a:pt x="1439" y="0"/>
                    <a:pt x="1405" y="10"/>
                    <a:pt x="1377" y="33"/>
                  </a:cubicBezTo>
                  <a:cubicBezTo>
                    <a:pt x="1204" y="177"/>
                    <a:pt x="1011" y="300"/>
                    <a:pt x="809" y="396"/>
                  </a:cubicBezTo>
                  <a:cubicBezTo>
                    <a:pt x="706" y="447"/>
                    <a:pt x="597" y="490"/>
                    <a:pt x="487" y="524"/>
                  </a:cubicBezTo>
                  <a:lnTo>
                    <a:pt x="320" y="574"/>
                  </a:lnTo>
                  <a:lnTo>
                    <a:pt x="169" y="606"/>
                  </a:lnTo>
                  <a:cubicBezTo>
                    <a:pt x="75" y="622"/>
                    <a:pt x="0" y="697"/>
                    <a:pt x="12" y="798"/>
                  </a:cubicBezTo>
                  <a:cubicBezTo>
                    <a:pt x="23" y="892"/>
                    <a:pt x="93" y="959"/>
                    <a:pt x="177" y="959"/>
                  </a:cubicBezTo>
                  <a:cubicBezTo>
                    <a:pt x="186" y="959"/>
                    <a:pt x="196" y="959"/>
                    <a:pt x="205" y="957"/>
                  </a:cubicBezTo>
                  <a:cubicBezTo>
                    <a:pt x="710" y="866"/>
                    <a:pt x="1184" y="647"/>
                    <a:pt x="1582" y="322"/>
                  </a:cubicBezTo>
                  <a:cubicBezTo>
                    <a:pt x="1659" y="261"/>
                    <a:pt x="1675" y="156"/>
                    <a:pt x="1625" y="74"/>
                  </a:cubicBezTo>
                  <a:cubicBezTo>
                    <a:pt x="1592" y="29"/>
                    <a:pt x="1532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" name="Google Shape;4290;p35">
              <a:extLst>
                <a:ext uri="{FF2B5EF4-FFF2-40B4-BE49-F238E27FC236}">
                  <a16:creationId xmlns:a16="http://schemas.microsoft.com/office/drawing/2014/main" id="{46395DA1-D66E-4ADF-AD6A-70D01DE7C3C8}"/>
                </a:ext>
              </a:extLst>
            </p:cNvPr>
            <p:cNvSpPr/>
            <p:nvPr/>
          </p:nvSpPr>
          <p:spPr>
            <a:xfrm>
              <a:off x="6391375" y="2511225"/>
              <a:ext cx="58725" cy="20475"/>
            </a:xfrm>
            <a:custGeom>
              <a:avLst/>
              <a:gdLst/>
              <a:ahLst/>
              <a:cxnLst/>
              <a:rect l="l" t="t" r="r" b="b"/>
              <a:pathLst>
                <a:path w="2349" h="819" extrusionOk="0">
                  <a:moveTo>
                    <a:pt x="2118" y="0"/>
                  </a:moveTo>
                  <a:cubicBezTo>
                    <a:pt x="2111" y="0"/>
                    <a:pt x="2103" y="1"/>
                    <a:pt x="2096" y="2"/>
                  </a:cubicBezTo>
                  <a:cubicBezTo>
                    <a:pt x="1441" y="74"/>
                    <a:pt x="798" y="233"/>
                    <a:pt x="187" y="473"/>
                  </a:cubicBezTo>
                  <a:cubicBezTo>
                    <a:pt x="0" y="548"/>
                    <a:pt x="78" y="818"/>
                    <a:pt x="245" y="818"/>
                  </a:cubicBezTo>
                  <a:cubicBezTo>
                    <a:pt x="265" y="818"/>
                    <a:pt x="287" y="814"/>
                    <a:pt x="310" y="805"/>
                  </a:cubicBezTo>
                  <a:cubicBezTo>
                    <a:pt x="895" y="574"/>
                    <a:pt x="1506" y="423"/>
                    <a:pt x="2132" y="353"/>
                  </a:cubicBezTo>
                  <a:cubicBezTo>
                    <a:pt x="2348" y="327"/>
                    <a:pt x="2326" y="0"/>
                    <a:pt x="2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84" name="Picture 83">
            <a:extLst>
              <a:ext uri="{FF2B5EF4-FFF2-40B4-BE49-F238E27FC236}">
                <a16:creationId xmlns:a16="http://schemas.microsoft.com/office/drawing/2014/main" id="{9BC9E4CB-F058-0F67-5CF3-E9A1ADC1D0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41500" cy="513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24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72591 0.00834 " pathEditMode="relative" rAng="0" ptsTypes="AA">
                                      <p:cBhvr additive="base">
                                        <p:cTn id="14" dur="3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89" y="41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 animBg="1"/>
      <p:bldP spid="4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018256" y="2146347"/>
            <a:ext cx="8552456" cy="3726014"/>
            <a:chOff x="2690113" y="4127751"/>
            <a:chExt cx="17104911" cy="7452027"/>
          </a:xfrm>
        </p:grpSpPr>
        <p:sp>
          <p:nvSpPr>
            <p:cNvPr id="8" name="Freeform 8"/>
            <p:cNvSpPr/>
            <p:nvPr/>
          </p:nvSpPr>
          <p:spPr>
            <a:xfrm rot="-1380143">
              <a:off x="10041424" y="4127751"/>
              <a:ext cx="9753600" cy="2535936"/>
            </a:xfrm>
            <a:custGeom>
              <a:avLst/>
              <a:gdLst/>
              <a:ahLst/>
              <a:cxnLst/>
              <a:rect l="l" t="t" r="r" b="b"/>
              <a:pathLst>
                <a:path w="9753600" h="2535936">
                  <a:moveTo>
                    <a:pt x="0" y="0"/>
                  </a:moveTo>
                  <a:lnTo>
                    <a:pt x="9753600" y="0"/>
                  </a:lnTo>
                  <a:lnTo>
                    <a:pt x="9753600" y="2535936"/>
                  </a:lnTo>
                  <a:lnTo>
                    <a:pt x="0" y="25359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9074387" flipH="1">
              <a:off x="11999256" y="6093379"/>
              <a:ext cx="6183444" cy="5486399"/>
            </a:xfrm>
            <a:custGeom>
              <a:avLst/>
              <a:gdLst/>
              <a:ahLst/>
              <a:cxnLst/>
              <a:rect l="l" t="t" r="r" b="b"/>
              <a:pathLst>
                <a:path w="6183443" h="5486400">
                  <a:moveTo>
                    <a:pt x="6183443" y="0"/>
                  </a:moveTo>
                  <a:lnTo>
                    <a:pt x="0" y="0"/>
                  </a:lnTo>
                  <a:lnTo>
                    <a:pt x="0" y="5486400"/>
                  </a:lnTo>
                  <a:lnTo>
                    <a:pt x="6183443" y="5486400"/>
                  </a:lnTo>
                  <a:lnTo>
                    <a:pt x="6183443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12718634" flipV="1">
              <a:off x="2690113" y="5190641"/>
              <a:ext cx="5710366" cy="2886330"/>
            </a:xfrm>
            <a:custGeom>
              <a:avLst/>
              <a:gdLst/>
              <a:ahLst/>
              <a:cxnLst/>
              <a:rect l="l" t="t" r="r" b="b"/>
              <a:pathLst>
                <a:path w="5710366" h="2886331">
                  <a:moveTo>
                    <a:pt x="0" y="2886331"/>
                  </a:moveTo>
                  <a:lnTo>
                    <a:pt x="5710366" y="2886331"/>
                  </a:lnTo>
                  <a:lnTo>
                    <a:pt x="5710366" y="0"/>
                  </a:lnTo>
                  <a:lnTo>
                    <a:pt x="0" y="0"/>
                  </a:lnTo>
                  <a:lnTo>
                    <a:pt x="0" y="2886331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4330146" y="2323496"/>
            <a:ext cx="2505275" cy="2378163"/>
            <a:chOff x="0" y="0"/>
            <a:chExt cx="3654997" cy="3654997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3654997" cy="3654997"/>
              <a:chOff x="0" y="0"/>
              <a:chExt cx="6350000" cy="6350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ED5B72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281837" y="297802"/>
              <a:ext cx="3091323" cy="3091323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EED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2" name="TextBox 32"/>
          <p:cNvSpPr txBox="1"/>
          <p:nvPr/>
        </p:nvSpPr>
        <p:spPr>
          <a:xfrm>
            <a:off x="4592995" y="3055509"/>
            <a:ext cx="2049244" cy="9400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</a:pPr>
            <a:r>
              <a:rPr lang="en-US" sz="2000" b="1" spc="115">
                <a:solidFill>
                  <a:srgbClr val="ED5B72"/>
                </a:solidFill>
                <a:latin typeface="Arial" panose="020B0604020202020204" pitchFamily="34" charset="0"/>
                <a:ea typeface="Inter Bold"/>
                <a:cs typeface="Arial" panose="020B0604020202020204" pitchFamily="34" charset="0"/>
                <a:sym typeface="Inter Bold"/>
              </a:rPr>
              <a:t>Thực hành với tệp và thư mục trong máy tính</a:t>
            </a:r>
            <a:endParaRPr lang="vi-VN" b="1" spc="115">
              <a:solidFill>
                <a:srgbClr val="ED5B72"/>
              </a:solidFill>
              <a:latin typeface="Arial" panose="020B0604020202020204" pitchFamily="34" charset="0"/>
              <a:ea typeface="Inter Bold"/>
              <a:cs typeface="Arial" panose="020B0604020202020204" pitchFamily="34" charset="0"/>
              <a:sym typeface="Inter Bold"/>
            </a:endParaRPr>
          </a:p>
        </p:txBody>
      </p:sp>
      <p:sp>
        <p:nvSpPr>
          <p:cNvPr id="33" name="Text Placeholder 5">
            <a:extLst>
              <a:ext uri="{FF2B5EF4-FFF2-40B4-BE49-F238E27FC236}">
                <a16:creationId xmlns:a16="http://schemas.microsoft.com/office/drawing/2014/main" id="{AA4FA8BA-225E-B39B-4EDF-DA48C2A0EFED}"/>
              </a:ext>
            </a:extLst>
          </p:cNvPr>
          <p:cNvSpPr txBox="1">
            <a:spLocks/>
          </p:cNvSpPr>
          <p:nvPr/>
        </p:nvSpPr>
        <p:spPr>
          <a:xfrm>
            <a:off x="4371001" y="299628"/>
            <a:ext cx="3979378" cy="65347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ĐÃ THỰC HÀNH</a:t>
            </a:r>
          </a:p>
        </p:txBody>
      </p:sp>
      <p:sp>
        <p:nvSpPr>
          <p:cNvPr id="34" name="TextBox 20">
            <a:extLst>
              <a:ext uri="{FF2B5EF4-FFF2-40B4-BE49-F238E27FC236}">
                <a16:creationId xmlns:a16="http://schemas.microsoft.com/office/drawing/2014/main" id="{FE74742F-6C83-58FD-B4ED-7DB77ACA6E85}"/>
              </a:ext>
            </a:extLst>
          </p:cNvPr>
          <p:cNvSpPr txBox="1"/>
          <p:nvPr/>
        </p:nvSpPr>
        <p:spPr>
          <a:xfrm rot="21192655">
            <a:off x="6458809" y="1368050"/>
            <a:ext cx="3039597" cy="831705"/>
          </a:xfrm>
          <a:prstGeom prst="cloudCallout">
            <a:avLst>
              <a:gd name="adj1" fmla="val -25631"/>
              <a:gd name="adj2" fmla="val 100349"/>
            </a:avLst>
          </a:prstGeom>
          <a:solidFill>
            <a:srgbClr val="00CFBD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53"/>
              </a:lnSpc>
            </a:pPr>
            <a:r>
              <a:rPr lang="vi-VN" sz="2200" b="1" spc="93">
                <a:solidFill>
                  <a:schemeClr val="bg1"/>
                </a:solidFill>
                <a:ea typeface="Inter"/>
                <a:cs typeface="Inter"/>
                <a:sym typeface="Inter"/>
              </a:rPr>
              <a:t>2. </a:t>
            </a:r>
            <a:r>
              <a:rPr lang="en-US" sz="2200" b="1" spc="93">
                <a:solidFill>
                  <a:schemeClr val="bg1"/>
                </a:solidFill>
                <a:ea typeface="Inter"/>
                <a:cs typeface="Inter"/>
                <a:sym typeface="Inter"/>
              </a:rPr>
              <a:t>Thao tác với thư mục</a:t>
            </a:r>
            <a:endParaRPr lang="vi-VN" sz="2200" b="1" spc="93" dirty="0">
              <a:solidFill>
                <a:schemeClr val="bg1"/>
              </a:solidFill>
              <a:ea typeface="Inter"/>
              <a:cs typeface="Inter"/>
              <a:sym typeface="Inter"/>
            </a:endParaRPr>
          </a:p>
        </p:txBody>
      </p:sp>
      <p:sp>
        <p:nvSpPr>
          <p:cNvPr id="35" name="TextBox 20">
            <a:extLst>
              <a:ext uri="{FF2B5EF4-FFF2-40B4-BE49-F238E27FC236}">
                <a16:creationId xmlns:a16="http://schemas.microsoft.com/office/drawing/2014/main" id="{3A7DE780-97E1-CF5C-B1CB-21433FD98EC3}"/>
              </a:ext>
            </a:extLst>
          </p:cNvPr>
          <p:cNvSpPr txBox="1"/>
          <p:nvPr/>
        </p:nvSpPr>
        <p:spPr>
          <a:xfrm rot="455267">
            <a:off x="1925609" y="1633698"/>
            <a:ext cx="2595608" cy="1229841"/>
          </a:xfrm>
          <a:prstGeom prst="cloudCallout">
            <a:avLst>
              <a:gd name="adj1" fmla="val 29477"/>
              <a:gd name="adj2" fmla="val 89743"/>
            </a:avLst>
          </a:prstGeom>
          <a:solidFill>
            <a:srgbClr val="A147DF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53"/>
              </a:lnSpc>
            </a:pPr>
            <a:r>
              <a:rPr lang="en-US" sz="2200" b="1" spc="93">
                <a:solidFill>
                  <a:schemeClr val="bg1"/>
                </a:solidFill>
                <a:latin typeface="Arial" panose="020B0604020202020204" pitchFamily="34" charset="0"/>
                <a:ea typeface="Inter"/>
                <a:cs typeface="Arial" panose="020B0604020202020204" pitchFamily="34" charset="0"/>
                <a:sym typeface="Inter"/>
              </a:rPr>
              <a:t>1. Khám phá cây thư mục</a:t>
            </a:r>
            <a:endParaRPr lang="en-US" sz="2200" b="1" spc="93" dirty="0">
              <a:solidFill>
                <a:schemeClr val="bg1"/>
              </a:solidFill>
              <a:latin typeface="Arial" panose="020B0604020202020204" pitchFamily="34" charset="0"/>
              <a:ea typeface="Inter"/>
              <a:cs typeface="Arial" panose="020B0604020202020204" pitchFamily="34" charset="0"/>
              <a:sym typeface="Inter"/>
            </a:endParaRPr>
          </a:p>
        </p:txBody>
      </p:sp>
      <p:sp>
        <p:nvSpPr>
          <p:cNvPr id="37" name="TextBox 20">
            <a:extLst>
              <a:ext uri="{FF2B5EF4-FFF2-40B4-BE49-F238E27FC236}">
                <a16:creationId xmlns:a16="http://schemas.microsoft.com/office/drawing/2014/main" id="{CE78C4A0-F447-AF4E-5D8F-F3022D8AE90A}"/>
              </a:ext>
            </a:extLst>
          </p:cNvPr>
          <p:cNvSpPr txBox="1"/>
          <p:nvPr/>
        </p:nvSpPr>
        <p:spPr>
          <a:xfrm>
            <a:off x="4158252" y="4995766"/>
            <a:ext cx="2963598" cy="831705"/>
          </a:xfrm>
          <a:prstGeom prst="cloudCallout">
            <a:avLst>
              <a:gd name="adj1" fmla="val 35057"/>
              <a:gd name="adj2" fmla="val -116792"/>
            </a:avLst>
          </a:prstGeom>
          <a:solidFill>
            <a:srgbClr val="006EE4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53"/>
              </a:lnSpc>
            </a:pPr>
            <a:r>
              <a:rPr lang="vi-VN" sz="2200" b="1" spc="93">
                <a:solidFill>
                  <a:schemeClr val="bg1"/>
                </a:solidFill>
                <a:ea typeface="Inter"/>
                <a:cs typeface="Inter"/>
                <a:sym typeface="Inter"/>
              </a:rPr>
              <a:t>3. </a:t>
            </a:r>
            <a:r>
              <a:rPr lang="en-US" sz="2200" b="1" spc="93">
                <a:solidFill>
                  <a:schemeClr val="bg1"/>
                </a:solidFill>
                <a:ea typeface="Inter"/>
                <a:cs typeface="Inter"/>
                <a:sym typeface="Inter"/>
              </a:rPr>
              <a:t>Tìm tệp theo yêu cầu</a:t>
            </a:r>
            <a:endParaRPr lang="vi-VN" sz="2200" b="1" spc="93" dirty="0">
              <a:solidFill>
                <a:schemeClr val="bg1"/>
              </a:solidFill>
              <a:ea typeface="Inter"/>
              <a:cs typeface="Inter"/>
              <a:sym typeface="Inter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B6E1AD6-A339-0BEB-6DDA-6E50194726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346" y="1935971"/>
            <a:ext cx="2183326" cy="138570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3129" y="2904265"/>
            <a:ext cx="3071447" cy="13808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18189" y="4647172"/>
            <a:ext cx="425949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D:\Ảnh\Động vật\Cun-Con.jpg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E35802-5549-864C-EDB7-B7C7028EED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" y="0"/>
            <a:ext cx="1852743" cy="780952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50286" y="1534834"/>
            <a:ext cx="7398290" cy="425922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618870" y="2565169"/>
            <a:ext cx="606112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hãy tạo thư mục </a:t>
            </a:r>
            <a:r>
              <a:rPr lang="vi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chup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và các thư mục con để lưu ảnh của mình một cách hợp lí.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6E35A39-1A8F-4ADC-A7F6-06EA24ACD297}"/>
              </a:ext>
            </a:extLst>
          </p:cNvPr>
          <p:cNvGrpSpPr/>
          <p:nvPr/>
        </p:nvGrpSpPr>
        <p:grpSpPr>
          <a:xfrm>
            <a:off x="569350" y="622767"/>
            <a:ext cx="3761537" cy="1181202"/>
            <a:chOff x="371924" y="384240"/>
            <a:chExt cx="3761537" cy="118120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0F12B1B-5399-465E-BF44-B7AF0B9BC6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1924" y="384240"/>
              <a:ext cx="1280271" cy="1181202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6CB9DE3-24D3-4664-A836-7FB2E78A4ED4}"/>
                </a:ext>
              </a:extLst>
            </p:cNvPr>
            <p:cNvSpPr/>
            <p:nvPr/>
          </p:nvSpPr>
          <p:spPr>
            <a:xfrm>
              <a:off x="1752860" y="653374"/>
              <a:ext cx="2380601" cy="6429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ct val="150000"/>
                </a:lnSpc>
              </a:pPr>
              <a:r>
                <a:rPr lang="en-US" sz="2800" b="1">
                  <a:solidFill>
                    <a:srgbClr val="0998D7"/>
                  </a:solidFill>
                  <a:latin typeface="SVN-SAF" panose="02040603050506020204" pitchFamily="18" charset="0"/>
                  <a:cs typeface="Times New Roman" panose="02020603050405020304" pitchFamily="18" charset="0"/>
                </a:rPr>
                <a:t>VẬN DỤNG</a:t>
              </a:r>
              <a:endParaRPr lang="vi-VN" sz="2800" b="1">
                <a:solidFill>
                  <a:srgbClr val="0998D7"/>
                </a:solidFill>
                <a:latin typeface="SVN-SAF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5CBABCA-8B94-4E31-C8E5-8140E6A976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49621" cy="62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8652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B11CBA-8732-902A-EC15-2828C77A10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4FABAF32-94A0-1827-4BF7-CFFBB57F33F6}"/>
              </a:ext>
            </a:extLst>
          </p:cNvPr>
          <p:cNvGrpSpPr/>
          <p:nvPr/>
        </p:nvGrpSpPr>
        <p:grpSpPr>
          <a:xfrm>
            <a:off x="0" y="642839"/>
            <a:ext cx="12192000" cy="6215161"/>
            <a:chOff x="0" y="0"/>
            <a:chExt cx="4559276" cy="2479195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16D19E34-7BCF-B6C4-4BA5-1BEE7D885F8B}"/>
                </a:ext>
              </a:extLst>
            </p:cNvPr>
            <p:cNvSpPr/>
            <p:nvPr/>
          </p:nvSpPr>
          <p:spPr>
            <a:xfrm>
              <a:off x="0" y="0"/>
              <a:ext cx="4559276" cy="2479195"/>
            </a:xfrm>
            <a:custGeom>
              <a:avLst/>
              <a:gdLst/>
              <a:ahLst/>
              <a:cxnLst/>
              <a:rect l="l" t="t" r="r" b="b"/>
              <a:pathLst>
                <a:path w="4559276" h="2479195">
                  <a:moveTo>
                    <a:pt x="0" y="0"/>
                  </a:moveTo>
                  <a:lnTo>
                    <a:pt x="4559276" y="0"/>
                  </a:lnTo>
                  <a:lnTo>
                    <a:pt x="4559276" y="2479195"/>
                  </a:lnTo>
                  <a:lnTo>
                    <a:pt x="0" y="2479195"/>
                  </a:lnTo>
                  <a:close/>
                </a:path>
              </a:pathLst>
            </a:custGeom>
            <a:solidFill>
              <a:srgbClr val="DC975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F0381A68-7398-B02B-D623-9B29A6B64066}"/>
                </a:ext>
              </a:extLst>
            </p:cNvPr>
            <p:cNvSpPr txBox="1"/>
            <p:nvPr/>
          </p:nvSpPr>
          <p:spPr>
            <a:xfrm>
              <a:off x="0" y="-38100"/>
              <a:ext cx="4559276" cy="251729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279"/>
                </a:lnSpc>
              </a:pPr>
              <a:endParaRPr sz="1200"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8F5988F4-14CB-FC0C-41B4-BBF1F8DD99A2}"/>
              </a:ext>
            </a:extLst>
          </p:cNvPr>
          <p:cNvSpPr/>
          <p:nvPr/>
        </p:nvSpPr>
        <p:spPr>
          <a:xfrm rot="-5400000">
            <a:off x="7163001" y="1840430"/>
            <a:ext cx="6226592" cy="3831410"/>
          </a:xfrm>
          <a:custGeom>
            <a:avLst/>
            <a:gdLst/>
            <a:ahLst/>
            <a:cxnLst/>
            <a:rect l="l" t="t" r="r" b="b"/>
            <a:pathLst>
              <a:path w="9413194" h="5224323">
                <a:moveTo>
                  <a:pt x="0" y="0"/>
                </a:moveTo>
                <a:lnTo>
                  <a:pt x="9413194" y="0"/>
                </a:lnTo>
                <a:lnTo>
                  <a:pt x="9413194" y="5224322"/>
                </a:lnTo>
                <a:lnTo>
                  <a:pt x="0" y="52243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5C6397-B2B3-7FE7-079C-56100ABD1F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" y="0"/>
            <a:ext cx="1849449" cy="6314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3AACABD-FE4E-A397-91AA-09DAB3A57FE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682" y="2254862"/>
            <a:ext cx="5949228" cy="3399559"/>
          </a:xfrm>
          <a:prstGeom prst="rect">
            <a:avLst/>
          </a:prstGeom>
        </p:spPr>
      </p:pic>
      <p:pic>
        <p:nvPicPr>
          <p:cNvPr id="6" name="8">
            <a:hlinkClick r:id="" action="ppaction://media"/>
            <a:extLst>
              <a:ext uri="{FF2B5EF4-FFF2-40B4-BE49-F238E27FC236}">
                <a16:creationId xmlns:a16="http://schemas.microsoft.com/office/drawing/2014/main" id="{E200342A-B6F9-09AF-E041-D92CF02BE6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135893" y="1896894"/>
            <a:ext cx="3429000" cy="496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771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1">
            <a:extLst>
              <a:ext uri="{FF2B5EF4-FFF2-40B4-BE49-F238E27FC236}">
                <a16:creationId xmlns:a16="http://schemas.microsoft.com/office/drawing/2014/main" id="{2C6CC85F-80B1-4649-B207-B5609F0D9149}"/>
              </a:ext>
            </a:extLst>
          </p:cNvPr>
          <p:cNvGrpSpPr/>
          <p:nvPr/>
        </p:nvGrpSpPr>
        <p:grpSpPr>
          <a:xfrm>
            <a:off x="2980607" y="1150453"/>
            <a:ext cx="5976143" cy="4679926"/>
            <a:chOff x="2424113" y="688975"/>
            <a:chExt cx="6713537" cy="5619751"/>
          </a:xfrm>
        </p:grpSpPr>
        <p:sp>
          <p:nvSpPr>
            <p:cNvPr id="24" name="AutoShape 3">
              <a:extLst>
                <a:ext uri="{FF2B5EF4-FFF2-40B4-BE49-F238E27FC236}">
                  <a16:creationId xmlns:a16="http://schemas.microsoft.com/office/drawing/2014/main" id="{96F37804-D255-4A9B-A31C-D534DA152B5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424113" y="692150"/>
              <a:ext cx="6710362" cy="561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0510F233-43DE-4063-A25A-4E4D90C970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288" y="1592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D5B3B4D8-2899-4E06-A301-F5AE91FEAC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975" y="703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8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8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8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E5DC7212-55A6-41AB-BC0E-A36C560993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1127125"/>
              <a:ext cx="801687" cy="1200150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4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4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C6D25AEF-636D-4758-BC36-3DE084FA5F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2419350"/>
              <a:ext cx="801687" cy="800100"/>
            </a:xfrm>
            <a:custGeom>
              <a:avLst/>
              <a:gdLst>
                <a:gd name="T0" fmla="*/ 302 w 302"/>
                <a:gd name="T1" fmla="*/ 288 h 301"/>
                <a:gd name="T2" fmla="*/ 289 w 302"/>
                <a:gd name="T3" fmla="*/ 301 h 301"/>
                <a:gd name="T4" fmla="*/ 14 w 302"/>
                <a:gd name="T5" fmla="*/ 301 h 301"/>
                <a:gd name="T6" fmla="*/ 0 w 302"/>
                <a:gd name="T7" fmla="*/ 288 h 301"/>
                <a:gd name="T8" fmla="*/ 0 w 302"/>
                <a:gd name="T9" fmla="*/ 13 h 301"/>
                <a:gd name="T10" fmla="*/ 14 w 302"/>
                <a:gd name="T11" fmla="*/ 0 h 301"/>
                <a:gd name="T12" fmla="*/ 289 w 302"/>
                <a:gd name="T13" fmla="*/ 0 h 301"/>
                <a:gd name="T14" fmla="*/ 302 w 302"/>
                <a:gd name="T15" fmla="*/ 13 h 301"/>
                <a:gd name="T16" fmla="*/ 302 w 302"/>
                <a:gd name="T17" fmla="*/ 288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01">
                  <a:moveTo>
                    <a:pt x="302" y="288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4" y="301"/>
                    <a:pt x="14" y="301"/>
                    <a:pt x="14" y="301"/>
                  </a:cubicBezTo>
                  <a:cubicBezTo>
                    <a:pt x="6" y="301"/>
                    <a:pt x="0" y="295"/>
                    <a:pt x="0" y="288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8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25B2E583-AE1D-42C1-952E-E6AF49F059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288" y="2847975"/>
              <a:ext cx="800100" cy="798513"/>
            </a:xfrm>
            <a:custGeom>
              <a:avLst/>
              <a:gdLst>
                <a:gd name="T0" fmla="*/ 302 w 302"/>
                <a:gd name="T1" fmla="*/ 287 h 301"/>
                <a:gd name="T2" fmla="*/ 289 w 302"/>
                <a:gd name="T3" fmla="*/ 301 h 301"/>
                <a:gd name="T4" fmla="*/ 13 w 302"/>
                <a:gd name="T5" fmla="*/ 301 h 301"/>
                <a:gd name="T6" fmla="*/ 0 w 302"/>
                <a:gd name="T7" fmla="*/ 287 h 301"/>
                <a:gd name="T8" fmla="*/ 0 w 302"/>
                <a:gd name="T9" fmla="*/ 13 h 301"/>
                <a:gd name="T10" fmla="*/ 13 w 302"/>
                <a:gd name="T11" fmla="*/ 0 h 301"/>
                <a:gd name="T12" fmla="*/ 289 w 302"/>
                <a:gd name="T13" fmla="*/ 0 h 301"/>
                <a:gd name="T14" fmla="*/ 302 w 302"/>
                <a:gd name="T15" fmla="*/ 13 h 301"/>
                <a:gd name="T16" fmla="*/ 302 w 302"/>
                <a:gd name="T17" fmla="*/ 28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01">
                  <a:moveTo>
                    <a:pt x="302" y="287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3" y="301"/>
                    <a:pt x="13" y="301"/>
                    <a:pt x="13" y="301"/>
                  </a:cubicBezTo>
                  <a:cubicBezTo>
                    <a:pt x="6" y="301"/>
                    <a:pt x="0" y="295"/>
                    <a:pt x="0" y="287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33A802D5-A787-4B92-BCB5-8E1C86E731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325" y="1165225"/>
              <a:ext cx="381000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6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6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6AEE02AB-4BDC-4469-BEEB-58E5D2F3B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703263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id="{6AF9EF2C-B8BB-4594-AA12-A7C2B3ADB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8488" y="688975"/>
              <a:ext cx="382587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7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7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3" name="Freeform 13">
              <a:extLst>
                <a:ext uri="{FF2B5EF4-FFF2-40B4-BE49-F238E27FC236}">
                  <a16:creationId xmlns:a16="http://schemas.microsoft.com/office/drawing/2014/main" id="{A22CE38D-535D-4CAF-8AF4-13C41A68BB6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1157288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4" name="Freeform 14">
              <a:extLst>
                <a:ext uri="{FF2B5EF4-FFF2-40B4-BE49-F238E27FC236}">
                  <a16:creationId xmlns:a16="http://schemas.microsoft.com/office/drawing/2014/main" id="{39B64302-DA1B-4996-A180-A08EC12E8C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5425" y="1976438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5" name="Freeform 15">
              <a:extLst>
                <a:ext uri="{FF2B5EF4-FFF2-40B4-BE49-F238E27FC236}">
                  <a16:creationId xmlns:a16="http://schemas.microsoft.com/office/drawing/2014/main" id="{A30D1B24-4AA2-4F12-8789-6062A4B00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3717925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6" name="Freeform 16">
              <a:extLst>
                <a:ext uri="{FF2B5EF4-FFF2-40B4-BE49-F238E27FC236}">
                  <a16:creationId xmlns:a16="http://schemas.microsoft.com/office/drawing/2014/main" id="{D621600D-6724-4750-A869-B7C63B67D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2425700"/>
              <a:ext cx="817562" cy="790575"/>
            </a:xfrm>
            <a:custGeom>
              <a:avLst/>
              <a:gdLst>
                <a:gd name="T0" fmla="*/ 308 w 308"/>
                <a:gd name="T1" fmla="*/ 285 h 298"/>
                <a:gd name="T2" fmla="*/ 295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4 w 308"/>
                <a:gd name="T11" fmla="*/ 0 h 298"/>
                <a:gd name="T12" fmla="*/ 295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7" name="Freeform 17">
              <a:extLst>
                <a:ext uri="{FF2B5EF4-FFF2-40B4-BE49-F238E27FC236}">
                  <a16:creationId xmlns:a16="http://schemas.microsoft.com/office/drawing/2014/main" id="{ECE8626B-FB43-409C-A027-541E3CD43B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2411413"/>
              <a:ext cx="815975" cy="792163"/>
            </a:xfrm>
            <a:custGeom>
              <a:avLst/>
              <a:gdLst>
                <a:gd name="T0" fmla="*/ 308 w 308"/>
                <a:gd name="T1" fmla="*/ 285 h 298"/>
                <a:gd name="T2" fmla="*/ 294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4 w 308"/>
                <a:gd name="T11" fmla="*/ 0 h 298"/>
                <a:gd name="T12" fmla="*/ 294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8" name="Freeform 18">
              <a:extLst>
                <a:ext uri="{FF2B5EF4-FFF2-40B4-BE49-F238E27FC236}">
                  <a16:creationId xmlns:a16="http://schemas.microsoft.com/office/drawing/2014/main" id="{B4D258B4-846A-4E33-BC05-D6C0F8980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150" y="1562100"/>
              <a:ext cx="817562" cy="792163"/>
            </a:xfrm>
            <a:custGeom>
              <a:avLst/>
              <a:gdLst>
                <a:gd name="T0" fmla="*/ 308 w 308"/>
                <a:gd name="T1" fmla="*/ 285 h 298"/>
                <a:gd name="T2" fmla="*/ 294 w 308"/>
                <a:gd name="T3" fmla="*/ 298 h 298"/>
                <a:gd name="T4" fmla="*/ 13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3 w 308"/>
                <a:gd name="T11" fmla="*/ 0 h 298"/>
                <a:gd name="T12" fmla="*/ 294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3" y="298"/>
                    <a:pt x="13" y="298"/>
                    <a:pt x="13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39" name="Freeform 19">
              <a:extLst>
                <a:ext uri="{FF2B5EF4-FFF2-40B4-BE49-F238E27FC236}">
                  <a16:creationId xmlns:a16="http://schemas.microsoft.com/office/drawing/2014/main" id="{C8195DB7-3FEF-40C7-B7F8-C0BD1ADFD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1584325"/>
              <a:ext cx="817562" cy="790575"/>
            </a:xfrm>
            <a:custGeom>
              <a:avLst/>
              <a:gdLst>
                <a:gd name="T0" fmla="*/ 308 w 308"/>
                <a:gd name="T1" fmla="*/ 285 h 298"/>
                <a:gd name="T2" fmla="*/ 295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4 h 298"/>
                <a:gd name="T10" fmla="*/ 14 w 308"/>
                <a:gd name="T11" fmla="*/ 0 h 298"/>
                <a:gd name="T12" fmla="*/ 295 w 308"/>
                <a:gd name="T13" fmla="*/ 0 h 298"/>
                <a:gd name="T14" fmla="*/ 308 w 308"/>
                <a:gd name="T15" fmla="*/ 14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4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0" name="Freeform 20">
              <a:extLst>
                <a:ext uri="{FF2B5EF4-FFF2-40B4-BE49-F238E27FC236}">
                  <a16:creationId xmlns:a16="http://schemas.microsoft.com/office/drawing/2014/main" id="{446FF0C3-3437-4D5D-BA15-872119D4E1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3150" y="4614863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41" name="Freeform 21">
              <a:extLst>
                <a:ext uri="{FF2B5EF4-FFF2-40B4-BE49-F238E27FC236}">
                  <a16:creationId xmlns:a16="http://schemas.microsoft.com/office/drawing/2014/main" id="{88FAF475-E03B-445A-83A7-A0168B7A29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6525" y="5483225"/>
              <a:ext cx="382587" cy="379413"/>
            </a:xfrm>
            <a:custGeom>
              <a:avLst/>
              <a:gdLst>
                <a:gd name="T0" fmla="*/ 144 w 144"/>
                <a:gd name="T1" fmla="*/ 137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7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2" name="Freeform 22">
              <a:extLst>
                <a:ext uri="{FF2B5EF4-FFF2-40B4-BE49-F238E27FC236}">
                  <a16:creationId xmlns:a16="http://schemas.microsoft.com/office/drawing/2014/main" id="{1865E573-CDAB-4975-958D-52B077E33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4663" y="5929313"/>
              <a:ext cx="722312" cy="379413"/>
            </a:xfrm>
            <a:custGeom>
              <a:avLst/>
              <a:gdLst>
                <a:gd name="T0" fmla="*/ 272 w 272"/>
                <a:gd name="T1" fmla="*/ 137 h 143"/>
                <a:gd name="T2" fmla="*/ 260 w 272"/>
                <a:gd name="T3" fmla="*/ 143 h 143"/>
                <a:gd name="T4" fmla="*/ 12 w 272"/>
                <a:gd name="T5" fmla="*/ 143 h 143"/>
                <a:gd name="T6" fmla="*/ 0 w 272"/>
                <a:gd name="T7" fmla="*/ 137 h 143"/>
                <a:gd name="T8" fmla="*/ 0 w 272"/>
                <a:gd name="T9" fmla="*/ 7 h 143"/>
                <a:gd name="T10" fmla="*/ 12 w 272"/>
                <a:gd name="T11" fmla="*/ 0 h 143"/>
                <a:gd name="T12" fmla="*/ 260 w 272"/>
                <a:gd name="T13" fmla="*/ 0 h 143"/>
                <a:gd name="T14" fmla="*/ 272 w 272"/>
                <a:gd name="T15" fmla="*/ 7 h 143"/>
                <a:gd name="T16" fmla="*/ 272 w 272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2" h="143">
                  <a:moveTo>
                    <a:pt x="272" y="137"/>
                  </a:moveTo>
                  <a:cubicBezTo>
                    <a:pt x="272" y="140"/>
                    <a:pt x="266" y="143"/>
                    <a:pt x="260" y="143"/>
                  </a:cubicBezTo>
                  <a:cubicBezTo>
                    <a:pt x="12" y="143"/>
                    <a:pt x="12" y="143"/>
                    <a:pt x="12" y="143"/>
                  </a:cubicBezTo>
                  <a:cubicBezTo>
                    <a:pt x="5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5" y="0"/>
                    <a:pt x="12" y="0"/>
                  </a:cubicBezTo>
                  <a:cubicBezTo>
                    <a:pt x="260" y="0"/>
                    <a:pt x="260" y="0"/>
                    <a:pt x="260" y="0"/>
                  </a:cubicBezTo>
                  <a:cubicBezTo>
                    <a:pt x="266" y="0"/>
                    <a:pt x="272" y="3"/>
                    <a:pt x="272" y="7"/>
                  </a:cubicBezTo>
                  <a:lnTo>
                    <a:pt x="272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3" name="Freeform 23">
              <a:extLst>
                <a:ext uri="{FF2B5EF4-FFF2-40B4-BE49-F238E27FC236}">
                  <a16:creationId xmlns:a16="http://schemas.microsoft.com/office/drawing/2014/main" id="{4A985ED5-8112-404F-BB55-1F9E159066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338" y="5026025"/>
              <a:ext cx="817562" cy="377825"/>
            </a:xfrm>
            <a:custGeom>
              <a:avLst/>
              <a:gdLst>
                <a:gd name="T0" fmla="*/ 308 w 308"/>
                <a:gd name="T1" fmla="*/ 136 h 142"/>
                <a:gd name="T2" fmla="*/ 295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5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4" name="Freeform 24">
              <a:extLst>
                <a:ext uri="{FF2B5EF4-FFF2-40B4-BE49-F238E27FC236}">
                  <a16:creationId xmlns:a16="http://schemas.microsoft.com/office/drawing/2014/main" id="{B9B4BA42-CEFC-477D-AAD1-92B56619B1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338" y="1122363"/>
              <a:ext cx="817562" cy="379413"/>
            </a:xfrm>
            <a:custGeom>
              <a:avLst/>
              <a:gdLst>
                <a:gd name="T0" fmla="*/ 308 w 308"/>
                <a:gd name="T1" fmla="*/ 136 h 143"/>
                <a:gd name="T2" fmla="*/ 295 w 308"/>
                <a:gd name="T3" fmla="*/ 143 h 143"/>
                <a:gd name="T4" fmla="*/ 14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4 w 308"/>
                <a:gd name="T11" fmla="*/ 0 h 143"/>
                <a:gd name="T12" fmla="*/ 295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5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5" name="Freeform 25">
              <a:extLst>
                <a:ext uri="{FF2B5EF4-FFF2-40B4-BE49-F238E27FC236}">
                  <a16:creationId xmlns:a16="http://schemas.microsoft.com/office/drawing/2014/main" id="{2CE17DD6-3BBA-4441-B1E5-054F5B8A9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4181475"/>
              <a:ext cx="815975" cy="377825"/>
            </a:xfrm>
            <a:custGeom>
              <a:avLst/>
              <a:gdLst>
                <a:gd name="T0" fmla="*/ 308 w 308"/>
                <a:gd name="T1" fmla="*/ 136 h 142"/>
                <a:gd name="T2" fmla="*/ 294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4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4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6" name="Freeform 26">
              <a:extLst>
                <a:ext uri="{FF2B5EF4-FFF2-40B4-BE49-F238E27FC236}">
                  <a16:creationId xmlns:a16="http://schemas.microsoft.com/office/drawing/2014/main" id="{E9B3D340-EC01-4036-B03B-4703C1ED7B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3733800"/>
              <a:ext cx="815975" cy="379413"/>
            </a:xfrm>
            <a:custGeom>
              <a:avLst/>
              <a:gdLst>
                <a:gd name="T0" fmla="*/ 308 w 308"/>
                <a:gd name="T1" fmla="*/ 136 h 143"/>
                <a:gd name="T2" fmla="*/ 294 w 308"/>
                <a:gd name="T3" fmla="*/ 143 h 143"/>
                <a:gd name="T4" fmla="*/ 14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4 w 308"/>
                <a:gd name="T11" fmla="*/ 0 h 143"/>
                <a:gd name="T12" fmla="*/ 294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7" name="Freeform 27">
              <a:extLst>
                <a:ext uri="{FF2B5EF4-FFF2-40B4-BE49-F238E27FC236}">
                  <a16:creationId xmlns:a16="http://schemas.microsoft.com/office/drawing/2014/main" id="{F2B8D980-9442-4FCB-BD10-185D1A79EAF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3268663"/>
              <a:ext cx="817562" cy="377825"/>
            </a:xfrm>
            <a:custGeom>
              <a:avLst/>
              <a:gdLst>
                <a:gd name="T0" fmla="*/ 308 w 308"/>
                <a:gd name="T1" fmla="*/ 136 h 142"/>
                <a:gd name="T2" fmla="*/ 295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5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7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8" name="Freeform 28">
              <a:extLst>
                <a:ext uri="{FF2B5EF4-FFF2-40B4-BE49-F238E27FC236}">
                  <a16:creationId xmlns:a16="http://schemas.microsoft.com/office/drawing/2014/main" id="{85911E16-34EC-4BE8-A277-08F4B1A67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150" y="3733800"/>
              <a:ext cx="817562" cy="379413"/>
            </a:xfrm>
            <a:custGeom>
              <a:avLst/>
              <a:gdLst>
                <a:gd name="T0" fmla="*/ 308 w 308"/>
                <a:gd name="T1" fmla="*/ 136 h 143"/>
                <a:gd name="T2" fmla="*/ 294 w 308"/>
                <a:gd name="T3" fmla="*/ 143 h 143"/>
                <a:gd name="T4" fmla="*/ 13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3 w 308"/>
                <a:gd name="T11" fmla="*/ 0 h 143"/>
                <a:gd name="T12" fmla="*/ 294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3" y="143"/>
                    <a:pt x="13" y="143"/>
                    <a:pt x="13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9" name="Freeform 29">
              <a:extLst>
                <a:ext uri="{FF2B5EF4-FFF2-40B4-BE49-F238E27FC236}">
                  <a16:creationId xmlns:a16="http://schemas.microsoft.com/office/drawing/2014/main" id="{4F1A3DF0-A097-4B67-968F-B60672337A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375" y="5483225"/>
              <a:ext cx="379412" cy="379413"/>
            </a:xfrm>
            <a:custGeom>
              <a:avLst/>
              <a:gdLst>
                <a:gd name="T0" fmla="*/ 143 w 143"/>
                <a:gd name="T1" fmla="*/ 137 h 143"/>
                <a:gd name="T2" fmla="*/ 137 w 143"/>
                <a:gd name="T3" fmla="*/ 143 h 143"/>
                <a:gd name="T4" fmla="*/ 6 w 143"/>
                <a:gd name="T5" fmla="*/ 143 h 143"/>
                <a:gd name="T6" fmla="*/ 0 w 143"/>
                <a:gd name="T7" fmla="*/ 137 h 143"/>
                <a:gd name="T8" fmla="*/ 0 w 143"/>
                <a:gd name="T9" fmla="*/ 6 h 143"/>
                <a:gd name="T10" fmla="*/ 6 w 143"/>
                <a:gd name="T11" fmla="*/ 0 h 143"/>
                <a:gd name="T12" fmla="*/ 137 w 143"/>
                <a:gd name="T13" fmla="*/ 0 h 143"/>
                <a:gd name="T14" fmla="*/ 143 w 143"/>
                <a:gd name="T15" fmla="*/ 6 h 143"/>
                <a:gd name="T16" fmla="*/ 143 w 143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3">
                  <a:moveTo>
                    <a:pt x="143" y="137"/>
                  </a:moveTo>
                  <a:cubicBezTo>
                    <a:pt x="143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2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7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50" name="Freeform 30">
              <a:extLst>
                <a:ext uri="{FF2B5EF4-FFF2-40B4-BE49-F238E27FC236}">
                  <a16:creationId xmlns:a16="http://schemas.microsoft.com/office/drawing/2014/main" id="{B462CC04-E75E-484C-80CB-C323F951C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8575" y="4614863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1" name="Freeform 31">
              <a:extLst>
                <a:ext uri="{FF2B5EF4-FFF2-40B4-BE49-F238E27FC236}">
                  <a16:creationId xmlns:a16="http://schemas.microsoft.com/office/drawing/2014/main" id="{8ED94519-1B51-4A42-B79F-0508C1ACE8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4663" y="4614863"/>
              <a:ext cx="379412" cy="788988"/>
            </a:xfrm>
            <a:custGeom>
              <a:avLst/>
              <a:gdLst>
                <a:gd name="T0" fmla="*/ 143 w 143"/>
                <a:gd name="T1" fmla="*/ 284 h 297"/>
                <a:gd name="T2" fmla="*/ 137 w 143"/>
                <a:gd name="T3" fmla="*/ 297 h 297"/>
                <a:gd name="T4" fmla="*/ 6 w 143"/>
                <a:gd name="T5" fmla="*/ 297 h 297"/>
                <a:gd name="T6" fmla="*/ 0 w 143"/>
                <a:gd name="T7" fmla="*/ 284 h 297"/>
                <a:gd name="T8" fmla="*/ 0 w 143"/>
                <a:gd name="T9" fmla="*/ 13 h 297"/>
                <a:gd name="T10" fmla="*/ 6 w 143"/>
                <a:gd name="T11" fmla="*/ 0 h 297"/>
                <a:gd name="T12" fmla="*/ 137 w 143"/>
                <a:gd name="T13" fmla="*/ 0 h 297"/>
                <a:gd name="T14" fmla="*/ 143 w 143"/>
                <a:gd name="T15" fmla="*/ 13 h 297"/>
                <a:gd name="T16" fmla="*/ 143 w 143"/>
                <a:gd name="T17" fmla="*/ 28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297">
                  <a:moveTo>
                    <a:pt x="143" y="284"/>
                  </a:moveTo>
                  <a:cubicBezTo>
                    <a:pt x="143" y="292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2" y="297"/>
                    <a:pt x="0" y="292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6"/>
                    <a:pt x="143" y="13"/>
                  </a:cubicBezTo>
                  <a:lnTo>
                    <a:pt x="143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2" name="Freeform 32">
              <a:extLst>
                <a:ext uri="{FF2B5EF4-FFF2-40B4-BE49-F238E27FC236}">
                  <a16:creationId xmlns:a16="http://schemas.microsoft.com/office/drawing/2014/main" id="{D7A6CF31-BF6F-4671-9FAA-721289DFA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2138" y="4184650"/>
              <a:ext cx="382587" cy="788988"/>
            </a:xfrm>
            <a:custGeom>
              <a:avLst/>
              <a:gdLst>
                <a:gd name="T0" fmla="*/ 144 w 144"/>
                <a:gd name="T1" fmla="*/ 284 h 297"/>
                <a:gd name="T2" fmla="*/ 137 w 144"/>
                <a:gd name="T3" fmla="*/ 297 h 297"/>
                <a:gd name="T4" fmla="*/ 6 w 144"/>
                <a:gd name="T5" fmla="*/ 297 h 297"/>
                <a:gd name="T6" fmla="*/ 0 w 144"/>
                <a:gd name="T7" fmla="*/ 284 h 297"/>
                <a:gd name="T8" fmla="*/ 0 w 144"/>
                <a:gd name="T9" fmla="*/ 13 h 297"/>
                <a:gd name="T10" fmla="*/ 6 w 144"/>
                <a:gd name="T11" fmla="*/ 0 h 297"/>
                <a:gd name="T12" fmla="*/ 137 w 144"/>
                <a:gd name="T13" fmla="*/ 0 h 297"/>
                <a:gd name="T14" fmla="*/ 144 w 144"/>
                <a:gd name="T15" fmla="*/ 13 h 297"/>
                <a:gd name="T16" fmla="*/ 144 w 144"/>
                <a:gd name="T17" fmla="*/ 28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297">
                  <a:moveTo>
                    <a:pt x="144" y="284"/>
                  </a:moveTo>
                  <a:cubicBezTo>
                    <a:pt x="144" y="291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3" y="297"/>
                    <a:pt x="0" y="291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6"/>
                    <a:pt x="144" y="13"/>
                  </a:cubicBezTo>
                  <a:lnTo>
                    <a:pt x="144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3" name="Freeform 33">
              <a:extLst>
                <a:ext uri="{FF2B5EF4-FFF2-40B4-BE49-F238E27FC236}">
                  <a16:creationId xmlns:a16="http://schemas.microsoft.com/office/drawing/2014/main" id="{4DA6197D-968E-4547-B4DD-9D32DA530C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325" y="3697288"/>
              <a:ext cx="381000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7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7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4" name="Freeform 34">
              <a:extLst>
                <a:ext uri="{FF2B5EF4-FFF2-40B4-BE49-F238E27FC236}">
                  <a16:creationId xmlns:a16="http://schemas.microsoft.com/office/drawing/2014/main" id="{D3C9F0CA-4BAA-47B4-BA79-3D34FDDB30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375" y="4181475"/>
              <a:ext cx="379412" cy="377825"/>
            </a:xfrm>
            <a:custGeom>
              <a:avLst/>
              <a:gdLst>
                <a:gd name="T0" fmla="*/ 143 w 143"/>
                <a:gd name="T1" fmla="*/ 136 h 142"/>
                <a:gd name="T2" fmla="*/ 137 w 143"/>
                <a:gd name="T3" fmla="*/ 142 h 142"/>
                <a:gd name="T4" fmla="*/ 6 w 143"/>
                <a:gd name="T5" fmla="*/ 142 h 142"/>
                <a:gd name="T6" fmla="*/ 0 w 143"/>
                <a:gd name="T7" fmla="*/ 136 h 142"/>
                <a:gd name="T8" fmla="*/ 0 w 143"/>
                <a:gd name="T9" fmla="*/ 6 h 142"/>
                <a:gd name="T10" fmla="*/ 6 w 143"/>
                <a:gd name="T11" fmla="*/ 0 h 142"/>
                <a:gd name="T12" fmla="*/ 137 w 143"/>
                <a:gd name="T13" fmla="*/ 0 h 142"/>
                <a:gd name="T14" fmla="*/ 143 w 143"/>
                <a:gd name="T15" fmla="*/ 6 h 142"/>
                <a:gd name="T16" fmla="*/ 143 w 143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2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55" name="Freeform 35">
              <a:extLst>
                <a:ext uri="{FF2B5EF4-FFF2-40B4-BE49-F238E27FC236}">
                  <a16:creationId xmlns:a16="http://schemas.microsoft.com/office/drawing/2014/main" id="{C0926FC1-276C-4B39-9A3A-523A862341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1976438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6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6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6" name="Freeform 36">
              <a:extLst>
                <a:ext uri="{FF2B5EF4-FFF2-40B4-BE49-F238E27FC236}">
                  <a16:creationId xmlns:a16="http://schemas.microsoft.com/office/drawing/2014/main" id="{26C9039D-D265-4917-95DD-DBE0AED5E3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5425" y="3268663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7" name="Freeform 37">
              <a:extLst>
                <a:ext uri="{FF2B5EF4-FFF2-40B4-BE49-F238E27FC236}">
                  <a16:creationId xmlns:a16="http://schemas.microsoft.com/office/drawing/2014/main" id="{F51D5F3D-71A7-4CB3-8A2A-62FBC16ECD3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3268663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6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6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8" name="Freeform 38">
              <a:extLst>
                <a:ext uri="{FF2B5EF4-FFF2-40B4-BE49-F238E27FC236}">
                  <a16:creationId xmlns:a16="http://schemas.microsoft.com/office/drawing/2014/main" id="{463A32C7-479A-4B51-BAB3-AA5F8904332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3268663"/>
              <a:ext cx="379412" cy="377825"/>
            </a:xfrm>
            <a:custGeom>
              <a:avLst/>
              <a:gdLst>
                <a:gd name="T0" fmla="*/ 143 w 143"/>
                <a:gd name="T1" fmla="*/ 136 h 142"/>
                <a:gd name="T2" fmla="*/ 137 w 143"/>
                <a:gd name="T3" fmla="*/ 142 h 142"/>
                <a:gd name="T4" fmla="*/ 6 w 143"/>
                <a:gd name="T5" fmla="*/ 142 h 142"/>
                <a:gd name="T6" fmla="*/ 0 w 143"/>
                <a:gd name="T7" fmla="*/ 136 h 142"/>
                <a:gd name="T8" fmla="*/ 0 w 143"/>
                <a:gd name="T9" fmla="*/ 6 h 142"/>
                <a:gd name="T10" fmla="*/ 6 w 143"/>
                <a:gd name="T11" fmla="*/ 0 h 142"/>
                <a:gd name="T12" fmla="*/ 137 w 143"/>
                <a:gd name="T13" fmla="*/ 0 h 142"/>
                <a:gd name="T14" fmla="*/ 143 w 143"/>
                <a:gd name="T15" fmla="*/ 6 h 142"/>
                <a:gd name="T16" fmla="*/ 143 w 143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2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9" name="Freeform 39">
              <a:extLst>
                <a:ext uri="{FF2B5EF4-FFF2-40B4-BE49-F238E27FC236}">
                  <a16:creationId xmlns:a16="http://schemas.microsoft.com/office/drawing/2014/main" id="{258DD1E4-D60D-4DEF-A219-EB7C38A972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5675" y="3733800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0" name="Freeform 40">
              <a:extLst>
                <a:ext uri="{FF2B5EF4-FFF2-40B4-BE49-F238E27FC236}">
                  <a16:creationId xmlns:a16="http://schemas.microsoft.com/office/drawing/2014/main" id="{870D3001-83D2-4DC2-8FDD-208F7BE65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0488" y="1562100"/>
              <a:ext cx="1230312" cy="1643063"/>
            </a:xfrm>
            <a:custGeom>
              <a:avLst/>
              <a:gdLst>
                <a:gd name="T0" fmla="*/ 464 w 464"/>
                <a:gd name="T1" fmla="*/ 592 h 619"/>
                <a:gd name="T2" fmla="*/ 443 w 464"/>
                <a:gd name="T3" fmla="*/ 619 h 619"/>
                <a:gd name="T4" fmla="*/ 21 w 464"/>
                <a:gd name="T5" fmla="*/ 619 h 619"/>
                <a:gd name="T6" fmla="*/ 0 w 464"/>
                <a:gd name="T7" fmla="*/ 592 h 619"/>
                <a:gd name="T8" fmla="*/ 0 w 464"/>
                <a:gd name="T9" fmla="*/ 28 h 619"/>
                <a:gd name="T10" fmla="*/ 21 w 464"/>
                <a:gd name="T11" fmla="*/ 0 h 619"/>
                <a:gd name="T12" fmla="*/ 443 w 464"/>
                <a:gd name="T13" fmla="*/ 0 h 619"/>
                <a:gd name="T14" fmla="*/ 464 w 464"/>
                <a:gd name="T15" fmla="*/ 28 h 619"/>
                <a:gd name="T16" fmla="*/ 464 w 464"/>
                <a:gd name="T17" fmla="*/ 592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4" h="619">
                  <a:moveTo>
                    <a:pt x="464" y="592"/>
                  </a:moveTo>
                  <a:cubicBezTo>
                    <a:pt x="464" y="607"/>
                    <a:pt x="454" y="619"/>
                    <a:pt x="443" y="619"/>
                  </a:cubicBezTo>
                  <a:cubicBezTo>
                    <a:pt x="21" y="619"/>
                    <a:pt x="21" y="619"/>
                    <a:pt x="21" y="619"/>
                  </a:cubicBezTo>
                  <a:cubicBezTo>
                    <a:pt x="9" y="619"/>
                    <a:pt x="0" y="607"/>
                    <a:pt x="0" y="592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2"/>
                    <a:pt x="9" y="0"/>
                    <a:pt x="21" y="0"/>
                  </a:cubicBezTo>
                  <a:cubicBezTo>
                    <a:pt x="443" y="0"/>
                    <a:pt x="443" y="0"/>
                    <a:pt x="443" y="0"/>
                  </a:cubicBezTo>
                  <a:cubicBezTo>
                    <a:pt x="454" y="0"/>
                    <a:pt x="464" y="12"/>
                    <a:pt x="464" y="28"/>
                  </a:cubicBezTo>
                  <a:lnTo>
                    <a:pt x="464" y="59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1" name="Freeform 41">
              <a:extLst>
                <a:ext uri="{FF2B5EF4-FFF2-40B4-BE49-F238E27FC236}">
                  <a16:creationId xmlns:a16="http://schemas.microsoft.com/office/drawing/2014/main" id="{F49E952E-8D94-4BFD-B940-69187D07D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3763" y="4625975"/>
              <a:ext cx="835025" cy="777875"/>
            </a:xfrm>
            <a:custGeom>
              <a:avLst/>
              <a:gdLst>
                <a:gd name="T0" fmla="*/ 315 w 315"/>
                <a:gd name="T1" fmla="*/ 280 h 293"/>
                <a:gd name="T2" fmla="*/ 301 w 315"/>
                <a:gd name="T3" fmla="*/ 293 h 293"/>
                <a:gd name="T4" fmla="*/ 14 w 315"/>
                <a:gd name="T5" fmla="*/ 293 h 293"/>
                <a:gd name="T6" fmla="*/ 0 w 315"/>
                <a:gd name="T7" fmla="*/ 280 h 293"/>
                <a:gd name="T8" fmla="*/ 0 w 315"/>
                <a:gd name="T9" fmla="*/ 13 h 293"/>
                <a:gd name="T10" fmla="*/ 14 w 315"/>
                <a:gd name="T11" fmla="*/ 0 h 293"/>
                <a:gd name="T12" fmla="*/ 301 w 315"/>
                <a:gd name="T13" fmla="*/ 0 h 293"/>
                <a:gd name="T14" fmla="*/ 315 w 315"/>
                <a:gd name="T15" fmla="*/ 13 h 293"/>
                <a:gd name="T16" fmla="*/ 315 w 315"/>
                <a:gd name="T17" fmla="*/ 28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5" h="293">
                  <a:moveTo>
                    <a:pt x="315" y="280"/>
                  </a:moveTo>
                  <a:cubicBezTo>
                    <a:pt x="315" y="288"/>
                    <a:pt x="309" y="293"/>
                    <a:pt x="301" y="293"/>
                  </a:cubicBezTo>
                  <a:cubicBezTo>
                    <a:pt x="14" y="293"/>
                    <a:pt x="14" y="293"/>
                    <a:pt x="14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301" y="0"/>
                    <a:pt x="301" y="0"/>
                    <a:pt x="301" y="0"/>
                  </a:cubicBezTo>
                  <a:cubicBezTo>
                    <a:pt x="309" y="0"/>
                    <a:pt x="315" y="6"/>
                    <a:pt x="315" y="13"/>
                  </a:cubicBezTo>
                  <a:lnTo>
                    <a:pt x="31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2" name="Freeform 42">
              <a:extLst>
                <a:ext uri="{FF2B5EF4-FFF2-40B4-BE49-F238E27FC236}">
                  <a16:creationId xmlns:a16="http://schemas.microsoft.com/office/drawing/2014/main" id="{1E5CC48C-A6AF-4347-B4A4-ABAE741FE4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5068888"/>
              <a:ext cx="817562" cy="779463"/>
            </a:xfrm>
            <a:custGeom>
              <a:avLst/>
              <a:gdLst>
                <a:gd name="T0" fmla="*/ 308 w 308"/>
                <a:gd name="T1" fmla="*/ 281 h 294"/>
                <a:gd name="T2" fmla="*/ 294 w 308"/>
                <a:gd name="T3" fmla="*/ 294 h 294"/>
                <a:gd name="T4" fmla="*/ 14 w 308"/>
                <a:gd name="T5" fmla="*/ 294 h 294"/>
                <a:gd name="T6" fmla="*/ 0 w 308"/>
                <a:gd name="T7" fmla="*/ 281 h 294"/>
                <a:gd name="T8" fmla="*/ 0 w 308"/>
                <a:gd name="T9" fmla="*/ 13 h 294"/>
                <a:gd name="T10" fmla="*/ 14 w 308"/>
                <a:gd name="T11" fmla="*/ 0 h 294"/>
                <a:gd name="T12" fmla="*/ 294 w 308"/>
                <a:gd name="T13" fmla="*/ 0 h 294"/>
                <a:gd name="T14" fmla="*/ 308 w 308"/>
                <a:gd name="T15" fmla="*/ 13 h 294"/>
                <a:gd name="T16" fmla="*/ 308 w 308"/>
                <a:gd name="T17" fmla="*/ 281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4">
                  <a:moveTo>
                    <a:pt x="308" y="281"/>
                  </a:moveTo>
                  <a:cubicBezTo>
                    <a:pt x="308" y="288"/>
                    <a:pt x="302" y="294"/>
                    <a:pt x="294" y="294"/>
                  </a:cubicBezTo>
                  <a:cubicBezTo>
                    <a:pt x="14" y="294"/>
                    <a:pt x="14" y="294"/>
                    <a:pt x="14" y="294"/>
                  </a:cubicBezTo>
                  <a:cubicBezTo>
                    <a:pt x="6" y="294"/>
                    <a:pt x="0" y="288"/>
                    <a:pt x="0" y="28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1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3" name="Freeform 43">
              <a:extLst>
                <a:ext uri="{FF2B5EF4-FFF2-40B4-BE49-F238E27FC236}">
                  <a16:creationId xmlns:a16="http://schemas.microsoft.com/office/drawing/2014/main" id="{9FE3AAA6-983C-40A9-8F1C-B812655D69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7313" y="3316288"/>
              <a:ext cx="809625" cy="777875"/>
            </a:xfrm>
            <a:custGeom>
              <a:avLst/>
              <a:gdLst>
                <a:gd name="T0" fmla="*/ 305 w 305"/>
                <a:gd name="T1" fmla="*/ 280 h 293"/>
                <a:gd name="T2" fmla="*/ 291 w 305"/>
                <a:gd name="T3" fmla="*/ 293 h 293"/>
                <a:gd name="T4" fmla="*/ 13 w 305"/>
                <a:gd name="T5" fmla="*/ 293 h 293"/>
                <a:gd name="T6" fmla="*/ 0 w 305"/>
                <a:gd name="T7" fmla="*/ 280 h 293"/>
                <a:gd name="T8" fmla="*/ 0 w 305"/>
                <a:gd name="T9" fmla="*/ 13 h 293"/>
                <a:gd name="T10" fmla="*/ 13 w 305"/>
                <a:gd name="T11" fmla="*/ 0 h 293"/>
                <a:gd name="T12" fmla="*/ 291 w 305"/>
                <a:gd name="T13" fmla="*/ 0 h 293"/>
                <a:gd name="T14" fmla="*/ 305 w 305"/>
                <a:gd name="T15" fmla="*/ 13 h 293"/>
                <a:gd name="T16" fmla="*/ 305 w 305"/>
                <a:gd name="T17" fmla="*/ 28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5" h="293">
                  <a:moveTo>
                    <a:pt x="305" y="280"/>
                  </a:moveTo>
                  <a:cubicBezTo>
                    <a:pt x="305" y="288"/>
                    <a:pt x="299" y="293"/>
                    <a:pt x="291" y="293"/>
                  </a:cubicBezTo>
                  <a:cubicBezTo>
                    <a:pt x="13" y="293"/>
                    <a:pt x="13" y="293"/>
                    <a:pt x="13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1" y="0"/>
                    <a:pt x="291" y="0"/>
                    <a:pt x="291" y="0"/>
                  </a:cubicBezTo>
                  <a:cubicBezTo>
                    <a:pt x="299" y="0"/>
                    <a:pt x="305" y="6"/>
                    <a:pt x="305" y="13"/>
                  </a:cubicBezTo>
                  <a:lnTo>
                    <a:pt x="30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4" name="Freeform 44">
              <a:extLst>
                <a:ext uri="{FF2B5EF4-FFF2-40B4-BE49-F238E27FC236}">
                  <a16:creationId xmlns:a16="http://schemas.microsoft.com/office/drawing/2014/main" id="{CCC666AD-2635-48AC-BB69-17CED0467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703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5" name="Freeform 45">
              <a:extLst>
                <a:ext uri="{FF2B5EF4-FFF2-40B4-BE49-F238E27FC236}">
                  <a16:creationId xmlns:a16="http://schemas.microsoft.com/office/drawing/2014/main" id="{AEE195D8-6357-4095-AA8D-2A2694C128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6850" y="2419350"/>
              <a:ext cx="801687" cy="1200150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4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4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6" name="Freeform 46">
              <a:extLst>
                <a:ext uri="{FF2B5EF4-FFF2-40B4-BE49-F238E27FC236}">
                  <a16:creationId xmlns:a16="http://schemas.microsoft.com/office/drawing/2014/main" id="{18BB957F-1EE8-4FF0-85A8-5227C4852F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4206875"/>
              <a:ext cx="1223962" cy="766763"/>
            </a:xfrm>
            <a:custGeom>
              <a:avLst/>
              <a:gdLst>
                <a:gd name="T0" fmla="*/ 461 w 461"/>
                <a:gd name="T1" fmla="*/ 276 h 289"/>
                <a:gd name="T2" fmla="*/ 441 w 461"/>
                <a:gd name="T3" fmla="*/ 289 h 289"/>
                <a:gd name="T4" fmla="*/ 20 w 461"/>
                <a:gd name="T5" fmla="*/ 289 h 289"/>
                <a:gd name="T6" fmla="*/ 0 w 461"/>
                <a:gd name="T7" fmla="*/ 276 h 289"/>
                <a:gd name="T8" fmla="*/ 0 w 461"/>
                <a:gd name="T9" fmla="*/ 13 h 289"/>
                <a:gd name="T10" fmla="*/ 20 w 461"/>
                <a:gd name="T11" fmla="*/ 0 h 289"/>
                <a:gd name="T12" fmla="*/ 441 w 461"/>
                <a:gd name="T13" fmla="*/ 0 h 289"/>
                <a:gd name="T14" fmla="*/ 461 w 461"/>
                <a:gd name="T15" fmla="*/ 13 h 289"/>
                <a:gd name="T16" fmla="*/ 461 w 461"/>
                <a:gd name="T17" fmla="*/ 276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1" h="289">
                  <a:moveTo>
                    <a:pt x="461" y="276"/>
                  </a:moveTo>
                  <a:cubicBezTo>
                    <a:pt x="461" y="283"/>
                    <a:pt x="452" y="289"/>
                    <a:pt x="441" y="289"/>
                  </a:cubicBezTo>
                  <a:cubicBezTo>
                    <a:pt x="20" y="289"/>
                    <a:pt x="20" y="289"/>
                    <a:pt x="20" y="289"/>
                  </a:cubicBezTo>
                  <a:cubicBezTo>
                    <a:pt x="9" y="289"/>
                    <a:pt x="0" y="283"/>
                    <a:pt x="0" y="276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9" y="0"/>
                    <a:pt x="20" y="0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52" y="0"/>
                    <a:pt x="461" y="6"/>
                    <a:pt x="461" y="13"/>
                  </a:cubicBezTo>
                  <a:lnTo>
                    <a:pt x="461" y="27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7" name="Freeform 47">
              <a:extLst>
                <a:ext uri="{FF2B5EF4-FFF2-40B4-BE49-F238E27FC236}">
                  <a16:creationId xmlns:a16="http://schemas.microsoft.com/office/drawing/2014/main" id="{CADECC54-B54F-467C-B5B0-1CE0E77A6E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2800" y="3322638"/>
              <a:ext cx="1716087" cy="1201738"/>
            </a:xfrm>
            <a:custGeom>
              <a:avLst/>
              <a:gdLst>
                <a:gd name="T0" fmla="*/ 647 w 647"/>
                <a:gd name="T1" fmla="*/ 433 h 453"/>
                <a:gd name="T2" fmla="*/ 618 w 647"/>
                <a:gd name="T3" fmla="*/ 453 h 453"/>
                <a:gd name="T4" fmla="*/ 29 w 647"/>
                <a:gd name="T5" fmla="*/ 453 h 453"/>
                <a:gd name="T6" fmla="*/ 0 w 647"/>
                <a:gd name="T7" fmla="*/ 433 h 453"/>
                <a:gd name="T8" fmla="*/ 0 w 647"/>
                <a:gd name="T9" fmla="*/ 20 h 453"/>
                <a:gd name="T10" fmla="*/ 29 w 647"/>
                <a:gd name="T11" fmla="*/ 0 h 453"/>
                <a:gd name="T12" fmla="*/ 618 w 647"/>
                <a:gd name="T13" fmla="*/ 0 h 453"/>
                <a:gd name="T14" fmla="*/ 647 w 647"/>
                <a:gd name="T15" fmla="*/ 20 h 453"/>
                <a:gd name="T16" fmla="*/ 647 w 647"/>
                <a:gd name="T17" fmla="*/ 433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7" h="453">
                  <a:moveTo>
                    <a:pt x="647" y="433"/>
                  </a:moveTo>
                  <a:cubicBezTo>
                    <a:pt x="647" y="444"/>
                    <a:pt x="634" y="453"/>
                    <a:pt x="618" y="453"/>
                  </a:cubicBezTo>
                  <a:cubicBezTo>
                    <a:pt x="29" y="453"/>
                    <a:pt x="29" y="453"/>
                    <a:pt x="29" y="453"/>
                  </a:cubicBezTo>
                  <a:cubicBezTo>
                    <a:pt x="13" y="453"/>
                    <a:pt x="0" y="444"/>
                    <a:pt x="0" y="43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13" y="0"/>
                    <a:pt x="29" y="0"/>
                  </a:cubicBezTo>
                  <a:cubicBezTo>
                    <a:pt x="618" y="0"/>
                    <a:pt x="618" y="0"/>
                    <a:pt x="618" y="0"/>
                  </a:cubicBezTo>
                  <a:cubicBezTo>
                    <a:pt x="634" y="0"/>
                    <a:pt x="647" y="9"/>
                    <a:pt x="647" y="20"/>
                  </a:cubicBezTo>
                  <a:lnTo>
                    <a:pt x="647" y="433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8" name="Freeform 48">
              <a:extLst>
                <a:ext uri="{FF2B5EF4-FFF2-40B4-BE49-F238E27FC236}">
                  <a16:creationId xmlns:a16="http://schemas.microsoft.com/office/drawing/2014/main" id="{180124DB-F2AE-47AC-981D-66F4BB1CB4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975" y="2014538"/>
              <a:ext cx="800100" cy="1209675"/>
            </a:xfrm>
            <a:custGeom>
              <a:avLst/>
              <a:gdLst>
                <a:gd name="T0" fmla="*/ 302 w 302"/>
                <a:gd name="T1" fmla="*/ 436 h 456"/>
                <a:gd name="T2" fmla="*/ 288 w 302"/>
                <a:gd name="T3" fmla="*/ 456 h 456"/>
                <a:gd name="T4" fmla="*/ 13 w 302"/>
                <a:gd name="T5" fmla="*/ 456 h 456"/>
                <a:gd name="T6" fmla="*/ 0 w 302"/>
                <a:gd name="T7" fmla="*/ 436 h 456"/>
                <a:gd name="T8" fmla="*/ 0 w 302"/>
                <a:gd name="T9" fmla="*/ 20 h 456"/>
                <a:gd name="T10" fmla="*/ 13 w 302"/>
                <a:gd name="T11" fmla="*/ 0 h 456"/>
                <a:gd name="T12" fmla="*/ 288 w 302"/>
                <a:gd name="T13" fmla="*/ 0 h 456"/>
                <a:gd name="T14" fmla="*/ 302 w 302"/>
                <a:gd name="T15" fmla="*/ 20 h 456"/>
                <a:gd name="T16" fmla="*/ 302 w 302"/>
                <a:gd name="T17" fmla="*/ 436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6">
                  <a:moveTo>
                    <a:pt x="302" y="436"/>
                  </a:moveTo>
                  <a:cubicBezTo>
                    <a:pt x="302" y="447"/>
                    <a:pt x="296" y="456"/>
                    <a:pt x="288" y="456"/>
                  </a:cubicBezTo>
                  <a:cubicBezTo>
                    <a:pt x="13" y="456"/>
                    <a:pt x="13" y="456"/>
                    <a:pt x="13" y="456"/>
                  </a:cubicBezTo>
                  <a:cubicBezTo>
                    <a:pt x="6" y="456"/>
                    <a:pt x="0" y="447"/>
                    <a:pt x="0" y="43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9" name="Rectangle 49">
              <a:extLst>
                <a:ext uri="{FF2B5EF4-FFF2-40B4-BE49-F238E27FC236}">
                  <a16:creationId xmlns:a16="http://schemas.microsoft.com/office/drawing/2014/main" id="{15F1DBC8-B663-4CB9-9B42-271E4CB935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4697" y="1984678"/>
              <a:ext cx="606005" cy="369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0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LOVE</a:t>
              </a:r>
              <a:endParaRPr kumimoji="0" lang="zh-CN" altLang="zh-CN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0" name="Rectangle 50">
              <a:extLst>
                <a:ext uri="{FF2B5EF4-FFF2-40B4-BE49-F238E27FC236}">
                  <a16:creationId xmlns:a16="http://schemas.microsoft.com/office/drawing/2014/main" id="{41E5E95D-8AE9-420E-ABD9-6F7DD481F1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300" y="1149350"/>
              <a:ext cx="138662" cy="425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300" dirty="0">
                  <a:solidFill>
                    <a:srgbClr val="FFFFFF"/>
                  </a:solidFill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1" name="Rectangle 51">
              <a:extLst>
                <a:ext uri="{FF2B5EF4-FFF2-40B4-BE49-F238E27FC236}">
                  <a16:creationId xmlns:a16="http://schemas.microsoft.com/office/drawing/2014/main" id="{66B708E3-0311-4D3D-AC73-EE47BD38C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300" y="3684587"/>
              <a:ext cx="14586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2" name="Rectangle 52">
              <a:extLst>
                <a:ext uri="{FF2B5EF4-FFF2-40B4-BE49-F238E27FC236}">
                  <a16:creationId xmlns:a16="http://schemas.microsoft.com/office/drawing/2014/main" id="{FBDF44F0-B975-4DBF-80DF-F60717F3BD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6125" y="1149350"/>
              <a:ext cx="260350" cy="425022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3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iCiel Cadena"/>
              </a:endParaRPr>
            </a:p>
          </p:txBody>
        </p:sp>
        <p:sp>
          <p:nvSpPr>
            <p:cNvPr id="73" name="Rectangle 53">
              <a:extLst>
                <a:ext uri="{FF2B5EF4-FFF2-40B4-BE49-F238E27FC236}">
                  <a16:creationId xmlns:a16="http://schemas.microsoft.com/office/drawing/2014/main" id="{1FB81681-A380-4158-9AF9-F7EFD2BDCA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6213" y="5449888"/>
              <a:ext cx="14586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4" name="Rectangle 54">
              <a:extLst>
                <a:ext uri="{FF2B5EF4-FFF2-40B4-BE49-F238E27FC236}">
                  <a16:creationId xmlns:a16="http://schemas.microsoft.com/office/drawing/2014/main" id="{2FA22E07-C71A-482B-9422-81D404CC81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36353" y="3302375"/>
              <a:ext cx="600963" cy="33262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PIRCE</a:t>
              </a:r>
              <a:endParaRPr kumimoji="0" lang="zh-CN" altLang="zh-CN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iCiel Cadena"/>
              </a:endParaRPr>
            </a:p>
          </p:txBody>
        </p:sp>
        <p:sp>
          <p:nvSpPr>
            <p:cNvPr id="75" name="Rectangle 55">
              <a:extLst>
                <a:ext uri="{FF2B5EF4-FFF2-40B4-BE49-F238E27FC236}">
                  <a16:creationId xmlns:a16="http://schemas.microsoft.com/office/drawing/2014/main" id="{F4994BDB-0663-453D-8693-5509DC8D4A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3774" y="3275013"/>
              <a:ext cx="217897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G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6" name="Rectangle 56">
              <a:extLst>
                <a:ext uri="{FF2B5EF4-FFF2-40B4-BE49-F238E27FC236}">
                  <a16:creationId xmlns:a16="http://schemas.microsoft.com/office/drawing/2014/main" id="{9A64F0FB-6F84-4FFF-9CB8-EAFD443A43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3774" y="3709988"/>
              <a:ext cx="158470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S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7" name="Rectangle 57">
              <a:extLst>
                <a:ext uri="{FF2B5EF4-FFF2-40B4-BE49-F238E27FC236}">
                  <a16:creationId xmlns:a16="http://schemas.microsoft.com/office/drawing/2014/main" id="{E4C505D5-C5ED-434D-8653-EE649CADCB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5463" y="4602163"/>
              <a:ext cx="16927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T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8" name="Rectangle 58">
              <a:extLst>
                <a:ext uri="{FF2B5EF4-FFF2-40B4-BE49-F238E27FC236}">
                  <a16:creationId xmlns:a16="http://schemas.microsoft.com/office/drawing/2014/main" id="{DEFF40AE-ED0F-4466-ABCE-E566165508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5463" y="4948238"/>
              <a:ext cx="21609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H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</p:grpSp>
      <p:sp>
        <p:nvSpPr>
          <p:cNvPr id="79" name="Rectangle 78"/>
          <p:cNvSpPr/>
          <p:nvPr/>
        </p:nvSpPr>
        <p:spPr>
          <a:xfrm>
            <a:off x="966943" y="1842312"/>
            <a:ext cx="10352513" cy="156966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THẦY CÔ GIÁO </a:t>
            </a:r>
          </a:p>
          <a:p>
            <a:pPr algn="ctr"/>
            <a:r>
              <a:rPr lang="en-US" sz="48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CÁC EM HỌC SINH SỨC KHỎE</a:t>
            </a:r>
            <a:endParaRPr lang="en-US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3" name="图片 14">
            <a:extLst>
              <a:ext uri="{FF2B5EF4-FFF2-40B4-BE49-F238E27FC236}">
                <a16:creationId xmlns:a16="http://schemas.microsoft.com/office/drawing/2014/main" id="{24C4C1C4-43C3-40EE-887E-6B37C3452A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87" y="4174670"/>
            <a:ext cx="4084635" cy="2041582"/>
          </a:xfrm>
          <a:prstGeom prst="rect">
            <a:avLst/>
          </a:prstGeom>
        </p:spPr>
      </p:pic>
      <p:pic>
        <p:nvPicPr>
          <p:cNvPr id="84" name="图片 6">
            <a:extLst>
              <a:ext uri="{FF2B5EF4-FFF2-40B4-BE49-F238E27FC236}">
                <a16:creationId xmlns:a16="http://schemas.microsoft.com/office/drawing/2014/main" id="{D55673E8-2FB0-4E85-B254-56C877C27F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63874" y="-342891"/>
            <a:ext cx="2162083" cy="2588323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455FD439-5FAE-466A-BBF5-241AE611D1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559" y="2458656"/>
            <a:ext cx="589731" cy="5206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0EF7D8-2F5D-6DD0-C2AF-F8B9666600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719943" cy="684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94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463C93-60DA-6405-13E6-DC787A7AE5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DE948A-9E6D-5B5A-E15D-665104286DB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1227" y="1670725"/>
            <a:ext cx="6794500" cy="435133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300" b="1" i="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vi-VN" sz="23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thư mục</a:t>
            </a:r>
            <a:r>
              <a:rPr lang="vi-VN" sz="2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2300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0">
              <a:lnSpc>
                <a:spcPct val="100000"/>
              </a:lnSpc>
              <a:buNone/>
            </a:pPr>
            <a:r>
              <a:rPr lang="vi-VN" sz="2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Bước 1: </a:t>
            </a:r>
            <a:r>
              <a:rPr lang="en-US" sz="2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Trong </a:t>
            </a:r>
            <a:r>
              <a:rPr lang="en-US" sz="2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khung</a:t>
            </a:r>
            <a:r>
              <a:rPr lang="en-US" sz="2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2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2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sổ</a:t>
            </a:r>
            <a:r>
              <a:rPr lang="en-US" sz="2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This PC, </a:t>
            </a:r>
            <a:r>
              <a:rPr lang="en-US" sz="2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nháy</a:t>
            </a:r>
            <a:r>
              <a:rPr lang="en-US" sz="2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r>
              <a:rPr lang="en-US" sz="2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ổ </a:t>
            </a:r>
            <a:r>
              <a:rPr lang="en-US" sz="2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đĩa</a:t>
            </a:r>
            <a:r>
              <a:rPr lang="en-US" sz="2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</a:t>
            </a:r>
          </a:p>
          <a:p>
            <a:pPr marL="355600" indent="0">
              <a:lnSpc>
                <a:spcPct val="100000"/>
              </a:lnSpc>
              <a:buNone/>
            </a:pPr>
            <a:r>
              <a:rPr lang="vi-VN" sz="2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Bước 2: </a:t>
            </a:r>
            <a:r>
              <a:rPr lang="en-US" sz="2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Trong </a:t>
            </a:r>
            <a:r>
              <a:rPr lang="en-US" sz="2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dải</a:t>
            </a:r>
            <a:r>
              <a:rPr lang="en-US" sz="2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2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Home, </a:t>
            </a:r>
            <a:r>
              <a:rPr lang="en-US" sz="2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2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New Folder </a:t>
            </a:r>
          </a:p>
          <a:p>
            <a:pPr marL="355600" indent="0">
              <a:lnSpc>
                <a:spcPct val="100000"/>
              </a:lnSpc>
              <a:buNone/>
            </a:pPr>
            <a:r>
              <a:rPr lang="en-US" sz="23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23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Gõ</a:t>
            </a:r>
            <a:r>
              <a:rPr lang="en-US" sz="2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2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2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3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nhấn</a:t>
            </a:r>
            <a:r>
              <a:rPr lang="en-US" sz="2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phím</a:t>
            </a:r>
            <a:r>
              <a:rPr lang="en-US" sz="2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Enter </a:t>
            </a:r>
            <a:r>
              <a:rPr lang="en-US" sz="23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thúc</a:t>
            </a:r>
            <a:r>
              <a:rPr lang="en-US" sz="2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300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BF1617-0A32-2F7A-D122-0A369E4A90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852743" cy="7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549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642839"/>
            <a:ext cx="12192000" cy="6215161"/>
            <a:chOff x="0" y="0"/>
            <a:chExt cx="4559276" cy="247919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76" cy="2479195"/>
            </a:xfrm>
            <a:custGeom>
              <a:avLst/>
              <a:gdLst/>
              <a:ahLst/>
              <a:cxnLst/>
              <a:rect l="l" t="t" r="r" b="b"/>
              <a:pathLst>
                <a:path w="4559276" h="2479195">
                  <a:moveTo>
                    <a:pt x="0" y="0"/>
                  </a:moveTo>
                  <a:lnTo>
                    <a:pt x="4559276" y="0"/>
                  </a:lnTo>
                  <a:lnTo>
                    <a:pt x="4559276" y="2479195"/>
                  </a:lnTo>
                  <a:lnTo>
                    <a:pt x="0" y="2479195"/>
                  </a:lnTo>
                  <a:close/>
                </a:path>
              </a:pathLst>
            </a:custGeom>
            <a:solidFill>
              <a:srgbClr val="DC975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76" cy="251729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279"/>
                </a:lnSpc>
              </a:pPr>
              <a:endParaRPr sz="1200"/>
            </a:p>
          </p:txBody>
        </p:sp>
      </p:grpSp>
      <p:sp>
        <p:nvSpPr>
          <p:cNvPr id="5" name="Freeform 5"/>
          <p:cNvSpPr/>
          <p:nvPr/>
        </p:nvSpPr>
        <p:spPr>
          <a:xfrm rot="-5400000">
            <a:off x="7163001" y="1840430"/>
            <a:ext cx="6226592" cy="3831410"/>
          </a:xfrm>
          <a:custGeom>
            <a:avLst/>
            <a:gdLst/>
            <a:ahLst/>
            <a:cxnLst/>
            <a:rect l="l" t="t" r="r" b="b"/>
            <a:pathLst>
              <a:path w="9413194" h="5224323">
                <a:moveTo>
                  <a:pt x="0" y="0"/>
                </a:moveTo>
                <a:lnTo>
                  <a:pt x="9413194" y="0"/>
                </a:lnTo>
                <a:lnTo>
                  <a:pt x="9413194" y="5224322"/>
                </a:lnTo>
                <a:lnTo>
                  <a:pt x="0" y="52243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B39647D-1A1D-6708-F924-B45D3A84BD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" y="0"/>
            <a:ext cx="1849449" cy="631408"/>
          </a:xfrm>
          <a:prstGeom prst="rect">
            <a:avLst/>
          </a:prstGeom>
        </p:spPr>
      </p:pic>
      <p:pic>
        <p:nvPicPr>
          <p:cNvPr id="16" name="1">
            <a:hlinkClick r:id="" action="ppaction://media"/>
            <a:extLst>
              <a:ext uri="{FF2B5EF4-FFF2-40B4-BE49-F238E27FC236}">
                <a16:creationId xmlns:a16="http://schemas.microsoft.com/office/drawing/2014/main" id="{D533487B-9C6F-15CA-F687-66402EC9DF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06693" y="2254862"/>
            <a:ext cx="3285308" cy="41783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C3F3BA-5DD1-B3E3-38D7-D2200669ECC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682" y="2254862"/>
            <a:ext cx="5949228" cy="33995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883EA9-1C6F-1E3C-D1AF-60AED3BC49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D39405-D932-CAAF-57AD-7650064512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1227" y="1670725"/>
            <a:ext cx="6794500" cy="435133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3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2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2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vi-VN" sz="2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2300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0">
              <a:lnSpc>
                <a:spcPct val="100000"/>
              </a:lnSpc>
              <a:buNone/>
            </a:pPr>
            <a:r>
              <a:rPr lang="vi-VN" sz="2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Bước 1: </a:t>
            </a:r>
            <a:r>
              <a:rPr lang="en-US" sz="2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Nháy</a:t>
            </a:r>
            <a:r>
              <a:rPr lang="en-US" sz="2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r>
              <a:rPr lang="en-US" sz="2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2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2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2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endParaRPr lang="en-US" sz="2300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0">
              <a:lnSpc>
                <a:spcPct val="100000"/>
              </a:lnSpc>
              <a:buNone/>
            </a:pPr>
            <a:r>
              <a:rPr lang="vi-VN" sz="2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Bước 2: </a:t>
            </a:r>
            <a:r>
              <a:rPr lang="en-US" sz="2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Trong </a:t>
            </a:r>
            <a:r>
              <a:rPr lang="en-US" sz="2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dải</a:t>
            </a:r>
            <a:r>
              <a:rPr lang="en-US" sz="2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2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Home, </a:t>
            </a:r>
            <a:r>
              <a:rPr lang="en-US" sz="2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2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Rename</a:t>
            </a:r>
          </a:p>
          <a:p>
            <a:pPr marL="355600" indent="0">
              <a:lnSpc>
                <a:spcPct val="100000"/>
              </a:lnSpc>
              <a:buNone/>
            </a:pPr>
            <a:r>
              <a:rPr lang="en-US" sz="23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23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Gõ</a:t>
            </a:r>
            <a:r>
              <a:rPr lang="en-US" sz="2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3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nhấn</a:t>
            </a:r>
            <a:r>
              <a:rPr lang="en-US" sz="2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phím</a:t>
            </a:r>
            <a:r>
              <a:rPr lang="en-US" sz="2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Enter </a:t>
            </a:r>
            <a:r>
              <a:rPr lang="en-US" sz="23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thúc</a:t>
            </a:r>
            <a:endParaRPr lang="en-US" sz="2300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0319D9-8A11-D172-6A5A-7A1C1DC86F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852743" cy="7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5543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AD3FFE-5E04-7505-E991-DD5D073687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3929DE-C5E1-C2C0-1023-AC494E6A84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1227" y="1670725"/>
            <a:ext cx="6794500" cy="435133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3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Xoá</a:t>
            </a:r>
            <a:r>
              <a:rPr lang="en-US" sz="2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2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vi-VN" sz="2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2300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0">
              <a:lnSpc>
                <a:spcPct val="100000"/>
              </a:lnSpc>
              <a:buNone/>
            </a:pPr>
            <a:r>
              <a:rPr lang="vi-VN" sz="2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Bước 1: </a:t>
            </a:r>
            <a:r>
              <a:rPr lang="en-US" sz="2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Nháy</a:t>
            </a:r>
            <a:r>
              <a:rPr lang="en-US" sz="2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r>
              <a:rPr lang="en-US" sz="2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2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2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xoá</a:t>
            </a:r>
            <a:endParaRPr lang="en-US" sz="2300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0">
              <a:lnSpc>
                <a:spcPct val="100000"/>
              </a:lnSpc>
              <a:buNone/>
            </a:pPr>
            <a:r>
              <a:rPr lang="vi-VN" sz="2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Bước 2: </a:t>
            </a:r>
            <a:r>
              <a:rPr lang="en-US" sz="2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Trong </a:t>
            </a:r>
            <a:r>
              <a:rPr lang="en-US" sz="2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dải</a:t>
            </a:r>
            <a:r>
              <a:rPr lang="en-US" sz="2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2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Home, </a:t>
            </a:r>
            <a:r>
              <a:rPr lang="en-US" sz="2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2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Delete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DF6A33-EDA9-DA48-E26D-185E32ABF8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852743" cy="7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3565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EF4AC4-5A0B-E266-58F0-8095518D6D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B2B333-90C6-3CA4-6D69-9EC3F44538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1227" y="1670725"/>
            <a:ext cx="6794500" cy="435133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3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tệp</a:t>
            </a:r>
            <a:r>
              <a:rPr lang="en-US" sz="2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3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2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2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vi-VN" sz="2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2300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0">
              <a:lnSpc>
                <a:spcPct val="100000"/>
              </a:lnSpc>
              <a:buNone/>
            </a:pPr>
            <a:r>
              <a:rPr lang="vi-VN" sz="2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Bước 1: </a:t>
            </a:r>
            <a:r>
              <a:rPr lang="en-US" sz="2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2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2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sổ</a:t>
            </a:r>
            <a:r>
              <a:rPr lang="en-US" sz="2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tệp</a:t>
            </a:r>
            <a:r>
              <a:rPr lang="en-US" sz="2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2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endParaRPr lang="en-US" sz="2300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0">
              <a:lnSpc>
                <a:spcPct val="100000"/>
              </a:lnSpc>
              <a:buNone/>
            </a:pPr>
            <a:r>
              <a:rPr lang="vi-VN" sz="2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Bước 2: </a:t>
            </a:r>
            <a:r>
              <a:rPr lang="en-US" sz="2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sz="2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2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2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2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tệp</a:t>
            </a:r>
            <a:r>
              <a:rPr lang="en-US" sz="2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endParaRPr lang="en-US" sz="2300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E3B3FC-638E-73DF-AD2E-E65378E98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852743" cy="7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5344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9FEDFA7-DE55-DD55-D724-CA247928D2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815737" cy="7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0512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8818D55-1EA8-73B6-0878-0928139533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4000"/>
              <a:t>CÁC HOẠT ĐỘNG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283B58-E979-38F3-11C2-583C20801A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b="1"/>
              <a:t>KHỞI ĐỘNG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1C26F1-DC15-34E5-B730-7F65D24F026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b="1"/>
              <a:t>THỰC HÀNH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B1E996-DF8C-4AC0-592A-32EFA2F8AC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b="1"/>
              <a:t>LUYỆN TẬP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16DB56-E38D-8FA9-3D01-D93F09C6A2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633"/>
            <a:ext cx="1802992" cy="7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1112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642839"/>
            <a:ext cx="12192000" cy="6215161"/>
            <a:chOff x="0" y="0"/>
            <a:chExt cx="4559276" cy="247919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76" cy="2479195"/>
            </a:xfrm>
            <a:custGeom>
              <a:avLst/>
              <a:gdLst/>
              <a:ahLst/>
              <a:cxnLst/>
              <a:rect l="l" t="t" r="r" b="b"/>
              <a:pathLst>
                <a:path w="4559276" h="2479195">
                  <a:moveTo>
                    <a:pt x="0" y="0"/>
                  </a:moveTo>
                  <a:lnTo>
                    <a:pt x="4559276" y="0"/>
                  </a:lnTo>
                  <a:lnTo>
                    <a:pt x="4559276" y="2479195"/>
                  </a:lnTo>
                  <a:lnTo>
                    <a:pt x="0" y="2479195"/>
                  </a:lnTo>
                  <a:close/>
                </a:path>
              </a:pathLst>
            </a:custGeom>
            <a:solidFill>
              <a:srgbClr val="DC975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76" cy="251729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279"/>
                </a:lnSpc>
              </a:pPr>
              <a:endParaRPr sz="1200"/>
            </a:p>
          </p:txBody>
        </p:sp>
      </p:grpSp>
      <p:sp>
        <p:nvSpPr>
          <p:cNvPr id="5" name="Freeform 5"/>
          <p:cNvSpPr/>
          <p:nvPr/>
        </p:nvSpPr>
        <p:spPr>
          <a:xfrm rot="-5400000">
            <a:off x="7163001" y="1840430"/>
            <a:ext cx="6226592" cy="3831410"/>
          </a:xfrm>
          <a:custGeom>
            <a:avLst/>
            <a:gdLst/>
            <a:ahLst/>
            <a:cxnLst/>
            <a:rect l="l" t="t" r="r" b="b"/>
            <a:pathLst>
              <a:path w="9413194" h="5224323">
                <a:moveTo>
                  <a:pt x="0" y="0"/>
                </a:moveTo>
                <a:lnTo>
                  <a:pt x="9413194" y="0"/>
                </a:lnTo>
                <a:lnTo>
                  <a:pt x="9413194" y="5224322"/>
                </a:lnTo>
                <a:lnTo>
                  <a:pt x="0" y="52243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B39647D-1A1D-6708-F924-B45D3A84BD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" y="0"/>
            <a:ext cx="1849449" cy="6314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C3F3BA-5DD1-B3E3-38D7-D2200669ECC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682" y="2254862"/>
            <a:ext cx="5949228" cy="3399559"/>
          </a:xfrm>
          <a:prstGeom prst="rect">
            <a:avLst/>
          </a:prstGeom>
        </p:spPr>
      </p:pic>
      <p:pic>
        <p:nvPicPr>
          <p:cNvPr id="7" name="3">
            <a:hlinkClick r:id="" action="ppaction://media"/>
            <a:extLst>
              <a:ext uri="{FF2B5EF4-FFF2-40B4-BE49-F238E27FC236}">
                <a16:creationId xmlns:a16="http://schemas.microsoft.com/office/drawing/2014/main" id="{D41D10D5-F709-912A-B882-C9993928B8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105089" y="2064163"/>
            <a:ext cx="3086911" cy="4816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345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B11CBA-8732-902A-EC15-2828C77A10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4FABAF32-94A0-1827-4BF7-CFFBB57F33F6}"/>
              </a:ext>
            </a:extLst>
          </p:cNvPr>
          <p:cNvGrpSpPr/>
          <p:nvPr/>
        </p:nvGrpSpPr>
        <p:grpSpPr>
          <a:xfrm>
            <a:off x="0" y="642839"/>
            <a:ext cx="12192000" cy="6215161"/>
            <a:chOff x="0" y="0"/>
            <a:chExt cx="4559276" cy="2479195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16D19E34-7BCF-B6C4-4BA5-1BEE7D885F8B}"/>
                </a:ext>
              </a:extLst>
            </p:cNvPr>
            <p:cNvSpPr/>
            <p:nvPr/>
          </p:nvSpPr>
          <p:spPr>
            <a:xfrm>
              <a:off x="0" y="0"/>
              <a:ext cx="4559276" cy="2479195"/>
            </a:xfrm>
            <a:custGeom>
              <a:avLst/>
              <a:gdLst/>
              <a:ahLst/>
              <a:cxnLst/>
              <a:rect l="l" t="t" r="r" b="b"/>
              <a:pathLst>
                <a:path w="4559276" h="2479195">
                  <a:moveTo>
                    <a:pt x="0" y="0"/>
                  </a:moveTo>
                  <a:lnTo>
                    <a:pt x="4559276" y="0"/>
                  </a:lnTo>
                  <a:lnTo>
                    <a:pt x="4559276" y="2479195"/>
                  </a:lnTo>
                  <a:lnTo>
                    <a:pt x="0" y="2479195"/>
                  </a:lnTo>
                  <a:close/>
                </a:path>
              </a:pathLst>
            </a:custGeom>
            <a:solidFill>
              <a:srgbClr val="DC975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F0381A68-7398-B02B-D623-9B29A6B64066}"/>
                </a:ext>
              </a:extLst>
            </p:cNvPr>
            <p:cNvSpPr txBox="1"/>
            <p:nvPr/>
          </p:nvSpPr>
          <p:spPr>
            <a:xfrm>
              <a:off x="0" y="-38100"/>
              <a:ext cx="4559276" cy="251729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279"/>
                </a:lnSpc>
              </a:pPr>
              <a:endParaRPr sz="1200"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8F5988F4-14CB-FC0C-41B4-BBF1F8DD99A2}"/>
              </a:ext>
            </a:extLst>
          </p:cNvPr>
          <p:cNvSpPr/>
          <p:nvPr/>
        </p:nvSpPr>
        <p:spPr>
          <a:xfrm rot="-5400000">
            <a:off x="7163001" y="1840430"/>
            <a:ext cx="6226592" cy="3831410"/>
          </a:xfrm>
          <a:custGeom>
            <a:avLst/>
            <a:gdLst/>
            <a:ahLst/>
            <a:cxnLst/>
            <a:rect l="l" t="t" r="r" b="b"/>
            <a:pathLst>
              <a:path w="9413194" h="5224323">
                <a:moveTo>
                  <a:pt x="0" y="0"/>
                </a:moveTo>
                <a:lnTo>
                  <a:pt x="9413194" y="0"/>
                </a:lnTo>
                <a:lnTo>
                  <a:pt x="9413194" y="5224322"/>
                </a:lnTo>
                <a:lnTo>
                  <a:pt x="0" y="52243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5C6397-B2B3-7FE7-079C-56100ABD1F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" y="0"/>
            <a:ext cx="1849449" cy="631408"/>
          </a:xfrm>
          <a:prstGeom prst="rect">
            <a:avLst/>
          </a:prstGeom>
        </p:spPr>
      </p:pic>
      <p:pic>
        <p:nvPicPr>
          <p:cNvPr id="16" name="5">
            <a:hlinkClick r:id="" action="ppaction://media"/>
            <a:extLst>
              <a:ext uri="{FF2B5EF4-FFF2-40B4-BE49-F238E27FC236}">
                <a16:creationId xmlns:a16="http://schemas.microsoft.com/office/drawing/2014/main" id="{D2CFF708-065D-FCD8-6B2B-142A4B9168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74795" y="2664960"/>
            <a:ext cx="3117205" cy="409222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3AACABD-FE4E-A397-91AA-09DAB3A57FE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682" y="2254862"/>
            <a:ext cx="5949228" cy="3399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749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F25D89-3E07-9C71-DC00-ADB3C1E40F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81499" y="591514"/>
            <a:ext cx="2095500" cy="962025"/>
          </a:xfrm>
        </p:spPr>
        <p:txBody>
          <a:bodyPr>
            <a:normAutofit/>
          </a:bodyPr>
          <a:lstStyle/>
          <a:p>
            <a:r>
              <a:rPr lang="en-US" sz="4000" err="1">
                <a:latin typeface="UTM Aircona" panose="02040603050506020204" pitchFamily="18" charset="0"/>
              </a:rPr>
              <a:t>Bài</a:t>
            </a:r>
            <a:r>
              <a:rPr lang="en-US" sz="4000">
                <a:latin typeface="UTM Aircona" panose="02040603050506020204" pitchFamily="18" charset="0"/>
              </a:rPr>
              <a:t> 9</a:t>
            </a:r>
            <a:endParaRPr lang="en-US" sz="4000" dirty="0">
              <a:latin typeface="UTM Aircona" panose="02040603050506020204" pitchFamily="18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0631A0E-1121-F163-9B69-91075DF93D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44123" y="1072527"/>
            <a:ext cx="7338886" cy="962025"/>
          </a:xfrm>
        </p:spPr>
        <p:txBody>
          <a:bodyPr>
            <a:normAutofit fontScale="25000" lnSpcReduction="20000"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sz="14400">
                <a:latin typeface="UTM Aircona" panose="02040603050506020204" pitchFamily="18" charset="0"/>
              </a:rPr>
              <a:t>Thực hành với tệp và thư mục trong máy tính (tiết 2)</a:t>
            </a:r>
            <a:endParaRPr lang="vi-VN" sz="14400" dirty="0"/>
          </a:p>
          <a:p>
            <a:endParaRPr lang="en-US" dirty="0"/>
          </a:p>
        </p:txBody>
      </p:sp>
      <p:pic>
        <p:nvPicPr>
          <p:cNvPr id="9" name="Picture 8" descr="A blue and white logo&#10;&#10;Description automatically generated">
            <a:extLst>
              <a:ext uri="{FF2B5EF4-FFF2-40B4-BE49-F238E27FC236}">
                <a16:creationId xmlns:a16="http://schemas.microsoft.com/office/drawing/2014/main" id="{9D8E02DF-0CD0-BB7E-877C-96767EF855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947" y="4428779"/>
            <a:ext cx="365863" cy="3658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7282418-FF1B-BFEC-69EB-62FDEFAE5E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02674" cy="5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1055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2" name="Google Shape;1346;p50">
            <a:extLst>
              <a:ext uri="{FF2B5EF4-FFF2-40B4-BE49-F238E27FC236}">
                <a16:creationId xmlns:a16="http://schemas.microsoft.com/office/drawing/2014/main" id="{3A7854AA-101E-81FB-9769-F9D50B0568F1}"/>
              </a:ext>
            </a:extLst>
          </p:cNvPr>
          <p:cNvGrpSpPr>
            <a:grpSpLocks/>
          </p:cNvGrpSpPr>
          <p:nvPr/>
        </p:nvGrpSpPr>
        <p:grpSpPr bwMode="auto">
          <a:xfrm>
            <a:off x="0" y="746125"/>
            <a:ext cx="5197927" cy="5750985"/>
            <a:chOff x="-1286150" y="589231"/>
            <a:chExt cx="6975625" cy="6295916"/>
          </a:xfrm>
        </p:grpSpPr>
        <p:sp>
          <p:nvSpPr>
            <p:cNvPr id="1347" name="Google Shape;1347;p50">
              <a:extLst>
                <a:ext uri="{FF2B5EF4-FFF2-40B4-BE49-F238E27FC236}">
                  <a16:creationId xmlns:a16="http://schemas.microsoft.com/office/drawing/2014/main" id="{091557D9-0AF1-A091-AC21-B24D601FA7EC}"/>
                </a:ext>
              </a:extLst>
            </p:cNvPr>
            <p:cNvSpPr/>
            <p:nvPr/>
          </p:nvSpPr>
          <p:spPr>
            <a:xfrm>
              <a:off x="-1286150" y="2129079"/>
              <a:ext cx="5623046" cy="4756068"/>
            </a:xfrm>
            <a:custGeom>
              <a:avLst/>
              <a:gdLst/>
              <a:ahLst/>
              <a:cxnLst/>
              <a:rect l="l" t="t" r="r" b="b"/>
              <a:pathLst>
                <a:path w="225842" h="191024" extrusionOk="0">
                  <a:moveTo>
                    <a:pt x="124822" y="1"/>
                  </a:moveTo>
                  <a:cubicBezTo>
                    <a:pt x="121435" y="1"/>
                    <a:pt x="117912" y="1193"/>
                    <a:pt x="115270" y="3314"/>
                  </a:cubicBezTo>
                  <a:cubicBezTo>
                    <a:pt x="109976" y="7564"/>
                    <a:pt x="107404" y="14274"/>
                    <a:pt x="105428" y="20798"/>
                  </a:cubicBezTo>
                  <a:cubicBezTo>
                    <a:pt x="103489" y="27322"/>
                    <a:pt x="101775" y="34145"/>
                    <a:pt x="97525" y="39438"/>
                  </a:cubicBezTo>
                  <a:cubicBezTo>
                    <a:pt x="94560" y="43132"/>
                    <a:pt x="89163" y="46789"/>
                    <a:pt x="84829" y="46789"/>
                  </a:cubicBezTo>
                  <a:cubicBezTo>
                    <a:pt x="82951" y="46789"/>
                    <a:pt x="81272" y="46102"/>
                    <a:pt x="80078" y="44434"/>
                  </a:cubicBezTo>
                  <a:cubicBezTo>
                    <a:pt x="77312" y="40595"/>
                    <a:pt x="73230" y="38815"/>
                    <a:pt x="69186" y="38815"/>
                  </a:cubicBezTo>
                  <a:cubicBezTo>
                    <a:pt x="63254" y="38815"/>
                    <a:pt x="57406" y="42646"/>
                    <a:pt x="55920" y="49429"/>
                  </a:cubicBezTo>
                  <a:cubicBezTo>
                    <a:pt x="55324" y="52076"/>
                    <a:pt x="55510" y="54909"/>
                    <a:pt x="54243" y="57295"/>
                  </a:cubicBezTo>
                  <a:cubicBezTo>
                    <a:pt x="52901" y="59756"/>
                    <a:pt x="50142" y="61210"/>
                    <a:pt x="47346" y="61694"/>
                  </a:cubicBezTo>
                  <a:cubicBezTo>
                    <a:pt x="46311" y="61874"/>
                    <a:pt x="45266" y="61941"/>
                    <a:pt x="44218" y="61941"/>
                  </a:cubicBezTo>
                  <a:cubicBezTo>
                    <a:pt x="42435" y="61941"/>
                    <a:pt x="40644" y="61747"/>
                    <a:pt x="38884" y="61583"/>
                  </a:cubicBezTo>
                  <a:cubicBezTo>
                    <a:pt x="36095" y="61326"/>
                    <a:pt x="33275" y="61140"/>
                    <a:pt x="30463" y="61140"/>
                  </a:cubicBezTo>
                  <a:cubicBezTo>
                    <a:pt x="27148" y="61140"/>
                    <a:pt x="23844" y="61398"/>
                    <a:pt x="20616" y="62104"/>
                  </a:cubicBezTo>
                  <a:cubicBezTo>
                    <a:pt x="14614" y="63447"/>
                    <a:pt x="8836" y="66429"/>
                    <a:pt x="5183" y="71350"/>
                  </a:cubicBezTo>
                  <a:cubicBezTo>
                    <a:pt x="2051" y="75488"/>
                    <a:pt x="635" y="80707"/>
                    <a:pt x="374" y="85926"/>
                  </a:cubicBezTo>
                  <a:cubicBezTo>
                    <a:pt x="1" y="92152"/>
                    <a:pt x="1268" y="98564"/>
                    <a:pt x="4586" y="103821"/>
                  </a:cubicBezTo>
                  <a:cubicBezTo>
                    <a:pt x="8687" y="110307"/>
                    <a:pt x="15658" y="114594"/>
                    <a:pt x="22965" y="116980"/>
                  </a:cubicBezTo>
                  <a:cubicBezTo>
                    <a:pt x="30272" y="119404"/>
                    <a:pt x="37579" y="119180"/>
                    <a:pt x="45184" y="120336"/>
                  </a:cubicBezTo>
                  <a:cubicBezTo>
                    <a:pt x="53907" y="121640"/>
                    <a:pt x="61363" y="129096"/>
                    <a:pt x="62631" y="137857"/>
                  </a:cubicBezTo>
                  <a:cubicBezTo>
                    <a:pt x="63414" y="143337"/>
                    <a:pt x="62034" y="148855"/>
                    <a:pt x="61550" y="154335"/>
                  </a:cubicBezTo>
                  <a:cubicBezTo>
                    <a:pt x="60506" y="165780"/>
                    <a:pt x="64830" y="178753"/>
                    <a:pt x="75940" y="183786"/>
                  </a:cubicBezTo>
                  <a:cubicBezTo>
                    <a:pt x="78848" y="185053"/>
                    <a:pt x="81979" y="185762"/>
                    <a:pt x="85148" y="185874"/>
                  </a:cubicBezTo>
                  <a:cubicBezTo>
                    <a:pt x="85398" y="185884"/>
                    <a:pt x="85649" y="185889"/>
                    <a:pt x="85899" y="185889"/>
                  </a:cubicBezTo>
                  <a:cubicBezTo>
                    <a:pt x="88294" y="185889"/>
                    <a:pt x="90674" y="185409"/>
                    <a:pt x="92902" y="184531"/>
                  </a:cubicBezTo>
                  <a:cubicBezTo>
                    <a:pt x="97887" y="182516"/>
                    <a:pt x="102972" y="177853"/>
                    <a:pt x="108635" y="177853"/>
                  </a:cubicBezTo>
                  <a:cubicBezTo>
                    <a:pt x="108943" y="177853"/>
                    <a:pt x="109254" y="177867"/>
                    <a:pt x="109566" y="177896"/>
                  </a:cubicBezTo>
                  <a:cubicBezTo>
                    <a:pt x="116053" y="178529"/>
                    <a:pt x="119408" y="186060"/>
                    <a:pt x="125037" y="189303"/>
                  </a:cubicBezTo>
                  <a:cubicBezTo>
                    <a:pt x="127085" y="190490"/>
                    <a:pt x="129318" y="191023"/>
                    <a:pt x="131580" y="191023"/>
                  </a:cubicBezTo>
                  <a:cubicBezTo>
                    <a:pt x="138127" y="191023"/>
                    <a:pt x="144918" y="186555"/>
                    <a:pt x="148188" y="180542"/>
                  </a:cubicBezTo>
                  <a:cubicBezTo>
                    <a:pt x="151543" y="174279"/>
                    <a:pt x="153034" y="165854"/>
                    <a:pt x="159633" y="163207"/>
                  </a:cubicBezTo>
                  <a:cubicBezTo>
                    <a:pt x="160875" y="162713"/>
                    <a:pt x="162180" y="162492"/>
                    <a:pt x="163496" y="162492"/>
                  </a:cubicBezTo>
                  <a:cubicBezTo>
                    <a:pt x="166249" y="162492"/>
                    <a:pt x="169055" y="163460"/>
                    <a:pt x="171451" y="164922"/>
                  </a:cubicBezTo>
                  <a:cubicBezTo>
                    <a:pt x="174955" y="167084"/>
                    <a:pt x="177751" y="170253"/>
                    <a:pt x="180659" y="173161"/>
                  </a:cubicBezTo>
                  <a:cubicBezTo>
                    <a:pt x="185915" y="178418"/>
                    <a:pt x="191992" y="183189"/>
                    <a:pt x="199149" y="185240"/>
                  </a:cubicBezTo>
                  <a:cubicBezTo>
                    <a:pt x="201280" y="185839"/>
                    <a:pt x="203522" y="186151"/>
                    <a:pt x="205757" y="186151"/>
                  </a:cubicBezTo>
                  <a:cubicBezTo>
                    <a:pt x="211032" y="186151"/>
                    <a:pt x="216263" y="184414"/>
                    <a:pt x="219877" y="180617"/>
                  </a:cubicBezTo>
                  <a:cubicBezTo>
                    <a:pt x="225208" y="174988"/>
                    <a:pt x="225842" y="166115"/>
                    <a:pt x="223307" y="158771"/>
                  </a:cubicBezTo>
                  <a:cubicBezTo>
                    <a:pt x="220772" y="151464"/>
                    <a:pt x="215590" y="145350"/>
                    <a:pt x="210371" y="139684"/>
                  </a:cubicBezTo>
                  <a:cubicBezTo>
                    <a:pt x="207686" y="136776"/>
                    <a:pt x="204928" y="133868"/>
                    <a:pt x="203138" y="130401"/>
                  </a:cubicBezTo>
                  <a:cubicBezTo>
                    <a:pt x="201349" y="126897"/>
                    <a:pt x="200641" y="122610"/>
                    <a:pt x="202206" y="119031"/>
                  </a:cubicBezTo>
                  <a:cubicBezTo>
                    <a:pt x="204331" y="114184"/>
                    <a:pt x="209849" y="111798"/>
                    <a:pt x="212943" y="107511"/>
                  </a:cubicBezTo>
                  <a:cubicBezTo>
                    <a:pt x="216745" y="102143"/>
                    <a:pt x="215739" y="93867"/>
                    <a:pt x="210706" y="89580"/>
                  </a:cubicBezTo>
                  <a:cubicBezTo>
                    <a:pt x="205562" y="85255"/>
                    <a:pt x="197733" y="85143"/>
                    <a:pt x="192886" y="80483"/>
                  </a:cubicBezTo>
                  <a:cubicBezTo>
                    <a:pt x="188525" y="76233"/>
                    <a:pt x="187928" y="69337"/>
                    <a:pt x="188897" y="63297"/>
                  </a:cubicBezTo>
                  <a:cubicBezTo>
                    <a:pt x="189867" y="57295"/>
                    <a:pt x="192178" y="51480"/>
                    <a:pt x="192514" y="45366"/>
                  </a:cubicBezTo>
                  <a:cubicBezTo>
                    <a:pt x="192886" y="39289"/>
                    <a:pt x="190724" y="32430"/>
                    <a:pt x="185281" y="29708"/>
                  </a:cubicBezTo>
                  <a:cubicBezTo>
                    <a:pt x="183531" y="28833"/>
                    <a:pt x="181667" y="28473"/>
                    <a:pt x="179761" y="28473"/>
                  </a:cubicBezTo>
                  <a:cubicBezTo>
                    <a:pt x="175819" y="28473"/>
                    <a:pt x="171702" y="30013"/>
                    <a:pt x="168058" y="31721"/>
                  </a:cubicBezTo>
                  <a:cubicBezTo>
                    <a:pt x="163434" y="33922"/>
                    <a:pt x="158564" y="36423"/>
                    <a:pt x="153565" y="36423"/>
                  </a:cubicBezTo>
                  <a:cubicBezTo>
                    <a:pt x="152721" y="36423"/>
                    <a:pt x="151872" y="36351"/>
                    <a:pt x="151021" y="36195"/>
                  </a:cubicBezTo>
                  <a:cubicBezTo>
                    <a:pt x="142633" y="34629"/>
                    <a:pt x="137973" y="25384"/>
                    <a:pt x="136967" y="16921"/>
                  </a:cubicBezTo>
                  <a:cubicBezTo>
                    <a:pt x="136408" y="12373"/>
                    <a:pt x="136408" y="7452"/>
                    <a:pt x="133574" y="3873"/>
                  </a:cubicBezTo>
                  <a:cubicBezTo>
                    <a:pt x="131483" y="1203"/>
                    <a:pt x="128221" y="1"/>
                    <a:pt x="1248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buClr>
                  <a:srgbClr val="000000"/>
                </a:buClr>
                <a:defRPr/>
              </a:pPr>
              <a:endParaRPr sz="2400" kern="0"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0729" name="Google Shape;1348;p50">
              <a:extLst>
                <a:ext uri="{FF2B5EF4-FFF2-40B4-BE49-F238E27FC236}">
                  <a16:creationId xmlns:a16="http://schemas.microsoft.com/office/drawing/2014/main" id="{6ED82918-8519-F7B9-3ECA-EC15FAB277C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0683" y="589232"/>
              <a:ext cx="2378256" cy="4554271"/>
              <a:chOff x="8949000" y="923438"/>
              <a:chExt cx="1929150" cy="3694250"/>
            </a:xfrm>
          </p:grpSpPr>
          <p:sp>
            <p:nvSpPr>
              <p:cNvPr id="1349" name="Google Shape;1349;p50">
                <a:extLst>
                  <a:ext uri="{FF2B5EF4-FFF2-40B4-BE49-F238E27FC236}">
                    <a16:creationId xmlns:a16="http://schemas.microsoft.com/office/drawing/2014/main" id="{78384F59-E739-52AC-7E58-F5B9E73E776E}"/>
                  </a:ext>
                </a:extLst>
              </p:cNvPr>
              <p:cNvSpPr/>
              <p:nvPr/>
            </p:nvSpPr>
            <p:spPr>
              <a:xfrm>
                <a:off x="8949183" y="923437"/>
                <a:ext cx="1929045" cy="3694402"/>
              </a:xfrm>
              <a:custGeom>
                <a:avLst/>
                <a:gdLst/>
                <a:ahLst/>
                <a:cxnLst/>
                <a:rect l="l" t="t" r="r" b="b"/>
                <a:pathLst>
                  <a:path w="77166" h="147770" extrusionOk="0">
                    <a:moveTo>
                      <a:pt x="18696" y="1"/>
                    </a:moveTo>
                    <a:cubicBezTo>
                      <a:pt x="9018" y="11365"/>
                      <a:pt x="3593" y="26065"/>
                      <a:pt x="2603" y="40985"/>
                    </a:cubicBezTo>
                    <a:lnTo>
                      <a:pt x="21628" y="54328"/>
                    </a:lnTo>
                    <a:lnTo>
                      <a:pt x="21628" y="54328"/>
                    </a:lnTo>
                    <a:lnTo>
                      <a:pt x="0" y="45897"/>
                    </a:lnTo>
                    <a:lnTo>
                      <a:pt x="0" y="45897"/>
                    </a:lnTo>
                    <a:cubicBezTo>
                      <a:pt x="2236" y="72584"/>
                      <a:pt x="11181" y="98281"/>
                      <a:pt x="26027" y="120606"/>
                    </a:cubicBezTo>
                    <a:cubicBezTo>
                      <a:pt x="30573" y="127424"/>
                      <a:pt x="35778" y="134023"/>
                      <a:pt x="42267" y="139045"/>
                    </a:cubicBezTo>
                    <a:cubicBezTo>
                      <a:pt x="48719" y="144104"/>
                      <a:pt x="56637" y="147623"/>
                      <a:pt x="64885" y="147770"/>
                    </a:cubicBezTo>
                    <a:cubicBezTo>
                      <a:pt x="70310" y="143664"/>
                      <a:pt x="74306" y="135782"/>
                      <a:pt x="75736" y="129111"/>
                    </a:cubicBezTo>
                    <a:cubicBezTo>
                      <a:pt x="77165" y="122475"/>
                      <a:pt x="76836" y="115547"/>
                      <a:pt x="76176" y="108802"/>
                    </a:cubicBezTo>
                    <a:cubicBezTo>
                      <a:pt x="73903" y="85781"/>
                      <a:pt x="67304" y="65472"/>
                      <a:pt x="57847" y="44394"/>
                    </a:cubicBezTo>
                    <a:cubicBezTo>
                      <a:pt x="49635" y="25955"/>
                      <a:pt x="35962" y="10448"/>
                      <a:pt x="186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121900" tIns="121900" rIns="121900" bIns="121900" anchor="ctr"/>
              <a:lstStyle/>
              <a:p>
                <a:pPr>
                  <a:buClr>
                    <a:srgbClr val="000000"/>
                  </a:buClr>
                  <a:defRPr/>
                </a:pPr>
                <a:endParaRPr sz="2400" kern="0"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0" name="Google Shape;1350;p50">
                <a:extLst>
                  <a:ext uri="{FF2B5EF4-FFF2-40B4-BE49-F238E27FC236}">
                    <a16:creationId xmlns:a16="http://schemas.microsoft.com/office/drawing/2014/main" id="{2DF8AC2B-9E55-4747-A74F-3458DEED8713}"/>
                  </a:ext>
                </a:extLst>
              </p:cNvPr>
              <p:cNvSpPr/>
              <p:nvPr/>
            </p:nvSpPr>
            <p:spPr>
              <a:xfrm>
                <a:off x="9408909" y="1039330"/>
                <a:ext cx="1022471" cy="3375053"/>
              </a:xfrm>
              <a:custGeom>
                <a:avLst/>
                <a:gdLst/>
                <a:ahLst/>
                <a:cxnLst/>
                <a:rect l="l" t="t" r="r" b="b"/>
                <a:pathLst>
                  <a:path w="40948" h="134976" fill="none" extrusionOk="0">
                    <a:moveTo>
                      <a:pt x="40948" y="134975"/>
                    </a:moveTo>
                    <a:cubicBezTo>
                      <a:pt x="23389" y="91242"/>
                      <a:pt x="9679" y="46080"/>
                      <a:pt x="1" y="0"/>
                    </a:cubicBez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121900" tIns="121900" rIns="121900" bIns="121900" anchor="ctr"/>
              <a:lstStyle/>
              <a:p>
                <a:pPr>
                  <a:buClr>
                    <a:srgbClr val="000000"/>
                  </a:buClr>
                  <a:defRPr/>
                </a:pPr>
                <a:endParaRPr sz="2400" kern="0"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1" name="Google Shape;1351;p50">
                <a:extLst>
                  <a:ext uri="{FF2B5EF4-FFF2-40B4-BE49-F238E27FC236}">
                    <a16:creationId xmlns:a16="http://schemas.microsoft.com/office/drawing/2014/main" id="{67B57BB5-1909-E86B-F844-799A86F70960}"/>
                  </a:ext>
                </a:extLst>
              </p:cNvPr>
              <p:cNvSpPr/>
              <p:nvPr/>
            </p:nvSpPr>
            <p:spPr>
              <a:xfrm>
                <a:off x="9419211" y="956917"/>
                <a:ext cx="1126778" cy="3593961"/>
              </a:xfrm>
              <a:custGeom>
                <a:avLst/>
                <a:gdLst/>
                <a:ahLst/>
                <a:cxnLst/>
                <a:rect l="l" t="t" r="r" b="b"/>
                <a:pathLst>
                  <a:path w="45091" h="143737" fill="none" extrusionOk="0">
                    <a:moveTo>
                      <a:pt x="1" y="0"/>
                    </a:moveTo>
                    <a:cubicBezTo>
                      <a:pt x="12611" y="48645"/>
                      <a:pt x="27678" y="96594"/>
                      <a:pt x="45090" y="143737"/>
                    </a:cubicBez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121900" tIns="121900" rIns="121900" bIns="121900" anchor="ctr"/>
              <a:lstStyle/>
              <a:p>
                <a:pPr>
                  <a:buClr>
                    <a:srgbClr val="000000"/>
                  </a:buClr>
                  <a:defRPr/>
                </a:pPr>
                <a:endParaRPr sz="2400" kern="0"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2" name="Google Shape;1352;p50">
                <a:extLst>
                  <a:ext uri="{FF2B5EF4-FFF2-40B4-BE49-F238E27FC236}">
                    <a16:creationId xmlns:a16="http://schemas.microsoft.com/office/drawing/2014/main" id="{A18A8232-34A0-5440-9B87-85B3A2E6B85D}"/>
                  </a:ext>
                </a:extLst>
              </p:cNvPr>
              <p:cNvSpPr/>
              <p:nvPr/>
            </p:nvSpPr>
            <p:spPr>
              <a:xfrm>
                <a:off x="9014859" y="2249765"/>
                <a:ext cx="692808" cy="252389"/>
              </a:xfrm>
              <a:custGeom>
                <a:avLst/>
                <a:gdLst/>
                <a:ahLst/>
                <a:cxnLst/>
                <a:rect l="l" t="t" r="r" b="b"/>
                <a:pathLst>
                  <a:path w="27752" h="10082" fill="none" extrusionOk="0">
                    <a:moveTo>
                      <a:pt x="1" y="0"/>
                    </a:moveTo>
                    <a:lnTo>
                      <a:pt x="27751" y="10081"/>
                    </a:ln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121900" tIns="121900" rIns="121900" bIns="121900" anchor="ctr"/>
              <a:lstStyle/>
              <a:p>
                <a:pPr>
                  <a:buClr>
                    <a:srgbClr val="000000"/>
                  </a:buClr>
                  <a:defRPr/>
                </a:pPr>
                <a:endParaRPr sz="2400" kern="0"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3" name="Google Shape;1353;p50">
                <a:extLst>
                  <a:ext uri="{FF2B5EF4-FFF2-40B4-BE49-F238E27FC236}">
                    <a16:creationId xmlns:a16="http://schemas.microsoft.com/office/drawing/2014/main" id="{7B460F05-F442-4F9A-CAD2-D892BA45EEA5}"/>
                  </a:ext>
                </a:extLst>
              </p:cNvPr>
              <p:cNvSpPr/>
              <p:nvPr/>
            </p:nvSpPr>
            <p:spPr>
              <a:xfrm>
                <a:off x="9059930" y="1900799"/>
                <a:ext cx="560170" cy="352829"/>
              </a:xfrm>
              <a:custGeom>
                <a:avLst/>
                <a:gdLst/>
                <a:ahLst/>
                <a:cxnLst/>
                <a:rect l="l" t="t" r="r" b="b"/>
                <a:pathLst>
                  <a:path w="22399" h="14114" fill="none" extrusionOk="0">
                    <a:moveTo>
                      <a:pt x="1" y="0"/>
                    </a:moveTo>
                    <a:lnTo>
                      <a:pt x="22399" y="14113"/>
                    </a:ln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121900" tIns="121900" rIns="121900" bIns="121900" anchor="ctr"/>
              <a:lstStyle/>
              <a:p>
                <a:pPr>
                  <a:buClr>
                    <a:srgbClr val="000000"/>
                  </a:buClr>
                  <a:defRPr/>
                </a:pPr>
                <a:endParaRPr sz="2400" kern="0"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4" name="Google Shape;1354;p50">
                <a:extLst>
                  <a:ext uri="{FF2B5EF4-FFF2-40B4-BE49-F238E27FC236}">
                    <a16:creationId xmlns:a16="http://schemas.microsoft.com/office/drawing/2014/main" id="{8CD9AE41-4EB0-6187-5FF9-E6A22B87D650}"/>
                  </a:ext>
                </a:extLst>
              </p:cNvPr>
              <p:cNvSpPr/>
              <p:nvPr/>
            </p:nvSpPr>
            <p:spPr>
              <a:xfrm>
                <a:off x="9857045" y="1622656"/>
                <a:ext cx="256261" cy="558860"/>
              </a:xfrm>
              <a:custGeom>
                <a:avLst/>
                <a:gdLst/>
                <a:ahLst/>
                <a:cxnLst/>
                <a:rect l="l" t="t" r="r" b="b"/>
                <a:pathLst>
                  <a:path w="10228" h="22326" fill="none" extrusionOk="0">
                    <a:moveTo>
                      <a:pt x="0" y="22326"/>
                    </a:moveTo>
                    <a:lnTo>
                      <a:pt x="10228" y="1"/>
                    </a:ln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121900" tIns="121900" rIns="121900" bIns="121900" anchor="ctr"/>
              <a:lstStyle/>
              <a:p>
                <a:pPr>
                  <a:buClr>
                    <a:srgbClr val="000000"/>
                  </a:buClr>
                  <a:defRPr/>
                </a:pPr>
                <a:endParaRPr sz="2400" kern="0"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5" name="Google Shape;1355;p50">
                <a:extLst>
                  <a:ext uri="{FF2B5EF4-FFF2-40B4-BE49-F238E27FC236}">
                    <a16:creationId xmlns:a16="http://schemas.microsoft.com/office/drawing/2014/main" id="{CE6C95E8-7755-65DB-4D44-F9C7FD831C7D}"/>
                  </a:ext>
                </a:extLst>
              </p:cNvPr>
              <p:cNvSpPr/>
              <p:nvPr/>
            </p:nvSpPr>
            <p:spPr>
              <a:xfrm>
                <a:off x="9921432" y="1872469"/>
                <a:ext cx="329663" cy="584614"/>
              </a:xfrm>
              <a:custGeom>
                <a:avLst/>
                <a:gdLst/>
                <a:ahLst/>
                <a:cxnLst/>
                <a:rect l="l" t="t" r="r" b="b"/>
                <a:pathLst>
                  <a:path w="13161" h="23426" fill="none" extrusionOk="0">
                    <a:moveTo>
                      <a:pt x="0" y="23425"/>
                    </a:moveTo>
                    <a:lnTo>
                      <a:pt x="13161" y="1"/>
                    </a:ln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121900" tIns="121900" rIns="121900" bIns="121900" anchor="ctr"/>
              <a:lstStyle/>
              <a:p>
                <a:pPr>
                  <a:buClr>
                    <a:srgbClr val="000000"/>
                  </a:buClr>
                  <a:defRPr/>
                </a:pPr>
                <a:endParaRPr sz="2400" kern="0"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6" name="Google Shape;1356;p50">
                <a:extLst>
                  <a:ext uri="{FF2B5EF4-FFF2-40B4-BE49-F238E27FC236}">
                    <a16:creationId xmlns:a16="http://schemas.microsoft.com/office/drawing/2014/main" id="{177C4066-5EA3-ECD2-DFD5-CE17E0641419}"/>
                  </a:ext>
                </a:extLst>
              </p:cNvPr>
              <p:cNvSpPr/>
              <p:nvPr/>
            </p:nvSpPr>
            <p:spPr>
              <a:xfrm>
                <a:off x="9376715" y="3471789"/>
                <a:ext cx="752044" cy="202169"/>
              </a:xfrm>
              <a:custGeom>
                <a:avLst/>
                <a:gdLst/>
                <a:ahLst/>
                <a:cxnLst/>
                <a:rect l="l" t="t" r="r" b="b"/>
                <a:pathLst>
                  <a:path w="30061" h="8102" fill="none" extrusionOk="0">
                    <a:moveTo>
                      <a:pt x="0" y="0"/>
                    </a:moveTo>
                    <a:lnTo>
                      <a:pt x="30060" y="8102"/>
                    </a:ln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121900" tIns="121900" rIns="121900" bIns="121900" anchor="ctr"/>
              <a:lstStyle/>
              <a:p>
                <a:pPr>
                  <a:buClr>
                    <a:srgbClr val="000000"/>
                  </a:buClr>
                  <a:defRPr/>
                </a:pPr>
                <a:endParaRPr sz="2400" kern="0"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7" name="Google Shape;1357;p50">
                <a:extLst>
                  <a:ext uri="{FF2B5EF4-FFF2-40B4-BE49-F238E27FC236}">
                    <a16:creationId xmlns:a16="http://schemas.microsoft.com/office/drawing/2014/main" id="{CB3A49BF-51F1-397E-413B-6BD94492D67B}"/>
                  </a:ext>
                </a:extLst>
              </p:cNvPr>
              <p:cNvSpPr/>
              <p:nvPr/>
            </p:nvSpPr>
            <p:spPr>
              <a:xfrm>
                <a:off x="9423074" y="3634039"/>
                <a:ext cx="700534" cy="140359"/>
              </a:xfrm>
              <a:custGeom>
                <a:avLst/>
                <a:gdLst/>
                <a:ahLst/>
                <a:cxnLst/>
                <a:rect l="l" t="t" r="r" b="b"/>
                <a:pathLst>
                  <a:path w="28044" h="5573" fill="none" extrusionOk="0">
                    <a:moveTo>
                      <a:pt x="0" y="0"/>
                    </a:moveTo>
                    <a:lnTo>
                      <a:pt x="28044" y="5572"/>
                    </a:ln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121900" tIns="121900" rIns="121900" bIns="121900" anchor="ctr"/>
              <a:lstStyle/>
              <a:p>
                <a:pPr>
                  <a:buClr>
                    <a:srgbClr val="000000"/>
                  </a:buClr>
                  <a:defRPr/>
                </a:pPr>
                <a:endParaRPr sz="2400" kern="0"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8" name="Google Shape;1358;p50">
                <a:extLst>
                  <a:ext uri="{FF2B5EF4-FFF2-40B4-BE49-F238E27FC236}">
                    <a16:creationId xmlns:a16="http://schemas.microsoft.com/office/drawing/2014/main" id="{D12EB081-D87B-CA25-7589-181B539B0ACD}"/>
                  </a:ext>
                </a:extLst>
              </p:cNvPr>
              <p:cNvSpPr/>
              <p:nvPr/>
            </p:nvSpPr>
            <p:spPr>
              <a:xfrm>
                <a:off x="10276851" y="3153728"/>
                <a:ext cx="428819" cy="551134"/>
              </a:xfrm>
              <a:custGeom>
                <a:avLst/>
                <a:gdLst/>
                <a:ahLst/>
                <a:cxnLst/>
                <a:rect l="l" t="t" r="r" b="b"/>
                <a:pathLst>
                  <a:path w="17157" h="22070" fill="none" extrusionOk="0">
                    <a:moveTo>
                      <a:pt x="1" y="22069"/>
                    </a:moveTo>
                    <a:lnTo>
                      <a:pt x="17157" y="1"/>
                    </a:ln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121900" tIns="121900" rIns="121900" bIns="121900" anchor="ctr"/>
              <a:lstStyle/>
              <a:p>
                <a:pPr>
                  <a:buClr>
                    <a:srgbClr val="000000"/>
                  </a:buClr>
                  <a:defRPr/>
                </a:pPr>
                <a:endParaRPr sz="2400" kern="0"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9" name="Google Shape;1359;p50">
                <a:extLst>
                  <a:ext uri="{FF2B5EF4-FFF2-40B4-BE49-F238E27FC236}">
                    <a16:creationId xmlns:a16="http://schemas.microsoft.com/office/drawing/2014/main" id="{E3A5955A-7D3E-64DB-99AF-7581CFEF11CA}"/>
                  </a:ext>
                </a:extLst>
              </p:cNvPr>
              <p:cNvSpPr/>
              <p:nvPr/>
            </p:nvSpPr>
            <p:spPr>
              <a:xfrm>
                <a:off x="10320634" y="3366198"/>
                <a:ext cx="368296" cy="433954"/>
              </a:xfrm>
              <a:custGeom>
                <a:avLst/>
                <a:gdLst/>
                <a:ahLst/>
                <a:cxnLst/>
                <a:rect l="l" t="t" r="r" b="b"/>
                <a:pathLst>
                  <a:path w="14701" h="17340" fill="none" extrusionOk="0">
                    <a:moveTo>
                      <a:pt x="0" y="17340"/>
                    </a:moveTo>
                    <a:lnTo>
                      <a:pt x="14700" y="0"/>
                    </a:ln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121900" tIns="121900" rIns="121900" bIns="121900" anchor="ctr"/>
              <a:lstStyle/>
              <a:p>
                <a:pPr>
                  <a:buClr>
                    <a:srgbClr val="000000"/>
                  </a:buClr>
                  <a:defRPr/>
                </a:pPr>
                <a:endParaRPr sz="2400" kern="0"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0730" name="Google Shape;1360;p50">
              <a:extLst>
                <a:ext uri="{FF2B5EF4-FFF2-40B4-BE49-F238E27FC236}">
                  <a16:creationId xmlns:a16="http://schemas.microsoft.com/office/drawing/2014/main" id="{E98ABEF2-BB86-5002-416A-E47B5A4A1D5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0088" y="1405950"/>
              <a:ext cx="616800" cy="615875"/>
            </a:xfrm>
            <a:custGeom>
              <a:avLst/>
              <a:gdLst>
                <a:gd name="T0" fmla="*/ 12318 w 24672"/>
                <a:gd name="T1" fmla="*/ 1 h 24635"/>
                <a:gd name="T2" fmla="*/ 1 w 24672"/>
                <a:gd name="T3" fmla="*/ 12318 h 24635"/>
                <a:gd name="T4" fmla="*/ 12318 w 24672"/>
                <a:gd name="T5" fmla="*/ 24635 h 24635"/>
                <a:gd name="T6" fmla="*/ 24672 w 24672"/>
                <a:gd name="T7" fmla="*/ 12318 h 24635"/>
                <a:gd name="T8" fmla="*/ 12318 w 24672"/>
                <a:gd name="T9" fmla="*/ 1 h 24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672" h="24635" extrusionOk="0">
                  <a:moveTo>
                    <a:pt x="12318" y="1"/>
                  </a:moveTo>
                  <a:cubicBezTo>
                    <a:pt x="5536" y="1"/>
                    <a:pt x="1" y="5499"/>
                    <a:pt x="1" y="12318"/>
                  </a:cubicBezTo>
                  <a:cubicBezTo>
                    <a:pt x="1" y="19136"/>
                    <a:pt x="5536" y="24635"/>
                    <a:pt x="12318" y="24635"/>
                  </a:cubicBezTo>
                  <a:cubicBezTo>
                    <a:pt x="19137" y="24635"/>
                    <a:pt x="24672" y="19136"/>
                    <a:pt x="24672" y="12318"/>
                  </a:cubicBezTo>
                  <a:cubicBezTo>
                    <a:pt x="24672" y="5499"/>
                    <a:pt x="19137" y="1"/>
                    <a:pt x="12318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121900" rIns="121900" bIns="121900" anchor="ctr"/>
            <a:lstStyle/>
            <a:p>
              <a:endParaRPr lang="en-US" sz="2400"/>
            </a:p>
          </p:txBody>
        </p:sp>
        <p:sp>
          <p:nvSpPr>
            <p:cNvPr id="30731" name="Google Shape;1361;p50">
              <a:extLst>
                <a:ext uri="{FF2B5EF4-FFF2-40B4-BE49-F238E27FC236}">
                  <a16:creationId xmlns:a16="http://schemas.microsoft.com/office/drawing/2014/main" id="{4DCE02DF-C0DF-A8B2-931C-04C45C46441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9849" y="1013365"/>
              <a:ext cx="369957" cy="369402"/>
            </a:xfrm>
            <a:custGeom>
              <a:avLst/>
              <a:gdLst>
                <a:gd name="T0" fmla="*/ 12318 w 24672"/>
                <a:gd name="T1" fmla="*/ 1 h 24635"/>
                <a:gd name="T2" fmla="*/ 1 w 24672"/>
                <a:gd name="T3" fmla="*/ 12318 h 24635"/>
                <a:gd name="T4" fmla="*/ 12318 w 24672"/>
                <a:gd name="T5" fmla="*/ 24635 h 24635"/>
                <a:gd name="T6" fmla="*/ 24672 w 24672"/>
                <a:gd name="T7" fmla="*/ 12318 h 24635"/>
                <a:gd name="T8" fmla="*/ 12318 w 24672"/>
                <a:gd name="T9" fmla="*/ 1 h 24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672" h="24635" extrusionOk="0">
                  <a:moveTo>
                    <a:pt x="12318" y="1"/>
                  </a:moveTo>
                  <a:cubicBezTo>
                    <a:pt x="5536" y="1"/>
                    <a:pt x="1" y="5499"/>
                    <a:pt x="1" y="12318"/>
                  </a:cubicBezTo>
                  <a:cubicBezTo>
                    <a:pt x="1" y="19136"/>
                    <a:pt x="5536" y="24635"/>
                    <a:pt x="12318" y="24635"/>
                  </a:cubicBezTo>
                  <a:cubicBezTo>
                    <a:pt x="19137" y="24635"/>
                    <a:pt x="24672" y="19136"/>
                    <a:pt x="24672" y="12318"/>
                  </a:cubicBezTo>
                  <a:cubicBezTo>
                    <a:pt x="24672" y="5499"/>
                    <a:pt x="19137" y="1"/>
                    <a:pt x="12318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121900" rIns="121900" bIns="121900" anchor="ctr"/>
            <a:lstStyle/>
            <a:p>
              <a:endParaRPr lang="en-US" sz="2400"/>
            </a:p>
          </p:txBody>
        </p:sp>
        <p:sp>
          <p:nvSpPr>
            <p:cNvPr id="30732" name="Google Shape;1362;p50">
              <a:extLst>
                <a:ext uri="{FF2B5EF4-FFF2-40B4-BE49-F238E27FC236}">
                  <a16:creationId xmlns:a16="http://schemas.microsoft.com/office/drawing/2014/main" id="{1CF97727-4C42-EF64-B5AC-59150A17738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5625" y="2472863"/>
              <a:ext cx="1043850" cy="550425"/>
            </a:xfrm>
            <a:custGeom>
              <a:avLst/>
              <a:gdLst>
                <a:gd name="T0" fmla="*/ 13518 w 41754"/>
                <a:gd name="T1" fmla="*/ 1 h 22017"/>
                <a:gd name="T2" fmla="*/ 9097 w 41754"/>
                <a:gd name="T3" fmla="*/ 655 h 22017"/>
                <a:gd name="T4" fmla="*/ 1007 w 41754"/>
                <a:gd name="T5" fmla="*/ 9118 h 22017"/>
                <a:gd name="T6" fmla="*/ 4735 w 41754"/>
                <a:gd name="T7" fmla="*/ 20302 h 22017"/>
                <a:gd name="T8" fmla="*/ 2126 w 41754"/>
                <a:gd name="T9" fmla="*/ 22016 h 22017"/>
                <a:gd name="T10" fmla="*/ 2126 w 41754"/>
                <a:gd name="T11" fmla="*/ 22016 h 22017"/>
                <a:gd name="T12" fmla="*/ 38995 w 41754"/>
                <a:gd name="T13" fmla="*/ 21793 h 22017"/>
                <a:gd name="T14" fmla="*/ 37392 w 41754"/>
                <a:gd name="T15" fmla="*/ 20264 h 22017"/>
                <a:gd name="T16" fmla="*/ 41381 w 41754"/>
                <a:gd name="T17" fmla="*/ 13778 h 22017"/>
                <a:gd name="T18" fmla="*/ 35938 w 41754"/>
                <a:gd name="T19" fmla="*/ 8297 h 22017"/>
                <a:gd name="T20" fmla="*/ 34447 w 41754"/>
                <a:gd name="T21" fmla="*/ 8163 h 22017"/>
                <a:gd name="T22" fmla="*/ 28930 w 41754"/>
                <a:gd name="T23" fmla="*/ 10832 h 22017"/>
                <a:gd name="T24" fmla="*/ 20915 w 41754"/>
                <a:gd name="T25" fmla="*/ 1923 h 22017"/>
                <a:gd name="T26" fmla="*/ 13518 w 41754"/>
                <a:gd name="T27" fmla="*/ 1 h 22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1754" h="22017" extrusionOk="0">
                  <a:moveTo>
                    <a:pt x="13518" y="1"/>
                  </a:moveTo>
                  <a:cubicBezTo>
                    <a:pt x="12035" y="1"/>
                    <a:pt x="10546" y="218"/>
                    <a:pt x="9097" y="655"/>
                  </a:cubicBezTo>
                  <a:cubicBezTo>
                    <a:pt x="5220" y="1960"/>
                    <a:pt x="1976" y="5166"/>
                    <a:pt x="1007" y="9118"/>
                  </a:cubicBezTo>
                  <a:cubicBezTo>
                    <a:pt x="1" y="13069"/>
                    <a:pt x="1454" y="17878"/>
                    <a:pt x="4735" y="20302"/>
                  </a:cubicBezTo>
                  <a:lnTo>
                    <a:pt x="2126" y="22016"/>
                  </a:lnTo>
                  <a:lnTo>
                    <a:pt x="38995" y="21793"/>
                  </a:lnTo>
                  <a:lnTo>
                    <a:pt x="37392" y="20264"/>
                  </a:lnTo>
                  <a:cubicBezTo>
                    <a:pt x="40039" y="19444"/>
                    <a:pt x="41754" y="16499"/>
                    <a:pt x="41381" y="13778"/>
                  </a:cubicBezTo>
                  <a:cubicBezTo>
                    <a:pt x="40896" y="10982"/>
                    <a:pt x="38734" y="8782"/>
                    <a:pt x="35938" y="8297"/>
                  </a:cubicBezTo>
                  <a:cubicBezTo>
                    <a:pt x="35436" y="8208"/>
                    <a:pt x="34937" y="8163"/>
                    <a:pt x="34447" y="8163"/>
                  </a:cubicBezTo>
                  <a:cubicBezTo>
                    <a:pt x="32284" y="8163"/>
                    <a:pt x="30297" y="9039"/>
                    <a:pt x="28930" y="10832"/>
                  </a:cubicBezTo>
                  <a:cubicBezTo>
                    <a:pt x="27289" y="7067"/>
                    <a:pt x="24456" y="3936"/>
                    <a:pt x="20915" y="1923"/>
                  </a:cubicBezTo>
                  <a:cubicBezTo>
                    <a:pt x="18624" y="648"/>
                    <a:pt x="16080" y="1"/>
                    <a:pt x="13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121900" rIns="121900" bIns="121900" anchor="ctr"/>
            <a:lstStyle/>
            <a:p>
              <a:endParaRPr lang="en-US" sz="2400"/>
            </a:p>
          </p:txBody>
        </p:sp>
        <p:sp>
          <p:nvSpPr>
            <p:cNvPr id="30733" name="Google Shape;1363;p50">
              <a:extLst>
                <a:ext uri="{FF2B5EF4-FFF2-40B4-BE49-F238E27FC236}">
                  <a16:creationId xmlns:a16="http://schemas.microsoft.com/office/drawing/2014/main" id="{4969F0CD-1A61-3523-9DD8-8B291F8A67D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0975" y="3932388"/>
              <a:ext cx="616800" cy="615875"/>
            </a:xfrm>
            <a:custGeom>
              <a:avLst/>
              <a:gdLst>
                <a:gd name="T0" fmla="*/ 12318 w 24672"/>
                <a:gd name="T1" fmla="*/ 1 h 24635"/>
                <a:gd name="T2" fmla="*/ 1 w 24672"/>
                <a:gd name="T3" fmla="*/ 12318 h 24635"/>
                <a:gd name="T4" fmla="*/ 12318 w 24672"/>
                <a:gd name="T5" fmla="*/ 24635 h 24635"/>
                <a:gd name="T6" fmla="*/ 24672 w 24672"/>
                <a:gd name="T7" fmla="*/ 12318 h 24635"/>
                <a:gd name="T8" fmla="*/ 12318 w 24672"/>
                <a:gd name="T9" fmla="*/ 1 h 24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672" h="24635" extrusionOk="0">
                  <a:moveTo>
                    <a:pt x="12318" y="1"/>
                  </a:moveTo>
                  <a:cubicBezTo>
                    <a:pt x="5536" y="1"/>
                    <a:pt x="1" y="5499"/>
                    <a:pt x="1" y="12318"/>
                  </a:cubicBezTo>
                  <a:cubicBezTo>
                    <a:pt x="1" y="19136"/>
                    <a:pt x="5536" y="24635"/>
                    <a:pt x="12318" y="24635"/>
                  </a:cubicBezTo>
                  <a:cubicBezTo>
                    <a:pt x="19137" y="24635"/>
                    <a:pt x="24672" y="19136"/>
                    <a:pt x="24672" y="12318"/>
                  </a:cubicBezTo>
                  <a:cubicBezTo>
                    <a:pt x="24672" y="5499"/>
                    <a:pt x="19137" y="1"/>
                    <a:pt x="12318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121900" rIns="121900" bIns="121900" anchor="ctr"/>
            <a:lstStyle/>
            <a:p>
              <a:endParaRPr lang="en-US" sz="2400"/>
            </a:p>
          </p:txBody>
        </p:sp>
        <p:sp>
          <p:nvSpPr>
            <p:cNvPr id="30734" name="Google Shape;1364;p50">
              <a:extLst>
                <a:ext uri="{FF2B5EF4-FFF2-40B4-BE49-F238E27FC236}">
                  <a16:creationId xmlns:a16="http://schemas.microsoft.com/office/drawing/2014/main" id="{E22791E2-63AE-64C7-2069-E5B0F73F755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3925" y="1629248"/>
              <a:ext cx="169558" cy="169304"/>
            </a:xfrm>
            <a:custGeom>
              <a:avLst/>
              <a:gdLst>
                <a:gd name="T0" fmla="*/ 12318 w 24672"/>
                <a:gd name="T1" fmla="*/ 1 h 24635"/>
                <a:gd name="T2" fmla="*/ 1 w 24672"/>
                <a:gd name="T3" fmla="*/ 12318 h 24635"/>
                <a:gd name="T4" fmla="*/ 12318 w 24672"/>
                <a:gd name="T5" fmla="*/ 24635 h 24635"/>
                <a:gd name="T6" fmla="*/ 24672 w 24672"/>
                <a:gd name="T7" fmla="*/ 12318 h 24635"/>
                <a:gd name="T8" fmla="*/ 12318 w 24672"/>
                <a:gd name="T9" fmla="*/ 1 h 24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672" h="24635" extrusionOk="0">
                  <a:moveTo>
                    <a:pt x="12318" y="1"/>
                  </a:moveTo>
                  <a:cubicBezTo>
                    <a:pt x="5536" y="1"/>
                    <a:pt x="1" y="5499"/>
                    <a:pt x="1" y="12318"/>
                  </a:cubicBezTo>
                  <a:cubicBezTo>
                    <a:pt x="1" y="19136"/>
                    <a:pt x="5536" y="24635"/>
                    <a:pt x="12318" y="24635"/>
                  </a:cubicBezTo>
                  <a:cubicBezTo>
                    <a:pt x="19137" y="24635"/>
                    <a:pt x="24672" y="19136"/>
                    <a:pt x="24672" y="12318"/>
                  </a:cubicBezTo>
                  <a:cubicBezTo>
                    <a:pt x="24672" y="5499"/>
                    <a:pt x="19137" y="1"/>
                    <a:pt x="12318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121900" rIns="121900" bIns="121900" anchor="ctr"/>
            <a:lstStyle/>
            <a:p>
              <a:endParaRPr lang="en-US" sz="2400"/>
            </a:p>
          </p:txBody>
        </p:sp>
        <p:grpSp>
          <p:nvGrpSpPr>
            <p:cNvPr id="30735" name="Google Shape;1365;p50">
              <a:extLst>
                <a:ext uri="{FF2B5EF4-FFF2-40B4-BE49-F238E27FC236}">
                  <a16:creationId xmlns:a16="http://schemas.microsoft.com/office/drawing/2014/main" id="{49546F82-BD46-C096-37CD-207F98992F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84217" y="1987401"/>
              <a:ext cx="3101221" cy="3196934"/>
              <a:chOff x="-693396" y="2054200"/>
              <a:chExt cx="3101221" cy="3196934"/>
            </a:xfrm>
          </p:grpSpPr>
          <p:sp>
            <p:nvSpPr>
              <p:cNvPr id="30736" name="Google Shape;1366;p50">
                <a:extLst>
                  <a:ext uri="{FF2B5EF4-FFF2-40B4-BE49-F238E27FC236}">
                    <a16:creationId xmlns:a16="http://schemas.microsoft.com/office/drawing/2014/main" id="{D95F9FD1-5701-0B73-3E6B-0D727B323413}"/>
                  </a:ext>
                </a:extLst>
              </p:cNvPr>
              <p:cNvSpPr>
                <a:spLocks/>
              </p:cNvSpPr>
              <p:nvPr/>
            </p:nvSpPr>
            <p:spPr bwMode="auto">
              <a:xfrm rot="15300050" flipH="1">
                <a:off x="-641286" y="4736956"/>
                <a:ext cx="462009" cy="462413"/>
              </a:xfrm>
              <a:custGeom>
                <a:avLst/>
                <a:gdLst>
                  <a:gd name="T0" fmla="*/ 9643 w 11423"/>
                  <a:gd name="T1" fmla="*/ 0 h 11433"/>
                  <a:gd name="T2" fmla="*/ 8945 w 11423"/>
                  <a:gd name="T3" fmla="*/ 716 h 11433"/>
                  <a:gd name="T4" fmla="*/ 5599 w 11423"/>
                  <a:gd name="T5" fmla="*/ 5253 h 11433"/>
                  <a:gd name="T6" fmla="*/ 416 w 11423"/>
                  <a:gd name="T7" fmla="*/ 7618 h 11433"/>
                  <a:gd name="T8" fmla="*/ 0 w 11423"/>
                  <a:gd name="T9" fmla="*/ 7602 h 11433"/>
                  <a:gd name="T10" fmla="*/ 0 w 11423"/>
                  <a:gd name="T11" fmla="*/ 7602 h 11433"/>
                  <a:gd name="T12" fmla="*/ 161 w 11423"/>
                  <a:gd name="T13" fmla="*/ 7859 h 11433"/>
                  <a:gd name="T14" fmla="*/ 1255 w 11423"/>
                  <a:gd name="T15" fmla="*/ 9983 h 11433"/>
                  <a:gd name="T16" fmla="*/ 3539 w 11423"/>
                  <a:gd name="T17" fmla="*/ 11431 h 11433"/>
                  <a:gd name="T18" fmla="*/ 3614 w 11423"/>
                  <a:gd name="T19" fmla="*/ 11432 h 11433"/>
                  <a:gd name="T20" fmla="*/ 5759 w 11423"/>
                  <a:gd name="T21" fmla="*/ 10401 h 11433"/>
                  <a:gd name="T22" fmla="*/ 9685 w 11423"/>
                  <a:gd name="T23" fmla="*/ 7151 h 11433"/>
                  <a:gd name="T24" fmla="*/ 11197 w 11423"/>
                  <a:gd name="T25" fmla="*/ 4738 h 11433"/>
                  <a:gd name="T26" fmla="*/ 11294 w 11423"/>
                  <a:gd name="T27" fmla="*/ 4159 h 11433"/>
                  <a:gd name="T28" fmla="*/ 10970 w 11423"/>
                  <a:gd name="T29" fmla="*/ 3925 h 11433"/>
                  <a:gd name="T30" fmla="*/ 10811 w 11423"/>
                  <a:gd name="T31" fmla="*/ 3998 h 11433"/>
                  <a:gd name="T32" fmla="*/ 10103 w 11423"/>
                  <a:gd name="T33" fmla="*/ 4449 h 11433"/>
                  <a:gd name="T34" fmla="*/ 11390 w 11423"/>
                  <a:gd name="T35" fmla="*/ 2100 h 11433"/>
                  <a:gd name="T36" fmla="*/ 11261 w 11423"/>
                  <a:gd name="T37" fmla="*/ 1585 h 11433"/>
                  <a:gd name="T38" fmla="*/ 11131 w 11423"/>
                  <a:gd name="T39" fmla="*/ 1538 h 11433"/>
                  <a:gd name="T40" fmla="*/ 10779 w 11423"/>
                  <a:gd name="T41" fmla="*/ 1746 h 11433"/>
                  <a:gd name="T42" fmla="*/ 10339 w 11423"/>
                  <a:gd name="T43" fmla="*/ 2039 h 11433"/>
                  <a:gd name="T44" fmla="*/ 10296 w 11423"/>
                  <a:gd name="T45" fmla="*/ 2035 h 11433"/>
                  <a:gd name="T46" fmla="*/ 10393 w 11423"/>
                  <a:gd name="T47" fmla="*/ 845 h 11433"/>
                  <a:gd name="T48" fmla="*/ 9749 w 11423"/>
                  <a:gd name="T49" fmla="*/ 8 h 11433"/>
                  <a:gd name="T50" fmla="*/ 9643 w 11423"/>
                  <a:gd name="T51" fmla="*/ 0 h 114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1423" h="11433" extrusionOk="0">
                    <a:moveTo>
                      <a:pt x="9643" y="0"/>
                    </a:moveTo>
                    <a:cubicBezTo>
                      <a:pt x="9268" y="0"/>
                      <a:pt x="8945" y="304"/>
                      <a:pt x="8945" y="716"/>
                    </a:cubicBezTo>
                    <a:cubicBezTo>
                      <a:pt x="8076" y="2389"/>
                      <a:pt x="6950" y="3934"/>
                      <a:pt x="5599" y="5253"/>
                    </a:cubicBezTo>
                    <a:cubicBezTo>
                      <a:pt x="4188" y="6603"/>
                      <a:pt x="2330" y="7618"/>
                      <a:pt x="416" y="7618"/>
                    </a:cubicBezTo>
                    <a:cubicBezTo>
                      <a:pt x="277" y="7618"/>
                      <a:pt x="139" y="7613"/>
                      <a:pt x="0" y="7602"/>
                    </a:cubicBezTo>
                    <a:lnTo>
                      <a:pt x="161" y="7859"/>
                    </a:lnTo>
                    <a:cubicBezTo>
                      <a:pt x="644" y="8599"/>
                      <a:pt x="708" y="9307"/>
                      <a:pt x="1255" y="9983"/>
                    </a:cubicBezTo>
                    <a:cubicBezTo>
                      <a:pt x="1802" y="10658"/>
                      <a:pt x="2606" y="11431"/>
                      <a:pt x="3539" y="11431"/>
                    </a:cubicBezTo>
                    <a:cubicBezTo>
                      <a:pt x="3564" y="11432"/>
                      <a:pt x="3589" y="11432"/>
                      <a:pt x="3614" y="11432"/>
                    </a:cubicBezTo>
                    <a:cubicBezTo>
                      <a:pt x="4420" y="11432"/>
                      <a:pt x="5135" y="10932"/>
                      <a:pt x="5759" y="10401"/>
                    </a:cubicBezTo>
                    <a:cubicBezTo>
                      <a:pt x="6982" y="9436"/>
                      <a:pt x="8655" y="8245"/>
                      <a:pt x="9685" y="7151"/>
                    </a:cubicBezTo>
                    <a:cubicBezTo>
                      <a:pt x="10328" y="6444"/>
                      <a:pt x="10843" y="5607"/>
                      <a:pt x="11197" y="4738"/>
                    </a:cubicBezTo>
                    <a:cubicBezTo>
                      <a:pt x="11294" y="4545"/>
                      <a:pt x="11326" y="4352"/>
                      <a:pt x="11294" y="4159"/>
                    </a:cubicBezTo>
                    <a:cubicBezTo>
                      <a:pt x="11250" y="4027"/>
                      <a:pt x="11101" y="3925"/>
                      <a:pt x="10970" y="3925"/>
                    </a:cubicBezTo>
                    <a:cubicBezTo>
                      <a:pt x="10909" y="3925"/>
                      <a:pt x="10852" y="3947"/>
                      <a:pt x="10811" y="3998"/>
                    </a:cubicBezTo>
                    <a:cubicBezTo>
                      <a:pt x="10586" y="4191"/>
                      <a:pt x="10361" y="4320"/>
                      <a:pt x="10103" y="4449"/>
                    </a:cubicBezTo>
                    <a:cubicBezTo>
                      <a:pt x="10779" y="3837"/>
                      <a:pt x="11229" y="3001"/>
                      <a:pt x="11390" y="2100"/>
                    </a:cubicBezTo>
                    <a:cubicBezTo>
                      <a:pt x="11422" y="1907"/>
                      <a:pt x="11422" y="1682"/>
                      <a:pt x="11261" y="1585"/>
                    </a:cubicBezTo>
                    <a:cubicBezTo>
                      <a:pt x="11220" y="1552"/>
                      <a:pt x="11176" y="1538"/>
                      <a:pt x="11131" y="1538"/>
                    </a:cubicBezTo>
                    <a:cubicBezTo>
                      <a:pt x="11005" y="1538"/>
                      <a:pt x="10874" y="1651"/>
                      <a:pt x="10779" y="1746"/>
                    </a:cubicBezTo>
                    <a:cubicBezTo>
                      <a:pt x="10660" y="1865"/>
                      <a:pt x="10513" y="2039"/>
                      <a:pt x="10339" y="2039"/>
                    </a:cubicBezTo>
                    <a:cubicBezTo>
                      <a:pt x="10325" y="2039"/>
                      <a:pt x="10311" y="2038"/>
                      <a:pt x="10296" y="2035"/>
                    </a:cubicBezTo>
                    <a:cubicBezTo>
                      <a:pt x="10393" y="1649"/>
                      <a:pt x="10425" y="1263"/>
                      <a:pt x="10393" y="845"/>
                    </a:cubicBezTo>
                    <a:cubicBezTo>
                      <a:pt x="10361" y="459"/>
                      <a:pt x="10135" y="137"/>
                      <a:pt x="9749" y="8"/>
                    </a:cubicBezTo>
                    <a:cubicBezTo>
                      <a:pt x="9713" y="3"/>
                      <a:pt x="9678" y="0"/>
                      <a:pt x="9643" y="0"/>
                    </a:cubicBezTo>
                    <a:close/>
                  </a:path>
                </a:pathLst>
              </a:custGeom>
              <a:solidFill>
                <a:srgbClr val="FF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endParaRPr lang="en-US" sz="2400"/>
              </a:p>
            </p:txBody>
          </p:sp>
          <p:sp>
            <p:nvSpPr>
              <p:cNvPr id="30737" name="Google Shape;1367;p50">
                <a:extLst>
                  <a:ext uri="{FF2B5EF4-FFF2-40B4-BE49-F238E27FC236}">
                    <a16:creationId xmlns:a16="http://schemas.microsoft.com/office/drawing/2014/main" id="{658AD8B8-BC62-0266-EC03-6B8848C19317}"/>
                  </a:ext>
                </a:extLst>
              </p:cNvPr>
              <p:cNvSpPr>
                <a:spLocks/>
              </p:cNvSpPr>
              <p:nvPr/>
            </p:nvSpPr>
            <p:spPr bwMode="auto">
              <a:xfrm rot="15300050" flipH="1">
                <a:off x="-512285" y="4454534"/>
                <a:ext cx="606440" cy="748282"/>
              </a:xfrm>
              <a:custGeom>
                <a:avLst/>
                <a:gdLst>
                  <a:gd name="T0" fmla="*/ 4923 w 14994"/>
                  <a:gd name="T1" fmla="*/ 0 h 18501"/>
                  <a:gd name="T2" fmla="*/ 3186 w 14994"/>
                  <a:gd name="T3" fmla="*/ 4215 h 18501"/>
                  <a:gd name="T4" fmla="*/ 1673 w 14994"/>
                  <a:gd name="T5" fmla="*/ 7175 h 18501"/>
                  <a:gd name="T6" fmla="*/ 2510 w 14994"/>
                  <a:gd name="T7" fmla="*/ 10715 h 18501"/>
                  <a:gd name="T8" fmla="*/ 0 w 14994"/>
                  <a:gd name="T9" fmla="*/ 15283 h 18501"/>
                  <a:gd name="T10" fmla="*/ 1545 w 14994"/>
                  <a:gd name="T11" fmla="*/ 18501 h 18501"/>
                  <a:gd name="T12" fmla="*/ 7336 w 14994"/>
                  <a:gd name="T13" fmla="*/ 10747 h 18501"/>
                  <a:gd name="T14" fmla="*/ 14930 w 14994"/>
                  <a:gd name="T15" fmla="*/ 4440 h 18501"/>
                  <a:gd name="T16" fmla="*/ 14672 w 14994"/>
                  <a:gd name="T17" fmla="*/ 3861 h 18501"/>
                  <a:gd name="T18" fmla="*/ 14502 w 14994"/>
                  <a:gd name="T19" fmla="*/ 3819 h 18501"/>
                  <a:gd name="T20" fmla="*/ 13932 w 14994"/>
                  <a:gd name="T21" fmla="*/ 4054 h 18501"/>
                  <a:gd name="T22" fmla="*/ 6661 w 14994"/>
                  <a:gd name="T23" fmla="*/ 8366 h 18501"/>
                  <a:gd name="T24" fmla="*/ 4183 w 14994"/>
                  <a:gd name="T25" fmla="*/ 5663 h 18501"/>
                  <a:gd name="T26" fmla="*/ 5406 w 14994"/>
                  <a:gd name="T27" fmla="*/ 933 h 18501"/>
                  <a:gd name="T28" fmla="*/ 5309 w 14994"/>
                  <a:gd name="T29" fmla="*/ 386 h 18501"/>
                  <a:gd name="T30" fmla="*/ 4923 w 14994"/>
                  <a:gd name="T31" fmla="*/ 0 h 185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994" h="18501" extrusionOk="0">
                    <a:moveTo>
                      <a:pt x="4923" y="0"/>
                    </a:moveTo>
                    <a:cubicBezTo>
                      <a:pt x="4698" y="1577"/>
                      <a:pt x="4633" y="3475"/>
                      <a:pt x="3186" y="4215"/>
                    </a:cubicBezTo>
                    <a:cubicBezTo>
                      <a:pt x="2156" y="4762"/>
                      <a:pt x="1641" y="5985"/>
                      <a:pt x="1673" y="7175"/>
                    </a:cubicBezTo>
                    <a:cubicBezTo>
                      <a:pt x="1738" y="8398"/>
                      <a:pt x="2027" y="9588"/>
                      <a:pt x="2510" y="10715"/>
                    </a:cubicBezTo>
                    <a:lnTo>
                      <a:pt x="0" y="15283"/>
                    </a:lnTo>
                    <a:cubicBezTo>
                      <a:pt x="933" y="15927"/>
                      <a:pt x="1480" y="17407"/>
                      <a:pt x="1545" y="18501"/>
                    </a:cubicBezTo>
                    <a:cubicBezTo>
                      <a:pt x="3765" y="16152"/>
                      <a:pt x="5695" y="13546"/>
                      <a:pt x="7336" y="10747"/>
                    </a:cubicBezTo>
                    <a:cubicBezTo>
                      <a:pt x="10168" y="9138"/>
                      <a:pt x="13803" y="7497"/>
                      <a:pt x="14930" y="4440"/>
                    </a:cubicBezTo>
                    <a:cubicBezTo>
                      <a:pt x="14994" y="4215"/>
                      <a:pt x="14897" y="3958"/>
                      <a:pt x="14672" y="3861"/>
                    </a:cubicBezTo>
                    <a:cubicBezTo>
                      <a:pt x="14620" y="3831"/>
                      <a:pt x="14562" y="3819"/>
                      <a:pt x="14502" y="3819"/>
                    </a:cubicBezTo>
                    <a:cubicBezTo>
                      <a:pt x="14304" y="3819"/>
                      <a:pt x="14080" y="3955"/>
                      <a:pt x="13932" y="4054"/>
                    </a:cubicBezTo>
                    <a:cubicBezTo>
                      <a:pt x="11809" y="5856"/>
                      <a:pt x="9428" y="8366"/>
                      <a:pt x="6661" y="8366"/>
                    </a:cubicBezTo>
                    <a:lnTo>
                      <a:pt x="4183" y="5663"/>
                    </a:lnTo>
                    <a:cubicBezTo>
                      <a:pt x="5052" y="4247"/>
                      <a:pt x="5470" y="2606"/>
                      <a:pt x="5406" y="933"/>
                    </a:cubicBezTo>
                    <a:cubicBezTo>
                      <a:pt x="5406" y="740"/>
                      <a:pt x="5374" y="579"/>
                      <a:pt x="5309" y="386"/>
                    </a:cubicBezTo>
                    <a:cubicBezTo>
                      <a:pt x="5213" y="225"/>
                      <a:pt x="5116" y="0"/>
                      <a:pt x="4923" y="0"/>
                    </a:cubicBezTo>
                    <a:close/>
                  </a:path>
                </a:pathLst>
              </a:custGeom>
              <a:solidFill>
                <a:srgbClr val="FF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endParaRPr lang="en-US" sz="2400"/>
              </a:p>
            </p:txBody>
          </p:sp>
          <p:sp>
            <p:nvSpPr>
              <p:cNvPr id="30738" name="Google Shape;1368;p50">
                <a:extLst>
                  <a:ext uri="{FF2B5EF4-FFF2-40B4-BE49-F238E27FC236}">
                    <a16:creationId xmlns:a16="http://schemas.microsoft.com/office/drawing/2014/main" id="{726F8A2F-8D37-EA4A-9062-29548177AF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5794" y="3476418"/>
                <a:ext cx="462032" cy="462436"/>
              </a:xfrm>
              <a:custGeom>
                <a:avLst/>
                <a:gdLst>
                  <a:gd name="T0" fmla="*/ 9643 w 11423"/>
                  <a:gd name="T1" fmla="*/ 0 h 11433"/>
                  <a:gd name="T2" fmla="*/ 8945 w 11423"/>
                  <a:gd name="T3" fmla="*/ 716 h 11433"/>
                  <a:gd name="T4" fmla="*/ 5599 w 11423"/>
                  <a:gd name="T5" fmla="*/ 5253 h 11433"/>
                  <a:gd name="T6" fmla="*/ 416 w 11423"/>
                  <a:gd name="T7" fmla="*/ 7618 h 11433"/>
                  <a:gd name="T8" fmla="*/ 0 w 11423"/>
                  <a:gd name="T9" fmla="*/ 7602 h 11433"/>
                  <a:gd name="T10" fmla="*/ 0 w 11423"/>
                  <a:gd name="T11" fmla="*/ 7602 h 11433"/>
                  <a:gd name="T12" fmla="*/ 161 w 11423"/>
                  <a:gd name="T13" fmla="*/ 7859 h 11433"/>
                  <a:gd name="T14" fmla="*/ 1255 w 11423"/>
                  <a:gd name="T15" fmla="*/ 9983 h 11433"/>
                  <a:gd name="T16" fmla="*/ 3539 w 11423"/>
                  <a:gd name="T17" fmla="*/ 11431 h 11433"/>
                  <a:gd name="T18" fmla="*/ 3614 w 11423"/>
                  <a:gd name="T19" fmla="*/ 11432 h 11433"/>
                  <a:gd name="T20" fmla="*/ 5759 w 11423"/>
                  <a:gd name="T21" fmla="*/ 10401 h 11433"/>
                  <a:gd name="T22" fmla="*/ 9685 w 11423"/>
                  <a:gd name="T23" fmla="*/ 7151 h 11433"/>
                  <a:gd name="T24" fmla="*/ 11197 w 11423"/>
                  <a:gd name="T25" fmla="*/ 4738 h 11433"/>
                  <a:gd name="T26" fmla="*/ 11294 w 11423"/>
                  <a:gd name="T27" fmla="*/ 4159 h 11433"/>
                  <a:gd name="T28" fmla="*/ 10970 w 11423"/>
                  <a:gd name="T29" fmla="*/ 3925 h 11433"/>
                  <a:gd name="T30" fmla="*/ 10811 w 11423"/>
                  <a:gd name="T31" fmla="*/ 3998 h 11433"/>
                  <a:gd name="T32" fmla="*/ 10103 w 11423"/>
                  <a:gd name="T33" fmla="*/ 4449 h 11433"/>
                  <a:gd name="T34" fmla="*/ 11390 w 11423"/>
                  <a:gd name="T35" fmla="*/ 2100 h 11433"/>
                  <a:gd name="T36" fmla="*/ 11261 w 11423"/>
                  <a:gd name="T37" fmla="*/ 1585 h 11433"/>
                  <a:gd name="T38" fmla="*/ 11131 w 11423"/>
                  <a:gd name="T39" fmla="*/ 1538 h 11433"/>
                  <a:gd name="T40" fmla="*/ 10779 w 11423"/>
                  <a:gd name="T41" fmla="*/ 1746 h 11433"/>
                  <a:gd name="T42" fmla="*/ 10339 w 11423"/>
                  <a:gd name="T43" fmla="*/ 2039 h 11433"/>
                  <a:gd name="T44" fmla="*/ 10296 w 11423"/>
                  <a:gd name="T45" fmla="*/ 2035 h 11433"/>
                  <a:gd name="T46" fmla="*/ 10393 w 11423"/>
                  <a:gd name="T47" fmla="*/ 845 h 11433"/>
                  <a:gd name="T48" fmla="*/ 9749 w 11423"/>
                  <a:gd name="T49" fmla="*/ 8 h 11433"/>
                  <a:gd name="T50" fmla="*/ 9643 w 11423"/>
                  <a:gd name="T51" fmla="*/ 0 h 114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1423" h="11433" extrusionOk="0">
                    <a:moveTo>
                      <a:pt x="9643" y="0"/>
                    </a:moveTo>
                    <a:cubicBezTo>
                      <a:pt x="9268" y="0"/>
                      <a:pt x="8945" y="304"/>
                      <a:pt x="8945" y="716"/>
                    </a:cubicBezTo>
                    <a:cubicBezTo>
                      <a:pt x="8076" y="2389"/>
                      <a:pt x="6950" y="3934"/>
                      <a:pt x="5599" y="5253"/>
                    </a:cubicBezTo>
                    <a:cubicBezTo>
                      <a:pt x="4188" y="6603"/>
                      <a:pt x="2330" y="7618"/>
                      <a:pt x="416" y="7618"/>
                    </a:cubicBezTo>
                    <a:cubicBezTo>
                      <a:pt x="277" y="7618"/>
                      <a:pt x="139" y="7613"/>
                      <a:pt x="0" y="7602"/>
                    </a:cubicBezTo>
                    <a:lnTo>
                      <a:pt x="161" y="7859"/>
                    </a:lnTo>
                    <a:cubicBezTo>
                      <a:pt x="644" y="8599"/>
                      <a:pt x="708" y="9307"/>
                      <a:pt x="1255" y="9983"/>
                    </a:cubicBezTo>
                    <a:cubicBezTo>
                      <a:pt x="1802" y="10658"/>
                      <a:pt x="2606" y="11431"/>
                      <a:pt x="3539" y="11431"/>
                    </a:cubicBezTo>
                    <a:cubicBezTo>
                      <a:pt x="3564" y="11432"/>
                      <a:pt x="3589" y="11432"/>
                      <a:pt x="3614" y="11432"/>
                    </a:cubicBezTo>
                    <a:cubicBezTo>
                      <a:pt x="4420" y="11432"/>
                      <a:pt x="5135" y="10932"/>
                      <a:pt x="5759" y="10401"/>
                    </a:cubicBezTo>
                    <a:cubicBezTo>
                      <a:pt x="6982" y="9436"/>
                      <a:pt x="8655" y="8245"/>
                      <a:pt x="9685" y="7151"/>
                    </a:cubicBezTo>
                    <a:cubicBezTo>
                      <a:pt x="10328" y="6444"/>
                      <a:pt x="10843" y="5607"/>
                      <a:pt x="11197" y="4738"/>
                    </a:cubicBezTo>
                    <a:cubicBezTo>
                      <a:pt x="11294" y="4545"/>
                      <a:pt x="11326" y="4352"/>
                      <a:pt x="11294" y="4159"/>
                    </a:cubicBezTo>
                    <a:cubicBezTo>
                      <a:pt x="11250" y="4027"/>
                      <a:pt x="11101" y="3925"/>
                      <a:pt x="10970" y="3925"/>
                    </a:cubicBezTo>
                    <a:cubicBezTo>
                      <a:pt x="10909" y="3925"/>
                      <a:pt x="10852" y="3947"/>
                      <a:pt x="10811" y="3998"/>
                    </a:cubicBezTo>
                    <a:cubicBezTo>
                      <a:pt x="10586" y="4191"/>
                      <a:pt x="10361" y="4320"/>
                      <a:pt x="10103" y="4449"/>
                    </a:cubicBezTo>
                    <a:cubicBezTo>
                      <a:pt x="10779" y="3837"/>
                      <a:pt x="11229" y="3001"/>
                      <a:pt x="11390" y="2100"/>
                    </a:cubicBezTo>
                    <a:cubicBezTo>
                      <a:pt x="11422" y="1907"/>
                      <a:pt x="11422" y="1682"/>
                      <a:pt x="11261" y="1585"/>
                    </a:cubicBezTo>
                    <a:cubicBezTo>
                      <a:pt x="11220" y="1552"/>
                      <a:pt x="11176" y="1538"/>
                      <a:pt x="11131" y="1538"/>
                    </a:cubicBezTo>
                    <a:cubicBezTo>
                      <a:pt x="11005" y="1538"/>
                      <a:pt x="10874" y="1651"/>
                      <a:pt x="10779" y="1746"/>
                    </a:cubicBezTo>
                    <a:cubicBezTo>
                      <a:pt x="10660" y="1865"/>
                      <a:pt x="10513" y="2039"/>
                      <a:pt x="10339" y="2039"/>
                    </a:cubicBezTo>
                    <a:cubicBezTo>
                      <a:pt x="10325" y="2039"/>
                      <a:pt x="10311" y="2038"/>
                      <a:pt x="10296" y="2035"/>
                    </a:cubicBezTo>
                    <a:cubicBezTo>
                      <a:pt x="10393" y="1649"/>
                      <a:pt x="10425" y="1263"/>
                      <a:pt x="10393" y="845"/>
                    </a:cubicBezTo>
                    <a:cubicBezTo>
                      <a:pt x="10361" y="459"/>
                      <a:pt x="10135" y="137"/>
                      <a:pt x="9749" y="8"/>
                    </a:cubicBezTo>
                    <a:cubicBezTo>
                      <a:pt x="9713" y="3"/>
                      <a:pt x="9678" y="0"/>
                      <a:pt x="9643" y="0"/>
                    </a:cubicBezTo>
                    <a:close/>
                  </a:path>
                </a:pathLst>
              </a:custGeom>
              <a:solidFill>
                <a:srgbClr val="FF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endParaRPr lang="en-US" sz="2400"/>
              </a:p>
            </p:txBody>
          </p:sp>
          <p:sp>
            <p:nvSpPr>
              <p:cNvPr id="30739" name="Google Shape;1369;p50">
                <a:extLst>
                  <a:ext uri="{FF2B5EF4-FFF2-40B4-BE49-F238E27FC236}">
                    <a16:creationId xmlns:a16="http://schemas.microsoft.com/office/drawing/2014/main" id="{3506D86A-79B3-B52D-2B2D-99E0E977F3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0920" y="3563947"/>
                <a:ext cx="606470" cy="748319"/>
              </a:xfrm>
              <a:custGeom>
                <a:avLst/>
                <a:gdLst>
                  <a:gd name="T0" fmla="*/ 4923 w 14994"/>
                  <a:gd name="T1" fmla="*/ 0 h 18501"/>
                  <a:gd name="T2" fmla="*/ 3186 w 14994"/>
                  <a:gd name="T3" fmla="*/ 4215 h 18501"/>
                  <a:gd name="T4" fmla="*/ 1673 w 14994"/>
                  <a:gd name="T5" fmla="*/ 7175 h 18501"/>
                  <a:gd name="T6" fmla="*/ 2510 w 14994"/>
                  <a:gd name="T7" fmla="*/ 10715 h 18501"/>
                  <a:gd name="T8" fmla="*/ 0 w 14994"/>
                  <a:gd name="T9" fmla="*/ 15283 h 18501"/>
                  <a:gd name="T10" fmla="*/ 1545 w 14994"/>
                  <a:gd name="T11" fmla="*/ 18501 h 18501"/>
                  <a:gd name="T12" fmla="*/ 7336 w 14994"/>
                  <a:gd name="T13" fmla="*/ 10747 h 18501"/>
                  <a:gd name="T14" fmla="*/ 14930 w 14994"/>
                  <a:gd name="T15" fmla="*/ 4440 h 18501"/>
                  <a:gd name="T16" fmla="*/ 14672 w 14994"/>
                  <a:gd name="T17" fmla="*/ 3861 h 18501"/>
                  <a:gd name="T18" fmla="*/ 14502 w 14994"/>
                  <a:gd name="T19" fmla="*/ 3819 h 18501"/>
                  <a:gd name="T20" fmla="*/ 13932 w 14994"/>
                  <a:gd name="T21" fmla="*/ 4054 h 18501"/>
                  <a:gd name="T22" fmla="*/ 6661 w 14994"/>
                  <a:gd name="T23" fmla="*/ 8366 h 18501"/>
                  <a:gd name="T24" fmla="*/ 4183 w 14994"/>
                  <a:gd name="T25" fmla="*/ 5663 h 18501"/>
                  <a:gd name="T26" fmla="*/ 5406 w 14994"/>
                  <a:gd name="T27" fmla="*/ 933 h 18501"/>
                  <a:gd name="T28" fmla="*/ 5309 w 14994"/>
                  <a:gd name="T29" fmla="*/ 386 h 18501"/>
                  <a:gd name="T30" fmla="*/ 4923 w 14994"/>
                  <a:gd name="T31" fmla="*/ 0 h 185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994" h="18501" extrusionOk="0">
                    <a:moveTo>
                      <a:pt x="4923" y="0"/>
                    </a:moveTo>
                    <a:cubicBezTo>
                      <a:pt x="4698" y="1577"/>
                      <a:pt x="4633" y="3475"/>
                      <a:pt x="3186" y="4215"/>
                    </a:cubicBezTo>
                    <a:cubicBezTo>
                      <a:pt x="2156" y="4762"/>
                      <a:pt x="1641" y="5985"/>
                      <a:pt x="1673" y="7175"/>
                    </a:cubicBezTo>
                    <a:cubicBezTo>
                      <a:pt x="1738" y="8398"/>
                      <a:pt x="2027" y="9588"/>
                      <a:pt x="2510" y="10715"/>
                    </a:cubicBezTo>
                    <a:lnTo>
                      <a:pt x="0" y="15283"/>
                    </a:lnTo>
                    <a:cubicBezTo>
                      <a:pt x="933" y="15927"/>
                      <a:pt x="1480" y="17407"/>
                      <a:pt x="1545" y="18501"/>
                    </a:cubicBezTo>
                    <a:cubicBezTo>
                      <a:pt x="3765" y="16152"/>
                      <a:pt x="5695" y="13546"/>
                      <a:pt x="7336" y="10747"/>
                    </a:cubicBezTo>
                    <a:cubicBezTo>
                      <a:pt x="10168" y="9138"/>
                      <a:pt x="13803" y="7497"/>
                      <a:pt x="14930" y="4440"/>
                    </a:cubicBezTo>
                    <a:cubicBezTo>
                      <a:pt x="14994" y="4215"/>
                      <a:pt x="14897" y="3958"/>
                      <a:pt x="14672" y="3861"/>
                    </a:cubicBezTo>
                    <a:cubicBezTo>
                      <a:pt x="14620" y="3831"/>
                      <a:pt x="14562" y="3819"/>
                      <a:pt x="14502" y="3819"/>
                    </a:cubicBezTo>
                    <a:cubicBezTo>
                      <a:pt x="14304" y="3819"/>
                      <a:pt x="14080" y="3955"/>
                      <a:pt x="13932" y="4054"/>
                    </a:cubicBezTo>
                    <a:cubicBezTo>
                      <a:pt x="11809" y="5856"/>
                      <a:pt x="9428" y="8366"/>
                      <a:pt x="6661" y="8366"/>
                    </a:cubicBezTo>
                    <a:lnTo>
                      <a:pt x="4183" y="5663"/>
                    </a:lnTo>
                    <a:cubicBezTo>
                      <a:pt x="5052" y="4247"/>
                      <a:pt x="5470" y="2606"/>
                      <a:pt x="5406" y="933"/>
                    </a:cubicBezTo>
                    <a:cubicBezTo>
                      <a:pt x="5406" y="740"/>
                      <a:pt x="5374" y="579"/>
                      <a:pt x="5309" y="386"/>
                    </a:cubicBezTo>
                    <a:cubicBezTo>
                      <a:pt x="5213" y="225"/>
                      <a:pt x="5116" y="0"/>
                      <a:pt x="4923" y="0"/>
                    </a:cubicBezTo>
                    <a:close/>
                  </a:path>
                </a:pathLst>
              </a:custGeom>
              <a:solidFill>
                <a:srgbClr val="FF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endParaRPr lang="en-US" sz="2400"/>
              </a:p>
            </p:txBody>
          </p:sp>
          <p:sp>
            <p:nvSpPr>
              <p:cNvPr id="30740" name="Google Shape;1370;p50">
                <a:extLst>
                  <a:ext uri="{FF2B5EF4-FFF2-40B4-BE49-F238E27FC236}">
                    <a16:creationId xmlns:a16="http://schemas.microsoft.com/office/drawing/2014/main" id="{9AE41987-76F1-325B-2FD9-414640317C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7796" y="3555695"/>
                <a:ext cx="1127070" cy="1132530"/>
              </a:xfrm>
              <a:custGeom>
                <a:avLst/>
                <a:gdLst>
                  <a:gd name="T0" fmla="*/ 1625 w 27865"/>
                  <a:gd name="T1" fmla="*/ 0 h 28000"/>
                  <a:gd name="T2" fmla="*/ 419 w 27865"/>
                  <a:gd name="T3" fmla="*/ 622 h 28000"/>
                  <a:gd name="T4" fmla="*/ 483 w 27865"/>
                  <a:gd name="T5" fmla="*/ 3550 h 28000"/>
                  <a:gd name="T6" fmla="*/ 1738 w 27865"/>
                  <a:gd name="T7" fmla="*/ 10500 h 28000"/>
                  <a:gd name="T8" fmla="*/ 6114 w 27865"/>
                  <a:gd name="T9" fmla="*/ 20732 h 28000"/>
                  <a:gd name="T10" fmla="*/ 13997 w 27865"/>
                  <a:gd name="T11" fmla="*/ 27006 h 28000"/>
                  <a:gd name="T12" fmla="*/ 19292 w 27865"/>
                  <a:gd name="T13" fmla="*/ 27999 h 28000"/>
                  <a:gd name="T14" fmla="*/ 27864 w 27865"/>
                  <a:gd name="T15" fmla="*/ 24850 h 28000"/>
                  <a:gd name="T16" fmla="*/ 22716 w 27865"/>
                  <a:gd name="T17" fmla="*/ 13814 h 28000"/>
                  <a:gd name="T18" fmla="*/ 16796 w 27865"/>
                  <a:gd name="T19" fmla="*/ 17032 h 28000"/>
                  <a:gd name="T20" fmla="*/ 15146 w 27865"/>
                  <a:gd name="T21" fmla="*/ 17191 h 28000"/>
                  <a:gd name="T22" fmla="*/ 10136 w 27865"/>
                  <a:gd name="T23" fmla="*/ 15584 h 28000"/>
                  <a:gd name="T24" fmla="*/ 5502 w 27865"/>
                  <a:gd name="T25" fmla="*/ 7958 h 28000"/>
                  <a:gd name="T26" fmla="*/ 3089 w 27865"/>
                  <a:gd name="T27" fmla="*/ 1427 h 28000"/>
                  <a:gd name="T28" fmla="*/ 2574 w 27865"/>
                  <a:gd name="T29" fmla="*/ 365 h 28000"/>
                  <a:gd name="T30" fmla="*/ 1625 w 27865"/>
                  <a:gd name="T31" fmla="*/ 0 h 28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7865" h="28000" extrusionOk="0">
                    <a:moveTo>
                      <a:pt x="1625" y="0"/>
                    </a:moveTo>
                    <a:cubicBezTo>
                      <a:pt x="1169" y="0"/>
                      <a:pt x="714" y="216"/>
                      <a:pt x="419" y="622"/>
                    </a:cubicBezTo>
                    <a:cubicBezTo>
                      <a:pt x="0" y="1330"/>
                      <a:pt x="387" y="2778"/>
                      <a:pt x="483" y="3550"/>
                    </a:cubicBezTo>
                    <a:cubicBezTo>
                      <a:pt x="708" y="5899"/>
                      <a:pt x="1127" y="8216"/>
                      <a:pt x="1738" y="10500"/>
                    </a:cubicBezTo>
                    <a:cubicBezTo>
                      <a:pt x="2671" y="14072"/>
                      <a:pt x="3894" y="17740"/>
                      <a:pt x="6114" y="20732"/>
                    </a:cubicBezTo>
                    <a:cubicBezTo>
                      <a:pt x="8076" y="23531"/>
                      <a:pt x="10811" y="25687"/>
                      <a:pt x="13997" y="27006"/>
                    </a:cubicBezTo>
                    <a:cubicBezTo>
                      <a:pt x="15674" y="27663"/>
                      <a:pt x="17488" y="27999"/>
                      <a:pt x="19292" y="27999"/>
                    </a:cubicBezTo>
                    <a:cubicBezTo>
                      <a:pt x="22437" y="27999"/>
                      <a:pt x="25554" y="26977"/>
                      <a:pt x="27864" y="24850"/>
                    </a:cubicBezTo>
                    <a:lnTo>
                      <a:pt x="22716" y="13814"/>
                    </a:lnTo>
                    <a:cubicBezTo>
                      <a:pt x="21140" y="15487"/>
                      <a:pt x="19048" y="16614"/>
                      <a:pt x="16796" y="17032"/>
                    </a:cubicBezTo>
                    <a:cubicBezTo>
                      <a:pt x="16249" y="17138"/>
                      <a:pt x="15697" y="17191"/>
                      <a:pt x="15146" y="17191"/>
                    </a:cubicBezTo>
                    <a:cubicBezTo>
                      <a:pt x="13367" y="17191"/>
                      <a:pt x="11610" y="16641"/>
                      <a:pt x="10136" y="15584"/>
                    </a:cubicBezTo>
                    <a:cubicBezTo>
                      <a:pt x="7690" y="13782"/>
                      <a:pt x="6532" y="10790"/>
                      <a:pt x="5502" y="7958"/>
                    </a:cubicBezTo>
                    <a:lnTo>
                      <a:pt x="3089" y="1427"/>
                    </a:lnTo>
                    <a:cubicBezTo>
                      <a:pt x="3025" y="1041"/>
                      <a:pt x="2832" y="655"/>
                      <a:pt x="2574" y="365"/>
                    </a:cubicBezTo>
                    <a:cubicBezTo>
                      <a:pt x="2301" y="119"/>
                      <a:pt x="1963" y="0"/>
                      <a:pt x="1625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endParaRPr lang="en-US" sz="2400"/>
              </a:p>
            </p:txBody>
          </p:sp>
          <p:sp>
            <p:nvSpPr>
              <p:cNvPr id="30741" name="Google Shape;1371;p50">
                <a:extLst>
                  <a:ext uri="{FF2B5EF4-FFF2-40B4-BE49-F238E27FC236}">
                    <a16:creationId xmlns:a16="http://schemas.microsoft.com/office/drawing/2014/main" id="{A99F0622-C59D-4F04-6E73-C9F0D09887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4317" y="4093607"/>
                <a:ext cx="387892" cy="592192"/>
              </a:xfrm>
              <a:custGeom>
                <a:avLst/>
                <a:gdLst>
                  <a:gd name="T0" fmla="*/ 3926 w 9590"/>
                  <a:gd name="T1" fmla="*/ 1 h 14641"/>
                  <a:gd name="T2" fmla="*/ 1 w 9590"/>
                  <a:gd name="T3" fmla="*/ 2446 h 14641"/>
                  <a:gd name="T4" fmla="*/ 5471 w 9590"/>
                  <a:gd name="T5" fmla="*/ 14640 h 14641"/>
                  <a:gd name="T6" fmla="*/ 9589 w 9590"/>
                  <a:gd name="T7" fmla="*/ 12903 h 14641"/>
                  <a:gd name="T8" fmla="*/ 3926 w 9590"/>
                  <a:gd name="T9" fmla="*/ 1 h 146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90" h="14641" extrusionOk="0">
                    <a:moveTo>
                      <a:pt x="3926" y="1"/>
                    </a:moveTo>
                    <a:lnTo>
                      <a:pt x="1" y="2446"/>
                    </a:lnTo>
                    <a:lnTo>
                      <a:pt x="5471" y="14640"/>
                    </a:lnTo>
                    <a:cubicBezTo>
                      <a:pt x="6951" y="14640"/>
                      <a:pt x="8399" y="13836"/>
                      <a:pt x="9589" y="12903"/>
                    </a:cubicBezTo>
                    <a:lnTo>
                      <a:pt x="392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endParaRPr lang="en-US" sz="2400"/>
              </a:p>
            </p:txBody>
          </p:sp>
          <p:sp>
            <p:nvSpPr>
              <p:cNvPr id="30742" name="Google Shape;1372;p50">
                <a:extLst>
                  <a:ext uri="{FF2B5EF4-FFF2-40B4-BE49-F238E27FC236}">
                    <a16:creationId xmlns:a16="http://schemas.microsoft.com/office/drawing/2014/main" id="{F8C6932C-D239-8E43-6C6E-8E98F3DCCF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38425" y="2124461"/>
                <a:ext cx="1003422" cy="1761893"/>
              </a:xfrm>
              <a:custGeom>
                <a:avLst/>
                <a:gdLst>
                  <a:gd name="T0" fmla="*/ 7422 w 24808"/>
                  <a:gd name="T1" fmla="*/ 33344 h 43560"/>
                  <a:gd name="T2" fmla="*/ 7401 w 24808"/>
                  <a:gd name="T3" fmla="*/ 33401 h 43560"/>
                  <a:gd name="T4" fmla="*/ 7422 w 24808"/>
                  <a:gd name="T5" fmla="*/ 33344 h 43560"/>
                  <a:gd name="T6" fmla="*/ 16473 w 24808"/>
                  <a:gd name="T7" fmla="*/ 1 h 43560"/>
                  <a:gd name="T8" fmla="*/ 9525 w 24808"/>
                  <a:gd name="T9" fmla="*/ 3671 h 43560"/>
                  <a:gd name="T10" fmla="*/ 7111 w 24808"/>
                  <a:gd name="T11" fmla="*/ 12037 h 43560"/>
                  <a:gd name="T12" fmla="*/ 8913 w 24808"/>
                  <a:gd name="T13" fmla="*/ 20692 h 43560"/>
                  <a:gd name="T14" fmla="*/ 11873 w 24808"/>
                  <a:gd name="T15" fmla="*/ 29090 h 43560"/>
                  <a:gd name="T16" fmla="*/ 10876 w 24808"/>
                  <a:gd name="T17" fmla="*/ 34270 h 43560"/>
                  <a:gd name="T18" fmla="*/ 6983 w 24808"/>
                  <a:gd name="T19" fmla="*/ 37841 h 43560"/>
                  <a:gd name="T20" fmla="*/ 6098 w 24808"/>
                  <a:gd name="T21" fmla="*/ 37962 h 43560"/>
                  <a:gd name="T22" fmla="*/ 5213 w 24808"/>
                  <a:gd name="T23" fmla="*/ 37841 h 43560"/>
                  <a:gd name="T24" fmla="*/ 3379 w 24808"/>
                  <a:gd name="T25" fmla="*/ 34914 h 43560"/>
                  <a:gd name="T26" fmla="*/ 3926 w 24808"/>
                  <a:gd name="T27" fmla="*/ 32372 h 43560"/>
                  <a:gd name="T28" fmla="*/ 5824 w 24808"/>
                  <a:gd name="T29" fmla="*/ 31340 h 43560"/>
                  <a:gd name="T30" fmla="*/ 6211 w 24808"/>
                  <a:gd name="T31" fmla="*/ 31374 h 43560"/>
                  <a:gd name="T32" fmla="*/ 7422 w 24808"/>
                  <a:gd name="T33" fmla="*/ 33344 h 43560"/>
                  <a:gd name="T34" fmla="*/ 7422 w 24808"/>
                  <a:gd name="T35" fmla="*/ 33344 h 43560"/>
                  <a:gd name="T36" fmla="*/ 7755 w 24808"/>
                  <a:gd name="T37" fmla="*/ 31793 h 43560"/>
                  <a:gd name="T38" fmla="*/ 7208 w 24808"/>
                  <a:gd name="T39" fmla="*/ 30345 h 43560"/>
                  <a:gd name="T40" fmla="*/ 5696 w 24808"/>
                  <a:gd name="T41" fmla="*/ 29862 h 43560"/>
                  <a:gd name="T42" fmla="*/ 676 w 24808"/>
                  <a:gd name="T43" fmla="*/ 33562 h 43560"/>
                  <a:gd name="T44" fmla="*/ 1738 w 24808"/>
                  <a:gd name="T45" fmla="*/ 39836 h 43560"/>
                  <a:gd name="T46" fmla="*/ 7208 w 24808"/>
                  <a:gd name="T47" fmla="*/ 43311 h 43560"/>
                  <a:gd name="T48" fmla="*/ 9309 w 24808"/>
                  <a:gd name="T49" fmla="*/ 43560 h 43560"/>
                  <a:gd name="T50" fmla="*/ 10522 w 24808"/>
                  <a:gd name="T51" fmla="*/ 43472 h 43560"/>
                  <a:gd name="T52" fmla="*/ 13868 w 24808"/>
                  <a:gd name="T53" fmla="*/ 42282 h 43560"/>
                  <a:gd name="T54" fmla="*/ 18855 w 24808"/>
                  <a:gd name="T55" fmla="*/ 38710 h 43560"/>
                  <a:gd name="T56" fmla="*/ 22395 w 24808"/>
                  <a:gd name="T57" fmla="*/ 34109 h 43560"/>
                  <a:gd name="T58" fmla="*/ 24390 w 24808"/>
                  <a:gd name="T59" fmla="*/ 28543 h 43560"/>
                  <a:gd name="T60" fmla="*/ 24164 w 24808"/>
                  <a:gd name="T61" fmla="*/ 22687 h 43560"/>
                  <a:gd name="T62" fmla="*/ 16249 w 24808"/>
                  <a:gd name="T63" fmla="*/ 10299 h 43560"/>
                  <a:gd name="T64" fmla="*/ 16700 w 24808"/>
                  <a:gd name="T65" fmla="*/ 7371 h 43560"/>
                  <a:gd name="T66" fmla="*/ 18498 w 24808"/>
                  <a:gd name="T67" fmla="*/ 6636 h 43560"/>
                  <a:gd name="T68" fmla="*/ 19306 w 24808"/>
                  <a:gd name="T69" fmla="*/ 6760 h 43560"/>
                  <a:gd name="T70" fmla="*/ 21590 w 24808"/>
                  <a:gd name="T71" fmla="*/ 8305 h 43560"/>
                  <a:gd name="T72" fmla="*/ 24261 w 24808"/>
                  <a:gd name="T73" fmla="*/ 5441 h 43560"/>
                  <a:gd name="T74" fmla="*/ 24325 w 24808"/>
                  <a:gd name="T75" fmla="*/ 3575 h 43560"/>
                  <a:gd name="T76" fmla="*/ 17182 w 24808"/>
                  <a:gd name="T77" fmla="*/ 35 h 43560"/>
                  <a:gd name="T78" fmla="*/ 16473 w 24808"/>
                  <a:gd name="T79" fmla="*/ 1 h 435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4808" h="43560" extrusionOk="0">
                    <a:moveTo>
                      <a:pt x="7422" y="33344"/>
                    </a:moveTo>
                    <a:cubicBezTo>
                      <a:pt x="7415" y="33363"/>
                      <a:pt x="7408" y="33382"/>
                      <a:pt x="7401" y="33401"/>
                    </a:cubicBezTo>
                    <a:cubicBezTo>
                      <a:pt x="7409" y="33382"/>
                      <a:pt x="7416" y="33363"/>
                      <a:pt x="7422" y="33344"/>
                    </a:cubicBezTo>
                    <a:close/>
                    <a:moveTo>
                      <a:pt x="16473" y="1"/>
                    </a:moveTo>
                    <a:cubicBezTo>
                      <a:pt x="13784" y="1"/>
                      <a:pt x="11151" y="1482"/>
                      <a:pt x="9525" y="3671"/>
                    </a:cubicBezTo>
                    <a:cubicBezTo>
                      <a:pt x="7723" y="6020"/>
                      <a:pt x="7015" y="9077"/>
                      <a:pt x="7111" y="12037"/>
                    </a:cubicBezTo>
                    <a:cubicBezTo>
                      <a:pt x="7176" y="14997"/>
                      <a:pt x="7948" y="17893"/>
                      <a:pt x="8913" y="20692"/>
                    </a:cubicBezTo>
                    <a:cubicBezTo>
                      <a:pt x="9879" y="23491"/>
                      <a:pt x="11037" y="26258"/>
                      <a:pt x="11873" y="29090"/>
                    </a:cubicBezTo>
                    <a:cubicBezTo>
                      <a:pt x="12388" y="30827"/>
                      <a:pt x="11616" y="32629"/>
                      <a:pt x="10876" y="34270"/>
                    </a:cubicBezTo>
                    <a:cubicBezTo>
                      <a:pt x="10104" y="35943"/>
                      <a:pt x="8720" y="37391"/>
                      <a:pt x="6983" y="37841"/>
                    </a:cubicBezTo>
                    <a:cubicBezTo>
                      <a:pt x="6693" y="37922"/>
                      <a:pt x="6396" y="37962"/>
                      <a:pt x="6098" y="37962"/>
                    </a:cubicBezTo>
                    <a:cubicBezTo>
                      <a:pt x="5800" y="37962"/>
                      <a:pt x="5503" y="37922"/>
                      <a:pt x="5213" y="37841"/>
                    </a:cubicBezTo>
                    <a:cubicBezTo>
                      <a:pt x="4087" y="37423"/>
                      <a:pt x="3476" y="36136"/>
                      <a:pt x="3379" y="34914"/>
                    </a:cubicBezTo>
                    <a:cubicBezTo>
                      <a:pt x="3250" y="34045"/>
                      <a:pt x="3443" y="33144"/>
                      <a:pt x="3926" y="32372"/>
                    </a:cubicBezTo>
                    <a:cubicBezTo>
                      <a:pt x="4339" y="31738"/>
                      <a:pt x="5060" y="31340"/>
                      <a:pt x="5824" y="31340"/>
                    </a:cubicBezTo>
                    <a:cubicBezTo>
                      <a:pt x="5952" y="31340"/>
                      <a:pt x="6081" y="31351"/>
                      <a:pt x="6211" y="31374"/>
                    </a:cubicBezTo>
                    <a:cubicBezTo>
                      <a:pt x="7059" y="31563"/>
                      <a:pt x="7692" y="32549"/>
                      <a:pt x="7422" y="33344"/>
                    </a:cubicBezTo>
                    <a:cubicBezTo>
                      <a:pt x="7603" y="32846"/>
                      <a:pt x="7724" y="32319"/>
                      <a:pt x="7755" y="31793"/>
                    </a:cubicBezTo>
                    <a:cubicBezTo>
                      <a:pt x="7787" y="31278"/>
                      <a:pt x="7594" y="30731"/>
                      <a:pt x="7208" y="30345"/>
                    </a:cubicBezTo>
                    <a:cubicBezTo>
                      <a:pt x="6790" y="30023"/>
                      <a:pt x="6243" y="29862"/>
                      <a:pt x="5696" y="29862"/>
                    </a:cubicBezTo>
                    <a:cubicBezTo>
                      <a:pt x="3508" y="29862"/>
                      <a:pt x="1449" y="31471"/>
                      <a:pt x="676" y="33562"/>
                    </a:cubicBezTo>
                    <a:cubicBezTo>
                      <a:pt x="1" y="35686"/>
                      <a:pt x="387" y="38035"/>
                      <a:pt x="1738" y="39836"/>
                    </a:cubicBezTo>
                    <a:cubicBezTo>
                      <a:pt x="3090" y="41606"/>
                      <a:pt x="5020" y="42861"/>
                      <a:pt x="7208" y="43311"/>
                    </a:cubicBezTo>
                    <a:cubicBezTo>
                      <a:pt x="7901" y="43474"/>
                      <a:pt x="8606" y="43560"/>
                      <a:pt x="9309" y="43560"/>
                    </a:cubicBezTo>
                    <a:cubicBezTo>
                      <a:pt x="9715" y="43560"/>
                      <a:pt x="10121" y="43531"/>
                      <a:pt x="10522" y="43472"/>
                    </a:cubicBezTo>
                    <a:cubicBezTo>
                      <a:pt x="11713" y="43247"/>
                      <a:pt x="12839" y="42829"/>
                      <a:pt x="13868" y="42282"/>
                    </a:cubicBezTo>
                    <a:cubicBezTo>
                      <a:pt x="15734" y="41413"/>
                      <a:pt x="17408" y="40190"/>
                      <a:pt x="18855" y="38710"/>
                    </a:cubicBezTo>
                    <a:cubicBezTo>
                      <a:pt x="20175" y="37230"/>
                      <a:pt x="21558" y="35911"/>
                      <a:pt x="22395" y="34109"/>
                    </a:cubicBezTo>
                    <a:cubicBezTo>
                      <a:pt x="23264" y="32339"/>
                      <a:pt x="23939" y="30473"/>
                      <a:pt x="24390" y="28543"/>
                    </a:cubicBezTo>
                    <a:cubicBezTo>
                      <a:pt x="24808" y="26612"/>
                      <a:pt x="24744" y="24585"/>
                      <a:pt x="24164" y="22687"/>
                    </a:cubicBezTo>
                    <a:cubicBezTo>
                      <a:pt x="22588" y="18021"/>
                      <a:pt x="17343" y="15126"/>
                      <a:pt x="16249" y="10299"/>
                    </a:cubicBezTo>
                    <a:cubicBezTo>
                      <a:pt x="16024" y="9302"/>
                      <a:pt x="16024" y="8144"/>
                      <a:pt x="16700" y="7371"/>
                    </a:cubicBezTo>
                    <a:cubicBezTo>
                      <a:pt x="17182" y="6889"/>
                      <a:pt x="17828" y="6636"/>
                      <a:pt x="18498" y="6636"/>
                    </a:cubicBezTo>
                    <a:cubicBezTo>
                      <a:pt x="18766" y="6636"/>
                      <a:pt x="19039" y="6677"/>
                      <a:pt x="19306" y="6760"/>
                    </a:cubicBezTo>
                    <a:cubicBezTo>
                      <a:pt x="20207" y="7050"/>
                      <a:pt x="20979" y="7597"/>
                      <a:pt x="21590" y="8305"/>
                    </a:cubicBezTo>
                    <a:cubicBezTo>
                      <a:pt x="22717" y="7597"/>
                      <a:pt x="23617" y="6599"/>
                      <a:pt x="24261" y="5441"/>
                    </a:cubicBezTo>
                    <a:cubicBezTo>
                      <a:pt x="24518" y="4830"/>
                      <a:pt x="24518" y="4186"/>
                      <a:pt x="24325" y="3575"/>
                    </a:cubicBezTo>
                    <a:cubicBezTo>
                      <a:pt x="22170" y="1966"/>
                      <a:pt x="19885" y="293"/>
                      <a:pt x="17182" y="35"/>
                    </a:cubicBezTo>
                    <a:cubicBezTo>
                      <a:pt x="16946" y="12"/>
                      <a:pt x="16709" y="1"/>
                      <a:pt x="164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endParaRPr lang="en-US" sz="2400"/>
              </a:p>
            </p:txBody>
          </p:sp>
          <p:sp>
            <p:nvSpPr>
              <p:cNvPr id="30743" name="Google Shape;1373;p50">
                <a:extLst>
                  <a:ext uri="{FF2B5EF4-FFF2-40B4-BE49-F238E27FC236}">
                    <a16:creationId xmlns:a16="http://schemas.microsoft.com/office/drawing/2014/main" id="{9D775E18-C849-34B9-31EF-44C2C82C71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525" y="2054200"/>
                <a:ext cx="1181741" cy="1350003"/>
              </a:xfrm>
              <a:custGeom>
                <a:avLst/>
                <a:gdLst>
                  <a:gd name="T0" fmla="*/ 14296 w 28219"/>
                  <a:gd name="T1" fmla="*/ 0 h 32380"/>
                  <a:gd name="T2" fmla="*/ 4988 w 28219"/>
                  <a:gd name="T3" fmla="*/ 3769 h 32380"/>
                  <a:gd name="T4" fmla="*/ 3122 w 28219"/>
                  <a:gd name="T5" fmla="*/ 5731 h 32380"/>
                  <a:gd name="T6" fmla="*/ 419 w 28219"/>
                  <a:gd name="T7" fmla="*/ 15416 h 32380"/>
                  <a:gd name="T8" fmla="*/ 4763 w 28219"/>
                  <a:gd name="T9" fmla="*/ 24844 h 32380"/>
                  <a:gd name="T10" fmla="*/ 10812 w 28219"/>
                  <a:gd name="T11" fmla="*/ 29541 h 32380"/>
                  <a:gd name="T12" fmla="*/ 17022 w 28219"/>
                  <a:gd name="T13" fmla="*/ 32244 h 32380"/>
                  <a:gd name="T14" fmla="*/ 17883 w 28219"/>
                  <a:gd name="T15" fmla="*/ 32380 h 32380"/>
                  <a:gd name="T16" fmla="*/ 21848 w 28219"/>
                  <a:gd name="T17" fmla="*/ 29992 h 32380"/>
                  <a:gd name="T18" fmla="*/ 27479 w 28219"/>
                  <a:gd name="T19" fmla="*/ 18956 h 32380"/>
                  <a:gd name="T20" fmla="*/ 24840 w 28219"/>
                  <a:gd name="T21" fmla="*/ 5796 h 32380"/>
                  <a:gd name="T22" fmla="*/ 23553 w 28219"/>
                  <a:gd name="T23" fmla="*/ 4219 h 32380"/>
                  <a:gd name="T24" fmla="*/ 14576 w 28219"/>
                  <a:gd name="T25" fmla="*/ 4 h 32380"/>
                  <a:gd name="T26" fmla="*/ 14296 w 28219"/>
                  <a:gd name="T27" fmla="*/ 0 h 323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219" h="32380" extrusionOk="0">
                    <a:moveTo>
                      <a:pt x="14296" y="0"/>
                    </a:moveTo>
                    <a:cubicBezTo>
                      <a:pt x="10993" y="0"/>
                      <a:pt x="7397" y="1641"/>
                      <a:pt x="4988" y="3769"/>
                    </a:cubicBezTo>
                    <a:cubicBezTo>
                      <a:pt x="4312" y="4348"/>
                      <a:pt x="3669" y="5024"/>
                      <a:pt x="3122" y="5731"/>
                    </a:cubicBezTo>
                    <a:cubicBezTo>
                      <a:pt x="966" y="8466"/>
                      <a:pt x="1" y="11941"/>
                      <a:pt x="419" y="15416"/>
                    </a:cubicBezTo>
                    <a:cubicBezTo>
                      <a:pt x="837" y="18923"/>
                      <a:pt x="2350" y="22237"/>
                      <a:pt x="4763" y="24844"/>
                    </a:cubicBezTo>
                    <a:cubicBezTo>
                      <a:pt x="6500" y="26710"/>
                      <a:pt x="8527" y="28319"/>
                      <a:pt x="10812" y="29541"/>
                    </a:cubicBezTo>
                    <a:cubicBezTo>
                      <a:pt x="12775" y="30635"/>
                      <a:pt x="14866" y="31536"/>
                      <a:pt x="17022" y="32244"/>
                    </a:cubicBezTo>
                    <a:cubicBezTo>
                      <a:pt x="17317" y="32337"/>
                      <a:pt x="17604" y="32380"/>
                      <a:pt x="17883" y="32380"/>
                    </a:cubicBezTo>
                    <a:cubicBezTo>
                      <a:pt x="19428" y="32380"/>
                      <a:pt x="20731" y="31082"/>
                      <a:pt x="21848" y="29992"/>
                    </a:cubicBezTo>
                    <a:cubicBezTo>
                      <a:pt x="24840" y="27032"/>
                      <a:pt x="26835" y="23138"/>
                      <a:pt x="27479" y="18956"/>
                    </a:cubicBezTo>
                    <a:cubicBezTo>
                      <a:pt x="28219" y="14419"/>
                      <a:pt x="27447" y="9560"/>
                      <a:pt x="24840" y="5796"/>
                    </a:cubicBezTo>
                    <a:cubicBezTo>
                      <a:pt x="24454" y="5249"/>
                      <a:pt x="24036" y="4702"/>
                      <a:pt x="23553" y="4219"/>
                    </a:cubicBezTo>
                    <a:cubicBezTo>
                      <a:pt x="21237" y="1774"/>
                      <a:pt x="17923" y="101"/>
                      <a:pt x="14576" y="4"/>
                    </a:cubicBezTo>
                    <a:cubicBezTo>
                      <a:pt x="14483" y="2"/>
                      <a:pt x="14390" y="0"/>
                      <a:pt x="14296" y="0"/>
                    </a:cubicBezTo>
                    <a:close/>
                  </a:path>
                </a:pathLst>
              </a:custGeom>
              <a:solidFill>
                <a:srgbClr val="FF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endParaRPr lang="en-US" sz="2400"/>
              </a:p>
            </p:txBody>
          </p:sp>
          <p:sp>
            <p:nvSpPr>
              <p:cNvPr id="30744" name="Google Shape;1374;p50">
                <a:extLst>
                  <a:ext uri="{FF2B5EF4-FFF2-40B4-BE49-F238E27FC236}">
                    <a16:creationId xmlns:a16="http://schemas.microsoft.com/office/drawing/2014/main" id="{484F27DF-AF05-156E-7422-A5613C6915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1027" y="2578686"/>
                <a:ext cx="387851" cy="384049"/>
              </a:xfrm>
              <a:custGeom>
                <a:avLst/>
                <a:gdLst>
                  <a:gd name="T0" fmla="*/ 4799 w 9589"/>
                  <a:gd name="T1" fmla="*/ 1 h 9495"/>
                  <a:gd name="T2" fmla="*/ 32 w 9589"/>
                  <a:gd name="T3" fmla="*/ 4346 h 9495"/>
                  <a:gd name="T4" fmla="*/ 0 w 9589"/>
                  <a:gd name="T5" fmla="*/ 4829 h 9495"/>
                  <a:gd name="T6" fmla="*/ 4794 w 9589"/>
                  <a:gd name="T7" fmla="*/ 9494 h 9495"/>
                  <a:gd name="T8" fmla="*/ 9588 w 9589"/>
                  <a:gd name="T9" fmla="*/ 4829 h 9495"/>
                  <a:gd name="T10" fmla="*/ 9588 w 9589"/>
                  <a:gd name="T11" fmla="*/ 4571 h 9495"/>
                  <a:gd name="T12" fmla="*/ 4923 w 9589"/>
                  <a:gd name="T13" fmla="*/ 2 h 9495"/>
                  <a:gd name="T14" fmla="*/ 4799 w 9589"/>
                  <a:gd name="T15" fmla="*/ 1 h 94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589" h="9495" extrusionOk="0">
                    <a:moveTo>
                      <a:pt x="4799" y="1"/>
                    </a:moveTo>
                    <a:cubicBezTo>
                      <a:pt x="2343" y="1"/>
                      <a:pt x="254" y="1878"/>
                      <a:pt x="32" y="4346"/>
                    </a:cubicBezTo>
                    <a:cubicBezTo>
                      <a:pt x="0" y="4507"/>
                      <a:pt x="0" y="4668"/>
                      <a:pt x="0" y="4829"/>
                    </a:cubicBezTo>
                    <a:cubicBezTo>
                      <a:pt x="64" y="7403"/>
                      <a:pt x="2188" y="9494"/>
                      <a:pt x="4794" y="9494"/>
                    </a:cubicBezTo>
                    <a:cubicBezTo>
                      <a:pt x="7400" y="9494"/>
                      <a:pt x="9524" y="7403"/>
                      <a:pt x="9588" y="4829"/>
                    </a:cubicBezTo>
                    <a:cubicBezTo>
                      <a:pt x="9588" y="4732"/>
                      <a:pt x="9588" y="4636"/>
                      <a:pt x="9588" y="4571"/>
                    </a:cubicBezTo>
                    <a:cubicBezTo>
                      <a:pt x="9460" y="2062"/>
                      <a:pt x="7433" y="67"/>
                      <a:pt x="4923" y="2"/>
                    </a:cubicBezTo>
                    <a:cubicBezTo>
                      <a:pt x="4882" y="1"/>
                      <a:pt x="4840" y="1"/>
                      <a:pt x="4799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endParaRPr lang="en-US" sz="2400"/>
              </a:p>
            </p:txBody>
          </p:sp>
          <p:sp>
            <p:nvSpPr>
              <p:cNvPr id="30745" name="Google Shape;1375;p50">
                <a:extLst>
                  <a:ext uri="{FF2B5EF4-FFF2-40B4-BE49-F238E27FC236}">
                    <a16:creationId xmlns:a16="http://schemas.microsoft.com/office/drawing/2014/main" id="{CFCDB56A-E535-22B1-AFFA-2DF8095E76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31289" y="2570961"/>
                <a:ext cx="193946" cy="373533"/>
              </a:xfrm>
              <a:custGeom>
                <a:avLst/>
                <a:gdLst>
                  <a:gd name="T0" fmla="*/ 2382 w 4795"/>
                  <a:gd name="T1" fmla="*/ 0 h 9235"/>
                  <a:gd name="T2" fmla="*/ 1 w 4795"/>
                  <a:gd name="T3" fmla="*/ 4601 h 9235"/>
                  <a:gd name="T4" fmla="*/ 1 w 4795"/>
                  <a:gd name="T5" fmla="*/ 4634 h 9235"/>
                  <a:gd name="T6" fmla="*/ 2382 w 4795"/>
                  <a:gd name="T7" fmla="*/ 9235 h 9235"/>
                  <a:gd name="T8" fmla="*/ 4795 w 4795"/>
                  <a:gd name="T9" fmla="*/ 4601 h 9235"/>
                  <a:gd name="T10" fmla="*/ 4602 w 4795"/>
                  <a:gd name="T11" fmla="*/ 2800 h 9235"/>
                  <a:gd name="T12" fmla="*/ 2382 w 4795"/>
                  <a:gd name="T13" fmla="*/ 0 h 9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95" h="9235" extrusionOk="0">
                    <a:moveTo>
                      <a:pt x="2382" y="0"/>
                    </a:moveTo>
                    <a:cubicBezTo>
                      <a:pt x="1063" y="0"/>
                      <a:pt x="1" y="2060"/>
                      <a:pt x="1" y="4601"/>
                    </a:cubicBezTo>
                    <a:lnTo>
                      <a:pt x="1" y="4634"/>
                    </a:lnTo>
                    <a:cubicBezTo>
                      <a:pt x="1" y="7176"/>
                      <a:pt x="1063" y="9235"/>
                      <a:pt x="2382" y="9235"/>
                    </a:cubicBezTo>
                    <a:cubicBezTo>
                      <a:pt x="3701" y="9235"/>
                      <a:pt x="4795" y="7143"/>
                      <a:pt x="4795" y="4601"/>
                    </a:cubicBezTo>
                    <a:cubicBezTo>
                      <a:pt x="4795" y="3990"/>
                      <a:pt x="4731" y="3411"/>
                      <a:pt x="4602" y="2800"/>
                    </a:cubicBezTo>
                    <a:cubicBezTo>
                      <a:pt x="4216" y="1159"/>
                      <a:pt x="3379" y="0"/>
                      <a:pt x="238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endParaRPr lang="en-US" sz="2400"/>
              </a:p>
            </p:txBody>
          </p:sp>
          <p:sp>
            <p:nvSpPr>
              <p:cNvPr id="30746" name="Google Shape;1376;p50">
                <a:extLst>
                  <a:ext uri="{FF2B5EF4-FFF2-40B4-BE49-F238E27FC236}">
                    <a16:creationId xmlns:a16="http://schemas.microsoft.com/office/drawing/2014/main" id="{39375ECA-DAE6-7F8A-358B-E7120B9E55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2441" y="2681382"/>
                <a:ext cx="266832" cy="271929"/>
              </a:xfrm>
              <a:custGeom>
                <a:avLst/>
                <a:gdLst>
                  <a:gd name="T0" fmla="*/ 3519 w 6597"/>
                  <a:gd name="T1" fmla="*/ 1 h 6723"/>
                  <a:gd name="T2" fmla="*/ 516 w 6597"/>
                  <a:gd name="T3" fmla="*/ 2547 h 6723"/>
                  <a:gd name="T4" fmla="*/ 2350 w 6597"/>
                  <a:gd name="T5" fmla="*/ 6633 h 6723"/>
                  <a:gd name="T6" fmla="*/ 3008 w 6597"/>
                  <a:gd name="T7" fmla="*/ 6722 h 6723"/>
                  <a:gd name="T8" fmla="*/ 6050 w 6597"/>
                  <a:gd name="T9" fmla="*/ 4156 h 6723"/>
                  <a:gd name="T10" fmla="*/ 4216 w 6597"/>
                  <a:gd name="T11" fmla="*/ 102 h 6723"/>
                  <a:gd name="T12" fmla="*/ 3519 w 6597"/>
                  <a:gd name="T13" fmla="*/ 1 h 6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597" h="6723" extrusionOk="0">
                    <a:moveTo>
                      <a:pt x="3519" y="1"/>
                    </a:moveTo>
                    <a:cubicBezTo>
                      <a:pt x="2221" y="1"/>
                      <a:pt x="952" y="1019"/>
                      <a:pt x="516" y="2547"/>
                    </a:cubicBezTo>
                    <a:cubicBezTo>
                      <a:pt x="1" y="4349"/>
                      <a:pt x="805" y="6183"/>
                      <a:pt x="2350" y="6633"/>
                    </a:cubicBezTo>
                    <a:cubicBezTo>
                      <a:pt x="2567" y="6694"/>
                      <a:pt x="2788" y="6722"/>
                      <a:pt x="3008" y="6722"/>
                    </a:cubicBezTo>
                    <a:cubicBezTo>
                      <a:pt x="4319" y="6722"/>
                      <a:pt x="5609" y="5699"/>
                      <a:pt x="6050" y="4156"/>
                    </a:cubicBezTo>
                    <a:cubicBezTo>
                      <a:pt x="6597" y="2354"/>
                      <a:pt x="5760" y="552"/>
                      <a:pt x="4216" y="102"/>
                    </a:cubicBezTo>
                    <a:cubicBezTo>
                      <a:pt x="3986" y="33"/>
                      <a:pt x="3752" y="1"/>
                      <a:pt x="3519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endParaRPr lang="en-US" sz="2400"/>
              </a:p>
            </p:txBody>
          </p:sp>
          <p:sp>
            <p:nvSpPr>
              <p:cNvPr id="30747" name="Google Shape;1377;p50">
                <a:extLst>
                  <a:ext uri="{FF2B5EF4-FFF2-40B4-BE49-F238E27FC236}">
                    <a16:creationId xmlns:a16="http://schemas.microsoft.com/office/drawing/2014/main" id="{532E071F-57AA-24D5-0BC9-023A029FAA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24777" y="2697400"/>
                <a:ext cx="177039" cy="241431"/>
              </a:xfrm>
              <a:custGeom>
                <a:avLst/>
                <a:gdLst>
                  <a:gd name="T0" fmla="*/ 1895 w 4377"/>
                  <a:gd name="T1" fmla="*/ 0 h 5969"/>
                  <a:gd name="T2" fmla="*/ 1642 w 4377"/>
                  <a:gd name="T3" fmla="*/ 28 h 5969"/>
                  <a:gd name="T4" fmla="*/ 290 w 4377"/>
                  <a:gd name="T5" fmla="*/ 3342 h 5969"/>
                  <a:gd name="T6" fmla="*/ 2509 w 4377"/>
                  <a:gd name="T7" fmla="*/ 5969 h 5969"/>
                  <a:gd name="T8" fmla="*/ 2736 w 4377"/>
                  <a:gd name="T9" fmla="*/ 5948 h 5969"/>
                  <a:gd name="T10" fmla="*/ 4055 w 4377"/>
                  <a:gd name="T11" fmla="*/ 2634 h 5969"/>
                  <a:gd name="T12" fmla="*/ 1895 w 4377"/>
                  <a:gd name="T13" fmla="*/ 0 h 5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77" h="5969" extrusionOk="0">
                    <a:moveTo>
                      <a:pt x="1895" y="0"/>
                    </a:moveTo>
                    <a:cubicBezTo>
                      <a:pt x="1811" y="0"/>
                      <a:pt x="1726" y="9"/>
                      <a:pt x="1642" y="28"/>
                    </a:cubicBezTo>
                    <a:cubicBezTo>
                      <a:pt x="580" y="221"/>
                      <a:pt x="1" y="1701"/>
                      <a:pt x="290" y="3342"/>
                    </a:cubicBezTo>
                    <a:cubicBezTo>
                      <a:pt x="589" y="4863"/>
                      <a:pt x="1550" y="5969"/>
                      <a:pt x="2509" y="5969"/>
                    </a:cubicBezTo>
                    <a:cubicBezTo>
                      <a:pt x="2585" y="5969"/>
                      <a:pt x="2660" y="5962"/>
                      <a:pt x="2736" y="5948"/>
                    </a:cubicBezTo>
                    <a:cubicBezTo>
                      <a:pt x="3765" y="5755"/>
                      <a:pt x="4377" y="4275"/>
                      <a:pt x="4055" y="2634"/>
                    </a:cubicBezTo>
                    <a:cubicBezTo>
                      <a:pt x="3789" y="1127"/>
                      <a:pt x="2845" y="0"/>
                      <a:pt x="189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endParaRPr lang="en-US" sz="2400"/>
              </a:p>
            </p:txBody>
          </p:sp>
          <p:sp>
            <p:nvSpPr>
              <p:cNvPr id="30748" name="Google Shape;1378;p50">
                <a:extLst>
                  <a:ext uri="{FF2B5EF4-FFF2-40B4-BE49-F238E27FC236}">
                    <a16:creationId xmlns:a16="http://schemas.microsoft.com/office/drawing/2014/main" id="{33EC84D2-A569-7FBE-53DC-E2E76713E5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5809" y="2576097"/>
                <a:ext cx="399581" cy="190103"/>
              </a:xfrm>
              <a:custGeom>
                <a:avLst/>
                <a:gdLst>
                  <a:gd name="T0" fmla="*/ 4927 w 9879"/>
                  <a:gd name="T1" fmla="*/ 1 h 4700"/>
                  <a:gd name="T2" fmla="*/ 0 w 9879"/>
                  <a:gd name="T3" fmla="*/ 4474 h 4700"/>
                  <a:gd name="T4" fmla="*/ 9878 w 9879"/>
                  <a:gd name="T5" fmla="*/ 4700 h 4700"/>
                  <a:gd name="T6" fmla="*/ 5052 w 9879"/>
                  <a:gd name="T7" fmla="*/ 2 h 4700"/>
                  <a:gd name="T8" fmla="*/ 4927 w 9879"/>
                  <a:gd name="T9" fmla="*/ 1 h 47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79" h="4700" extrusionOk="0">
                    <a:moveTo>
                      <a:pt x="4927" y="1"/>
                    </a:moveTo>
                    <a:cubicBezTo>
                      <a:pt x="2376" y="1"/>
                      <a:pt x="254" y="1942"/>
                      <a:pt x="0" y="4474"/>
                    </a:cubicBezTo>
                    <a:lnTo>
                      <a:pt x="9878" y="4700"/>
                    </a:lnTo>
                    <a:cubicBezTo>
                      <a:pt x="9750" y="2126"/>
                      <a:pt x="7626" y="66"/>
                      <a:pt x="5052" y="2"/>
                    </a:cubicBezTo>
                    <a:cubicBezTo>
                      <a:pt x="5010" y="1"/>
                      <a:pt x="4969" y="1"/>
                      <a:pt x="4927" y="1"/>
                    </a:cubicBezTo>
                    <a:close/>
                  </a:path>
                </a:pathLst>
              </a:custGeom>
              <a:solidFill>
                <a:srgbClr val="FF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endParaRPr lang="en-US" sz="2400"/>
              </a:p>
            </p:txBody>
          </p:sp>
          <p:sp>
            <p:nvSpPr>
              <p:cNvPr id="30749" name="Google Shape;1379;p50">
                <a:extLst>
                  <a:ext uri="{FF2B5EF4-FFF2-40B4-BE49-F238E27FC236}">
                    <a16:creationId xmlns:a16="http://schemas.microsoft.com/office/drawing/2014/main" id="{6131054E-2F2B-A823-19A3-A100C088D5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085" y="2733640"/>
                <a:ext cx="532289" cy="40367"/>
              </a:xfrm>
              <a:custGeom>
                <a:avLst/>
                <a:gdLst>
                  <a:gd name="T0" fmla="*/ 644 w 13160"/>
                  <a:gd name="T1" fmla="*/ 0 h 998"/>
                  <a:gd name="T2" fmla="*/ 644 w 13160"/>
                  <a:gd name="T3" fmla="*/ 966 h 998"/>
                  <a:gd name="T4" fmla="*/ 12903 w 13160"/>
                  <a:gd name="T5" fmla="*/ 998 h 998"/>
                  <a:gd name="T6" fmla="*/ 12903 w 13160"/>
                  <a:gd name="T7" fmla="*/ 612 h 998"/>
                  <a:gd name="T8" fmla="*/ 644 w 13160"/>
                  <a:gd name="T9" fmla="*/ 0 h 9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160" h="998" extrusionOk="0">
                    <a:moveTo>
                      <a:pt x="644" y="0"/>
                    </a:moveTo>
                    <a:cubicBezTo>
                      <a:pt x="32" y="0"/>
                      <a:pt x="0" y="933"/>
                      <a:pt x="644" y="966"/>
                    </a:cubicBezTo>
                    <a:lnTo>
                      <a:pt x="12903" y="998"/>
                    </a:lnTo>
                    <a:cubicBezTo>
                      <a:pt x="13160" y="998"/>
                      <a:pt x="13160" y="612"/>
                      <a:pt x="12903" y="612"/>
                    </a:cubicBezTo>
                    <a:lnTo>
                      <a:pt x="644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endParaRPr lang="en-US" sz="2400"/>
              </a:p>
            </p:txBody>
          </p:sp>
          <p:sp>
            <p:nvSpPr>
              <p:cNvPr id="30750" name="Google Shape;1380;p50">
                <a:extLst>
                  <a:ext uri="{FF2B5EF4-FFF2-40B4-BE49-F238E27FC236}">
                    <a16:creationId xmlns:a16="http://schemas.microsoft.com/office/drawing/2014/main" id="{64BA0E6A-3141-5B0F-49C4-528AD7E590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26111" y="2564449"/>
                <a:ext cx="196534" cy="200458"/>
              </a:xfrm>
              <a:custGeom>
                <a:avLst/>
                <a:gdLst>
                  <a:gd name="T0" fmla="*/ 2542 w 4859"/>
                  <a:gd name="T1" fmla="*/ 1 h 4956"/>
                  <a:gd name="T2" fmla="*/ 0 w 4859"/>
                  <a:gd name="T3" fmla="*/ 4923 h 4956"/>
                  <a:gd name="T4" fmla="*/ 0 w 4859"/>
                  <a:gd name="T5" fmla="*/ 4956 h 4956"/>
                  <a:gd name="T6" fmla="*/ 4859 w 4859"/>
                  <a:gd name="T7" fmla="*/ 2993 h 4956"/>
                  <a:gd name="T8" fmla="*/ 2542 w 4859"/>
                  <a:gd name="T9" fmla="*/ 1 h 49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59" h="4956" extrusionOk="0">
                    <a:moveTo>
                      <a:pt x="2542" y="1"/>
                    </a:moveTo>
                    <a:cubicBezTo>
                      <a:pt x="1126" y="1"/>
                      <a:pt x="0" y="2221"/>
                      <a:pt x="0" y="4923"/>
                    </a:cubicBezTo>
                    <a:lnTo>
                      <a:pt x="0" y="4956"/>
                    </a:lnTo>
                    <a:lnTo>
                      <a:pt x="4859" y="2993"/>
                    </a:lnTo>
                    <a:cubicBezTo>
                      <a:pt x="4472" y="1223"/>
                      <a:pt x="3572" y="1"/>
                      <a:pt x="2542" y="1"/>
                    </a:cubicBezTo>
                    <a:close/>
                  </a:path>
                </a:pathLst>
              </a:custGeom>
              <a:solidFill>
                <a:srgbClr val="FF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endParaRPr lang="en-US" sz="2400"/>
              </a:p>
            </p:txBody>
          </p:sp>
          <p:sp>
            <p:nvSpPr>
              <p:cNvPr id="30751" name="Google Shape;1381;p50">
                <a:extLst>
                  <a:ext uri="{FF2B5EF4-FFF2-40B4-BE49-F238E27FC236}">
                    <a16:creationId xmlns:a16="http://schemas.microsoft.com/office/drawing/2014/main" id="{14757163-C4C8-551A-AD1A-B2321AE4F4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7779" y="2642067"/>
                <a:ext cx="294296" cy="129675"/>
              </a:xfrm>
              <a:custGeom>
                <a:avLst/>
                <a:gdLst>
                  <a:gd name="T0" fmla="*/ 6363 w 7276"/>
                  <a:gd name="T1" fmla="*/ 0 h 3206"/>
                  <a:gd name="T2" fmla="*/ 6062 w 7276"/>
                  <a:gd name="T3" fmla="*/ 76 h 3206"/>
                  <a:gd name="T4" fmla="*/ 206 w 7276"/>
                  <a:gd name="T5" fmla="*/ 2811 h 3206"/>
                  <a:gd name="T6" fmla="*/ 301 w 7276"/>
                  <a:gd name="T7" fmla="*/ 3206 h 3206"/>
                  <a:gd name="T8" fmla="*/ 367 w 7276"/>
                  <a:gd name="T9" fmla="*/ 3197 h 3206"/>
                  <a:gd name="T10" fmla="*/ 6512 w 7276"/>
                  <a:gd name="T11" fmla="*/ 1299 h 3206"/>
                  <a:gd name="T12" fmla="*/ 6609 w 7276"/>
                  <a:gd name="T13" fmla="*/ 1267 h 3206"/>
                  <a:gd name="T14" fmla="*/ 6363 w 7276"/>
                  <a:gd name="T15" fmla="*/ 0 h 3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76" h="3206" extrusionOk="0">
                    <a:moveTo>
                      <a:pt x="6363" y="0"/>
                    </a:moveTo>
                    <a:cubicBezTo>
                      <a:pt x="6269" y="0"/>
                      <a:pt x="6167" y="24"/>
                      <a:pt x="6062" y="76"/>
                    </a:cubicBezTo>
                    <a:lnTo>
                      <a:pt x="206" y="2811"/>
                    </a:lnTo>
                    <a:cubicBezTo>
                      <a:pt x="1" y="2929"/>
                      <a:pt x="89" y="3206"/>
                      <a:pt x="301" y="3206"/>
                    </a:cubicBezTo>
                    <a:cubicBezTo>
                      <a:pt x="322" y="3206"/>
                      <a:pt x="344" y="3203"/>
                      <a:pt x="367" y="3197"/>
                    </a:cubicBezTo>
                    <a:lnTo>
                      <a:pt x="6512" y="1299"/>
                    </a:lnTo>
                    <a:lnTo>
                      <a:pt x="6609" y="1267"/>
                    </a:lnTo>
                    <a:cubicBezTo>
                      <a:pt x="7276" y="934"/>
                      <a:pt x="6959" y="0"/>
                      <a:pt x="636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endParaRPr lang="en-US" sz="2400"/>
              </a:p>
            </p:txBody>
          </p:sp>
          <p:sp>
            <p:nvSpPr>
              <p:cNvPr id="30752" name="Google Shape;1382;p50">
                <a:extLst>
                  <a:ext uri="{FF2B5EF4-FFF2-40B4-BE49-F238E27FC236}">
                    <a16:creationId xmlns:a16="http://schemas.microsoft.com/office/drawing/2014/main" id="{C9983C67-04B8-057C-C85A-4E1FF19EA9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8833" y="2525417"/>
                <a:ext cx="370944" cy="221288"/>
              </a:xfrm>
              <a:custGeom>
                <a:avLst/>
                <a:gdLst>
                  <a:gd name="T0" fmla="*/ 0 w 9171"/>
                  <a:gd name="T1" fmla="*/ 4762 h 5471"/>
                  <a:gd name="T2" fmla="*/ 9170 w 9171"/>
                  <a:gd name="T3" fmla="*/ 5470 h 5471"/>
                  <a:gd name="T4" fmla="*/ 1512 w 9171"/>
                  <a:gd name="T5" fmla="*/ 4987 h 5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171" h="5471" fill="none" extrusionOk="0">
                    <a:moveTo>
                      <a:pt x="0" y="4762"/>
                    </a:moveTo>
                    <a:cubicBezTo>
                      <a:pt x="1480" y="0"/>
                      <a:pt x="8398" y="515"/>
                      <a:pt x="9170" y="5470"/>
                    </a:cubicBezTo>
                    <a:lnTo>
                      <a:pt x="1512" y="4987"/>
                    </a:lnTo>
                  </a:path>
                </a:pathLst>
              </a:custGeom>
              <a:noFill/>
              <a:ln w="4825" cap="rnd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121900" tIns="121900" rIns="121900" bIns="121900" anchor="ctr"/>
              <a:lstStyle/>
              <a:p>
                <a:endParaRPr lang="en-US" sz="2400"/>
              </a:p>
            </p:txBody>
          </p:sp>
          <p:sp>
            <p:nvSpPr>
              <p:cNvPr id="30753" name="Google Shape;1383;p50">
                <a:extLst>
                  <a:ext uri="{FF2B5EF4-FFF2-40B4-BE49-F238E27FC236}">
                    <a16:creationId xmlns:a16="http://schemas.microsoft.com/office/drawing/2014/main" id="{DC508664-9D33-D2AE-D400-1CB44B285B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0430" y="2583985"/>
                <a:ext cx="165309" cy="152285"/>
              </a:xfrm>
              <a:custGeom>
                <a:avLst/>
                <a:gdLst>
                  <a:gd name="T0" fmla="*/ 0 w 4087"/>
                  <a:gd name="T1" fmla="*/ 3765 h 3765"/>
                  <a:gd name="T2" fmla="*/ 4086 w 4087"/>
                  <a:gd name="T3" fmla="*/ 1802 h 3765"/>
                  <a:gd name="T4" fmla="*/ 2188 w 4087"/>
                  <a:gd name="T5" fmla="*/ 129 h 3765"/>
                  <a:gd name="T6" fmla="*/ 0 w 4087"/>
                  <a:gd name="T7" fmla="*/ 1287 h 3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87" h="3765" fill="none" extrusionOk="0">
                    <a:moveTo>
                      <a:pt x="0" y="3765"/>
                    </a:moveTo>
                    <a:lnTo>
                      <a:pt x="4086" y="1802"/>
                    </a:lnTo>
                    <a:cubicBezTo>
                      <a:pt x="3925" y="933"/>
                      <a:pt x="3024" y="258"/>
                      <a:pt x="2188" y="129"/>
                    </a:cubicBezTo>
                    <a:cubicBezTo>
                      <a:pt x="1287" y="0"/>
                      <a:pt x="418" y="483"/>
                      <a:pt x="0" y="1287"/>
                    </a:cubicBezTo>
                  </a:path>
                </a:pathLst>
              </a:custGeom>
              <a:noFill/>
              <a:ln w="4825" cap="rnd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121900" tIns="121900" rIns="121900" bIns="121900" anchor="ctr"/>
              <a:lstStyle/>
              <a:p>
                <a:endParaRPr lang="en-US" sz="2400"/>
              </a:p>
            </p:txBody>
          </p:sp>
          <p:sp>
            <p:nvSpPr>
              <p:cNvPr id="30754" name="Google Shape;1384;p50">
                <a:extLst>
                  <a:ext uri="{FF2B5EF4-FFF2-40B4-BE49-F238E27FC236}">
                    <a16:creationId xmlns:a16="http://schemas.microsoft.com/office/drawing/2014/main" id="{C46C30F6-7E58-FBD1-7ADA-B7CCFCDE69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7543" y="2832535"/>
                <a:ext cx="223877" cy="243251"/>
              </a:xfrm>
              <a:custGeom>
                <a:avLst/>
                <a:gdLst>
                  <a:gd name="T0" fmla="*/ 1609 w 5535"/>
                  <a:gd name="T1" fmla="*/ 1 h 6014"/>
                  <a:gd name="T2" fmla="*/ 547 w 5535"/>
                  <a:gd name="T3" fmla="*/ 4055 h 6014"/>
                  <a:gd name="T4" fmla="*/ 32 w 5535"/>
                  <a:gd name="T5" fmla="*/ 5117 h 6014"/>
                  <a:gd name="T6" fmla="*/ 805 w 5535"/>
                  <a:gd name="T7" fmla="*/ 5953 h 6014"/>
                  <a:gd name="T8" fmla="*/ 1533 w 5535"/>
                  <a:gd name="T9" fmla="*/ 6013 h 6014"/>
                  <a:gd name="T10" fmla="*/ 4987 w 5535"/>
                  <a:gd name="T11" fmla="*/ 4409 h 6014"/>
                  <a:gd name="T12" fmla="*/ 5406 w 5535"/>
                  <a:gd name="T13" fmla="*/ 3604 h 6014"/>
                  <a:gd name="T14" fmla="*/ 5309 w 5535"/>
                  <a:gd name="T15" fmla="*/ 2864 h 6014"/>
                  <a:gd name="T16" fmla="*/ 2671 w 5535"/>
                  <a:gd name="T17" fmla="*/ 1996 h 6014"/>
                  <a:gd name="T18" fmla="*/ 1609 w 5535"/>
                  <a:gd name="T19" fmla="*/ 1 h 60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535" h="6014" extrusionOk="0">
                    <a:moveTo>
                      <a:pt x="1609" y="1"/>
                    </a:moveTo>
                    <a:lnTo>
                      <a:pt x="547" y="4055"/>
                    </a:lnTo>
                    <a:cubicBezTo>
                      <a:pt x="193" y="4280"/>
                      <a:pt x="0" y="4698"/>
                      <a:pt x="32" y="5117"/>
                    </a:cubicBezTo>
                    <a:cubicBezTo>
                      <a:pt x="65" y="5535"/>
                      <a:pt x="386" y="5889"/>
                      <a:pt x="805" y="5953"/>
                    </a:cubicBezTo>
                    <a:cubicBezTo>
                      <a:pt x="1047" y="5993"/>
                      <a:pt x="1290" y="6013"/>
                      <a:pt x="1533" y="6013"/>
                    </a:cubicBezTo>
                    <a:cubicBezTo>
                      <a:pt x="2839" y="6013"/>
                      <a:pt x="4119" y="5440"/>
                      <a:pt x="4987" y="4409"/>
                    </a:cubicBezTo>
                    <a:cubicBezTo>
                      <a:pt x="5180" y="4183"/>
                      <a:pt x="5341" y="3926"/>
                      <a:pt x="5406" y="3604"/>
                    </a:cubicBezTo>
                    <a:cubicBezTo>
                      <a:pt x="5534" y="3347"/>
                      <a:pt x="5470" y="3057"/>
                      <a:pt x="5309" y="2864"/>
                    </a:cubicBezTo>
                    <a:cubicBezTo>
                      <a:pt x="4376" y="2768"/>
                      <a:pt x="3379" y="2639"/>
                      <a:pt x="2671" y="1996"/>
                    </a:cubicBezTo>
                    <a:cubicBezTo>
                      <a:pt x="2156" y="1416"/>
                      <a:pt x="1802" y="741"/>
                      <a:pt x="1609" y="1"/>
                    </a:cubicBezTo>
                    <a:close/>
                  </a:path>
                </a:pathLst>
              </a:custGeom>
              <a:solidFill>
                <a:srgbClr val="FF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endParaRPr lang="en-US" sz="2400"/>
              </a:p>
            </p:txBody>
          </p:sp>
          <p:sp>
            <p:nvSpPr>
              <p:cNvPr id="30755" name="Google Shape;1385;p50">
                <a:extLst>
                  <a:ext uri="{FF2B5EF4-FFF2-40B4-BE49-F238E27FC236}">
                    <a16:creationId xmlns:a16="http://schemas.microsoft.com/office/drawing/2014/main" id="{E784FA4D-7AF5-DEAE-87E4-614DFFB2A1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7543" y="2832535"/>
                <a:ext cx="223877" cy="251219"/>
              </a:xfrm>
              <a:custGeom>
                <a:avLst/>
                <a:gdLst>
                  <a:gd name="T0" fmla="*/ 1609 w 5535"/>
                  <a:gd name="T1" fmla="*/ 1 h 6211"/>
                  <a:gd name="T2" fmla="*/ 2671 w 5535"/>
                  <a:gd name="T3" fmla="*/ 1996 h 6211"/>
                  <a:gd name="T4" fmla="*/ 5309 w 5535"/>
                  <a:gd name="T5" fmla="*/ 2864 h 6211"/>
                  <a:gd name="T6" fmla="*/ 5406 w 5535"/>
                  <a:gd name="T7" fmla="*/ 3604 h 6211"/>
                  <a:gd name="T8" fmla="*/ 4987 w 5535"/>
                  <a:gd name="T9" fmla="*/ 4409 h 6211"/>
                  <a:gd name="T10" fmla="*/ 805 w 5535"/>
                  <a:gd name="T11" fmla="*/ 5953 h 6211"/>
                  <a:gd name="T12" fmla="*/ 32 w 5535"/>
                  <a:gd name="T13" fmla="*/ 5117 h 6211"/>
                  <a:gd name="T14" fmla="*/ 547 w 5535"/>
                  <a:gd name="T15" fmla="*/ 4055 h 6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535" h="6211" fill="none" extrusionOk="0">
                    <a:moveTo>
                      <a:pt x="1609" y="1"/>
                    </a:moveTo>
                    <a:cubicBezTo>
                      <a:pt x="1802" y="741"/>
                      <a:pt x="2156" y="1416"/>
                      <a:pt x="2671" y="1996"/>
                    </a:cubicBezTo>
                    <a:cubicBezTo>
                      <a:pt x="3379" y="2639"/>
                      <a:pt x="4376" y="2768"/>
                      <a:pt x="5309" y="2864"/>
                    </a:cubicBezTo>
                    <a:cubicBezTo>
                      <a:pt x="5470" y="3057"/>
                      <a:pt x="5534" y="3347"/>
                      <a:pt x="5406" y="3604"/>
                    </a:cubicBezTo>
                    <a:cubicBezTo>
                      <a:pt x="5341" y="3926"/>
                      <a:pt x="5180" y="4183"/>
                      <a:pt x="4987" y="4409"/>
                    </a:cubicBezTo>
                    <a:cubicBezTo>
                      <a:pt x="3958" y="5631"/>
                      <a:pt x="2349" y="6211"/>
                      <a:pt x="805" y="5953"/>
                    </a:cubicBezTo>
                    <a:cubicBezTo>
                      <a:pt x="386" y="5889"/>
                      <a:pt x="65" y="5535"/>
                      <a:pt x="32" y="5117"/>
                    </a:cubicBezTo>
                    <a:cubicBezTo>
                      <a:pt x="0" y="4698"/>
                      <a:pt x="193" y="4280"/>
                      <a:pt x="547" y="4055"/>
                    </a:cubicBezTo>
                  </a:path>
                </a:pathLst>
              </a:custGeom>
              <a:noFill/>
              <a:ln w="4825" cap="rnd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121900" tIns="121900" rIns="121900" bIns="121900" anchor="ctr"/>
              <a:lstStyle/>
              <a:p>
                <a:endParaRPr lang="en-US" sz="2400"/>
              </a:p>
            </p:txBody>
          </p:sp>
          <p:sp>
            <p:nvSpPr>
              <p:cNvPr id="30756" name="Google Shape;1386;p50">
                <a:extLst>
                  <a:ext uri="{FF2B5EF4-FFF2-40B4-BE49-F238E27FC236}">
                    <a16:creationId xmlns:a16="http://schemas.microsoft.com/office/drawing/2014/main" id="{D6946C11-80D5-35CD-7900-447C33F688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8398" y="2475707"/>
                <a:ext cx="322811" cy="112201"/>
              </a:xfrm>
              <a:custGeom>
                <a:avLst/>
                <a:gdLst>
                  <a:gd name="T0" fmla="*/ 5860 w 7981"/>
                  <a:gd name="T1" fmla="*/ 1 h 2774"/>
                  <a:gd name="T2" fmla="*/ 5664 w 7981"/>
                  <a:gd name="T3" fmla="*/ 7 h 2774"/>
                  <a:gd name="T4" fmla="*/ 1 w 7981"/>
                  <a:gd name="T5" fmla="*/ 2774 h 2774"/>
                  <a:gd name="T6" fmla="*/ 6437 w 7981"/>
                  <a:gd name="T7" fmla="*/ 1075 h 2774"/>
                  <a:gd name="T8" fmla="*/ 7980 w 7981"/>
                  <a:gd name="T9" fmla="*/ 1165 h 2774"/>
                  <a:gd name="T10" fmla="*/ 7176 w 7981"/>
                  <a:gd name="T11" fmla="*/ 264 h 2774"/>
                  <a:gd name="T12" fmla="*/ 5860 w 7981"/>
                  <a:gd name="T13" fmla="*/ 1 h 27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81" h="2774" extrusionOk="0">
                    <a:moveTo>
                      <a:pt x="5860" y="1"/>
                    </a:moveTo>
                    <a:cubicBezTo>
                      <a:pt x="5794" y="1"/>
                      <a:pt x="5729" y="3"/>
                      <a:pt x="5664" y="7"/>
                    </a:cubicBezTo>
                    <a:cubicBezTo>
                      <a:pt x="3476" y="103"/>
                      <a:pt x="1416" y="1101"/>
                      <a:pt x="1" y="2774"/>
                    </a:cubicBezTo>
                    <a:cubicBezTo>
                      <a:pt x="1965" y="1647"/>
                      <a:pt x="4186" y="1075"/>
                      <a:pt x="6437" y="1075"/>
                    </a:cubicBezTo>
                    <a:cubicBezTo>
                      <a:pt x="6951" y="1075"/>
                      <a:pt x="7466" y="1105"/>
                      <a:pt x="7980" y="1165"/>
                    </a:cubicBezTo>
                    <a:cubicBezTo>
                      <a:pt x="7884" y="714"/>
                      <a:pt x="7594" y="393"/>
                      <a:pt x="7176" y="264"/>
                    </a:cubicBezTo>
                    <a:cubicBezTo>
                      <a:pt x="6755" y="95"/>
                      <a:pt x="6309" y="1"/>
                      <a:pt x="58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endParaRPr lang="en-US" sz="2400"/>
              </a:p>
            </p:txBody>
          </p:sp>
          <p:sp>
            <p:nvSpPr>
              <p:cNvPr id="30757" name="Google Shape;1387;p50">
                <a:extLst>
                  <a:ext uri="{FF2B5EF4-FFF2-40B4-BE49-F238E27FC236}">
                    <a16:creationId xmlns:a16="http://schemas.microsoft.com/office/drawing/2014/main" id="{E5C3A092-EBBB-B167-B65C-2BCF7BE4F5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36506" y="2471460"/>
                <a:ext cx="175744" cy="70904"/>
              </a:xfrm>
              <a:custGeom>
                <a:avLst/>
                <a:gdLst>
                  <a:gd name="T0" fmla="*/ 1769 w 4345"/>
                  <a:gd name="T1" fmla="*/ 0 h 1753"/>
                  <a:gd name="T2" fmla="*/ 0 w 4345"/>
                  <a:gd name="T3" fmla="*/ 1013 h 1753"/>
                  <a:gd name="T4" fmla="*/ 1413 w 4345"/>
                  <a:gd name="T5" fmla="*/ 803 h 1753"/>
                  <a:gd name="T6" fmla="*/ 4344 w 4345"/>
                  <a:gd name="T7" fmla="*/ 1753 h 1753"/>
                  <a:gd name="T8" fmla="*/ 2317 w 4345"/>
                  <a:gd name="T9" fmla="*/ 79 h 1753"/>
                  <a:gd name="T10" fmla="*/ 1769 w 4345"/>
                  <a:gd name="T11" fmla="*/ 0 h 17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45" h="1753" extrusionOk="0">
                    <a:moveTo>
                      <a:pt x="1769" y="0"/>
                    </a:moveTo>
                    <a:cubicBezTo>
                      <a:pt x="1069" y="0"/>
                      <a:pt x="383" y="375"/>
                      <a:pt x="0" y="1013"/>
                    </a:cubicBezTo>
                    <a:cubicBezTo>
                      <a:pt x="464" y="872"/>
                      <a:pt x="939" y="803"/>
                      <a:pt x="1413" y="803"/>
                    </a:cubicBezTo>
                    <a:cubicBezTo>
                      <a:pt x="2453" y="803"/>
                      <a:pt x="3482" y="1134"/>
                      <a:pt x="4344" y="1753"/>
                    </a:cubicBezTo>
                    <a:cubicBezTo>
                      <a:pt x="3926" y="948"/>
                      <a:pt x="3186" y="337"/>
                      <a:pt x="2317" y="79"/>
                    </a:cubicBezTo>
                    <a:cubicBezTo>
                      <a:pt x="2137" y="26"/>
                      <a:pt x="1952" y="0"/>
                      <a:pt x="176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endParaRPr lang="en-US" sz="2400"/>
              </a:p>
            </p:txBody>
          </p:sp>
          <p:sp>
            <p:nvSpPr>
              <p:cNvPr id="30758" name="Google Shape;1388;p50">
                <a:extLst>
                  <a:ext uri="{FF2B5EF4-FFF2-40B4-BE49-F238E27FC236}">
                    <a16:creationId xmlns:a16="http://schemas.microsoft.com/office/drawing/2014/main" id="{540B3F8B-CF58-BB90-4A64-9F9801C66C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7568" y="2997803"/>
                <a:ext cx="486786" cy="294620"/>
              </a:xfrm>
              <a:custGeom>
                <a:avLst/>
                <a:gdLst>
                  <a:gd name="T0" fmla="*/ 226 w 12035"/>
                  <a:gd name="T1" fmla="*/ 1 h 7284"/>
                  <a:gd name="T2" fmla="*/ 226 w 12035"/>
                  <a:gd name="T3" fmla="*/ 1 h 7284"/>
                  <a:gd name="T4" fmla="*/ 2060 w 12035"/>
                  <a:gd name="T5" fmla="*/ 5406 h 7284"/>
                  <a:gd name="T6" fmla="*/ 4152 w 12035"/>
                  <a:gd name="T7" fmla="*/ 6790 h 7284"/>
                  <a:gd name="T8" fmla="*/ 6631 w 12035"/>
                  <a:gd name="T9" fmla="*/ 7284 h 7284"/>
                  <a:gd name="T10" fmla="*/ 7369 w 12035"/>
                  <a:gd name="T11" fmla="*/ 7240 h 7284"/>
                  <a:gd name="T12" fmla="*/ 12035 w 12035"/>
                  <a:gd name="T13" fmla="*/ 4023 h 7284"/>
                  <a:gd name="T14" fmla="*/ 10683 w 12035"/>
                  <a:gd name="T15" fmla="*/ 3572 h 7284"/>
                  <a:gd name="T16" fmla="*/ 580 w 12035"/>
                  <a:gd name="T17" fmla="*/ 130 h 7284"/>
                  <a:gd name="T18" fmla="*/ 226 w 12035"/>
                  <a:gd name="T19" fmla="*/ 1 h 7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035" h="7284" extrusionOk="0">
                    <a:moveTo>
                      <a:pt x="226" y="1"/>
                    </a:moveTo>
                    <a:lnTo>
                      <a:pt x="226" y="1"/>
                    </a:lnTo>
                    <a:cubicBezTo>
                      <a:pt x="1" y="1996"/>
                      <a:pt x="677" y="3991"/>
                      <a:pt x="2060" y="5406"/>
                    </a:cubicBezTo>
                    <a:cubicBezTo>
                      <a:pt x="2671" y="6018"/>
                      <a:pt x="3379" y="6500"/>
                      <a:pt x="4152" y="6790"/>
                    </a:cubicBezTo>
                    <a:cubicBezTo>
                      <a:pt x="4949" y="7114"/>
                      <a:pt x="5786" y="7284"/>
                      <a:pt x="6631" y="7284"/>
                    </a:cubicBezTo>
                    <a:cubicBezTo>
                      <a:pt x="6877" y="7284"/>
                      <a:pt x="7123" y="7269"/>
                      <a:pt x="7369" y="7240"/>
                    </a:cubicBezTo>
                    <a:cubicBezTo>
                      <a:pt x="9332" y="6919"/>
                      <a:pt x="11037" y="5760"/>
                      <a:pt x="12035" y="4023"/>
                    </a:cubicBezTo>
                    <a:lnTo>
                      <a:pt x="10683" y="3572"/>
                    </a:lnTo>
                    <a:lnTo>
                      <a:pt x="580" y="130"/>
                    </a:lnTo>
                    <a:lnTo>
                      <a:pt x="226" y="1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endParaRPr lang="en-US" sz="2400"/>
              </a:p>
            </p:txBody>
          </p:sp>
          <p:sp>
            <p:nvSpPr>
              <p:cNvPr id="30759" name="Google Shape;1389;p50">
                <a:extLst>
                  <a:ext uri="{FF2B5EF4-FFF2-40B4-BE49-F238E27FC236}">
                    <a16:creationId xmlns:a16="http://schemas.microsoft.com/office/drawing/2014/main" id="{9AF0704E-5E2B-AF9F-E646-B315764999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9692" y="3001727"/>
                <a:ext cx="410016" cy="200458"/>
              </a:xfrm>
              <a:custGeom>
                <a:avLst/>
                <a:gdLst>
                  <a:gd name="T0" fmla="*/ 1 w 10137"/>
                  <a:gd name="T1" fmla="*/ 0 h 4956"/>
                  <a:gd name="T2" fmla="*/ 1 w 10137"/>
                  <a:gd name="T3" fmla="*/ 0 h 4956"/>
                  <a:gd name="T4" fmla="*/ 8688 w 10137"/>
                  <a:gd name="T5" fmla="*/ 4955 h 4956"/>
                  <a:gd name="T6" fmla="*/ 10136 w 10137"/>
                  <a:gd name="T7" fmla="*/ 3475 h 4956"/>
                  <a:gd name="T8" fmla="*/ 1 w 10137"/>
                  <a:gd name="T9" fmla="*/ 0 h 49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37" h="4956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964" y="2896"/>
                      <a:pt x="5181" y="4730"/>
                      <a:pt x="8688" y="4955"/>
                    </a:cubicBezTo>
                    <a:lnTo>
                      <a:pt x="10136" y="3475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endParaRPr lang="en-US" sz="2400"/>
              </a:p>
            </p:txBody>
          </p:sp>
          <p:sp>
            <p:nvSpPr>
              <p:cNvPr id="30760" name="Google Shape;1390;p50">
                <a:extLst>
                  <a:ext uri="{FF2B5EF4-FFF2-40B4-BE49-F238E27FC236}">
                    <a16:creationId xmlns:a16="http://schemas.microsoft.com/office/drawing/2014/main" id="{3488529F-2862-0CD5-C60D-E0F4E16CB0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9692" y="3110166"/>
                <a:ext cx="170527" cy="162275"/>
              </a:xfrm>
              <a:custGeom>
                <a:avLst/>
                <a:gdLst>
                  <a:gd name="T0" fmla="*/ 574 w 4216"/>
                  <a:gd name="T1" fmla="*/ 0 h 4012"/>
                  <a:gd name="T2" fmla="*/ 1 w 4216"/>
                  <a:gd name="T3" fmla="*/ 151 h 4012"/>
                  <a:gd name="T4" fmla="*/ 1513 w 4216"/>
                  <a:gd name="T5" fmla="*/ 2628 h 4012"/>
                  <a:gd name="T6" fmla="*/ 3605 w 4216"/>
                  <a:gd name="T7" fmla="*/ 4012 h 4012"/>
                  <a:gd name="T8" fmla="*/ 4087 w 4216"/>
                  <a:gd name="T9" fmla="*/ 2950 h 4012"/>
                  <a:gd name="T10" fmla="*/ 3669 w 4216"/>
                  <a:gd name="T11" fmla="*/ 2274 h 4012"/>
                  <a:gd name="T12" fmla="*/ 1803 w 4216"/>
                  <a:gd name="T13" fmla="*/ 505 h 4012"/>
                  <a:gd name="T14" fmla="*/ 934 w 4216"/>
                  <a:gd name="T15" fmla="*/ 54 h 4012"/>
                  <a:gd name="T16" fmla="*/ 574 w 4216"/>
                  <a:gd name="T17" fmla="*/ 0 h 4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216" h="4012" extrusionOk="0">
                    <a:moveTo>
                      <a:pt x="574" y="0"/>
                    </a:moveTo>
                    <a:cubicBezTo>
                      <a:pt x="375" y="0"/>
                      <a:pt x="182" y="50"/>
                      <a:pt x="1" y="151"/>
                    </a:cubicBezTo>
                    <a:cubicBezTo>
                      <a:pt x="290" y="1084"/>
                      <a:pt x="805" y="1921"/>
                      <a:pt x="1513" y="2628"/>
                    </a:cubicBezTo>
                    <a:cubicBezTo>
                      <a:pt x="2092" y="3240"/>
                      <a:pt x="2800" y="3690"/>
                      <a:pt x="3605" y="4012"/>
                    </a:cubicBezTo>
                    <a:cubicBezTo>
                      <a:pt x="3991" y="3819"/>
                      <a:pt x="4216" y="3368"/>
                      <a:pt x="4087" y="2950"/>
                    </a:cubicBezTo>
                    <a:cubicBezTo>
                      <a:pt x="3991" y="2693"/>
                      <a:pt x="3862" y="2468"/>
                      <a:pt x="3669" y="2274"/>
                    </a:cubicBezTo>
                    <a:cubicBezTo>
                      <a:pt x="3122" y="1599"/>
                      <a:pt x="2511" y="1020"/>
                      <a:pt x="1803" y="505"/>
                    </a:cubicBezTo>
                    <a:cubicBezTo>
                      <a:pt x="1545" y="312"/>
                      <a:pt x="1256" y="151"/>
                      <a:pt x="934" y="54"/>
                    </a:cubicBezTo>
                    <a:cubicBezTo>
                      <a:pt x="813" y="18"/>
                      <a:pt x="693" y="0"/>
                      <a:pt x="574" y="0"/>
                    </a:cubicBezTo>
                    <a:close/>
                  </a:path>
                </a:pathLst>
              </a:custGeom>
              <a:solidFill>
                <a:srgbClr val="FFA6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endParaRPr lang="en-US" sz="2400"/>
              </a:p>
            </p:txBody>
          </p:sp>
          <p:sp>
            <p:nvSpPr>
              <p:cNvPr id="30761" name="Google Shape;1391;p50">
                <a:extLst>
                  <a:ext uri="{FF2B5EF4-FFF2-40B4-BE49-F238E27FC236}">
                    <a16:creationId xmlns:a16="http://schemas.microsoft.com/office/drawing/2014/main" id="{BC603E32-6CF8-23C9-2A23-B841796657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531" y="2944493"/>
                <a:ext cx="268126" cy="186625"/>
              </a:xfrm>
              <a:custGeom>
                <a:avLst/>
                <a:gdLst>
                  <a:gd name="T0" fmla="*/ 2106 w 6629"/>
                  <a:gd name="T1" fmla="*/ 0 h 4614"/>
                  <a:gd name="T2" fmla="*/ 387 w 6629"/>
                  <a:gd name="T3" fmla="*/ 901 h 4614"/>
                  <a:gd name="T4" fmla="*/ 805 w 6629"/>
                  <a:gd name="T5" fmla="*/ 3121 h 4614"/>
                  <a:gd name="T6" fmla="*/ 3572 w 6629"/>
                  <a:gd name="T7" fmla="*/ 4601 h 4614"/>
                  <a:gd name="T8" fmla="*/ 3891 w 6629"/>
                  <a:gd name="T9" fmla="*/ 4614 h 4614"/>
                  <a:gd name="T10" fmla="*/ 6339 w 6629"/>
                  <a:gd name="T11" fmla="*/ 3732 h 4614"/>
                  <a:gd name="T12" fmla="*/ 4859 w 6629"/>
                  <a:gd name="T13" fmla="*/ 1287 h 4614"/>
                  <a:gd name="T14" fmla="*/ 2510 w 6629"/>
                  <a:gd name="T15" fmla="*/ 32 h 4614"/>
                  <a:gd name="T16" fmla="*/ 2106 w 6629"/>
                  <a:gd name="T17" fmla="*/ 0 h 46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29" h="4614" extrusionOk="0">
                    <a:moveTo>
                      <a:pt x="2106" y="0"/>
                    </a:moveTo>
                    <a:cubicBezTo>
                      <a:pt x="1407" y="0"/>
                      <a:pt x="683" y="281"/>
                      <a:pt x="387" y="901"/>
                    </a:cubicBezTo>
                    <a:cubicBezTo>
                      <a:pt x="0" y="1609"/>
                      <a:pt x="290" y="2509"/>
                      <a:pt x="805" y="3121"/>
                    </a:cubicBezTo>
                    <a:cubicBezTo>
                      <a:pt x="1480" y="3989"/>
                      <a:pt x="2478" y="4504"/>
                      <a:pt x="3572" y="4601"/>
                    </a:cubicBezTo>
                    <a:cubicBezTo>
                      <a:pt x="3663" y="4609"/>
                      <a:pt x="3771" y="4614"/>
                      <a:pt x="3891" y="4614"/>
                    </a:cubicBezTo>
                    <a:cubicBezTo>
                      <a:pt x="4703" y="4614"/>
                      <a:pt x="6059" y="4405"/>
                      <a:pt x="6339" y="3732"/>
                    </a:cubicBezTo>
                    <a:cubicBezTo>
                      <a:pt x="6629" y="3024"/>
                      <a:pt x="5309" y="1737"/>
                      <a:pt x="4859" y="1287"/>
                    </a:cubicBezTo>
                    <a:cubicBezTo>
                      <a:pt x="4215" y="643"/>
                      <a:pt x="3411" y="193"/>
                      <a:pt x="2510" y="32"/>
                    </a:cubicBezTo>
                    <a:cubicBezTo>
                      <a:pt x="2379" y="11"/>
                      <a:pt x="2243" y="0"/>
                      <a:pt x="2106" y="0"/>
                    </a:cubicBezTo>
                    <a:close/>
                  </a:path>
                </a:pathLst>
              </a:custGeom>
              <a:solidFill>
                <a:srgbClr val="FF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endParaRPr lang="en-US" sz="2400"/>
              </a:p>
            </p:txBody>
          </p:sp>
          <p:sp>
            <p:nvSpPr>
              <p:cNvPr id="30762" name="Google Shape;1392;p50">
                <a:extLst>
                  <a:ext uri="{FF2B5EF4-FFF2-40B4-BE49-F238E27FC236}">
                    <a16:creationId xmlns:a16="http://schemas.microsoft.com/office/drawing/2014/main" id="{6E501D71-1969-DD18-6468-717FCC4BBA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587" y="3009533"/>
                <a:ext cx="138007" cy="62491"/>
              </a:xfrm>
              <a:custGeom>
                <a:avLst/>
                <a:gdLst>
                  <a:gd name="T0" fmla="*/ 0 w 3412"/>
                  <a:gd name="T1" fmla="*/ 387 h 1545"/>
                  <a:gd name="T2" fmla="*/ 3411 w 3412"/>
                  <a:gd name="T3" fmla="*/ 1545 h 15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412" h="1545" fill="none" extrusionOk="0">
                    <a:moveTo>
                      <a:pt x="0" y="387"/>
                    </a:moveTo>
                    <a:cubicBezTo>
                      <a:pt x="1255" y="1"/>
                      <a:pt x="2639" y="451"/>
                      <a:pt x="3411" y="1545"/>
                    </a:cubicBezTo>
                  </a:path>
                </a:pathLst>
              </a:custGeom>
              <a:noFill/>
              <a:ln w="4825" cap="rnd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121900" tIns="121900" rIns="121900" bIns="121900" anchor="ctr"/>
              <a:lstStyle/>
              <a:p>
                <a:endParaRPr lang="en-US" sz="2400"/>
              </a:p>
            </p:txBody>
          </p:sp>
          <p:sp>
            <p:nvSpPr>
              <p:cNvPr id="30763" name="Google Shape;1393;p50">
                <a:extLst>
                  <a:ext uri="{FF2B5EF4-FFF2-40B4-BE49-F238E27FC236}">
                    <a16:creationId xmlns:a16="http://schemas.microsoft.com/office/drawing/2014/main" id="{27A15739-A23E-C9A6-72A4-6484632A31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578" y="2336689"/>
                <a:ext cx="294175" cy="195281"/>
              </a:xfrm>
              <a:custGeom>
                <a:avLst/>
                <a:gdLst>
                  <a:gd name="T0" fmla="*/ 7272 w 7273"/>
                  <a:gd name="T1" fmla="*/ 773 h 4828"/>
                  <a:gd name="T2" fmla="*/ 3830 w 7273"/>
                  <a:gd name="T3" fmla="*/ 33 h 4828"/>
                  <a:gd name="T4" fmla="*/ 741 w 7273"/>
                  <a:gd name="T5" fmla="*/ 1449 h 4828"/>
                  <a:gd name="T6" fmla="*/ 65 w 7273"/>
                  <a:gd name="T7" fmla="*/ 4827 h 48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273" h="4828" fill="none" extrusionOk="0">
                    <a:moveTo>
                      <a:pt x="7272" y="773"/>
                    </a:moveTo>
                    <a:cubicBezTo>
                      <a:pt x="6178" y="323"/>
                      <a:pt x="5020" y="65"/>
                      <a:pt x="3830" y="33"/>
                    </a:cubicBezTo>
                    <a:cubicBezTo>
                      <a:pt x="2639" y="1"/>
                      <a:pt x="1513" y="516"/>
                      <a:pt x="741" y="1449"/>
                    </a:cubicBezTo>
                    <a:cubicBezTo>
                      <a:pt x="65" y="2414"/>
                      <a:pt x="1" y="3669"/>
                      <a:pt x="65" y="4827"/>
                    </a:cubicBezTo>
                  </a:path>
                </a:pathLst>
              </a:custGeom>
              <a:noFill/>
              <a:ln w="4825" cap="rnd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121900" tIns="121900" rIns="121900" bIns="121900" anchor="ctr"/>
              <a:lstStyle/>
              <a:p>
                <a:endParaRPr lang="en-US" sz="2400"/>
              </a:p>
            </p:txBody>
          </p:sp>
          <p:sp>
            <p:nvSpPr>
              <p:cNvPr id="30764" name="Google Shape;1394;p50">
                <a:extLst>
                  <a:ext uri="{FF2B5EF4-FFF2-40B4-BE49-F238E27FC236}">
                    <a16:creationId xmlns:a16="http://schemas.microsoft.com/office/drawing/2014/main" id="{2828B7C1-EA27-9B56-4C6E-96C1278840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89" y="2243012"/>
                <a:ext cx="421706" cy="199163"/>
              </a:xfrm>
              <a:custGeom>
                <a:avLst/>
                <a:gdLst>
                  <a:gd name="T0" fmla="*/ 10425 w 10426"/>
                  <a:gd name="T1" fmla="*/ 1448 h 4924"/>
                  <a:gd name="T2" fmla="*/ 4859 w 10426"/>
                  <a:gd name="T3" fmla="*/ 161 h 4924"/>
                  <a:gd name="T4" fmla="*/ 2606 w 10426"/>
                  <a:gd name="T5" fmla="*/ 837 h 4924"/>
                  <a:gd name="T6" fmla="*/ 0 w 10426"/>
                  <a:gd name="T7" fmla="*/ 4923 h 49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426" h="4924" fill="none" extrusionOk="0">
                    <a:moveTo>
                      <a:pt x="10425" y="1448"/>
                    </a:moveTo>
                    <a:cubicBezTo>
                      <a:pt x="8752" y="451"/>
                      <a:pt x="6789" y="0"/>
                      <a:pt x="4859" y="161"/>
                    </a:cubicBezTo>
                    <a:cubicBezTo>
                      <a:pt x="4087" y="225"/>
                      <a:pt x="3314" y="451"/>
                      <a:pt x="2606" y="837"/>
                    </a:cubicBezTo>
                    <a:cubicBezTo>
                      <a:pt x="1223" y="1706"/>
                      <a:pt x="547" y="3379"/>
                      <a:pt x="0" y="4923"/>
                    </a:cubicBezTo>
                  </a:path>
                </a:pathLst>
              </a:custGeom>
              <a:noFill/>
              <a:ln w="4825" cap="rnd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121900" tIns="121900" rIns="121900" bIns="121900" anchor="ctr"/>
              <a:lstStyle/>
              <a:p>
                <a:endParaRPr lang="en-US" sz="2400"/>
              </a:p>
            </p:txBody>
          </p:sp>
          <p:sp>
            <p:nvSpPr>
              <p:cNvPr id="30765" name="Google Shape;1395;p50">
                <a:extLst>
                  <a:ext uri="{FF2B5EF4-FFF2-40B4-BE49-F238E27FC236}">
                    <a16:creationId xmlns:a16="http://schemas.microsoft.com/office/drawing/2014/main" id="{960531E9-4A64-F92E-0DB7-99C1A723C1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81151" y="2623017"/>
                <a:ext cx="743142" cy="1143977"/>
              </a:xfrm>
              <a:custGeom>
                <a:avLst/>
                <a:gdLst>
                  <a:gd name="T0" fmla="*/ 12678 w 18373"/>
                  <a:gd name="T1" fmla="*/ 0 h 28283"/>
                  <a:gd name="T2" fmla="*/ 13739 w 18373"/>
                  <a:gd name="T3" fmla="*/ 5213 h 28283"/>
                  <a:gd name="T4" fmla="*/ 16378 w 18373"/>
                  <a:gd name="T5" fmla="*/ 9943 h 28283"/>
                  <a:gd name="T6" fmla="*/ 18147 w 18373"/>
                  <a:gd name="T7" fmla="*/ 16410 h 28283"/>
                  <a:gd name="T8" fmla="*/ 16281 w 18373"/>
                  <a:gd name="T9" fmla="*/ 23778 h 28283"/>
                  <a:gd name="T10" fmla="*/ 12935 w 18373"/>
                  <a:gd name="T11" fmla="*/ 26352 h 28283"/>
                  <a:gd name="T12" fmla="*/ 7626 w 18373"/>
                  <a:gd name="T13" fmla="*/ 28089 h 28283"/>
                  <a:gd name="T14" fmla="*/ 2317 w 18373"/>
                  <a:gd name="T15" fmla="*/ 26642 h 28283"/>
                  <a:gd name="T16" fmla="*/ 451 w 18373"/>
                  <a:gd name="T17" fmla="*/ 21654 h 28283"/>
                  <a:gd name="T18" fmla="*/ 1802 w 18373"/>
                  <a:gd name="T19" fmla="*/ 19917 h 282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373" h="28283" fill="none" extrusionOk="0">
                    <a:moveTo>
                      <a:pt x="12678" y="0"/>
                    </a:moveTo>
                    <a:cubicBezTo>
                      <a:pt x="12388" y="1770"/>
                      <a:pt x="12967" y="3604"/>
                      <a:pt x="13739" y="5213"/>
                    </a:cubicBezTo>
                    <a:cubicBezTo>
                      <a:pt x="14544" y="6822"/>
                      <a:pt x="15573" y="8334"/>
                      <a:pt x="16378" y="9943"/>
                    </a:cubicBezTo>
                    <a:cubicBezTo>
                      <a:pt x="17375" y="11970"/>
                      <a:pt x="17986" y="14158"/>
                      <a:pt x="18147" y="16410"/>
                    </a:cubicBezTo>
                    <a:cubicBezTo>
                      <a:pt x="18373" y="19016"/>
                      <a:pt x="17954" y="21783"/>
                      <a:pt x="16281" y="23778"/>
                    </a:cubicBezTo>
                    <a:cubicBezTo>
                      <a:pt x="15348" y="24840"/>
                      <a:pt x="14190" y="25709"/>
                      <a:pt x="12935" y="26352"/>
                    </a:cubicBezTo>
                    <a:cubicBezTo>
                      <a:pt x="11294" y="27285"/>
                      <a:pt x="9492" y="27864"/>
                      <a:pt x="7626" y="28089"/>
                    </a:cubicBezTo>
                    <a:cubicBezTo>
                      <a:pt x="5728" y="28283"/>
                      <a:pt x="3829" y="27768"/>
                      <a:pt x="2317" y="26642"/>
                    </a:cubicBezTo>
                    <a:cubicBezTo>
                      <a:pt x="869" y="25483"/>
                      <a:pt x="0" y="23488"/>
                      <a:pt x="451" y="21654"/>
                    </a:cubicBezTo>
                    <a:cubicBezTo>
                      <a:pt x="612" y="20914"/>
                      <a:pt x="1062" y="20142"/>
                      <a:pt x="1802" y="19917"/>
                    </a:cubicBezTo>
                  </a:path>
                </a:pathLst>
              </a:custGeom>
              <a:noFill/>
              <a:ln w="4825" cap="rnd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121900" tIns="121900" rIns="121900" bIns="121900" anchor="ctr"/>
              <a:lstStyle/>
              <a:p>
                <a:endParaRPr lang="en-US" sz="2400"/>
              </a:p>
            </p:txBody>
          </p:sp>
          <p:sp>
            <p:nvSpPr>
              <p:cNvPr id="30766" name="Google Shape;1396;p50">
                <a:extLst>
                  <a:ext uri="{FF2B5EF4-FFF2-40B4-BE49-F238E27FC236}">
                    <a16:creationId xmlns:a16="http://schemas.microsoft.com/office/drawing/2014/main" id="{BE81C1E3-C4AA-3587-EFB0-B1FE9DEB85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8054" y="2582690"/>
                <a:ext cx="216071" cy="1091921"/>
              </a:xfrm>
              <a:custGeom>
                <a:avLst/>
                <a:gdLst>
                  <a:gd name="T0" fmla="*/ 65 w 5342"/>
                  <a:gd name="T1" fmla="*/ 26995 h 26996"/>
                  <a:gd name="T2" fmla="*/ 4215 w 5342"/>
                  <a:gd name="T3" fmla="*/ 22169 h 26996"/>
                  <a:gd name="T4" fmla="*/ 4827 w 5342"/>
                  <a:gd name="T5" fmla="*/ 15830 h 26996"/>
                  <a:gd name="T6" fmla="*/ 2124 w 5342"/>
                  <a:gd name="T7" fmla="*/ 10039 h 26996"/>
                  <a:gd name="T8" fmla="*/ 322 w 5342"/>
                  <a:gd name="T9" fmla="*/ 0 h 26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42" h="26996" fill="none" extrusionOk="0">
                    <a:moveTo>
                      <a:pt x="65" y="26995"/>
                    </a:moveTo>
                    <a:cubicBezTo>
                      <a:pt x="1867" y="25772"/>
                      <a:pt x="3314" y="24131"/>
                      <a:pt x="4215" y="22169"/>
                    </a:cubicBezTo>
                    <a:cubicBezTo>
                      <a:pt x="5116" y="20174"/>
                      <a:pt x="5341" y="17954"/>
                      <a:pt x="4827" y="15830"/>
                    </a:cubicBezTo>
                    <a:cubicBezTo>
                      <a:pt x="4280" y="13771"/>
                      <a:pt x="3025" y="11969"/>
                      <a:pt x="2124" y="10039"/>
                    </a:cubicBezTo>
                    <a:cubicBezTo>
                      <a:pt x="612" y="6918"/>
                      <a:pt x="0" y="3443"/>
                      <a:pt x="322" y="0"/>
                    </a:cubicBezTo>
                  </a:path>
                </a:pathLst>
              </a:custGeom>
              <a:noFill/>
              <a:ln w="4825" cap="rnd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121900" tIns="121900" rIns="121900" bIns="121900" anchor="ctr"/>
              <a:lstStyle/>
              <a:p>
                <a:endParaRPr lang="en-US" sz="2400"/>
              </a:p>
            </p:txBody>
          </p:sp>
          <p:sp>
            <p:nvSpPr>
              <p:cNvPr id="30767" name="Google Shape;1397;p50">
                <a:extLst>
                  <a:ext uri="{FF2B5EF4-FFF2-40B4-BE49-F238E27FC236}">
                    <a16:creationId xmlns:a16="http://schemas.microsoft.com/office/drawing/2014/main" id="{530F954F-761A-0993-76E8-6326D19BCA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5301" y="3177430"/>
                <a:ext cx="54725" cy="322771"/>
              </a:xfrm>
              <a:custGeom>
                <a:avLst/>
                <a:gdLst>
                  <a:gd name="T0" fmla="*/ 805 w 1353"/>
                  <a:gd name="T1" fmla="*/ 0 h 7980"/>
                  <a:gd name="T2" fmla="*/ 1 w 1353"/>
                  <a:gd name="T3" fmla="*/ 7980 h 79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353" h="7980" fill="none" extrusionOk="0">
                    <a:moveTo>
                      <a:pt x="805" y="0"/>
                    </a:moveTo>
                    <a:cubicBezTo>
                      <a:pt x="1352" y="2671"/>
                      <a:pt x="1063" y="5470"/>
                      <a:pt x="1" y="7980"/>
                    </a:cubicBezTo>
                  </a:path>
                </a:pathLst>
              </a:custGeom>
              <a:noFill/>
              <a:ln w="4825" cap="rnd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121900" tIns="121900" rIns="121900" bIns="121900" anchor="ctr"/>
              <a:lstStyle/>
              <a:p>
                <a:endParaRPr lang="en-US" sz="2400"/>
              </a:p>
            </p:txBody>
          </p:sp>
          <p:sp>
            <p:nvSpPr>
              <p:cNvPr id="30768" name="Google Shape;1398;p50">
                <a:extLst>
                  <a:ext uri="{FF2B5EF4-FFF2-40B4-BE49-F238E27FC236}">
                    <a16:creationId xmlns:a16="http://schemas.microsoft.com/office/drawing/2014/main" id="{A49B06C9-1137-53C5-301E-DB864B2E4C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7513" y="4835414"/>
                <a:ext cx="882403" cy="380045"/>
              </a:xfrm>
              <a:custGeom>
                <a:avLst/>
                <a:gdLst>
                  <a:gd name="T0" fmla="*/ 64 w 21816"/>
                  <a:gd name="T1" fmla="*/ 0 h 9396"/>
                  <a:gd name="T2" fmla="*/ 0 w 21816"/>
                  <a:gd name="T3" fmla="*/ 9396 h 9396"/>
                  <a:gd name="T4" fmla="*/ 21815 w 21816"/>
                  <a:gd name="T5" fmla="*/ 9396 h 9396"/>
                  <a:gd name="T6" fmla="*/ 17536 w 21816"/>
                  <a:gd name="T7" fmla="*/ 837 h 9396"/>
                  <a:gd name="T8" fmla="*/ 64 w 21816"/>
                  <a:gd name="T9" fmla="*/ 0 h 9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816" h="9396" extrusionOk="0">
                    <a:moveTo>
                      <a:pt x="64" y="0"/>
                    </a:moveTo>
                    <a:lnTo>
                      <a:pt x="0" y="9396"/>
                    </a:lnTo>
                    <a:lnTo>
                      <a:pt x="21815" y="9396"/>
                    </a:lnTo>
                    <a:cubicBezTo>
                      <a:pt x="19788" y="7015"/>
                      <a:pt x="18437" y="3829"/>
                      <a:pt x="17536" y="837"/>
                    </a:cubicBezTo>
                    <a:lnTo>
                      <a:pt x="64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endParaRPr lang="en-US" sz="2400"/>
              </a:p>
            </p:txBody>
          </p:sp>
          <p:sp>
            <p:nvSpPr>
              <p:cNvPr id="30769" name="Google Shape;1399;p50">
                <a:extLst>
                  <a:ext uri="{FF2B5EF4-FFF2-40B4-BE49-F238E27FC236}">
                    <a16:creationId xmlns:a16="http://schemas.microsoft.com/office/drawing/2014/main" id="{EA71818C-893A-5643-EF06-A87C7DA492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759" y="3444910"/>
                <a:ext cx="967019" cy="1518642"/>
              </a:xfrm>
              <a:custGeom>
                <a:avLst/>
                <a:gdLst>
                  <a:gd name="T0" fmla="*/ 13470 w 23908"/>
                  <a:gd name="T1" fmla="*/ 1 h 37546"/>
                  <a:gd name="T2" fmla="*/ 11230 w 23908"/>
                  <a:gd name="T3" fmla="*/ 659 h 37546"/>
                  <a:gd name="T4" fmla="*/ 10780 w 23908"/>
                  <a:gd name="T5" fmla="*/ 948 h 37546"/>
                  <a:gd name="T6" fmla="*/ 9010 w 23908"/>
                  <a:gd name="T7" fmla="*/ 3136 h 37546"/>
                  <a:gd name="T8" fmla="*/ 8238 w 23908"/>
                  <a:gd name="T9" fmla="*/ 10376 h 37546"/>
                  <a:gd name="T10" fmla="*/ 10040 w 23908"/>
                  <a:gd name="T11" fmla="*/ 16650 h 37546"/>
                  <a:gd name="T12" fmla="*/ 7369 w 23908"/>
                  <a:gd name="T13" fmla="*/ 22699 h 37546"/>
                  <a:gd name="T14" fmla="*/ 3250 w 23908"/>
                  <a:gd name="T15" fmla="*/ 28040 h 37546"/>
                  <a:gd name="T16" fmla="*/ 1 w 23908"/>
                  <a:gd name="T17" fmla="*/ 35344 h 37546"/>
                  <a:gd name="T18" fmla="*/ 9364 w 23908"/>
                  <a:gd name="T19" fmla="*/ 37532 h 37546"/>
                  <a:gd name="T20" fmla="*/ 10328 w 23908"/>
                  <a:gd name="T21" fmla="*/ 37546 h 37546"/>
                  <a:gd name="T22" fmla="*/ 19049 w 23908"/>
                  <a:gd name="T23" fmla="*/ 36824 h 37546"/>
                  <a:gd name="T24" fmla="*/ 17601 w 23908"/>
                  <a:gd name="T25" fmla="*/ 27364 h 37546"/>
                  <a:gd name="T26" fmla="*/ 17697 w 23908"/>
                  <a:gd name="T27" fmla="*/ 20575 h 37546"/>
                  <a:gd name="T28" fmla="*/ 20850 w 23908"/>
                  <a:gd name="T29" fmla="*/ 15492 h 37546"/>
                  <a:gd name="T30" fmla="*/ 23650 w 23908"/>
                  <a:gd name="T31" fmla="*/ 9410 h 37546"/>
                  <a:gd name="T32" fmla="*/ 20754 w 23908"/>
                  <a:gd name="T33" fmla="*/ 3458 h 37546"/>
                  <a:gd name="T34" fmla="*/ 19306 w 23908"/>
                  <a:gd name="T35" fmla="*/ 2171 h 37546"/>
                  <a:gd name="T36" fmla="*/ 16153 w 23908"/>
                  <a:gd name="T37" fmla="*/ 562 h 37546"/>
                  <a:gd name="T38" fmla="*/ 14448 w 23908"/>
                  <a:gd name="T39" fmla="*/ 112 h 37546"/>
                  <a:gd name="T40" fmla="*/ 13470 w 23908"/>
                  <a:gd name="T41" fmla="*/ 1 h 375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3908" h="37546" extrusionOk="0">
                    <a:moveTo>
                      <a:pt x="13470" y="1"/>
                    </a:moveTo>
                    <a:cubicBezTo>
                      <a:pt x="12671" y="1"/>
                      <a:pt x="11894" y="224"/>
                      <a:pt x="11230" y="659"/>
                    </a:cubicBezTo>
                    <a:cubicBezTo>
                      <a:pt x="11069" y="755"/>
                      <a:pt x="10940" y="852"/>
                      <a:pt x="10780" y="948"/>
                    </a:cubicBezTo>
                    <a:cubicBezTo>
                      <a:pt x="10040" y="1560"/>
                      <a:pt x="9460" y="2300"/>
                      <a:pt x="9010" y="3136"/>
                    </a:cubicBezTo>
                    <a:cubicBezTo>
                      <a:pt x="7819" y="5356"/>
                      <a:pt x="7530" y="7963"/>
                      <a:pt x="8238" y="10376"/>
                    </a:cubicBezTo>
                    <a:cubicBezTo>
                      <a:pt x="8849" y="12499"/>
                      <a:pt x="10200" y="14430"/>
                      <a:pt x="10040" y="16650"/>
                    </a:cubicBezTo>
                    <a:cubicBezTo>
                      <a:pt x="9911" y="18902"/>
                      <a:pt x="8688" y="20865"/>
                      <a:pt x="7369" y="22699"/>
                    </a:cubicBezTo>
                    <a:cubicBezTo>
                      <a:pt x="6050" y="24501"/>
                      <a:pt x="4538" y="26174"/>
                      <a:pt x="3250" y="28040"/>
                    </a:cubicBezTo>
                    <a:cubicBezTo>
                      <a:pt x="1738" y="30260"/>
                      <a:pt x="644" y="32705"/>
                      <a:pt x="1" y="35344"/>
                    </a:cubicBezTo>
                    <a:cubicBezTo>
                      <a:pt x="2800" y="36953"/>
                      <a:pt x="6114" y="37403"/>
                      <a:pt x="9364" y="37532"/>
                    </a:cubicBezTo>
                    <a:cubicBezTo>
                      <a:pt x="9685" y="37541"/>
                      <a:pt x="10007" y="37546"/>
                      <a:pt x="10328" y="37546"/>
                    </a:cubicBezTo>
                    <a:cubicBezTo>
                      <a:pt x="13250" y="37546"/>
                      <a:pt x="16149" y="37172"/>
                      <a:pt x="19049" y="36824"/>
                    </a:cubicBezTo>
                    <a:cubicBezTo>
                      <a:pt x="18630" y="33574"/>
                      <a:pt x="18019" y="30582"/>
                      <a:pt x="17601" y="27364"/>
                    </a:cubicBezTo>
                    <a:cubicBezTo>
                      <a:pt x="17311" y="25112"/>
                      <a:pt x="16989" y="22763"/>
                      <a:pt x="17697" y="20575"/>
                    </a:cubicBezTo>
                    <a:cubicBezTo>
                      <a:pt x="18309" y="18677"/>
                      <a:pt x="19628" y="17068"/>
                      <a:pt x="20850" y="15492"/>
                    </a:cubicBezTo>
                    <a:cubicBezTo>
                      <a:pt x="22073" y="13915"/>
                      <a:pt x="23907" y="11566"/>
                      <a:pt x="23650" y="9410"/>
                    </a:cubicBezTo>
                    <a:cubicBezTo>
                      <a:pt x="23328" y="7190"/>
                      <a:pt x="22331" y="5099"/>
                      <a:pt x="20754" y="3458"/>
                    </a:cubicBezTo>
                    <a:cubicBezTo>
                      <a:pt x="20336" y="3008"/>
                      <a:pt x="19853" y="2557"/>
                      <a:pt x="19306" y="2171"/>
                    </a:cubicBezTo>
                    <a:cubicBezTo>
                      <a:pt x="18373" y="1495"/>
                      <a:pt x="17279" y="948"/>
                      <a:pt x="16153" y="562"/>
                    </a:cubicBezTo>
                    <a:cubicBezTo>
                      <a:pt x="15606" y="369"/>
                      <a:pt x="15027" y="240"/>
                      <a:pt x="14448" y="112"/>
                    </a:cubicBezTo>
                    <a:cubicBezTo>
                      <a:pt x="14122" y="37"/>
                      <a:pt x="13795" y="1"/>
                      <a:pt x="134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endParaRPr lang="en-US" sz="2400"/>
              </a:p>
            </p:txBody>
          </p:sp>
          <p:sp>
            <p:nvSpPr>
              <p:cNvPr id="30770" name="Google Shape;1400;p50">
                <a:extLst>
                  <a:ext uri="{FF2B5EF4-FFF2-40B4-BE49-F238E27FC236}">
                    <a16:creationId xmlns:a16="http://schemas.microsoft.com/office/drawing/2014/main" id="{18C123DC-695D-14F3-44C2-F331F434D3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7448" y="3446204"/>
                <a:ext cx="412564" cy="348051"/>
              </a:xfrm>
              <a:custGeom>
                <a:avLst/>
                <a:gdLst>
                  <a:gd name="T0" fmla="*/ 2723 w 10200"/>
                  <a:gd name="T1" fmla="*/ 1 h 8605"/>
                  <a:gd name="T2" fmla="*/ 483 w 10200"/>
                  <a:gd name="T3" fmla="*/ 659 h 8605"/>
                  <a:gd name="T4" fmla="*/ 33 w 10200"/>
                  <a:gd name="T5" fmla="*/ 949 h 8605"/>
                  <a:gd name="T6" fmla="*/ 258 w 10200"/>
                  <a:gd name="T7" fmla="*/ 2750 h 8605"/>
                  <a:gd name="T8" fmla="*/ 7369 w 10200"/>
                  <a:gd name="T9" fmla="*/ 8574 h 8605"/>
                  <a:gd name="T10" fmla="*/ 7960 w 10200"/>
                  <a:gd name="T11" fmla="*/ 8605 h 8605"/>
                  <a:gd name="T12" fmla="*/ 9396 w 10200"/>
                  <a:gd name="T13" fmla="*/ 8188 h 8605"/>
                  <a:gd name="T14" fmla="*/ 10136 w 10200"/>
                  <a:gd name="T15" fmla="*/ 6257 h 8605"/>
                  <a:gd name="T16" fmla="*/ 8559 w 10200"/>
                  <a:gd name="T17" fmla="*/ 2171 h 8605"/>
                  <a:gd name="T18" fmla="*/ 5406 w 10200"/>
                  <a:gd name="T19" fmla="*/ 562 h 8605"/>
                  <a:gd name="T20" fmla="*/ 3701 w 10200"/>
                  <a:gd name="T21" fmla="*/ 112 h 8605"/>
                  <a:gd name="T22" fmla="*/ 2723 w 10200"/>
                  <a:gd name="T23" fmla="*/ 1 h 8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200" h="8605" extrusionOk="0">
                    <a:moveTo>
                      <a:pt x="2723" y="1"/>
                    </a:moveTo>
                    <a:cubicBezTo>
                      <a:pt x="1924" y="1"/>
                      <a:pt x="1147" y="224"/>
                      <a:pt x="483" y="659"/>
                    </a:cubicBezTo>
                    <a:cubicBezTo>
                      <a:pt x="322" y="755"/>
                      <a:pt x="193" y="852"/>
                      <a:pt x="33" y="949"/>
                    </a:cubicBezTo>
                    <a:cubicBezTo>
                      <a:pt x="0" y="1560"/>
                      <a:pt x="97" y="2171"/>
                      <a:pt x="258" y="2750"/>
                    </a:cubicBezTo>
                    <a:cubicBezTo>
                      <a:pt x="1352" y="5871"/>
                      <a:pt x="4087" y="8124"/>
                      <a:pt x="7369" y="8574"/>
                    </a:cubicBezTo>
                    <a:cubicBezTo>
                      <a:pt x="7563" y="8592"/>
                      <a:pt x="7762" y="8605"/>
                      <a:pt x="7960" y="8605"/>
                    </a:cubicBezTo>
                    <a:cubicBezTo>
                      <a:pt x="8483" y="8605"/>
                      <a:pt x="8999" y="8515"/>
                      <a:pt x="9396" y="8188"/>
                    </a:cubicBezTo>
                    <a:cubicBezTo>
                      <a:pt x="9910" y="7673"/>
                      <a:pt x="10200" y="6965"/>
                      <a:pt x="10136" y="6257"/>
                    </a:cubicBezTo>
                    <a:cubicBezTo>
                      <a:pt x="10136" y="4745"/>
                      <a:pt x="9589" y="3297"/>
                      <a:pt x="8559" y="2171"/>
                    </a:cubicBezTo>
                    <a:cubicBezTo>
                      <a:pt x="7626" y="1495"/>
                      <a:pt x="6532" y="949"/>
                      <a:pt x="5406" y="562"/>
                    </a:cubicBezTo>
                    <a:cubicBezTo>
                      <a:pt x="4859" y="369"/>
                      <a:pt x="4280" y="241"/>
                      <a:pt x="3701" y="112"/>
                    </a:cubicBezTo>
                    <a:cubicBezTo>
                      <a:pt x="3375" y="38"/>
                      <a:pt x="3048" y="1"/>
                      <a:pt x="2723" y="1"/>
                    </a:cubicBezTo>
                    <a:close/>
                  </a:path>
                </a:pathLst>
              </a:custGeom>
              <a:solidFill>
                <a:srgbClr val="FF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endParaRPr lang="en-US" sz="2400"/>
              </a:p>
            </p:txBody>
          </p:sp>
          <p:sp>
            <p:nvSpPr>
              <p:cNvPr id="30771" name="Google Shape;1401;p50">
                <a:extLst>
                  <a:ext uri="{FF2B5EF4-FFF2-40B4-BE49-F238E27FC236}">
                    <a16:creationId xmlns:a16="http://schemas.microsoft.com/office/drawing/2014/main" id="{6356E9E0-EDF8-6B9B-9666-A6278BC741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896" y="3439004"/>
                <a:ext cx="676768" cy="1620286"/>
              </a:xfrm>
              <a:custGeom>
                <a:avLst/>
                <a:gdLst>
                  <a:gd name="T0" fmla="*/ 14287 w 16732"/>
                  <a:gd name="T1" fmla="*/ 0 h 40059"/>
                  <a:gd name="T2" fmla="*/ 9042 w 16732"/>
                  <a:gd name="T3" fmla="*/ 9975 h 40059"/>
                  <a:gd name="T4" fmla="*/ 10490 w 16732"/>
                  <a:gd name="T5" fmla="*/ 14447 h 40059"/>
                  <a:gd name="T6" fmla="*/ 10876 w 16732"/>
                  <a:gd name="T7" fmla="*/ 17504 h 40059"/>
                  <a:gd name="T8" fmla="*/ 9589 w 16732"/>
                  <a:gd name="T9" fmla="*/ 20142 h 40059"/>
                  <a:gd name="T10" fmla="*/ 3379 w 16732"/>
                  <a:gd name="T11" fmla="*/ 28411 h 40059"/>
                  <a:gd name="T12" fmla="*/ 1 w 16732"/>
                  <a:gd name="T13" fmla="*/ 38160 h 40059"/>
                  <a:gd name="T14" fmla="*/ 7594 w 16732"/>
                  <a:gd name="T15" fmla="*/ 40059 h 40059"/>
                  <a:gd name="T16" fmla="*/ 8720 w 16732"/>
                  <a:gd name="T17" fmla="*/ 33398 h 40059"/>
                  <a:gd name="T18" fmla="*/ 11906 w 16732"/>
                  <a:gd name="T19" fmla="*/ 27317 h 40059"/>
                  <a:gd name="T20" fmla="*/ 15670 w 16732"/>
                  <a:gd name="T21" fmla="*/ 13707 h 40059"/>
                  <a:gd name="T22" fmla="*/ 14287 w 16732"/>
                  <a:gd name="T23" fmla="*/ 0 h 400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32" h="40059" extrusionOk="0">
                    <a:moveTo>
                      <a:pt x="14287" y="0"/>
                    </a:moveTo>
                    <a:cubicBezTo>
                      <a:pt x="8173" y="2542"/>
                      <a:pt x="8431" y="7272"/>
                      <a:pt x="9042" y="9975"/>
                    </a:cubicBezTo>
                    <a:cubicBezTo>
                      <a:pt x="9428" y="11487"/>
                      <a:pt x="9911" y="12999"/>
                      <a:pt x="10490" y="14447"/>
                    </a:cubicBezTo>
                    <a:cubicBezTo>
                      <a:pt x="10908" y="15412"/>
                      <a:pt x="11037" y="16474"/>
                      <a:pt x="10876" y="17504"/>
                    </a:cubicBezTo>
                    <a:cubicBezTo>
                      <a:pt x="10619" y="18469"/>
                      <a:pt x="10200" y="19370"/>
                      <a:pt x="9589" y="20142"/>
                    </a:cubicBezTo>
                    <a:cubicBezTo>
                      <a:pt x="7626" y="22974"/>
                      <a:pt x="5310" y="25548"/>
                      <a:pt x="3379" y="28411"/>
                    </a:cubicBezTo>
                    <a:cubicBezTo>
                      <a:pt x="1481" y="31275"/>
                      <a:pt x="33" y="34718"/>
                      <a:pt x="1" y="38160"/>
                    </a:cubicBezTo>
                    <a:cubicBezTo>
                      <a:pt x="2382" y="39254"/>
                      <a:pt x="4956" y="39898"/>
                      <a:pt x="7594" y="40059"/>
                    </a:cubicBezTo>
                    <a:cubicBezTo>
                      <a:pt x="7240" y="37806"/>
                      <a:pt x="7819" y="35490"/>
                      <a:pt x="8720" y="33398"/>
                    </a:cubicBezTo>
                    <a:cubicBezTo>
                      <a:pt x="9621" y="31275"/>
                      <a:pt x="10844" y="29312"/>
                      <a:pt x="11906" y="27317"/>
                    </a:cubicBezTo>
                    <a:cubicBezTo>
                      <a:pt x="14126" y="23102"/>
                      <a:pt x="15413" y="18469"/>
                      <a:pt x="15670" y="13707"/>
                    </a:cubicBezTo>
                    <a:cubicBezTo>
                      <a:pt x="15895" y="8977"/>
                      <a:pt x="16732" y="4054"/>
                      <a:pt x="14287" y="0"/>
                    </a:cubicBezTo>
                    <a:close/>
                  </a:path>
                </a:pathLst>
              </a:custGeom>
              <a:solidFill>
                <a:srgbClr val="656E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endParaRPr lang="en-US" sz="2400"/>
              </a:p>
            </p:txBody>
          </p:sp>
          <p:sp>
            <p:nvSpPr>
              <p:cNvPr id="30772" name="Google Shape;1402;p50">
                <a:extLst>
                  <a:ext uri="{FF2B5EF4-FFF2-40B4-BE49-F238E27FC236}">
                    <a16:creationId xmlns:a16="http://schemas.microsoft.com/office/drawing/2014/main" id="{6AB60105-7B91-A00F-DE65-F56B506DE7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4841" y="3484548"/>
                <a:ext cx="373533" cy="1589061"/>
              </a:xfrm>
              <a:custGeom>
                <a:avLst/>
                <a:gdLst>
                  <a:gd name="T0" fmla="*/ 2285 w 9235"/>
                  <a:gd name="T1" fmla="*/ 1 h 39287"/>
                  <a:gd name="T2" fmla="*/ 2285 w 9235"/>
                  <a:gd name="T3" fmla="*/ 161 h 39287"/>
                  <a:gd name="T4" fmla="*/ 5406 w 9235"/>
                  <a:gd name="T5" fmla="*/ 12742 h 39287"/>
                  <a:gd name="T6" fmla="*/ 1352 w 9235"/>
                  <a:gd name="T7" fmla="*/ 18952 h 39287"/>
                  <a:gd name="T8" fmla="*/ 226 w 9235"/>
                  <a:gd name="T9" fmla="*/ 27961 h 39287"/>
                  <a:gd name="T10" fmla="*/ 3218 w 9235"/>
                  <a:gd name="T11" fmla="*/ 39287 h 39287"/>
                  <a:gd name="T12" fmla="*/ 7498 w 9235"/>
                  <a:gd name="T13" fmla="*/ 39287 h 39287"/>
                  <a:gd name="T14" fmla="*/ 3379 w 9235"/>
                  <a:gd name="T15" fmla="*/ 24068 h 39287"/>
                  <a:gd name="T16" fmla="*/ 4376 w 9235"/>
                  <a:gd name="T17" fmla="*/ 16699 h 39287"/>
                  <a:gd name="T18" fmla="*/ 7433 w 9235"/>
                  <a:gd name="T19" fmla="*/ 12678 h 39287"/>
                  <a:gd name="T20" fmla="*/ 8849 w 9235"/>
                  <a:gd name="T21" fmla="*/ 8012 h 39287"/>
                  <a:gd name="T22" fmla="*/ 2285 w 9235"/>
                  <a:gd name="T23" fmla="*/ 1 h 39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235" h="39287" extrusionOk="0">
                    <a:moveTo>
                      <a:pt x="2285" y="1"/>
                    </a:moveTo>
                    <a:cubicBezTo>
                      <a:pt x="2382" y="129"/>
                      <a:pt x="2156" y="65"/>
                      <a:pt x="2285" y="161"/>
                    </a:cubicBezTo>
                    <a:cubicBezTo>
                      <a:pt x="6050" y="3186"/>
                      <a:pt x="7337" y="8334"/>
                      <a:pt x="5406" y="12742"/>
                    </a:cubicBezTo>
                    <a:cubicBezTo>
                      <a:pt x="4376" y="15059"/>
                      <a:pt x="2317" y="16635"/>
                      <a:pt x="1352" y="18952"/>
                    </a:cubicBezTo>
                    <a:cubicBezTo>
                      <a:pt x="162" y="21783"/>
                      <a:pt x="1" y="24904"/>
                      <a:pt x="226" y="27961"/>
                    </a:cubicBezTo>
                    <a:cubicBezTo>
                      <a:pt x="548" y="31886"/>
                      <a:pt x="1545" y="35715"/>
                      <a:pt x="3218" y="39287"/>
                    </a:cubicBezTo>
                    <a:lnTo>
                      <a:pt x="7498" y="39287"/>
                    </a:lnTo>
                    <a:cubicBezTo>
                      <a:pt x="5406" y="34525"/>
                      <a:pt x="3797" y="29216"/>
                      <a:pt x="3379" y="24068"/>
                    </a:cubicBezTo>
                    <a:cubicBezTo>
                      <a:pt x="3186" y="21558"/>
                      <a:pt x="3186" y="18920"/>
                      <a:pt x="4376" y="16699"/>
                    </a:cubicBezTo>
                    <a:cubicBezTo>
                      <a:pt x="5181" y="15219"/>
                      <a:pt x="6404" y="14029"/>
                      <a:pt x="7433" y="12678"/>
                    </a:cubicBezTo>
                    <a:cubicBezTo>
                      <a:pt x="8463" y="11326"/>
                      <a:pt x="9235" y="9653"/>
                      <a:pt x="8849" y="8012"/>
                    </a:cubicBezTo>
                    <a:cubicBezTo>
                      <a:pt x="8012" y="4473"/>
                      <a:pt x="5599" y="1513"/>
                      <a:pt x="2285" y="1"/>
                    </a:cubicBezTo>
                    <a:close/>
                  </a:path>
                </a:pathLst>
              </a:custGeom>
              <a:solidFill>
                <a:srgbClr val="656E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endParaRPr lang="en-US" sz="2400"/>
              </a:p>
            </p:txBody>
          </p:sp>
          <p:sp>
            <p:nvSpPr>
              <p:cNvPr id="30773" name="Google Shape;1403;p50">
                <a:extLst>
                  <a:ext uri="{FF2B5EF4-FFF2-40B4-BE49-F238E27FC236}">
                    <a16:creationId xmlns:a16="http://schemas.microsoft.com/office/drawing/2014/main" id="{E8FE7124-F5C6-6334-9CE1-0350FDD32B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1955" y="3199555"/>
                <a:ext cx="178333" cy="377416"/>
              </a:xfrm>
              <a:custGeom>
                <a:avLst/>
                <a:gdLst>
                  <a:gd name="T0" fmla="*/ 1 w 4409"/>
                  <a:gd name="T1" fmla="*/ 0 h 9331"/>
                  <a:gd name="T2" fmla="*/ 387 w 4409"/>
                  <a:gd name="T3" fmla="*/ 8366 h 9331"/>
                  <a:gd name="T4" fmla="*/ 4409 w 4409"/>
                  <a:gd name="T5" fmla="*/ 9331 h 9331"/>
                  <a:gd name="T6" fmla="*/ 4055 w 4409"/>
                  <a:gd name="T7" fmla="*/ 2381 h 9331"/>
                  <a:gd name="T8" fmla="*/ 1 w 4409"/>
                  <a:gd name="T9" fmla="*/ 0 h 93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09" h="9331" extrusionOk="0">
                    <a:moveTo>
                      <a:pt x="1" y="0"/>
                    </a:moveTo>
                    <a:lnTo>
                      <a:pt x="387" y="8366"/>
                    </a:lnTo>
                    <a:lnTo>
                      <a:pt x="4409" y="9331"/>
                    </a:lnTo>
                    <a:lnTo>
                      <a:pt x="4055" y="238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endParaRPr lang="en-US" sz="2400"/>
              </a:p>
            </p:txBody>
          </p:sp>
          <p:sp>
            <p:nvSpPr>
              <p:cNvPr id="30774" name="Google Shape;1404;p50">
                <a:extLst>
                  <a:ext uri="{FF2B5EF4-FFF2-40B4-BE49-F238E27FC236}">
                    <a16:creationId xmlns:a16="http://schemas.microsoft.com/office/drawing/2014/main" id="{C3A6A195-2DD2-E762-43E5-216E212E1E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65309" y="3496278"/>
                <a:ext cx="929241" cy="1447212"/>
              </a:xfrm>
              <a:custGeom>
                <a:avLst/>
                <a:gdLst>
                  <a:gd name="T0" fmla="*/ 21590 w 22974"/>
                  <a:gd name="T1" fmla="*/ 0 h 35780"/>
                  <a:gd name="T2" fmla="*/ 18823 w 22974"/>
                  <a:gd name="T3" fmla="*/ 2413 h 35780"/>
                  <a:gd name="T4" fmla="*/ 12838 w 22974"/>
                  <a:gd name="T5" fmla="*/ 10457 h 35780"/>
                  <a:gd name="T6" fmla="*/ 4344 w 22974"/>
                  <a:gd name="T7" fmla="*/ 20560 h 35780"/>
                  <a:gd name="T8" fmla="*/ 0 w 22974"/>
                  <a:gd name="T9" fmla="*/ 24904 h 35780"/>
                  <a:gd name="T10" fmla="*/ 4762 w 22974"/>
                  <a:gd name="T11" fmla="*/ 35779 h 35780"/>
                  <a:gd name="T12" fmla="*/ 22008 w 22974"/>
                  <a:gd name="T13" fmla="*/ 7626 h 35780"/>
                  <a:gd name="T14" fmla="*/ 21590 w 22974"/>
                  <a:gd name="T15" fmla="*/ 0 h 357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974" h="35780" extrusionOk="0">
                    <a:moveTo>
                      <a:pt x="21590" y="0"/>
                    </a:moveTo>
                    <a:cubicBezTo>
                      <a:pt x="20721" y="161"/>
                      <a:pt x="19370" y="1738"/>
                      <a:pt x="18823" y="2413"/>
                    </a:cubicBezTo>
                    <a:cubicBezTo>
                      <a:pt x="16699" y="5019"/>
                      <a:pt x="14704" y="7690"/>
                      <a:pt x="12838" y="10457"/>
                    </a:cubicBezTo>
                    <a:cubicBezTo>
                      <a:pt x="10296" y="14061"/>
                      <a:pt x="7465" y="17439"/>
                      <a:pt x="4344" y="20560"/>
                    </a:cubicBezTo>
                    <a:lnTo>
                      <a:pt x="0" y="24904"/>
                    </a:lnTo>
                    <a:lnTo>
                      <a:pt x="4762" y="35779"/>
                    </a:lnTo>
                    <a:cubicBezTo>
                      <a:pt x="11744" y="27220"/>
                      <a:pt x="17536" y="17729"/>
                      <a:pt x="22008" y="7626"/>
                    </a:cubicBezTo>
                    <a:cubicBezTo>
                      <a:pt x="22973" y="5502"/>
                      <a:pt x="22909" y="1995"/>
                      <a:pt x="21590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endParaRPr lang="en-US" sz="2400"/>
              </a:p>
            </p:txBody>
          </p:sp>
          <p:sp>
            <p:nvSpPr>
              <p:cNvPr id="30775" name="Google Shape;1405;p50">
                <a:extLst>
                  <a:ext uri="{FF2B5EF4-FFF2-40B4-BE49-F238E27FC236}">
                    <a16:creationId xmlns:a16="http://schemas.microsoft.com/office/drawing/2014/main" id="{B33D8968-4808-7CE5-83AE-14CDB232F4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80962" y="4331762"/>
                <a:ext cx="363138" cy="644248"/>
              </a:xfrm>
              <a:custGeom>
                <a:avLst/>
                <a:gdLst>
                  <a:gd name="T0" fmla="*/ 4184 w 8978"/>
                  <a:gd name="T1" fmla="*/ 1 h 15928"/>
                  <a:gd name="T2" fmla="*/ 1 w 8978"/>
                  <a:gd name="T3" fmla="*/ 4312 h 15928"/>
                  <a:gd name="T4" fmla="*/ 5052 w 8978"/>
                  <a:gd name="T5" fmla="*/ 15927 h 15928"/>
                  <a:gd name="T6" fmla="*/ 8978 w 8978"/>
                  <a:gd name="T7" fmla="*/ 10812 h 15928"/>
                  <a:gd name="T8" fmla="*/ 4184 w 8978"/>
                  <a:gd name="T9" fmla="*/ 1 h 159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78" h="15928" extrusionOk="0">
                    <a:moveTo>
                      <a:pt x="4184" y="1"/>
                    </a:moveTo>
                    <a:lnTo>
                      <a:pt x="1" y="4312"/>
                    </a:lnTo>
                    <a:lnTo>
                      <a:pt x="5052" y="15927"/>
                    </a:lnTo>
                    <a:lnTo>
                      <a:pt x="8978" y="10812"/>
                    </a:lnTo>
                    <a:lnTo>
                      <a:pt x="418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endParaRPr lang="en-US" sz="2400"/>
              </a:p>
            </p:txBody>
          </p:sp>
          <p:sp>
            <p:nvSpPr>
              <p:cNvPr id="30776" name="Google Shape;1406;p50">
                <a:extLst>
                  <a:ext uri="{FF2B5EF4-FFF2-40B4-BE49-F238E27FC236}">
                    <a16:creationId xmlns:a16="http://schemas.microsoft.com/office/drawing/2014/main" id="{E37C8C41-07D0-D9F6-6CF8-FA005D6854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344" y="3783860"/>
                <a:ext cx="106781" cy="190063"/>
              </a:xfrm>
              <a:custGeom>
                <a:avLst/>
                <a:gdLst>
                  <a:gd name="T0" fmla="*/ 1 w 2640"/>
                  <a:gd name="T1" fmla="*/ 4698 h 4699"/>
                  <a:gd name="T2" fmla="*/ 2639 w 2640"/>
                  <a:gd name="T3" fmla="*/ 1 h 4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640" h="4699" fill="none" extrusionOk="0">
                    <a:moveTo>
                      <a:pt x="1" y="4698"/>
                    </a:moveTo>
                    <a:lnTo>
                      <a:pt x="2639" y="1"/>
                    </a:lnTo>
                  </a:path>
                </a:pathLst>
              </a:custGeom>
              <a:noFill/>
              <a:ln w="4825" cap="rnd" cmpd="sng">
                <a:solidFill>
                  <a:srgbClr val="2F344A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121900" tIns="121900" rIns="121900" bIns="121900" anchor="ctr"/>
              <a:lstStyle/>
              <a:p>
                <a:endParaRPr lang="en-US" sz="2400"/>
              </a:p>
            </p:txBody>
          </p:sp>
          <p:sp>
            <p:nvSpPr>
              <p:cNvPr id="30777" name="Google Shape;1407;p50">
                <a:extLst>
                  <a:ext uri="{FF2B5EF4-FFF2-40B4-BE49-F238E27FC236}">
                    <a16:creationId xmlns:a16="http://schemas.microsoft.com/office/drawing/2014/main" id="{FC87F5C0-BD85-3854-19A3-5C1B1E12B0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889" y="2061205"/>
                <a:ext cx="1086779" cy="995130"/>
              </a:xfrm>
              <a:custGeom>
                <a:avLst/>
                <a:gdLst>
                  <a:gd name="T0" fmla="*/ 14502 w 25677"/>
                  <a:gd name="T1" fmla="*/ 1 h 24603"/>
                  <a:gd name="T2" fmla="*/ 2639 w 25677"/>
                  <a:gd name="T3" fmla="*/ 6874 h 24603"/>
                  <a:gd name="T4" fmla="*/ 2510 w 25677"/>
                  <a:gd name="T5" fmla="*/ 21128 h 24603"/>
                  <a:gd name="T6" fmla="*/ 5631 w 25677"/>
                  <a:gd name="T7" fmla="*/ 24120 h 24603"/>
                  <a:gd name="T8" fmla="*/ 7916 w 25677"/>
                  <a:gd name="T9" fmla="*/ 24602 h 24603"/>
                  <a:gd name="T10" fmla="*/ 7240 w 25677"/>
                  <a:gd name="T11" fmla="*/ 17299 h 24603"/>
                  <a:gd name="T12" fmla="*/ 8720 w 25677"/>
                  <a:gd name="T13" fmla="*/ 10767 h 24603"/>
                  <a:gd name="T14" fmla="*/ 10200 w 25677"/>
                  <a:gd name="T15" fmla="*/ 9062 h 24603"/>
                  <a:gd name="T16" fmla="*/ 17246 w 25677"/>
                  <a:gd name="T17" fmla="*/ 5876 h 24603"/>
                  <a:gd name="T18" fmla="*/ 17422 w 25677"/>
                  <a:gd name="T19" fmla="*/ 5879 h 24603"/>
                  <a:gd name="T20" fmla="*/ 20625 w 25677"/>
                  <a:gd name="T21" fmla="*/ 5104 h 24603"/>
                  <a:gd name="T22" fmla="*/ 22008 w 25677"/>
                  <a:gd name="T23" fmla="*/ 5248 h 24603"/>
                  <a:gd name="T24" fmla="*/ 22974 w 25677"/>
                  <a:gd name="T25" fmla="*/ 5104 h 24603"/>
                  <a:gd name="T26" fmla="*/ 25676 w 25677"/>
                  <a:gd name="T27" fmla="*/ 5844 h 24603"/>
                  <a:gd name="T28" fmla="*/ 15187 w 25677"/>
                  <a:gd name="T29" fmla="*/ 21 h 24603"/>
                  <a:gd name="T30" fmla="*/ 14502 w 25677"/>
                  <a:gd name="T31" fmla="*/ 1 h 246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677" h="24603" extrusionOk="0">
                    <a:moveTo>
                      <a:pt x="14502" y="1"/>
                    </a:moveTo>
                    <a:cubicBezTo>
                      <a:pt x="9778" y="1"/>
                      <a:pt x="5125" y="2822"/>
                      <a:pt x="2639" y="6874"/>
                    </a:cubicBezTo>
                    <a:cubicBezTo>
                      <a:pt x="33" y="11250"/>
                      <a:pt x="0" y="16687"/>
                      <a:pt x="2510" y="21128"/>
                    </a:cubicBezTo>
                    <a:cubicBezTo>
                      <a:pt x="3894" y="21707"/>
                      <a:pt x="5020" y="22768"/>
                      <a:pt x="5631" y="24120"/>
                    </a:cubicBezTo>
                    <a:cubicBezTo>
                      <a:pt x="6082" y="24442"/>
                      <a:pt x="7401" y="24570"/>
                      <a:pt x="7916" y="24602"/>
                    </a:cubicBezTo>
                    <a:cubicBezTo>
                      <a:pt x="7176" y="22511"/>
                      <a:pt x="6436" y="18875"/>
                      <a:pt x="7240" y="17299"/>
                    </a:cubicBezTo>
                    <a:cubicBezTo>
                      <a:pt x="8366" y="15014"/>
                      <a:pt x="8623" y="13309"/>
                      <a:pt x="8720" y="10767"/>
                    </a:cubicBezTo>
                    <a:cubicBezTo>
                      <a:pt x="9267" y="10252"/>
                      <a:pt x="9782" y="9673"/>
                      <a:pt x="10200" y="9062"/>
                    </a:cubicBezTo>
                    <a:cubicBezTo>
                      <a:pt x="12838" y="8740"/>
                      <a:pt x="15284" y="7614"/>
                      <a:pt x="17246" y="5876"/>
                    </a:cubicBezTo>
                    <a:cubicBezTo>
                      <a:pt x="17305" y="5878"/>
                      <a:pt x="17363" y="5879"/>
                      <a:pt x="17422" y="5879"/>
                    </a:cubicBezTo>
                    <a:cubicBezTo>
                      <a:pt x="18521" y="5879"/>
                      <a:pt x="19617" y="5593"/>
                      <a:pt x="20625" y="5104"/>
                    </a:cubicBezTo>
                    <a:cubicBezTo>
                      <a:pt x="21224" y="5212"/>
                      <a:pt x="21671" y="5248"/>
                      <a:pt x="22008" y="5248"/>
                    </a:cubicBezTo>
                    <a:cubicBezTo>
                      <a:pt x="22577" y="5248"/>
                      <a:pt x="22832" y="5145"/>
                      <a:pt x="22974" y="5104"/>
                    </a:cubicBezTo>
                    <a:cubicBezTo>
                      <a:pt x="23585" y="5683"/>
                      <a:pt x="24840" y="5683"/>
                      <a:pt x="25676" y="5844"/>
                    </a:cubicBezTo>
                    <a:cubicBezTo>
                      <a:pt x="23585" y="2273"/>
                      <a:pt x="19306" y="278"/>
                      <a:pt x="15187" y="21"/>
                    </a:cubicBezTo>
                    <a:cubicBezTo>
                      <a:pt x="14959" y="7"/>
                      <a:pt x="14731" y="1"/>
                      <a:pt x="145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endParaRPr lang="en-US" sz="2400"/>
              </a:p>
            </p:txBody>
          </p:sp>
          <p:sp>
            <p:nvSpPr>
              <p:cNvPr id="30778" name="Google Shape;1408;p50">
                <a:extLst>
                  <a:ext uri="{FF2B5EF4-FFF2-40B4-BE49-F238E27FC236}">
                    <a16:creationId xmlns:a16="http://schemas.microsoft.com/office/drawing/2014/main" id="{217522C9-79BB-A470-9956-A3D6837631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896" y="2199980"/>
                <a:ext cx="599280" cy="145773"/>
              </a:xfrm>
              <a:custGeom>
                <a:avLst/>
                <a:gdLst>
                  <a:gd name="T0" fmla="*/ 1 w 14159"/>
                  <a:gd name="T1" fmla="*/ 3604 h 3604"/>
                  <a:gd name="T2" fmla="*/ 14158 w 14159"/>
                  <a:gd name="T3" fmla="*/ 2381 h 36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159" h="3604" fill="none" extrusionOk="0">
                    <a:moveTo>
                      <a:pt x="1" y="3604"/>
                    </a:moveTo>
                    <a:cubicBezTo>
                      <a:pt x="4055" y="483"/>
                      <a:pt x="9589" y="0"/>
                      <a:pt x="14158" y="2381"/>
                    </a:cubicBezTo>
                  </a:path>
                </a:pathLst>
              </a:custGeom>
              <a:noFill/>
              <a:ln w="4825" cap="rnd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121900" tIns="121900" rIns="121900" bIns="121900" anchor="ctr"/>
              <a:lstStyle/>
              <a:p>
                <a:endParaRPr lang="en-US" sz="2400"/>
              </a:p>
            </p:txBody>
          </p:sp>
          <p:sp>
            <p:nvSpPr>
              <p:cNvPr id="30779" name="Google Shape;1409;p50">
                <a:extLst>
                  <a:ext uri="{FF2B5EF4-FFF2-40B4-BE49-F238E27FC236}">
                    <a16:creationId xmlns:a16="http://schemas.microsoft.com/office/drawing/2014/main" id="{E441B31F-5255-3E55-B400-8FFD1E52AD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148" y="2054208"/>
                <a:ext cx="493002" cy="192651"/>
              </a:xfrm>
              <a:custGeom>
                <a:avLst/>
                <a:gdLst>
                  <a:gd name="T0" fmla="*/ 0 w 11648"/>
                  <a:gd name="T1" fmla="*/ 1706 h 4763"/>
                  <a:gd name="T2" fmla="*/ 11648 w 11648"/>
                  <a:gd name="T3" fmla="*/ 4762 h 4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1648" h="4763" fill="none" extrusionOk="0">
                    <a:moveTo>
                      <a:pt x="0" y="1706"/>
                    </a:moveTo>
                    <a:cubicBezTo>
                      <a:pt x="4119" y="0"/>
                      <a:pt x="8881" y="1255"/>
                      <a:pt x="11648" y="4762"/>
                    </a:cubicBezTo>
                  </a:path>
                </a:pathLst>
              </a:custGeom>
              <a:noFill/>
              <a:ln w="4825" cap="rnd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121900" tIns="121900" rIns="121900" bIns="121900" anchor="ctr"/>
              <a:lstStyle/>
              <a:p>
                <a:endParaRPr lang="en-US" sz="2400"/>
              </a:p>
            </p:txBody>
          </p:sp>
          <p:sp>
            <p:nvSpPr>
              <p:cNvPr id="30780" name="Google Shape;1410;p50">
                <a:extLst>
                  <a:ext uri="{FF2B5EF4-FFF2-40B4-BE49-F238E27FC236}">
                    <a16:creationId xmlns:a16="http://schemas.microsoft.com/office/drawing/2014/main" id="{9400EAFE-A062-F87F-123B-A87D17C22A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3496" y="2104969"/>
                <a:ext cx="149873" cy="139301"/>
              </a:xfrm>
              <a:custGeom>
                <a:avLst/>
                <a:gdLst>
                  <a:gd name="T0" fmla="*/ 1 w 3541"/>
                  <a:gd name="T1" fmla="*/ 0 h 3444"/>
                  <a:gd name="T2" fmla="*/ 3540 w 3541"/>
                  <a:gd name="T3" fmla="*/ 3443 h 34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541" h="3444" fill="none" extrusionOk="0">
                    <a:moveTo>
                      <a:pt x="1" y="0"/>
                    </a:moveTo>
                    <a:cubicBezTo>
                      <a:pt x="1417" y="869"/>
                      <a:pt x="2607" y="2027"/>
                      <a:pt x="3540" y="3443"/>
                    </a:cubicBezTo>
                  </a:path>
                </a:pathLst>
              </a:custGeom>
              <a:noFill/>
              <a:ln w="4825" cap="rnd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121900" tIns="121900" rIns="121900" bIns="121900" anchor="ctr"/>
              <a:lstStyle/>
              <a:p>
                <a:endParaRPr lang="en-US" sz="2400"/>
              </a:p>
            </p:txBody>
          </p:sp>
          <p:sp>
            <p:nvSpPr>
              <p:cNvPr id="30781" name="Google Shape;1411;p50">
                <a:extLst>
                  <a:ext uri="{FF2B5EF4-FFF2-40B4-BE49-F238E27FC236}">
                    <a16:creationId xmlns:a16="http://schemas.microsoft.com/office/drawing/2014/main" id="{29C437DC-9441-B92D-91B7-933DD4F0B1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023" y="2425111"/>
                <a:ext cx="365011" cy="118471"/>
              </a:xfrm>
              <a:custGeom>
                <a:avLst/>
                <a:gdLst>
                  <a:gd name="T0" fmla="*/ 0 w 8624"/>
                  <a:gd name="T1" fmla="*/ 2928 h 2929"/>
                  <a:gd name="T2" fmla="*/ 8623 w 8624"/>
                  <a:gd name="T3" fmla="*/ 0 h 29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8624" h="2929" fill="none" extrusionOk="0">
                    <a:moveTo>
                      <a:pt x="0" y="2928"/>
                    </a:moveTo>
                    <a:cubicBezTo>
                      <a:pt x="2896" y="2027"/>
                      <a:pt x="5760" y="1062"/>
                      <a:pt x="8623" y="0"/>
                    </a:cubicBezTo>
                  </a:path>
                </a:pathLst>
              </a:custGeom>
              <a:noFill/>
              <a:ln w="4825" cap="rnd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121900" tIns="121900" rIns="121900" bIns="121900" anchor="ctr"/>
              <a:lstStyle/>
              <a:p>
                <a:endParaRPr lang="en-US" sz="2400"/>
              </a:p>
            </p:txBody>
          </p:sp>
          <p:sp>
            <p:nvSpPr>
              <p:cNvPr id="30782" name="Google Shape;1412;p50">
                <a:extLst>
                  <a:ext uri="{FF2B5EF4-FFF2-40B4-BE49-F238E27FC236}">
                    <a16:creationId xmlns:a16="http://schemas.microsoft.com/office/drawing/2014/main" id="{622243D0-740D-A00C-7D96-B2096A044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732" y="2520122"/>
                <a:ext cx="320062" cy="162720"/>
              </a:xfrm>
              <a:custGeom>
                <a:avLst/>
                <a:gdLst>
                  <a:gd name="T0" fmla="*/ 1 w 7562"/>
                  <a:gd name="T1" fmla="*/ 3765 h 4023"/>
                  <a:gd name="T2" fmla="*/ 7562 w 7562"/>
                  <a:gd name="T3" fmla="*/ 0 h 40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562" h="4023" fill="none" extrusionOk="0">
                    <a:moveTo>
                      <a:pt x="1" y="3765"/>
                    </a:moveTo>
                    <a:cubicBezTo>
                      <a:pt x="3025" y="4022"/>
                      <a:pt x="5921" y="2574"/>
                      <a:pt x="7562" y="0"/>
                    </a:cubicBezTo>
                  </a:path>
                </a:pathLst>
              </a:custGeom>
              <a:noFill/>
              <a:ln w="4825" cap="rnd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121900" tIns="121900" rIns="121900" bIns="121900" anchor="ctr"/>
              <a:lstStyle/>
              <a:p>
                <a:endParaRPr lang="en-US" sz="2400"/>
              </a:p>
            </p:txBody>
          </p:sp>
          <p:sp>
            <p:nvSpPr>
              <p:cNvPr id="30783" name="Google Shape;1413;p50">
                <a:extLst>
                  <a:ext uri="{FF2B5EF4-FFF2-40B4-BE49-F238E27FC236}">
                    <a16:creationId xmlns:a16="http://schemas.microsoft.com/office/drawing/2014/main" id="{1F005FCC-1FEB-258E-728B-A1F6C7BDDE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901" y="2655460"/>
                <a:ext cx="272404" cy="140596"/>
              </a:xfrm>
              <a:custGeom>
                <a:avLst/>
                <a:gdLst>
                  <a:gd name="T0" fmla="*/ 1 w 6436"/>
                  <a:gd name="T1" fmla="*/ 2896 h 3476"/>
                  <a:gd name="T2" fmla="*/ 6436 w 6436"/>
                  <a:gd name="T3" fmla="*/ 0 h 34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6436" h="3476" fill="none" extrusionOk="0">
                    <a:moveTo>
                      <a:pt x="1" y="2896"/>
                    </a:moveTo>
                    <a:cubicBezTo>
                      <a:pt x="2543" y="3475"/>
                      <a:pt x="5181" y="2317"/>
                      <a:pt x="6436" y="0"/>
                    </a:cubicBezTo>
                  </a:path>
                </a:pathLst>
              </a:custGeom>
              <a:noFill/>
              <a:ln w="4825" cap="rnd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121900" tIns="121900" rIns="121900" bIns="121900" anchor="ctr"/>
              <a:lstStyle/>
              <a:p>
                <a:endParaRPr lang="en-US" sz="2400"/>
              </a:p>
            </p:txBody>
          </p:sp>
          <p:sp>
            <p:nvSpPr>
              <p:cNvPr id="30784" name="Google Shape;1414;p50">
                <a:extLst>
                  <a:ext uri="{FF2B5EF4-FFF2-40B4-BE49-F238E27FC236}">
                    <a16:creationId xmlns:a16="http://schemas.microsoft.com/office/drawing/2014/main" id="{A75DE875-1B6B-D904-1C9F-6732CB5295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390" y="2824652"/>
                <a:ext cx="171628" cy="46879"/>
              </a:xfrm>
              <a:custGeom>
                <a:avLst/>
                <a:gdLst>
                  <a:gd name="T0" fmla="*/ 1 w 4055"/>
                  <a:gd name="T1" fmla="*/ 837 h 1159"/>
                  <a:gd name="T2" fmla="*/ 4055 w 4055"/>
                  <a:gd name="T3" fmla="*/ 0 h 1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055" h="1159" fill="none" extrusionOk="0">
                    <a:moveTo>
                      <a:pt x="1" y="837"/>
                    </a:moveTo>
                    <a:cubicBezTo>
                      <a:pt x="1417" y="1159"/>
                      <a:pt x="2897" y="837"/>
                      <a:pt x="4055" y="0"/>
                    </a:cubicBezTo>
                  </a:path>
                </a:pathLst>
              </a:custGeom>
              <a:noFill/>
              <a:ln w="4825" cap="rnd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121900" tIns="121900" rIns="121900" bIns="121900" anchor="ctr"/>
              <a:lstStyle/>
              <a:p>
                <a:endParaRPr lang="en-US" sz="2400"/>
              </a:p>
            </p:txBody>
          </p:sp>
        </p:grpSp>
      </p:grpSp>
      <p:grpSp>
        <p:nvGrpSpPr>
          <p:cNvPr id="30723" name="Google Shape;1415;p50">
            <a:extLst>
              <a:ext uri="{FF2B5EF4-FFF2-40B4-BE49-F238E27FC236}">
                <a16:creationId xmlns:a16="http://schemas.microsoft.com/office/drawing/2014/main" id="{992435AC-0C43-E37C-2BEB-F29B857403F3}"/>
              </a:ext>
            </a:extLst>
          </p:cNvPr>
          <p:cNvGrpSpPr>
            <a:grpSpLocks/>
          </p:cNvGrpSpPr>
          <p:nvPr/>
        </p:nvGrpSpPr>
        <p:grpSpPr bwMode="auto">
          <a:xfrm>
            <a:off x="6847114" y="317501"/>
            <a:ext cx="5052785" cy="3023040"/>
            <a:chOff x="562290" y="978864"/>
            <a:chExt cx="995840" cy="943482"/>
          </a:xfrm>
        </p:grpSpPr>
        <p:sp>
          <p:nvSpPr>
            <p:cNvPr id="1416" name="Google Shape;1416;p50">
              <a:extLst>
                <a:ext uri="{FF2B5EF4-FFF2-40B4-BE49-F238E27FC236}">
                  <a16:creationId xmlns:a16="http://schemas.microsoft.com/office/drawing/2014/main" id="{CFF1DD76-30B9-7143-06A5-2AB78FE3B5B0}"/>
                </a:ext>
              </a:extLst>
            </p:cNvPr>
            <p:cNvSpPr/>
            <p:nvPr/>
          </p:nvSpPr>
          <p:spPr>
            <a:xfrm rot="-810640">
              <a:off x="640212" y="1066146"/>
              <a:ext cx="839996" cy="768917"/>
            </a:xfrm>
            <a:custGeom>
              <a:avLst/>
              <a:gdLst/>
              <a:ahLst/>
              <a:cxnLst/>
              <a:rect l="l" t="t" r="r" b="b"/>
              <a:pathLst>
                <a:path w="22966" h="21027" extrusionOk="0">
                  <a:moveTo>
                    <a:pt x="3915" y="1"/>
                  </a:moveTo>
                  <a:lnTo>
                    <a:pt x="3244" y="3020"/>
                  </a:lnTo>
                  <a:lnTo>
                    <a:pt x="1" y="17187"/>
                  </a:lnTo>
                  <a:lnTo>
                    <a:pt x="18566" y="21027"/>
                  </a:lnTo>
                  <a:lnTo>
                    <a:pt x="22294" y="6711"/>
                  </a:lnTo>
                  <a:lnTo>
                    <a:pt x="22965" y="4064"/>
                  </a:lnTo>
                  <a:lnTo>
                    <a:pt x="391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buClr>
                  <a:srgbClr val="000000"/>
                </a:buClr>
                <a:defRPr/>
              </a:pPr>
              <a:endParaRPr sz="2400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27" name="Google Shape;1417;p50">
              <a:extLst>
                <a:ext uri="{FF2B5EF4-FFF2-40B4-BE49-F238E27FC236}">
                  <a16:creationId xmlns:a16="http://schemas.microsoft.com/office/drawing/2014/main" id="{C9C8F312-D6A0-DF76-FAE6-7B4BA0C32F34}"/>
                </a:ext>
              </a:extLst>
            </p:cNvPr>
            <p:cNvSpPr>
              <a:spLocks/>
            </p:cNvSpPr>
            <p:nvPr/>
          </p:nvSpPr>
          <p:spPr bwMode="auto">
            <a:xfrm rot="-810640">
              <a:off x="696275" y="1059682"/>
              <a:ext cx="720920" cy="245351"/>
            </a:xfrm>
            <a:custGeom>
              <a:avLst/>
              <a:gdLst>
                <a:gd name="T0" fmla="*/ 671 w 19722"/>
                <a:gd name="T1" fmla="*/ 1 h 6712"/>
                <a:gd name="T2" fmla="*/ 0 w 19722"/>
                <a:gd name="T3" fmla="*/ 3020 h 6712"/>
                <a:gd name="T4" fmla="*/ 19050 w 19722"/>
                <a:gd name="T5" fmla="*/ 6711 h 6712"/>
                <a:gd name="T6" fmla="*/ 19721 w 19722"/>
                <a:gd name="T7" fmla="*/ 4064 h 6712"/>
                <a:gd name="T8" fmla="*/ 671 w 19722"/>
                <a:gd name="T9" fmla="*/ 1 h 6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722" h="6712" extrusionOk="0">
                  <a:moveTo>
                    <a:pt x="671" y="1"/>
                  </a:moveTo>
                  <a:lnTo>
                    <a:pt x="0" y="3020"/>
                  </a:lnTo>
                  <a:lnTo>
                    <a:pt x="19050" y="6711"/>
                  </a:lnTo>
                  <a:lnTo>
                    <a:pt x="19721" y="4064"/>
                  </a:lnTo>
                  <a:lnTo>
                    <a:pt x="671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121900" tIns="121900" rIns="121900" bIns="121900" anchor="ctr"/>
            <a:lstStyle/>
            <a:p>
              <a:endParaRPr lang="en-US" sz="2400"/>
            </a:p>
          </p:txBody>
        </p:sp>
      </p:grpSp>
      <p:sp>
        <p:nvSpPr>
          <p:cNvPr id="30724" name="Google Shape;1418;p50">
            <a:extLst>
              <a:ext uri="{FF2B5EF4-FFF2-40B4-BE49-F238E27FC236}">
                <a16:creationId xmlns:a16="http://schemas.microsoft.com/office/drawing/2014/main" id="{EB471C71-A8A7-697A-815B-75277EB244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09897" y="2950022"/>
            <a:ext cx="8698650" cy="1864783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spcAft>
                <a:spcPct val="0"/>
              </a:spcAft>
              <a:buFont typeface="Space Mono" charset="0"/>
              <a:buNone/>
            </a:pPr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Tìm tệp ở thư mục cho trước theo yêu cầu.</a:t>
            </a:r>
            <a:endParaRPr lang="en-US" altLang="en-US" sz="4400" b="1">
              <a:latin typeface="Space Mono" charset="0"/>
              <a:cs typeface="Space Mono" charset="0"/>
              <a:sym typeface="Space Mono" charset="0"/>
            </a:endParaRPr>
          </a:p>
        </p:txBody>
      </p:sp>
      <p:sp>
        <p:nvSpPr>
          <p:cNvPr id="30725" name="Google Shape;1420;p50">
            <a:extLst>
              <a:ext uri="{FF2B5EF4-FFF2-40B4-BE49-F238E27FC236}">
                <a16:creationId xmlns:a16="http://schemas.microsoft.com/office/drawing/2014/main" id="{2AFBF902-748A-6E9E-8249-DFA80031C755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7737150" y="1302263"/>
            <a:ext cx="3237447" cy="12827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spcAft>
                <a:spcPct val="0"/>
              </a:spcAft>
              <a:buFont typeface="Space Mono" charset="0"/>
              <a:buNone/>
            </a:pPr>
            <a:r>
              <a:rPr lang="en-US" altLang="en-US" sz="4400">
                <a:latin typeface="Space Mono" charset="0"/>
                <a:cs typeface="Space Mono" charset="0"/>
                <a:sym typeface="Space Mono" charset="0"/>
              </a:rPr>
              <a:t>Nhiệm vụ 3: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AD1B68-593C-08A0-9F7A-03BF7BAE9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94" y="18521"/>
            <a:ext cx="1743937" cy="52381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752247"/>
            <a:ext cx="54473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tệp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2A488D-E362-4228-D89F-F15C000898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2600" cy="523810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7D54D8B-57A2-F184-2503-303C812A5F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7172407"/>
              </p:ext>
            </p:extLst>
          </p:nvPr>
        </p:nvGraphicFramePr>
        <p:xfrm>
          <a:off x="654424" y="1634066"/>
          <a:ext cx="10139081" cy="265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47383">
                  <a:extLst>
                    <a:ext uri="{9D8B030D-6E8A-4147-A177-3AD203B41FA5}">
                      <a16:colId xmlns:a16="http://schemas.microsoft.com/office/drawing/2014/main" val="272807828"/>
                    </a:ext>
                  </a:extLst>
                </a:gridCol>
                <a:gridCol w="5191698">
                  <a:extLst>
                    <a:ext uri="{9D8B030D-6E8A-4147-A177-3AD203B41FA5}">
                      <a16:colId xmlns:a16="http://schemas.microsoft.com/office/drawing/2014/main" val="30377100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Tệp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Thư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mục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85517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- </a:t>
                      </a:r>
                      <a:r>
                        <a:rPr lang="en-US" sz="2400" dirty="0" err="1"/>
                        <a:t>Tệp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có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nhiều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biểu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tượng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khác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nhau</a:t>
                      </a:r>
                      <a:endParaRPr lang="en-US" sz="2400" dirty="0"/>
                    </a:p>
                    <a:p>
                      <a:pPr marL="342900" indent="-342900">
                        <a:buFontTx/>
                        <a:buChar char="-"/>
                      </a:pPr>
                      <a:r>
                        <a:rPr lang="en-US" sz="2400" dirty="0" err="1"/>
                        <a:t>Tệp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có</a:t>
                      </a:r>
                      <a:r>
                        <a:rPr lang="en-US" sz="2400" dirty="0"/>
                        <a:t> 2 </a:t>
                      </a:r>
                      <a:r>
                        <a:rPr lang="en-US" sz="2400" dirty="0" err="1"/>
                        <a:t>phần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cách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nhau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bằng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dấu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chấm</a:t>
                      </a:r>
                      <a:r>
                        <a:rPr lang="en-US" sz="2400" dirty="0"/>
                        <a:t>, </a:t>
                      </a:r>
                      <a:r>
                        <a:rPr lang="en-US" sz="2400" dirty="0" err="1"/>
                        <a:t>phần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tên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và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phần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mở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rộng</a:t>
                      </a:r>
                      <a:endParaRPr lang="en-US" sz="2400" dirty="0"/>
                    </a:p>
                    <a:p>
                      <a:pPr marL="342900" indent="-342900">
                        <a:buFontTx/>
                        <a:buChar char="-"/>
                      </a:pPr>
                      <a:r>
                        <a:rPr lang="en-US" sz="2400" dirty="0" err="1"/>
                        <a:t>Ví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dụ</a:t>
                      </a:r>
                      <a:r>
                        <a:rPr lang="en-US" sz="2400" dirty="0"/>
                        <a:t>: ảnh.jpg  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2400" dirty="0"/>
                        <a:t>                   bài.doc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400" dirty="0" err="1"/>
                        <a:t>Thư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mục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cùng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một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biểu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tượng</a:t>
                      </a:r>
                      <a:endParaRPr lang="en-US" sz="2400" dirty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400" dirty="0" err="1"/>
                        <a:t>Tên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thư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mục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không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có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phần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mở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rộng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92849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0843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21F6A9-02ED-84C7-313B-F674EFBDC2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543E162-D93B-EC8A-4B1C-22B1639877DD}"/>
              </a:ext>
            </a:extLst>
          </p:cNvPr>
          <p:cNvSpPr/>
          <p:nvPr/>
        </p:nvSpPr>
        <p:spPr>
          <a:xfrm>
            <a:off x="0" y="752247"/>
            <a:ext cx="89482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Nhiệm vụ 3:</a:t>
            </a:r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Tìm tệp ở thư mục cho trước theo yêu cầu.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F4E96D9-C17F-C9F0-845E-20F160670CF9}"/>
              </a:ext>
            </a:extLst>
          </p:cNvPr>
          <p:cNvGrpSpPr/>
          <p:nvPr/>
        </p:nvGrpSpPr>
        <p:grpSpPr>
          <a:xfrm>
            <a:off x="2789090" y="2019905"/>
            <a:ext cx="7029825" cy="3487330"/>
            <a:chOff x="1927274" y="2729132"/>
            <a:chExt cx="7821637" cy="412886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5BB9CD2-AFF0-6461-2966-0BA584C26F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7274" y="2729132"/>
              <a:ext cx="7821637" cy="412886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12155A8-A68A-60C3-BCBE-034742E82C41}"/>
                </a:ext>
              </a:extLst>
            </p:cNvPr>
            <p:cNvSpPr txBox="1"/>
            <p:nvPr/>
          </p:nvSpPr>
          <p:spPr>
            <a:xfrm>
              <a:off x="4206240" y="3348111"/>
              <a:ext cx="472674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 LUẬN NHÓM ĐÔI</a:t>
              </a:r>
              <a:endParaRPr lang="vi-VN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2761DA6-E3A3-3566-EB2A-2D0235C99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52600" cy="52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597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14817"/>
  <p:tag name="MH_LIBRARY" val="GRAPHIC"/>
  <p:tag name="MH_TYPE" val="Other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14817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14817"/>
  <p:tag name="MH_LIBRARY" val="GRAPHIC"/>
  <p:tag name="MH_TYPE" val="Other"/>
  <p:tag name="MH_ORDER" val="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4127</TotalTime>
  <Words>769</Words>
  <Application>Microsoft Office PowerPoint</Application>
  <PresentationFormat>Widescreen</PresentationFormat>
  <Paragraphs>114</Paragraphs>
  <Slides>34</Slides>
  <Notes>13</Notes>
  <HiddenSlides>0</HiddenSlides>
  <MMClips>6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58" baseType="lpstr">
      <vt:lpstr>等线</vt:lpstr>
      <vt:lpstr>微软雅黑</vt:lpstr>
      <vt:lpstr>#9Slide02 Noi dung dai</vt:lpstr>
      <vt:lpstr>#9Slide03 Montserrat Black</vt:lpstr>
      <vt:lpstr>Aptos</vt:lpstr>
      <vt:lpstr>Aptos Display</vt:lpstr>
      <vt:lpstr>Arial</vt:lpstr>
      <vt:lpstr>Blueberry</vt:lpstr>
      <vt:lpstr>Calibri</vt:lpstr>
      <vt:lpstr>Do Hyeon</vt:lpstr>
      <vt:lpstr>Fredoka</vt:lpstr>
      <vt:lpstr>Fredoka One</vt:lpstr>
      <vt:lpstr>iCiel Cadena</vt:lpstr>
      <vt:lpstr>Inter</vt:lpstr>
      <vt:lpstr>Lato</vt:lpstr>
      <vt:lpstr>Lato Black</vt:lpstr>
      <vt:lpstr>McLaren</vt:lpstr>
      <vt:lpstr>Montserrat Black</vt:lpstr>
      <vt:lpstr>Space Mono</vt:lpstr>
      <vt:lpstr>SVN-SAF</vt:lpstr>
      <vt:lpstr>Times New Roman</vt:lpstr>
      <vt:lpstr>UTM Aircona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Tìm tệp ở thư mục cho trước theo yêu cầu.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BABY THREE TÂY DU KÝ </vt:lpstr>
      <vt:lpstr>Luật chơi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Thu Trà</dc:creator>
  <cp:lastModifiedBy>Administrator</cp:lastModifiedBy>
  <cp:revision>106</cp:revision>
  <dcterms:created xsi:type="dcterms:W3CDTF">2024-08-24T23:58:27Z</dcterms:created>
  <dcterms:modified xsi:type="dcterms:W3CDTF">2025-02-12T07:57:21Z</dcterms:modified>
</cp:coreProperties>
</file>