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875" r:id="rId2"/>
    <p:sldId id="878" r:id="rId3"/>
    <p:sldId id="300" r:id="rId4"/>
    <p:sldId id="274" r:id="rId5"/>
    <p:sldId id="273" r:id="rId6"/>
    <p:sldId id="275" r:id="rId7"/>
    <p:sldId id="884" r:id="rId8"/>
    <p:sldId id="885" r:id="rId9"/>
    <p:sldId id="876" r:id="rId10"/>
    <p:sldId id="866" r:id="rId11"/>
    <p:sldId id="865" r:id="rId12"/>
    <p:sldId id="873" r:id="rId13"/>
    <p:sldId id="874" r:id="rId14"/>
    <p:sldId id="867" r:id="rId15"/>
    <p:sldId id="879" r:id="rId16"/>
    <p:sldId id="869" r:id="rId17"/>
    <p:sldId id="868" r:id="rId18"/>
    <p:sldId id="871" r:id="rId19"/>
    <p:sldId id="881" r:id="rId20"/>
    <p:sldId id="287" r:id="rId21"/>
    <p:sldId id="882" r:id="rId22"/>
    <p:sldId id="883" r:id="rId23"/>
    <p:sldId id="297" r:id="rId24"/>
    <p:sldId id="289" r:id="rId25"/>
  </p:sldIdLst>
  <p:sldSz cx="12192000" cy="6858000"/>
  <p:notesSz cx="6858000" cy="9144000"/>
  <p:embeddedFontLst>
    <p:embeddedFont>
      <p:font typeface="宋体" panose="02010600030101010101" pitchFamily="2" charset="-122"/>
      <p:regular r:id="rId27"/>
    </p:embeddedFont>
    <p:embeddedFont>
      <p:font typeface="#9Slide07 IcielStormtrooper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72934" autoAdjust="0"/>
  </p:normalViewPr>
  <p:slideViewPr>
    <p:cSldViewPr snapToGrid="0">
      <p:cViewPr varScale="1">
        <p:scale>
          <a:sx n="63" d="100"/>
          <a:sy n="63" d="100"/>
        </p:scale>
        <p:origin x="1435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B7332-825A-4178-B3F7-3B20CD4BC5D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3BAC4-B95F-4246-9F6B-79E5EBB6A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941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493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Ảnh tây nguyên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3BAC4-B95F-4246-9F6B-79E5EBB6A5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7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3BAC4-B95F-4246-9F6B-79E5EBB6A5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84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Ảnh tây nguyên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3BAC4-B95F-4246-9F6B-79E5EBB6A5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99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0" name="Google Shape;4660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1" name="Google Shape;4661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143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821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91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10s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3BAC4-B95F-4246-9F6B-79E5EBB6A5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10s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3BAC4-B95F-4246-9F6B-79E5EBB6A5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54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3BAC4-B95F-4246-9F6B-79E5EBB6A5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25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5EC4-B9E2-81B5-3708-897367F01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8970392F-1284-3E78-D62F-31A70B93D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A064D173-A35B-6E85-7D76-A415B0A85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***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–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, bay </a:t>
            </a:r>
            <a:r>
              <a:rPr lang="en-US" dirty="0" err="1"/>
              <a:t>mất</a:t>
            </a:r>
            <a:r>
              <a:rPr lang="en-US" dirty="0"/>
              <a:t> 4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b c d 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254D791-F6A6-F0A5-E679-5FEC7BCB7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3BAC4-B95F-4246-9F6B-79E5EBB6A5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4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5EC4-B9E2-81B5-3708-897367F01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8970392F-1284-3E78-D62F-31A70B93D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A064D173-A35B-6E85-7D76-A415B0A85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***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–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, bay </a:t>
            </a:r>
            <a:r>
              <a:rPr lang="en-US" dirty="0" err="1"/>
              <a:t>mất</a:t>
            </a:r>
            <a:r>
              <a:rPr lang="en-US" dirty="0"/>
              <a:t> 4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b c d 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254D791-F6A6-F0A5-E679-5FEC7BCB7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3BAC4-B95F-4246-9F6B-79E5EBB6A5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87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; 3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</a:p>
          <a:p>
            <a:r>
              <a:rPr lang="en-US" dirty="0" err="1"/>
              <a:t>Thôn</a:t>
            </a:r>
            <a:r>
              <a:rPr lang="en-US" dirty="0"/>
              <a:t> </a:t>
            </a:r>
            <a:r>
              <a:rPr lang="en-US" dirty="0" err="1"/>
              <a:t>hạ</a:t>
            </a:r>
            <a:r>
              <a:rPr lang="en-US" dirty="0"/>
              <a:t> ; …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mục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189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 đổi màu ít hơn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0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 đổi màu ít hơn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1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1462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52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 preserve="1" userDrawn="1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64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 userDrawn="1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73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 userDrawn="1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89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 userDrawn="1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56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35B72-A276-405B-B3BD-847DF55E4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2E271F-66B3-4C42-88DE-9B7B0B852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F14998-556B-423B-9807-F22ADD5C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E66944-AA3D-4CA9-9DD1-450264EBB4F8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BF3DB6-E80B-48C0-A6D7-2071B2D55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B5ADE1-3E8C-43E3-A9AB-ABB6FFC5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C2E667-DD2F-4097-996C-997BDBD818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2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19B5AC-3B3E-3ED5-9C9C-38040315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EF5B11-D67E-7EED-812D-BAE0CEDDE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DF7C88-7BBF-0CBC-9BD6-C6228DAA1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2AD1B9-2E1A-39AE-7128-3217448B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257D13-58D3-DB6C-CB6E-62437C8E8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6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4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67" r:id="rId4"/>
    <p:sldLayoutId id="2147483669" r:id="rId5"/>
    <p:sldLayoutId id="2147483671" r:id="rId6"/>
    <p:sldLayoutId id="2147483672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gi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0.mp3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0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3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7.png"/><Relationship Id="rId5" Type="http://schemas.microsoft.com/office/2007/relationships/media" Target="../media/media4.m4a"/><Relationship Id="rId10" Type="http://schemas.openxmlformats.org/officeDocument/2006/relationships/image" Target="../media/image4.gif"/><Relationship Id="rId4" Type="http://schemas.openxmlformats.org/officeDocument/2006/relationships/video" Target="../media/media3.mp4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3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5.m4a"/><Relationship Id="rId11" Type="http://schemas.openxmlformats.org/officeDocument/2006/relationships/image" Target="../media/image7.png"/><Relationship Id="rId5" Type="http://schemas.microsoft.com/office/2007/relationships/media" Target="../media/media5.m4a"/><Relationship Id="rId10" Type="http://schemas.openxmlformats.org/officeDocument/2006/relationships/image" Target="../media/image4.gif"/><Relationship Id="rId4" Type="http://schemas.openxmlformats.org/officeDocument/2006/relationships/video" Target="../media/media3.mp4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6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3.mp4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4.gif"/><Relationship Id="rId4" Type="http://schemas.openxmlformats.org/officeDocument/2006/relationships/audio" Target="../media/media6.m4a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-472086"/>
            <a:ext cx="13569412" cy="7538562"/>
          </a:xfrm>
          <a:prstGeom prst="rect">
            <a:avLst/>
          </a:prstGeom>
        </p:spPr>
      </p:pic>
      <p:grpSp>
        <p:nvGrpSpPr>
          <p:cNvPr id="366" name="Google Shape;366;p36"/>
          <p:cNvGrpSpPr/>
          <p:nvPr/>
        </p:nvGrpSpPr>
        <p:grpSpPr>
          <a:xfrm>
            <a:off x="10287000" y="5257800"/>
            <a:ext cx="2717297" cy="2411009"/>
            <a:chOff x="16163" y="3293658"/>
            <a:chExt cx="2037973" cy="1808257"/>
          </a:xfrm>
        </p:grpSpPr>
        <p:grpSp>
          <p:nvGrpSpPr>
            <p:cNvPr id="367" name="Google Shape;367;p36"/>
            <p:cNvGrpSpPr/>
            <p:nvPr/>
          </p:nvGrpSpPr>
          <p:grpSpPr>
            <a:xfrm>
              <a:off x="80275" y="3293658"/>
              <a:ext cx="1131949" cy="1473660"/>
              <a:chOff x="192850" y="3436021"/>
              <a:chExt cx="1131949" cy="1473660"/>
            </a:xfrm>
          </p:grpSpPr>
          <p:sp>
            <p:nvSpPr>
              <p:cNvPr id="368" name="Google Shape;368;p36"/>
              <p:cNvSpPr/>
              <p:nvPr/>
            </p:nvSpPr>
            <p:spPr>
              <a:xfrm>
                <a:off x="679548" y="3523591"/>
                <a:ext cx="284242" cy="863014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26925" extrusionOk="0">
                    <a:moveTo>
                      <a:pt x="2661" y="1"/>
                    </a:moveTo>
                    <a:cubicBezTo>
                      <a:pt x="2634" y="1"/>
                      <a:pt x="2607" y="3"/>
                      <a:pt x="2581" y="8"/>
                    </a:cubicBezTo>
                    <a:cubicBezTo>
                      <a:pt x="1545" y="235"/>
                      <a:pt x="378" y="4056"/>
                      <a:pt x="187" y="6473"/>
                    </a:cubicBezTo>
                    <a:cubicBezTo>
                      <a:pt x="1" y="8832"/>
                      <a:pt x="1680" y="26616"/>
                      <a:pt x="1689" y="26616"/>
                    </a:cubicBezTo>
                    <a:cubicBezTo>
                      <a:pt x="1689" y="26616"/>
                      <a:pt x="1689" y="26609"/>
                      <a:pt x="1688" y="26595"/>
                    </a:cubicBezTo>
                    <a:lnTo>
                      <a:pt x="1688" y="26595"/>
                    </a:lnTo>
                    <a:cubicBezTo>
                      <a:pt x="1688" y="26595"/>
                      <a:pt x="3765" y="26925"/>
                      <a:pt x="5599" y="26925"/>
                    </a:cubicBezTo>
                    <a:cubicBezTo>
                      <a:pt x="6901" y="26925"/>
                      <a:pt x="8080" y="26759"/>
                      <a:pt x="8308" y="26190"/>
                    </a:cubicBezTo>
                    <a:cubicBezTo>
                      <a:pt x="8867" y="24821"/>
                      <a:pt x="7284" y="7093"/>
                      <a:pt x="6617" y="5414"/>
                    </a:cubicBezTo>
                    <a:cubicBezTo>
                      <a:pt x="5967" y="3777"/>
                      <a:pt x="3743" y="1"/>
                      <a:pt x="26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708652" y="3695525"/>
                <a:ext cx="115068" cy="621722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19397" extrusionOk="0">
                    <a:moveTo>
                      <a:pt x="906" y="0"/>
                    </a:moveTo>
                    <a:cubicBezTo>
                      <a:pt x="438" y="0"/>
                      <a:pt x="1" y="194"/>
                      <a:pt x="41" y="681"/>
                    </a:cubicBezTo>
                    <a:cubicBezTo>
                      <a:pt x="41" y="681"/>
                      <a:pt x="1804" y="18921"/>
                      <a:pt x="2030" y="19266"/>
                    </a:cubicBezTo>
                    <a:cubicBezTo>
                      <a:pt x="2092" y="19362"/>
                      <a:pt x="2239" y="19396"/>
                      <a:pt x="2419" y="19396"/>
                    </a:cubicBezTo>
                    <a:cubicBezTo>
                      <a:pt x="2891" y="19396"/>
                      <a:pt x="3590" y="19159"/>
                      <a:pt x="3590" y="19159"/>
                    </a:cubicBezTo>
                    <a:cubicBezTo>
                      <a:pt x="3590" y="19159"/>
                      <a:pt x="2066" y="1145"/>
                      <a:pt x="1970" y="526"/>
                    </a:cubicBezTo>
                    <a:cubicBezTo>
                      <a:pt x="1928" y="215"/>
                      <a:pt x="1399" y="0"/>
                      <a:pt x="906" y="0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812281" y="3684723"/>
                <a:ext cx="108370" cy="628037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9594" extrusionOk="0">
                    <a:moveTo>
                      <a:pt x="902" y="1"/>
                    </a:moveTo>
                    <a:cubicBezTo>
                      <a:pt x="437" y="1"/>
                      <a:pt x="0" y="191"/>
                      <a:pt x="35" y="672"/>
                    </a:cubicBezTo>
                    <a:cubicBezTo>
                      <a:pt x="35" y="672"/>
                      <a:pt x="1690" y="19115"/>
                      <a:pt x="1904" y="19449"/>
                    </a:cubicBezTo>
                    <a:cubicBezTo>
                      <a:pt x="1975" y="19556"/>
                      <a:pt x="2145" y="19593"/>
                      <a:pt x="2346" y="19593"/>
                    </a:cubicBezTo>
                    <a:cubicBezTo>
                      <a:pt x="2789" y="19593"/>
                      <a:pt x="3381" y="19413"/>
                      <a:pt x="3381" y="19413"/>
                    </a:cubicBezTo>
                    <a:cubicBezTo>
                      <a:pt x="3381" y="19413"/>
                      <a:pt x="2047" y="1137"/>
                      <a:pt x="1952" y="518"/>
                    </a:cubicBezTo>
                    <a:cubicBezTo>
                      <a:pt x="1915" y="212"/>
                      <a:pt x="1393" y="1"/>
                      <a:pt x="902" y="1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75990" y="3479902"/>
                <a:ext cx="228534" cy="29007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9050" extrusionOk="0">
                    <a:moveTo>
                      <a:pt x="2950" y="1"/>
                    </a:moveTo>
                    <a:cubicBezTo>
                      <a:pt x="2939" y="1"/>
                      <a:pt x="2928" y="1"/>
                      <a:pt x="2918" y="2"/>
                    </a:cubicBezTo>
                    <a:cubicBezTo>
                      <a:pt x="1453" y="121"/>
                      <a:pt x="1" y="8241"/>
                      <a:pt x="227" y="8551"/>
                    </a:cubicBezTo>
                    <a:cubicBezTo>
                      <a:pt x="232" y="8560"/>
                      <a:pt x="240" y="8564"/>
                      <a:pt x="250" y="8564"/>
                    </a:cubicBezTo>
                    <a:cubicBezTo>
                      <a:pt x="375" y="8564"/>
                      <a:pt x="841" y="7913"/>
                      <a:pt x="1072" y="7384"/>
                    </a:cubicBezTo>
                    <a:cubicBezTo>
                      <a:pt x="1077" y="7371"/>
                      <a:pt x="1083" y="7365"/>
                      <a:pt x="1088" y="7365"/>
                    </a:cubicBezTo>
                    <a:cubicBezTo>
                      <a:pt x="1158" y="7365"/>
                      <a:pt x="1258" y="8402"/>
                      <a:pt x="1513" y="8956"/>
                    </a:cubicBezTo>
                    <a:cubicBezTo>
                      <a:pt x="1544" y="9021"/>
                      <a:pt x="1581" y="9049"/>
                      <a:pt x="1622" y="9049"/>
                    </a:cubicBezTo>
                    <a:cubicBezTo>
                      <a:pt x="1940" y="9049"/>
                      <a:pt x="2501" y="7301"/>
                      <a:pt x="2501" y="7301"/>
                    </a:cubicBezTo>
                    <a:cubicBezTo>
                      <a:pt x="2501" y="7301"/>
                      <a:pt x="2977" y="8801"/>
                      <a:pt x="3454" y="8837"/>
                    </a:cubicBezTo>
                    <a:cubicBezTo>
                      <a:pt x="3456" y="8837"/>
                      <a:pt x="3459" y="8837"/>
                      <a:pt x="3462" y="8837"/>
                    </a:cubicBezTo>
                    <a:cubicBezTo>
                      <a:pt x="3913" y="8837"/>
                      <a:pt x="3977" y="6954"/>
                      <a:pt x="4161" y="6954"/>
                    </a:cubicBezTo>
                    <a:cubicBezTo>
                      <a:pt x="4163" y="6954"/>
                      <a:pt x="4166" y="6955"/>
                      <a:pt x="4168" y="6955"/>
                    </a:cubicBezTo>
                    <a:cubicBezTo>
                      <a:pt x="4239" y="6979"/>
                      <a:pt x="4986" y="8528"/>
                      <a:pt x="5463" y="8528"/>
                    </a:cubicBezTo>
                    <a:cubicBezTo>
                      <a:pt x="5703" y="8528"/>
                      <a:pt x="5875" y="8137"/>
                      <a:pt x="5859" y="6967"/>
                    </a:cubicBezTo>
                    <a:cubicBezTo>
                      <a:pt x="5857" y="6895"/>
                      <a:pt x="5874" y="6863"/>
                      <a:pt x="5905" y="6863"/>
                    </a:cubicBezTo>
                    <a:cubicBezTo>
                      <a:pt x="6104" y="6863"/>
                      <a:pt x="6878" y="8151"/>
                      <a:pt x="7070" y="8151"/>
                    </a:cubicBezTo>
                    <a:cubicBezTo>
                      <a:pt x="7119" y="8151"/>
                      <a:pt x="7130" y="8068"/>
                      <a:pt x="7085" y="7860"/>
                    </a:cubicBezTo>
                    <a:cubicBezTo>
                      <a:pt x="7085" y="7860"/>
                      <a:pt x="4399" y="1"/>
                      <a:pt x="2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713781" y="3436021"/>
                <a:ext cx="122537" cy="14699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586" extrusionOk="0">
                    <a:moveTo>
                      <a:pt x="1678" y="0"/>
                    </a:moveTo>
                    <a:cubicBezTo>
                      <a:pt x="1249" y="0"/>
                      <a:pt x="1" y="4586"/>
                      <a:pt x="1" y="4586"/>
                    </a:cubicBezTo>
                    <a:lnTo>
                      <a:pt x="3822" y="4086"/>
                    </a:lnTo>
                    <a:cubicBezTo>
                      <a:pt x="3822" y="4086"/>
                      <a:pt x="2096" y="97"/>
                      <a:pt x="1691" y="2"/>
                    </a:cubicBezTo>
                    <a:cubicBezTo>
                      <a:pt x="1687" y="1"/>
                      <a:pt x="1683" y="0"/>
                      <a:pt x="1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727147" y="4300469"/>
                <a:ext cx="234720" cy="151672"/>
              </a:xfrm>
              <a:custGeom>
                <a:avLst/>
                <a:gdLst/>
                <a:ahLst/>
                <a:cxnLst/>
                <a:rect l="l" t="t" r="r" b="b"/>
                <a:pathLst>
                  <a:path w="7323" h="4732" extrusionOk="0">
                    <a:moveTo>
                      <a:pt x="6930" y="0"/>
                    </a:moveTo>
                    <a:cubicBezTo>
                      <a:pt x="6930" y="0"/>
                      <a:pt x="95" y="298"/>
                      <a:pt x="36" y="501"/>
                    </a:cubicBezTo>
                    <a:cubicBezTo>
                      <a:pt x="0" y="703"/>
                      <a:pt x="250" y="4680"/>
                      <a:pt x="453" y="4727"/>
                    </a:cubicBezTo>
                    <a:cubicBezTo>
                      <a:pt x="466" y="4730"/>
                      <a:pt x="506" y="4732"/>
                      <a:pt x="568" y="4732"/>
                    </a:cubicBezTo>
                    <a:cubicBezTo>
                      <a:pt x="1470" y="4732"/>
                      <a:pt x="7103" y="4419"/>
                      <a:pt x="7204" y="4096"/>
                    </a:cubicBezTo>
                    <a:cubicBezTo>
                      <a:pt x="7323" y="3775"/>
                      <a:pt x="6930" y="0"/>
                      <a:pt x="6930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726763" y="4290917"/>
                <a:ext cx="226707" cy="54233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692" extrusionOk="0">
                    <a:moveTo>
                      <a:pt x="6930" y="1"/>
                    </a:moveTo>
                    <a:cubicBezTo>
                      <a:pt x="6930" y="1"/>
                      <a:pt x="107" y="501"/>
                      <a:pt x="48" y="560"/>
                    </a:cubicBezTo>
                    <a:cubicBezTo>
                      <a:pt x="0" y="620"/>
                      <a:pt x="12" y="1691"/>
                      <a:pt x="215" y="1691"/>
                    </a:cubicBezTo>
                    <a:cubicBezTo>
                      <a:pt x="417" y="1691"/>
                      <a:pt x="6846" y="1215"/>
                      <a:pt x="6965" y="1120"/>
                    </a:cubicBezTo>
                    <a:cubicBezTo>
                      <a:pt x="7073" y="1001"/>
                      <a:pt x="6930" y="1"/>
                      <a:pt x="6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815422" y="3741586"/>
                <a:ext cx="246804" cy="438414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3678" extrusionOk="0">
                    <a:moveTo>
                      <a:pt x="5111" y="1"/>
                    </a:moveTo>
                    <a:cubicBezTo>
                      <a:pt x="5053" y="1"/>
                      <a:pt x="5010" y="10"/>
                      <a:pt x="4985" y="30"/>
                    </a:cubicBezTo>
                    <a:cubicBezTo>
                      <a:pt x="4711" y="232"/>
                      <a:pt x="1378" y="8864"/>
                      <a:pt x="830" y="10328"/>
                    </a:cubicBezTo>
                    <a:cubicBezTo>
                      <a:pt x="0" y="12513"/>
                      <a:pt x="698" y="13677"/>
                      <a:pt x="1624" y="13677"/>
                    </a:cubicBezTo>
                    <a:cubicBezTo>
                      <a:pt x="1895" y="13677"/>
                      <a:pt x="2184" y="13578"/>
                      <a:pt x="2461" y="13376"/>
                    </a:cubicBezTo>
                    <a:cubicBezTo>
                      <a:pt x="3997" y="12257"/>
                      <a:pt x="7700" y="863"/>
                      <a:pt x="7700" y="863"/>
                    </a:cubicBezTo>
                    <a:cubicBezTo>
                      <a:pt x="7700" y="863"/>
                      <a:pt x="5681" y="1"/>
                      <a:pt x="5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914916" y="3731233"/>
                <a:ext cx="157634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5202" extrusionOk="0">
                    <a:moveTo>
                      <a:pt x="2084" y="0"/>
                    </a:moveTo>
                    <a:cubicBezTo>
                      <a:pt x="2027" y="0"/>
                      <a:pt x="1986" y="10"/>
                      <a:pt x="1965" y="31"/>
                    </a:cubicBezTo>
                    <a:cubicBezTo>
                      <a:pt x="1762" y="234"/>
                      <a:pt x="0" y="3960"/>
                      <a:pt x="310" y="4032"/>
                    </a:cubicBezTo>
                    <a:cubicBezTo>
                      <a:pt x="310" y="4032"/>
                      <a:pt x="2901" y="5201"/>
                      <a:pt x="3328" y="5201"/>
                    </a:cubicBezTo>
                    <a:cubicBezTo>
                      <a:pt x="3355" y="5201"/>
                      <a:pt x="3373" y="5196"/>
                      <a:pt x="3381" y="5186"/>
                    </a:cubicBezTo>
                    <a:cubicBezTo>
                      <a:pt x="3536" y="5032"/>
                      <a:pt x="4917" y="1174"/>
                      <a:pt x="4679" y="984"/>
                    </a:cubicBezTo>
                    <a:cubicBezTo>
                      <a:pt x="4465" y="801"/>
                      <a:pt x="2607" y="0"/>
                      <a:pt x="2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946969" y="3480094"/>
                <a:ext cx="214688" cy="301486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06" extrusionOk="0">
                    <a:moveTo>
                      <a:pt x="5030" y="0"/>
                    </a:moveTo>
                    <a:cubicBezTo>
                      <a:pt x="4970" y="0"/>
                      <a:pt x="4933" y="84"/>
                      <a:pt x="4929" y="270"/>
                    </a:cubicBezTo>
                    <a:cubicBezTo>
                      <a:pt x="4894" y="1627"/>
                      <a:pt x="1358" y="2354"/>
                      <a:pt x="596" y="5925"/>
                    </a:cubicBezTo>
                    <a:cubicBezTo>
                      <a:pt x="0" y="8711"/>
                      <a:pt x="1929" y="9045"/>
                      <a:pt x="1929" y="9045"/>
                    </a:cubicBezTo>
                    <a:cubicBezTo>
                      <a:pt x="2271" y="9294"/>
                      <a:pt x="2608" y="9405"/>
                      <a:pt x="2934" y="9405"/>
                    </a:cubicBezTo>
                    <a:cubicBezTo>
                      <a:pt x="4279" y="9405"/>
                      <a:pt x="5447" y="7509"/>
                      <a:pt x="6061" y="5497"/>
                    </a:cubicBezTo>
                    <a:cubicBezTo>
                      <a:pt x="6698" y="3339"/>
                      <a:pt x="5410" y="0"/>
                      <a:pt x="50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1006492" y="3470639"/>
                <a:ext cx="148499" cy="20129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6280" extrusionOk="0">
                    <a:moveTo>
                      <a:pt x="3262" y="0"/>
                    </a:moveTo>
                    <a:cubicBezTo>
                      <a:pt x="3044" y="0"/>
                      <a:pt x="2985" y="1135"/>
                      <a:pt x="2239" y="1625"/>
                    </a:cubicBezTo>
                    <a:cubicBezTo>
                      <a:pt x="1263" y="2244"/>
                      <a:pt x="191" y="3268"/>
                      <a:pt x="167" y="3506"/>
                    </a:cubicBezTo>
                    <a:cubicBezTo>
                      <a:pt x="167" y="3506"/>
                      <a:pt x="1" y="4030"/>
                      <a:pt x="215" y="4482"/>
                    </a:cubicBezTo>
                    <a:cubicBezTo>
                      <a:pt x="258" y="4573"/>
                      <a:pt x="310" y="4607"/>
                      <a:pt x="369" y="4607"/>
                    </a:cubicBezTo>
                    <a:cubicBezTo>
                      <a:pt x="550" y="4607"/>
                      <a:pt x="799" y="4287"/>
                      <a:pt x="1064" y="4287"/>
                    </a:cubicBezTo>
                    <a:cubicBezTo>
                      <a:pt x="1122" y="4287"/>
                      <a:pt x="1180" y="4302"/>
                      <a:pt x="1239" y="4339"/>
                    </a:cubicBezTo>
                    <a:cubicBezTo>
                      <a:pt x="1654" y="4612"/>
                      <a:pt x="1183" y="6280"/>
                      <a:pt x="2086" y="6280"/>
                    </a:cubicBezTo>
                    <a:cubicBezTo>
                      <a:pt x="2090" y="6280"/>
                      <a:pt x="2093" y="6280"/>
                      <a:pt x="2096" y="6280"/>
                    </a:cubicBezTo>
                    <a:cubicBezTo>
                      <a:pt x="2746" y="6270"/>
                      <a:pt x="3251" y="5063"/>
                      <a:pt x="3621" y="5063"/>
                    </a:cubicBezTo>
                    <a:cubicBezTo>
                      <a:pt x="3712" y="5063"/>
                      <a:pt x="3795" y="5135"/>
                      <a:pt x="3870" y="5316"/>
                    </a:cubicBezTo>
                    <a:cubicBezTo>
                      <a:pt x="4021" y="5650"/>
                      <a:pt x="4029" y="5963"/>
                      <a:pt x="4113" y="5963"/>
                    </a:cubicBezTo>
                    <a:cubicBezTo>
                      <a:pt x="4155" y="5963"/>
                      <a:pt x="4216" y="5886"/>
                      <a:pt x="4323" y="5697"/>
                    </a:cubicBezTo>
                    <a:cubicBezTo>
                      <a:pt x="4632" y="5137"/>
                      <a:pt x="4573" y="3018"/>
                      <a:pt x="4275" y="1922"/>
                    </a:cubicBezTo>
                    <a:cubicBezTo>
                      <a:pt x="3989" y="815"/>
                      <a:pt x="3561" y="196"/>
                      <a:pt x="3311" y="17"/>
                    </a:cubicBezTo>
                    <a:cubicBezTo>
                      <a:pt x="3293" y="6"/>
                      <a:pt x="3277" y="0"/>
                      <a:pt x="32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422224" y="3564619"/>
                <a:ext cx="406842" cy="840705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26229" extrusionOk="0">
                    <a:moveTo>
                      <a:pt x="1493" y="0"/>
                    </a:moveTo>
                    <a:cubicBezTo>
                      <a:pt x="1421" y="0"/>
                      <a:pt x="1356" y="13"/>
                      <a:pt x="1298" y="38"/>
                    </a:cubicBezTo>
                    <a:cubicBezTo>
                      <a:pt x="310" y="479"/>
                      <a:pt x="0" y="4467"/>
                      <a:pt x="310" y="6860"/>
                    </a:cubicBezTo>
                    <a:cubicBezTo>
                      <a:pt x="613" y="9207"/>
                      <a:pt x="6045" y="26228"/>
                      <a:pt x="6066" y="26228"/>
                    </a:cubicBezTo>
                    <a:cubicBezTo>
                      <a:pt x="6066" y="26228"/>
                      <a:pt x="6064" y="26222"/>
                      <a:pt x="6060" y="26208"/>
                    </a:cubicBezTo>
                    <a:cubicBezTo>
                      <a:pt x="6060" y="26208"/>
                      <a:pt x="12204" y="25863"/>
                      <a:pt x="12442" y="24410"/>
                    </a:cubicBezTo>
                    <a:cubicBezTo>
                      <a:pt x="12692" y="22946"/>
                      <a:pt x="7394" y="5955"/>
                      <a:pt x="6382" y="4467"/>
                    </a:cubicBezTo>
                    <a:cubicBezTo>
                      <a:pt x="5430" y="3045"/>
                      <a:pt x="2635" y="0"/>
                      <a:pt x="1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448091" y="3737419"/>
                <a:ext cx="242060" cy="599189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8694" extrusionOk="0">
                    <a:moveTo>
                      <a:pt x="1249" y="1"/>
                    </a:moveTo>
                    <a:cubicBezTo>
                      <a:pt x="663" y="1"/>
                      <a:pt x="1" y="292"/>
                      <a:pt x="169" y="886"/>
                    </a:cubicBezTo>
                    <a:cubicBezTo>
                      <a:pt x="169" y="886"/>
                      <a:pt x="5753" y="18352"/>
                      <a:pt x="6051" y="18626"/>
                    </a:cubicBezTo>
                    <a:cubicBezTo>
                      <a:pt x="6099" y="18674"/>
                      <a:pt x="6172" y="18694"/>
                      <a:pt x="6261" y="18694"/>
                    </a:cubicBezTo>
                    <a:cubicBezTo>
                      <a:pt x="6708" y="18694"/>
                      <a:pt x="7551" y="18197"/>
                      <a:pt x="7551" y="18197"/>
                    </a:cubicBezTo>
                    <a:cubicBezTo>
                      <a:pt x="7551" y="18197"/>
                      <a:pt x="2241" y="898"/>
                      <a:pt x="2039" y="338"/>
                    </a:cubicBezTo>
                    <a:cubicBezTo>
                      <a:pt x="1952" y="114"/>
                      <a:pt x="1615" y="1"/>
                      <a:pt x="1249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546687" y="3705077"/>
                <a:ext cx="237733" cy="606529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8923" extrusionOk="0">
                    <a:moveTo>
                      <a:pt x="1256" y="1"/>
                    </a:moveTo>
                    <a:cubicBezTo>
                      <a:pt x="670" y="1"/>
                      <a:pt x="0" y="294"/>
                      <a:pt x="177" y="883"/>
                    </a:cubicBezTo>
                    <a:cubicBezTo>
                      <a:pt x="177" y="883"/>
                      <a:pt x="5702" y="18552"/>
                      <a:pt x="5987" y="18849"/>
                    </a:cubicBezTo>
                    <a:cubicBezTo>
                      <a:pt x="6037" y="18901"/>
                      <a:pt x="6116" y="18923"/>
                      <a:pt x="6212" y="18923"/>
                    </a:cubicBezTo>
                    <a:cubicBezTo>
                      <a:pt x="6643" y="18923"/>
                      <a:pt x="7416" y="18492"/>
                      <a:pt x="7416" y="18492"/>
                    </a:cubicBezTo>
                    <a:cubicBezTo>
                      <a:pt x="7416" y="18492"/>
                      <a:pt x="2249" y="919"/>
                      <a:pt x="2023" y="335"/>
                    </a:cubicBezTo>
                    <a:cubicBezTo>
                      <a:pt x="1945" y="112"/>
                      <a:pt x="1617" y="1"/>
                      <a:pt x="1256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416486" y="3521347"/>
                <a:ext cx="232156" cy="292639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9130" extrusionOk="0">
                    <a:moveTo>
                      <a:pt x="1522" y="0"/>
                    </a:moveTo>
                    <a:cubicBezTo>
                      <a:pt x="1477" y="0"/>
                      <a:pt x="1434" y="6"/>
                      <a:pt x="1394" y="19"/>
                    </a:cubicBezTo>
                    <a:cubicBezTo>
                      <a:pt x="1" y="459"/>
                      <a:pt x="286" y="8687"/>
                      <a:pt x="560" y="8948"/>
                    </a:cubicBezTo>
                    <a:cubicBezTo>
                      <a:pt x="566" y="8954"/>
                      <a:pt x="573" y="8956"/>
                      <a:pt x="580" y="8956"/>
                    </a:cubicBezTo>
                    <a:cubicBezTo>
                      <a:pt x="706" y="8956"/>
                      <a:pt x="1031" y="8223"/>
                      <a:pt x="1144" y="7627"/>
                    </a:cubicBezTo>
                    <a:cubicBezTo>
                      <a:pt x="1146" y="7612"/>
                      <a:pt x="1151" y="7605"/>
                      <a:pt x="1157" y="7605"/>
                    </a:cubicBezTo>
                    <a:cubicBezTo>
                      <a:pt x="1231" y="7605"/>
                      <a:pt x="1543" y="8583"/>
                      <a:pt x="1906" y="9056"/>
                    </a:cubicBezTo>
                    <a:cubicBezTo>
                      <a:pt x="1943" y="9106"/>
                      <a:pt x="1980" y="9129"/>
                      <a:pt x="2014" y="9129"/>
                    </a:cubicBezTo>
                    <a:cubicBezTo>
                      <a:pt x="2329" y="9129"/>
                      <a:pt x="2513" y="7246"/>
                      <a:pt x="2513" y="7246"/>
                    </a:cubicBezTo>
                    <a:cubicBezTo>
                      <a:pt x="2513" y="7246"/>
                      <a:pt x="3259" y="8546"/>
                      <a:pt x="3727" y="8546"/>
                    </a:cubicBezTo>
                    <a:cubicBezTo>
                      <a:pt x="3739" y="8546"/>
                      <a:pt x="3751" y="8545"/>
                      <a:pt x="3763" y="8544"/>
                    </a:cubicBezTo>
                    <a:cubicBezTo>
                      <a:pt x="4226" y="8461"/>
                      <a:pt x="3872" y="6555"/>
                      <a:pt x="4071" y="6555"/>
                    </a:cubicBezTo>
                    <a:lnTo>
                      <a:pt x="4071" y="6555"/>
                    </a:lnTo>
                    <a:cubicBezTo>
                      <a:pt x="4071" y="6555"/>
                      <a:pt x="4072" y="6555"/>
                      <a:pt x="4072" y="6555"/>
                    </a:cubicBezTo>
                    <a:cubicBezTo>
                      <a:pt x="4141" y="6555"/>
                      <a:pt x="5139" y="7824"/>
                      <a:pt x="5632" y="7824"/>
                    </a:cubicBezTo>
                    <a:cubicBezTo>
                      <a:pt x="5907" y="7824"/>
                      <a:pt x="6024" y="7431"/>
                      <a:pt x="5739" y="6210"/>
                    </a:cubicBezTo>
                    <a:cubicBezTo>
                      <a:pt x="5723" y="6126"/>
                      <a:pt x="5741" y="6091"/>
                      <a:pt x="5786" y="6091"/>
                    </a:cubicBezTo>
                    <a:cubicBezTo>
                      <a:pt x="6021" y="6091"/>
                      <a:pt x="6981" y="7088"/>
                      <a:pt x="7185" y="7088"/>
                    </a:cubicBezTo>
                    <a:cubicBezTo>
                      <a:pt x="7243" y="7088"/>
                      <a:pt x="7240" y="7009"/>
                      <a:pt x="7144" y="6805"/>
                    </a:cubicBezTo>
                    <a:cubicBezTo>
                      <a:pt x="7144" y="6805"/>
                      <a:pt x="3046" y="0"/>
                      <a:pt x="15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428698" y="3479197"/>
                <a:ext cx="116415" cy="15497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4835" extrusionOk="0">
                    <a:moveTo>
                      <a:pt x="690" y="0"/>
                    </a:moveTo>
                    <a:cubicBezTo>
                      <a:pt x="274" y="0"/>
                      <a:pt x="1" y="4834"/>
                      <a:pt x="1" y="4834"/>
                    </a:cubicBezTo>
                    <a:lnTo>
                      <a:pt x="3632" y="3525"/>
                    </a:lnTo>
                    <a:cubicBezTo>
                      <a:pt x="3632" y="3525"/>
                      <a:pt x="1108" y="12"/>
                      <a:pt x="691" y="0"/>
                    </a:cubicBezTo>
                    <a:cubicBezTo>
                      <a:pt x="691" y="0"/>
                      <a:pt x="690" y="0"/>
                      <a:pt x="6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598517" y="4285211"/>
                <a:ext cx="249625" cy="191994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5990" extrusionOk="0">
                    <a:moveTo>
                      <a:pt x="6633" y="0"/>
                    </a:moveTo>
                    <a:cubicBezTo>
                      <a:pt x="6633" y="0"/>
                      <a:pt x="1" y="1727"/>
                      <a:pt x="1" y="1941"/>
                    </a:cubicBezTo>
                    <a:cubicBezTo>
                      <a:pt x="1" y="2143"/>
                      <a:pt x="1096" y="5989"/>
                      <a:pt x="1299" y="5989"/>
                    </a:cubicBezTo>
                    <a:cubicBezTo>
                      <a:pt x="1513" y="5989"/>
                      <a:pt x="7728" y="4322"/>
                      <a:pt x="7764" y="3965"/>
                    </a:cubicBezTo>
                    <a:cubicBezTo>
                      <a:pt x="7788" y="3608"/>
                      <a:pt x="6633" y="0"/>
                      <a:pt x="6633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595504" y="4275659"/>
                <a:ext cx="224400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7001" h="3074" extrusionOk="0">
                    <a:moveTo>
                      <a:pt x="6643" y="1"/>
                    </a:moveTo>
                    <a:cubicBezTo>
                      <a:pt x="6643" y="1"/>
                      <a:pt x="83" y="1929"/>
                      <a:pt x="35" y="2001"/>
                    </a:cubicBezTo>
                    <a:cubicBezTo>
                      <a:pt x="0" y="2071"/>
                      <a:pt x="227" y="3074"/>
                      <a:pt x="415" y="3074"/>
                    </a:cubicBezTo>
                    <a:cubicBezTo>
                      <a:pt x="420" y="3074"/>
                      <a:pt x="424" y="3073"/>
                      <a:pt x="428" y="3072"/>
                    </a:cubicBezTo>
                    <a:cubicBezTo>
                      <a:pt x="619" y="3025"/>
                      <a:pt x="6798" y="1215"/>
                      <a:pt x="6905" y="1096"/>
                    </a:cubicBezTo>
                    <a:cubicBezTo>
                      <a:pt x="7000" y="977"/>
                      <a:pt x="6643" y="1"/>
                      <a:pt x="66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416871" y="3955799"/>
                <a:ext cx="698007" cy="953882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29760" extrusionOk="0">
                    <a:moveTo>
                      <a:pt x="16291" y="1"/>
                    </a:moveTo>
                    <a:cubicBezTo>
                      <a:pt x="10984" y="1"/>
                      <a:pt x="1251" y="800"/>
                      <a:pt x="1251" y="800"/>
                    </a:cubicBezTo>
                    <a:cubicBezTo>
                      <a:pt x="0" y="919"/>
                      <a:pt x="167" y="16040"/>
                      <a:pt x="4513" y="18088"/>
                    </a:cubicBezTo>
                    <a:cubicBezTo>
                      <a:pt x="8859" y="20112"/>
                      <a:pt x="9704" y="21255"/>
                      <a:pt x="9752" y="23350"/>
                    </a:cubicBezTo>
                    <a:cubicBezTo>
                      <a:pt x="9799" y="25446"/>
                      <a:pt x="5418" y="27946"/>
                      <a:pt x="6489" y="28875"/>
                    </a:cubicBezTo>
                    <a:cubicBezTo>
                      <a:pt x="7089" y="29394"/>
                      <a:pt x="9005" y="29760"/>
                      <a:pt x="11121" y="29760"/>
                    </a:cubicBezTo>
                    <a:cubicBezTo>
                      <a:pt x="12743" y="29760"/>
                      <a:pt x="14482" y="29545"/>
                      <a:pt x="15836" y="29018"/>
                    </a:cubicBezTo>
                    <a:cubicBezTo>
                      <a:pt x="18967" y="27815"/>
                      <a:pt x="13466" y="26553"/>
                      <a:pt x="13324" y="23600"/>
                    </a:cubicBezTo>
                    <a:cubicBezTo>
                      <a:pt x="13169" y="20659"/>
                      <a:pt x="13264" y="19397"/>
                      <a:pt x="17515" y="17111"/>
                    </a:cubicBezTo>
                    <a:cubicBezTo>
                      <a:pt x="21777" y="14837"/>
                      <a:pt x="20182" y="1419"/>
                      <a:pt x="19634" y="371"/>
                    </a:cubicBezTo>
                    <a:cubicBezTo>
                      <a:pt x="19491" y="101"/>
                      <a:pt x="18168" y="1"/>
                      <a:pt x="162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192850" y="4086352"/>
                <a:ext cx="582779" cy="558996"/>
              </a:xfrm>
              <a:custGeom>
                <a:avLst/>
                <a:gdLst/>
                <a:ahLst/>
                <a:cxnLst/>
                <a:rect l="l" t="t" r="r" b="b"/>
                <a:pathLst>
                  <a:path w="18182" h="17440" extrusionOk="0">
                    <a:moveTo>
                      <a:pt x="9768" y="1"/>
                    </a:moveTo>
                    <a:cubicBezTo>
                      <a:pt x="7880" y="1"/>
                      <a:pt x="3744" y="367"/>
                      <a:pt x="2275" y="3442"/>
                    </a:cubicBezTo>
                    <a:cubicBezTo>
                      <a:pt x="0" y="8193"/>
                      <a:pt x="2525" y="11729"/>
                      <a:pt x="6454" y="13765"/>
                    </a:cubicBezTo>
                    <a:cubicBezTo>
                      <a:pt x="10383" y="15813"/>
                      <a:pt x="16455" y="14955"/>
                      <a:pt x="17229" y="16836"/>
                    </a:cubicBezTo>
                    <a:cubicBezTo>
                      <a:pt x="17406" y="17264"/>
                      <a:pt x="17578" y="17440"/>
                      <a:pt x="17713" y="17440"/>
                    </a:cubicBezTo>
                    <a:cubicBezTo>
                      <a:pt x="18165" y="17440"/>
                      <a:pt x="18181" y="15438"/>
                      <a:pt x="16455" y="14336"/>
                    </a:cubicBezTo>
                    <a:cubicBezTo>
                      <a:pt x="14228" y="12907"/>
                      <a:pt x="5275" y="12122"/>
                      <a:pt x="4668" y="7502"/>
                    </a:cubicBezTo>
                    <a:cubicBezTo>
                      <a:pt x="4227" y="4109"/>
                      <a:pt x="8371" y="3549"/>
                      <a:pt x="9740" y="3525"/>
                    </a:cubicBezTo>
                    <a:cubicBezTo>
                      <a:pt x="11097" y="3502"/>
                      <a:pt x="10728" y="37"/>
                      <a:pt x="10728" y="37"/>
                    </a:cubicBezTo>
                    <a:cubicBezTo>
                      <a:pt x="10728" y="37"/>
                      <a:pt x="10358" y="1"/>
                      <a:pt x="97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751251" y="4077377"/>
                <a:ext cx="573547" cy="568227"/>
              </a:xfrm>
              <a:custGeom>
                <a:avLst/>
                <a:gdLst/>
                <a:ahLst/>
                <a:cxnLst/>
                <a:rect l="l" t="t" r="r" b="b"/>
                <a:pathLst>
                  <a:path w="17894" h="17728" extrusionOk="0">
                    <a:moveTo>
                      <a:pt x="8357" y="1"/>
                    </a:moveTo>
                    <a:cubicBezTo>
                      <a:pt x="7473" y="1"/>
                      <a:pt x="6880" y="79"/>
                      <a:pt x="6880" y="79"/>
                    </a:cubicBezTo>
                    <a:cubicBezTo>
                      <a:pt x="6880" y="79"/>
                      <a:pt x="6632" y="3532"/>
                      <a:pt x="7985" y="3532"/>
                    </a:cubicBezTo>
                    <a:cubicBezTo>
                      <a:pt x="7990" y="3532"/>
                      <a:pt x="7995" y="3532"/>
                      <a:pt x="7999" y="3531"/>
                    </a:cubicBezTo>
                    <a:cubicBezTo>
                      <a:pt x="8048" y="3530"/>
                      <a:pt x="8099" y="3529"/>
                      <a:pt x="8155" y="3529"/>
                    </a:cubicBezTo>
                    <a:cubicBezTo>
                      <a:pt x="9640" y="3529"/>
                      <a:pt x="13524" y="4035"/>
                      <a:pt x="13202" y="7318"/>
                    </a:cubicBezTo>
                    <a:cubicBezTo>
                      <a:pt x="12762" y="11949"/>
                      <a:pt x="3844" y="13068"/>
                      <a:pt x="1665" y="14569"/>
                    </a:cubicBezTo>
                    <a:cubicBezTo>
                      <a:pt x="0" y="15730"/>
                      <a:pt x="78" y="17728"/>
                      <a:pt x="522" y="17728"/>
                    </a:cubicBezTo>
                    <a:cubicBezTo>
                      <a:pt x="656" y="17728"/>
                      <a:pt x="824" y="17546"/>
                      <a:pt x="987" y="17105"/>
                    </a:cubicBezTo>
                    <a:cubicBezTo>
                      <a:pt x="1689" y="15200"/>
                      <a:pt x="7785" y="15819"/>
                      <a:pt x="11643" y="13652"/>
                    </a:cubicBezTo>
                    <a:cubicBezTo>
                      <a:pt x="15500" y="11497"/>
                      <a:pt x="17893" y="7853"/>
                      <a:pt x="15453" y="3186"/>
                    </a:cubicBezTo>
                    <a:cubicBezTo>
                      <a:pt x="14006" y="418"/>
                      <a:pt x="10401" y="1"/>
                      <a:pt x="83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9735" y="4086480"/>
                <a:ext cx="326711" cy="33318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10395" extrusionOk="0">
                    <a:moveTo>
                      <a:pt x="4200" y="1"/>
                    </a:moveTo>
                    <a:cubicBezTo>
                      <a:pt x="3546" y="1"/>
                      <a:pt x="3239" y="3843"/>
                      <a:pt x="3239" y="3843"/>
                    </a:cubicBezTo>
                    <a:cubicBezTo>
                      <a:pt x="3239" y="3843"/>
                      <a:pt x="1" y="4629"/>
                      <a:pt x="1" y="5248"/>
                    </a:cubicBezTo>
                    <a:cubicBezTo>
                      <a:pt x="13" y="5891"/>
                      <a:pt x="2144" y="7319"/>
                      <a:pt x="2144" y="7319"/>
                    </a:cubicBezTo>
                    <a:cubicBezTo>
                      <a:pt x="2144" y="7319"/>
                      <a:pt x="1561" y="10070"/>
                      <a:pt x="2096" y="10367"/>
                    </a:cubicBezTo>
                    <a:cubicBezTo>
                      <a:pt x="2130" y="10386"/>
                      <a:pt x="2172" y="10395"/>
                      <a:pt x="2221" y="10395"/>
                    </a:cubicBezTo>
                    <a:cubicBezTo>
                      <a:pt x="2957" y="10395"/>
                      <a:pt x="5323" y="8427"/>
                      <a:pt x="5323" y="8427"/>
                    </a:cubicBezTo>
                    <a:cubicBezTo>
                      <a:pt x="5323" y="8427"/>
                      <a:pt x="7560" y="9889"/>
                      <a:pt x="8520" y="9889"/>
                    </a:cubicBezTo>
                    <a:cubicBezTo>
                      <a:pt x="8676" y="9889"/>
                      <a:pt x="8798" y="9850"/>
                      <a:pt x="8871" y="9760"/>
                    </a:cubicBezTo>
                    <a:cubicBezTo>
                      <a:pt x="9371" y="9117"/>
                      <a:pt x="7990" y="6379"/>
                      <a:pt x="7990" y="6379"/>
                    </a:cubicBezTo>
                    <a:cubicBezTo>
                      <a:pt x="7990" y="6379"/>
                      <a:pt x="10193" y="4248"/>
                      <a:pt x="9967" y="3819"/>
                    </a:cubicBezTo>
                    <a:cubicBezTo>
                      <a:pt x="9740" y="3414"/>
                      <a:pt x="6490" y="3367"/>
                      <a:pt x="6490" y="3367"/>
                    </a:cubicBezTo>
                    <a:cubicBezTo>
                      <a:pt x="6490" y="3367"/>
                      <a:pt x="5073" y="545"/>
                      <a:pt x="4323" y="45"/>
                    </a:cubicBezTo>
                    <a:cubicBezTo>
                      <a:pt x="4281" y="15"/>
                      <a:pt x="4240" y="1"/>
                      <a:pt x="42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964021" y="4005994"/>
                <a:ext cx="76766" cy="259593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8099" extrusionOk="0">
                    <a:moveTo>
                      <a:pt x="687" y="0"/>
                    </a:moveTo>
                    <a:cubicBezTo>
                      <a:pt x="200" y="0"/>
                      <a:pt x="0" y="397"/>
                      <a:pt x="64" y="841"/>
                    </a:cubicBezTo>
                    <a:cubicBezTo>
                      <a:pt x="64" y="841"/>
                      <a:pt x="683" y="5139"/>
                      <a:pt x="802" y="7271"/>
                    </a:cubicBezTo>
                    <a:cubicBezTo>
                      <a:pt x="834" y="7842"/>
                      <a:pt x="975" y="8099"/>
                      <a:pt x="1153" y="8099"/>
                    </a:cubicBezTo>
                    <a:cubicBezTo>
                      <a:pt x="1639" y="8099"/>
                      <a:pt x="2395" y="6193"/>
                      <a:pt x="1933" y="3580"/>
                    </a:cubicBezTo>
                    <a:cubicBezTo>
                      <a:pt x="1314" y="8"/>
                      <a:pt x="1504" y="139"/>
                      <a:pt x="885" y="20"/>
                    </a:cubicBezTo>
                    <a:cubicBezTo>
                      <a:pt x="814" y="6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952963" y="4289282"/>
                <a:ext cx="76830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5423" extrusionOk="0">
                    <a:moveTo>
                      <a:pt x="1750" y="0"/>
                    </a:moveTo>
                    <a:cubicBezTo>
                      <a:pt x="1544" y="0"/>
                      <a:pt x="1359" y="173"/>
                      <a:pt x="1325" y="552"/>
                    </a:cubicBezTo>
                    <a:cubicBezTo>
                      <a:pt x="1269" y="1426"/>
                      <a:pt x="0" y="5422"/>
                      <a:pt x="735" y="5422"/>
                    </a:cubicBezTo>
                    <a:cubicBezTo>
                      <a:pt x="781" y="5422"/>
                      <a:pt x="834" y="5407"/>
                      <a:pt x="897" y="5374"/>
                    </a:cubicBezTo>
                    <a:cubicBezTo>
                      <a:pt x="1968" y="4802"/>
                      <a:pt x="2397" y="992"/>
                      <a:pt x="2397" y="992"/>
                    </a:cubicBezTo>
                    <a:cubicBezTo>
                      <a:pt x="2397" y="365"/>
                      <a:pt x="2050" y="0"/>
                      <a:pt x="17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2" name="Google Shape;392;p36"/>
            <p:cNvGrpSpPr/>
            <p:nvPr/>
          </p:nvGrpSpPr>
          <p:grpSpPr>
            <a:xfrm>
              <a:off x="16163" y="4745561"/>
              <a:ext cx="1260144" cy="336199"/>
              <a:chOff x="7827651" y="4820448"/>
              <a:chExt cx="1260144" cy="336199"/>
            </a:xfrm>
          </p:grpSpPr>
          <p:sp>
            <p:nvSpPr>
              <p:cNvPr id="393" name="Google Shape;393;p36"/>
              <p:cNvSpPr/>
              <p:nvPr/>
            </p:nvSpPr>
            <p:spPr>
              <a:xfrm>
                <a:off x="7827651" y="4821121"/>
                <a:ext cx="1260144" cy="335526"/>
              </a:xfrm>
              <a:custGeom>
                <a:avLst/>
                <a:gdLst/>
                <a:ahLst/>
                <a:cxnLst/>
                <a:rect l="l" t="t" r="r" b="b"/>
                <a:pathLst>
                  <a:path w="39315" h="10468" extrusionOk="0">
                    <a:moveTo>
                      <a:pt x="24492" y="1"/>
                    </a:moveTo>
                    <a:cubicBezTo>
                      <a:pt x="17768" y="1"/>
                      <a:pt x="10462" y="142"/>
                      <a:pt x="7418" y="615"/>
                    </a:cubicBezTo>
                    <a:cubicBezTo>
                      <a:pt x="1262" y="1568"/>
                      <a:pt x="0" y="9283"/>
                      <a:pt x="7370" y="10235"/>
                    </a:cubicBezTo>
                    <a:cubicBezTo>
                      <a:pt x="8701" y="10405"/>
                      <a:pt x="11366" y="10467"/>
                      <a:pt x="14587" y="10467"/>
                    </a:cubicBezTo>
                    <a:cubicBezTo>
                      <a:pt x="23841" y="10467"/>
                      <a:pt x="37684" y="9950"/>
                      <a:pt x="37684" y="9950"/>
                    </a:cubicBezTo>
                    <a:cubicBezTo>
                      <a:pt x="38696" y="9950"/>
                      <a:pt x="39315" y="413"/>
                      <a:pt x="38100" y="234"/>
                    </a:cubicBezTo>
                    <a:cubicBezTo>
                      <a:pt x="37490" y="144"/>
                      <a:pt x="31288" y="1"/>
                      <a:pt x="244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7932209" y="4881478"/>
                <a:ext cx="1154820" cy="201610"/>
              </a:xfrm>
              <a:custGeom>
                <a:avLst/>
                <a:gdLst/>
                <a:ahLst/>
                <a:cxnLst/>
                <a:rect l="l" t="t" r="r" b="b"/>
                <a:pathLst>
                  <a:path w="36029" h="6290" extrusionOk="0">
                    <a:moveTo>
                      <a:pt x="16198" y="0"/>
                    </a:moveTo>
                    <a:cubicBezTo>
                      <a:pt x="11963" y="0"/>
                      <a:pt x="8193" y="69"/>
                      <a:pt x="6406" y="268"/>
                    </a:cubicBezTo>
                    <a:cubicBezTo>
                      <a:pt x="1156" y="852"/>
                      <a:pt x="1" y="5424"/>
                      <a:pt x="6287" y="5995"/>
                    </a:cubicBezTo>
                    <a:cubicBezTo>
                      <a:pt x="8976" y="6241"/>
                      <a:pt x="18846" y="6289"/>
                      <a:pt x="26185" y="6289"/>
                    </a:cubicBezTo>
                    <a:cubicBezTo>
                      <a:pt x="30934" y="6289"/>
                      <a:pt x="34624" y="6269"/>
                      <a:pt x="34624" y="6269"/>
                    </a:cubicBezTo>
                    <a:cubicBezTo>
                      <a:pt x="35505" y="6269"/>
                      <a:pt x="36029" y="459"/>
                      <a:pt x="34981" y="328"/>
                    </a:cubicBezTo>
                    <a:cubicBezTo>
                      <a:pt x="34291" y="257"/>
                      <a:pt x="24378" y="0"/>
                      <a:pt x="16198" y="0"/>
                    </a:cubicBezTo>
                    <a:close/>
                  </a:path>
                </a:pathLst>
              </a:custGeom>
              <a:solidFill>
                <a:srgbClr val="FDF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8026093" y="4921737"/>
                <a:ext cx="1048726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549" extrusionOk="0">
                    <a:moveTo>
                      <a:pt x="12" y="0"/>
                    </a:moveTo>
                    <a:lnTo>
                      <a:pt x="1" y="393"/>
                    </a:lnTo>
                    <a:cubicBezTo>
                      <a:pt x="72" y="393"/>
                      <a:pt x="6263" y="548"/>
                      <a:pt x="11216" y="548"/>
                    </a:cubicBezTo>
                    <a:cubicBezTo>
                      <a:pt x="12455" y="548"/>
                      <a:pt x="13633" y="536"/>
                      <a:pt x="14621" y="512"/>
                    </a:cubicBezTo>
                    <a:cubicBezTo>
                      <a:pt x="16237" y="473"/>
                      <a:pt x="18770" y="459"/>
                      <a:pt x="21435" y="459"/>
                    </a:cubicBezTo>
                    <a:cubicBezTo>
                      <a:pt x="26766" y="459"/>
                      <a:pt x="32624" y="512"/>
                      <a:pt x="32719" y="512"/>
                    </a:cubicBezTo>
                    <a:lnTo>
                      <a:pt x="32719" y="119"/>
                    </a:lnTo>
                    <a:cubicBezTo>
                      <a:pt x="32624" y="119"/>
                      <a:pt x="26761" y="67"/>
                      <a:pt x="21423" y="67"/>
                    </a:cubicBezTo>
                    <a:cubicBezTo>
                      <a:pt x="18754" y="67"/>
                      <a:pt x="16217" y="80"/>
                      <a:pt x="14598" y="119"/>
                    </a:cubicBezTo>
                    <a:cubicBezTo>
                      <a:pt x="13631" y="143"/>
                      <a:pt x="12472" y="153"/>
                      <a:pt x="11235" y="153"/>
                    </a:cubicBezTo>
                    <a:cubicBezTo>
                      <a:pt x="6288" y="153"/>
                      <a:pt x="98" y="0"/>
                      <a:pt x="12" y="0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7995578" y="4977830"/>
                <a:ext cx="1082317" cy="21026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656" extrusionOk="0">
                    <a:moveTo>
                      <a:pt x="12" y="1"/>
                    </a:moveTo>
                    <a:lnTo>
                      <a:pt x="0" y="405"/>
                    </a:lnTo>
                    <a:cubicBezTo>
                      <a:pt x="72" y="405"/>
                      <a:pt x="6072" y="655"/>
                      <a:pt x="11573" y="655"/>
                    </a:cubicBezTo>
                    <a:cubicBezTo>
                      <a:pt x="12502" y="655"/>
                      <a:pt x="13407" y="644"/>
                      <a:pt x="14276" y="644"/>
                    </a:cubicBezTo>
                    <a:cubicBezTo>
                      <a:pt x="20265" y="524"/>
                      <a:pt x="33635" y="524"/>
                      <a:pt x="33766" y="524"/>
                    </a:cubicBezTo>
                    <a:lnTo>
                      <a:pt x="33766" y="120"/>
                    </a:lnTo>
                    <a:cubicBezTo>
                      <a:pt x="33635" y="120"/>
                      <a:pt x="20265" y="120"/>
                      <a:pt x="14252" y="239"/>
                    </a:cubicBezTo>
                    <a:cubicBezTo>
                      <a:pt x="13447" y="253"/>
                      <a:pt x="12604" y="259"/>
                      <a:pt x="11745" y="259"/>
                    </a:cubicBezTo>
                    <a:cubicBezTo>
                      <a:pt x="6215" y="259"/>
                      <a:pt x="84" y="1"/>
                      <a:pt x="12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6"/>
              <p:cNvSpPr/>
              <p:nvPr/>
            </p:nvSpPr>
            <p:spPr>
              <a:xfrm>
                <a:off x="8010836" y="5025910"/>
                <a:ext cx="1052155" cy="27886"/>
              </a:xfrm>
              <a:custGeom>
                <a:avLst/>
                <a:gdLst/>
                <a:ahLst/>
                <a:cxnLst/>
                <a:rect l="l" t="t" r="r" b="b"/>
                <a:pathLst>
                  <a:path w="32826" h="870" extrusionOk="0">
                    <a:moveTo>
                      <a:pt x="0" y="1"/>
                    </a:moveTo>
                    <a:lnTo>
                      <a:pt x="0" y="406"/>
                    </a:lnTo>
                    <a:cubicBezTo>
                      <a:pt x="131" y="417"/>
                      <a:pt x="13228" y="537"/>
                      <a:pt x="16919" y="763"/>
                    </a:cubicBezTo>
                    <a:cubicBezTo>
                      <a:pt x="18169" y="834"/>
                      <a:pt x="20348" y="870"/>
                      <a:pt x="22706" y="870"/>
                    </a:cubicBezTo>
                    <a:cubicBezTo>
                      <a:pt x="27385" y="870"/>
                      <a:pt x="32754" y="763"/>
                      <a:pt x="32826" y="763"/>
                    </a:cubicBezTo>
                    <a:lnTo>
                      <a:pt x="32814" y="358"/>
                    </a:lnTo>
                    <a:cubicBezTo>
                      <a:pt x="32735" y="358"/>
                      <a:pt x="27353" y="459"/>
                      <a:pt x="22680" y="459"/>
                    </a:cubicBezTo>
                    <a:cubicBezTo>
                      <a:pt x="20344" y="459"/>
                      <a:pt x="18185" y="433"/>
                      <a:pt x="16955" y="358"/>
                    </a:cubicBezTo>
                    <a:cubicBezTo>
                      <a:pt x="13240" y="120"/>
                      <a:pt x="131" y="1"/>
                      <a:pt x="0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6"/>
              <p:cNvSpPr/>
              <p:nvPr/>
            </p:nvSpPr>
            <p:spPr>
              <a:xfrm>
                <a:off x="7828035" y="4820448"/>
                <a:ext cx="1241457" cy="335974"/>
              </a:xfrm>
              <a:custGeom>
                <a:avLst/>
                <a:gdLst/>
                <a:ahLst/>
                <a:cxnLst/>
                <a:rect l="l" t="t" r="r" b="b"/>
                <a:pathLst>
                  <a:path w="38732" h="10482" extrusionOk="0">
                    <a:moveTo>
                      <a:pt x="24708" y="1"/>
                    </a:moveTo>
                    <a:cubicBezTo>
                      <a:pt x="17927" y="1"/>
                      <a:pt x="10500" y="146"/>
                      <a:pt x="7418" y="624"/>
                    </a:cubicBezTo>
                    <a:cubicBezTo>
                      <a:pt x="1286" y="1577"/>
                      <a:pt x="0" y="9292"/>
                      <a:pt x="7370" y="10245"/>
                    </a:cubicBezTo>
                    <a:cubicBezTo>
                      <a:pt x="8710" y="10417"/>
                      <a:pt x="11392" y="10481"/>
                      <a:pt x="14631" y="10481"/>
                    </a:cubicBezTo>
                    <a:cubicBezTo>
                      <a:pt x="23886" y="10481"/>
                      <a:pt x="37684" y="9959"/>
                      <a:pt x="37684" y="9959"/>
                    </a:cubicBezTo>
                    <a:cubicBezTo>
                      <a:pt x="37969" y="9959"/>
                      <a:pt x="38219" y="9233"/>
                      <a:pt x="38410" y="8173"/>
                    </a:cubicBezTo>
                    <a:lnTo>
                      <a:pt x="38410" y="8173"/>
                    </a:lnTo>
                    <a:cubicBezTo>
                      <a:pt x="36675" y="8181"/>
                      <a:pt x="33514" y="8192"/>
                      <a:pt x="29890" y="8192"/>
                    </a:cubicBezTo>
                    <a:cubicBezTo>
                      <a:pt x="22244" y="8192"/>
                      <a:pt x="12537" y="8141"/>
                      <a:pt x="9823" y="7899"/>
                    </a:cubicBezTo>
                    <a:cubicBezTo>
                      <a:pt x="3155" y="7328"/>
                      <a:pt x="4394" y="2756"/>
                      <a:pt x="9942" y="2172"/>
                    </a:cubicBezTo>
                    <a:cubicBezTo>
                      <a:pt x="11839" y="1976"/>
                      <a:pt x="15842" y="1908"/>
                      <a:pt x="20334" y="1908"/>
                    </a:cubicBezTo>
                    <a:cubicBezTo>
                      <a:pt x="27292" y="1908"/>
                      <a:pt x="35425" y="2071"/>
                      <a:pt x="38731" y="2172"/>
                    </a:cubicBezTo>
                    <a:cubicBezTo>
                      <a:pt x="38636" y="1077"/>
                      <a:pt x="38446" y="279"/>
                      <a:pt x="38100" y="243"/>
                    </a:cubicBezTo>
                    <a:cubicBezTo>
                      <a:pt x="37496" y="143"/>
                      <a:pt x="31419" y="1"/>
                      <a:pt x="24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9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p36"/>
            <p:cNvSpPr/>
            <p:nvPr/>
          </p:nvSpPr>
          <p:spPr>
            <a:xfrm flipH="1">
              <a:off x="108326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9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F4327FE-3EC9-A6A5-2E01-1212BA9B416D}"/>
              </a:ext>
            </a:extLst>
          </p:cNvPr>
          <p:cNvSpPr/>
          <p:nvPr/>
        </p:nvSpPr>
        <p:spPr>
          <a:xfrm>
            <a:off x="1493646" y="2119937"/>
            <a:ext cx="9051124" cy="1945355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Plain">
              <a:avLst>
                <a:gd name="adj" fmla="val 48098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Chào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mừng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thầy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dự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giờ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tiết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6646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kumimoji="0" lang="en-US" sz="6646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6646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2A1!</a:t>
            </a:r>
            <a:endParaRPr kumimoji="0" lang="en-US" sz="72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1322DF-A45D-B1F9-9372-246E91F17560}"/>
              </a:ext>
            </a:extLst>
          </p:cNvPr>
          <p:cNvSpPr txBox="1">
            <a:spLocks/>
          </p:cNvSpPr>
          <p:nvPr/>
        </p:nvSpPr>
        <p:spPr>
          <a:xfrm>
            <a:off x="1696720" y="572959"/>
            <a:ext cx="8128000" cy="12572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ỦY BAN NHÂN DÂN QUẬN ĐỐNG ĐA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TRƯỜNG TIỂU HỌC TAM KHƯƠNG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4E77C5-B571-68D9-DA6A-508AE0F199FD}"/>
              </a:ext>
            </a:extLst>
          </p:cNvPr>
          <p:cNvSpPr txBox="1">
            <a:spLocks/>
          </p:cNvSpPr>
          <p:nvPr/>
        </p:nvSpPr>
        <p:spPr>
          <a:xfrm>
            <a:off x="3200400" y="4718545"/>
            <a:ext cx="8842828" cy="6858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Đào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Yến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4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392821"/>
            <a:ext cx="12192000" cy="2092968"/>
            <a:chOff x="901700" y="359748"/>
            <a:chExt cx="10756900" cy="2092968"/>
          </a:xfrm>
        </p:grpSpPr>
        <p:sp>
          <p:nvSpPr>
            <p:cNvPr id="3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901700" y="359748"/>
              <a:ext cx="10756900" cy="2092968"/>
            </a:xfrm>
            <a:custGeom>
              <a:avLst/>
              <a:gdLst>
                <a:gd name="connsiteX0" fmla="*/ 0 w 6671991"/>
                <a:gd name="connsiteY0" fmla="*/ 234684 h 1408077"/>
                <a:gd name="connsiteX1" fmla="*/ 234684 w 6671991"/>
                <a:gd name="connsiteY1" fmla="*/ 0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294157 w 6671991"/>
                <a:gd name="connsiteY1" fmla="*/ 37170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316460 w 6671991"/>
                <a:gd name="connsiteY1" fmla="*/ 141248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316460 w 6671991"/>
                <a:gd name="connsiteY1" fmla="*/ 22302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2131"/>
                <a:gd name="connsiteY0" fmla="*/ 234684 h 1408077"/>
                <a:gd name="connsiteX1" fmla="*/ 316460 w 6672131"/>
                <a:gd name="connsiteY1" fmla="*/ 22302 h 1408077"/>
                <a:gd name="connsiteX2" fmla="*/ 6437307 w 6672131"/>
                <a:gd name="connsiteY2" fmla="*/ 0 h 1408077"/>
                <a:gd name="connsiteX3" fmla="*/ 6671991 w 6672131"/>
                <a:gd name="connsiteY3" fmla="*/ 234684 h 1408077"/>
                <a:gd name="connsiteX4" fmla="*/ 6560122 w 6672131"/>
                <a:gd name="connsiteY4" fmla="*/ 675705 h 1408077"/>
                <a:gd name="connsiteX5" fmla="*/ 6671991 w 6672131"/>
                <a:gd name="connsiteY5" fmla="*/ 1173393 h 1408077"/>
                <a:gd name="connsiteX6" fmla="*/ 6437307 w 6672131"/>
                <a:gd name="connsiteY6" fmla="*/ 1408077 h 1408077"/>
                <a:gd name="connsiteX7" fmla="*/ 234684 w 6672131"/>
                <a:gd name="connsiteY7" fmla="*/ 1408077 h 1408077"/>
                <a:gd name="connsiteX8" fmla="*/ 0 w 6672131"/>
                <a:gd name="connsiteY8" fmla="*/ 1173393 h 1408077"/>
                <a:gd name="connsiteX9" fmla="*/ 0 w 6672131"/>
                <a:gd name="connsiteY9" fmla="*/ 234684 h 1408077"/>
                <a:gd name="connsiteX0" fmla="*/ 0 w 6672131"/>
                <a:gd name="connsiteY0" fmla="*/ 234684 h 1408077"/>
                <a:gd name="connsiteX1" fmla="*/ 316460 w 6672131"/>
                <a:gd name="connsiteY1" fmla="*/ 22302 h 1408077"/>
                <a:gd name="connsiteX2" fmla="*/ 3207322 w 6672131"/>
                <a:gd name="connsiteY2" fmla="*/ 95841 h 1408077"/>
                <a:gd name="connsiteX3" fmla="*/ 6437307 w 6672131"/>
                <a:gd name="connsiteY3" fmla="*/ 0 h 1408077"/>
                <a:gd name="connsiteX4" fmla="*/ 6671991 w 6672131"/>
                <a:gd name="connsiteY4" fmla="*/ 234684 h 1408077"/>
                <a:gd name="connsiteX5" fmla="*/ 6560122 w 6672131"/>
                <a:gd name="connsiteY5" fmla="*/ 675705 h 1408077"/>
                <a:gd name="connsiteX6" fmla="*/ 6671991 w 6672131"/>
                <a:gd name="connsiteY6" fmla="*/ 1173393 h 1408077"/>
                <a:gd name="connsiteX7" fmla="*/ 6437307 w 6672131"/>
                <a:gd name="connsiteY7" fmla="*/ 1408077 h 1408077"/>
                <a:gd name="connsiteX8" fmla="*/ 234684 w 6672131"/>
                <a:gd name="connsiteY8" fmla="*/ 1408077 h 1408077"/>
                <a:gd name="connsiteX9" fmla="*/ 0 w 6672131"/>
                <a:gd name="connsiteY9" fmla="*/ 1173393 h 1408077"/>
                <a:gd name="connsiteX10" fmla="*/ 0 w 6672131"/>
                <a:gd name="connsiteY10" fmla="*/ 234684 h 1408077"/>
                <a:gd name="connsiteX0" fmla="*/ 90 w 6672221"/>
                <a:gd name="connsiteY0" fmla="*/ 234684 h 1408077"/>
                <a:gd name="connsiteX1" fmla="*/ 316550 w 6672221"/>
                <a:gd name="connsiteY1" fmla="*/ 22302 h 1408077"/>
                <a:gd name="connsiteX2" fmla="*/ 3207412 w 6672221"/>
                <a:gd name="connsiteY2" fmla="*/ 95841 h 1408077"/>
                <a:gd name="connsiteX3" fmla="*/ 6437397 w 6672221"/>
                <a:gd name="connsiteY3" fmla="*/ 0 h 1408077"/>
                <a:gd name="connsiteX4" fmla="*/ 6672081 w 6672221"/>
                <a:gd name="connsiteY4" fmla="*/ 234684 h 1408077"/>
                <a:gd name="connsiteX5" fmla="*/ 6560212 w 6672221"/>
                <a:gd name="connsiteY5" fmla="*/ 675705 h 1408077"/>
                <a:gd name="connsiteX6" fmla="*/ 6672081 w 6672221"/>
                <a:gd name="connsiteY6" fmla="*/ 1173393 h 1408077"/>
                <a:gd name="connsiteX7" fmla="*/ 6437397 w 6672221"/>
                <a:gd name="connsiteY7" fmla="*/ 1408077 h 1408077"/>
                <a:gd name="connsiteX8" fmla="*/ 234774 w 6672221"/>
                <a:gd name="connsiteY8" fmla="*/ 1408077 h 1408077"/>
                <a:gd name="connsiteX9" fmla="*/ 90 w 6672221"/>
                <a:gd name="connsiteY9" fmla="*/ 1173393 h 1408077"/>
                <a:gd name="connsiteX10" fmla="*/ 114807 w 6672221"/>
                <a:gd name="connsiteY10" fmla="*/ 683139 h 1408077"/>
                <a:gd name="connsiteX11" fmla="*/ 90 w 6672221"/>
                <a:gd name="connsiteY11" fmla="*/ 234684 h 1408077"/>
                <a:gd name="connsiteX0" fmla="*/ 90 w 6672221"/>
                <a:gd name="connsiteY0" fmla="*/ 234684 h 1408106"/>
                <a:gd name="connsiteX1" fmla="*/ 316550 w 6672221"/>
                <a:gd name="connsiteY1" fmla="*/ 22302 h 1408106"/>
                <a:gd name="connsiteX2" fmla="*/ 3207412 w 6672221"/>
                <a:gd name="connsiteY2" fmla="*/ 95841 h 1408106"/>
                <a:gd name="connsiteX3" fmla="*/ 6437397 w 6672221"/>
                <a:gd name="connsiteY3" fmla="*/ 0 h 1408106"/>
                <a:gd name="connsiteX4" fmla="*/ 6672081 w 6672221"/>
                <a:gd name="connsiteY4" fmla="*/ 234684 h 1408106"/>
                <a:gd name="connsiteX5" fmla="*/ 6560212 w 6672221"/>
                <a:gd name="connsiteY5" fmla="*/ 675705 h 1408106"/>
                <a:gd name="connsiteX6" fmla="*/ 6672081 w 6672221"/>
                <a:gd name="connsiteY6" fmla="*/ 1173393 h 1408106"/>
                <a:gd name="connsiteX7" fmla="*/ 6437397 w 6672221"/>
                <a:gd name="connsiteY7" fmla="*/ 1408077 h 1408106"/>
                <a:gd name="connsiteX8" fmla="*/ 3854183 w 6672221"/>
                <a:gd name="connsiteY8" fmla="*/ 1374514 h 1408106"/>
                <a:gd name="connsiteX9" fmla="*/ 234774 w 6672221"/>
                <a:gd name="connsiteY9" fmla="*/ 1408077 h 1408106"/>
                <a:gd name="connsiteX10" fmla="*/ 90 w 6672221"/>
                <a:gd name="connsiteY10" fmla="*/ 1173393 h 1408106"/>
                <a:gd name="connsiteX11" fmla="*/ 114807 w 6672221"/>
                <a:gd name="connsiteY11" fmla="*/ 683139 h 1408106"/>
                <a:gd name="connsiteX12" fmla="*/ 90 w 6672221"/>
                <a:gd name="connsiteY12" fmla="*/ 234684 h 140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72221" h="1408106">
                  <a:moveTo>
                    <a:pt x="90" y="234684"/>
                  </a:moveTo>
                  <a:cubicBezTo>
                    <a:pt x="90" y="105072"/>
                    <a:pt x="186938" y="22302"/>
                    <a:pt x="316550" y="22302"/>
                  </a:cubicBezTo>
                  <a:cubicBezTo>
                    <a:pt x="1262824" y="19557"/>
                    <a:pt x="2261138" y="98586"/>
                    <a:pt x="3207412" y="95841"/>
                  </a:cubicBezTo>
                  <a:lnTo>
                    <a:pt x="6437397" y="0"/>
                  </a:lnTo>
                  <a:cubicBezTo>
                    <a:pt x="6567009" y="0"/>
                    <a:pt x="6672081" y="105072"/>
                    <a:pt x="6672081" y="234684"/>
                  </a:cubicBezTo>
                  <a:cubicBezTo>
                    <a:pt x="6676918" y="381691"/>
                    <a:pt x="6555375" y="528698"/>
                    <a:pt x="6560212" y="675705"/>
                  </a:cubicBezTo>
                  <a:lnTo>
                    <a:pt x="6672081" y="1173393"/>
                  </a:lnTo>
                  <a:cubicBezTo>
                    <a:pt x="6672081" y="1303005"/>
                    <a:pt x="6567009" y="1408077"/>
                    <a:pt x="6437397" y="1408077"/>
                  </a:cubicBezTo>
                  <a:cubicBezTo>
                    <a:pt x="5576326" y="1409280"/>
                    <a:pt x="4715254" y="1373311"/>
                    <a:pt x="3854183" y="1374514"/>
                  </a:cubicBezTo>
                  <a:lnTo>
                    <a:pt x="234774" y="1408077"/>
                  </a:lnTo>
                  <a:cubicBezTo>
                    <a:pt x="105162" y="1408077"/>
                    <a:pt x="90" y="1303005"/>
                    <a:pt x="90" y="1173393"/>
                  </a:cubicBezTo>
                  <a:cubicBezTo>
                    <a:pt x="-3798" y="990151"/>
                    <a:pt x="118695" y="866381"/>
                    <a:pt x="114807" y="683139"/>
                  </a:cubicBezTo>
                  <a:lnTo>
                    <a:pt x="90" y="23468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4629" y="465634"/>
              <a:ext cx="9941525" cy="198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cs typeface="#9Slide03 Arima Madurai" panose="00000500000000000000" pitchFamily="2" charset="0"/>
                  <a:sym typeface="Arial"/>
                </a:rPr>
                <a:t>Trong hội</a:t>
              </a:r>
              <a:r>
                <a:rPr kumimoji="0" lang="vi-VN" alt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cs typeface="#9Slide03 Arima Madurai" panose="00000500000000000000" pitchFamily="2" charset="0"/>
                  <a:sym typeface="Arial"/>
                </a:rPr>
                <a:t> thi hát quan họ, thôn Thượng tham gia 9 tiết mục, thôn Hạ tham gia ít hơn thôn Thượng </a:t>
              </a:r>
              <a:r>
                <a:rPr kumimoji="0" lang="en-US" alt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cs typeface="#9Slide03 Arima Madurai" panose="00000500000000000000" pitchFamily="2" charset="0"/>
                  <a:sym typeface="Arial"/>
                </a:rPr>
                <a:t> </a:t>
              </a:r>
              <a:r>
                <a:rPr kumimoji="0" lang="vi-VN" alt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cs typeface="#9Slide03 Arima Madurai" panose="00000500000000000000" pitchFamily="2" charset="0"/>
                  <a:sym typeface="Arial"/>
                </a:rPr>
                <a:t>3 tiết mục. Hỏi thôn Hạ tham gia bao nhiêu tiết mục</a:t>
              </a:r>
              <a:r>
                <a:rPr kumimoji="0" lang="en-US" alt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cs typeface="#9Slide03 Arima Madurai" panose="00000500000000000000" pitchFamily="2" charset="0"/>
                  <a:sym typeface="Arial"/>
                </a:rPr>
                <a:t> </a:t>
              </a:r>
              <a:r>
                <a:rPr kumimoji="0" lang="vi-VN" alt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cs typeface="#9Slide03 Arima Madurai" panose="00000500000000000000" pitchFamily="2" charset="0"/>
                  <a:sym typeface="Arial"/>
                </a:rPr>
                <a:t>?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cs typeface="#9Slide03 Arima Madurai" panose="00000500000000000000" pitchFamily="2" charset="0"/>
                <a:sym typeface="Arial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166812" y="2599571"/>
            <a:ext cx="8998240" cy="3689927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048F4-1DA4-0E43-0473-508EA40ABC9E}"/>
              </a:ext>
            </a:extLst>
          </p:cNvPr>
          <p:cNvSpPr txBox="1"/>
          <p:nvPr/>
        </p:nvSpPr>
        <p:spPr>
          <a:xfrm>
            <a:off x="2371895" y="2912182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DC141-56B8-24E3-5007-D77FB4B19E3E}"/>
              </a:ext>
            </a:extLst>
          </p:cNvPr>
          <p:cNvSpPr txBox="1"/>
          <p:nvPr/>
        </p:nvSpPr>
        <p:spPr>
          <a:xfrm>
            <a:off x="1328014" y="3675481"/>
            <a:ext cx="446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Thôn Thượng</a:t>
            </a:r>
            <a:endParaRPr lang="en-US" sz="36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7388569" y="3623160"/>
            <a:ext cx="293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3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 tiết mục</a:t>
            </a:r>
            <a:endParaRPr lang="en-US" sz="36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1328015" y="4365584"/>
            <a:ext cx="6910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Thôn Hạ ít hơn thôn Thượng</a:t>
            </a:r>
            <a:endParaRPr lang="en-US" sz="36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C99E7-2B9A-9138-8551-E6875212C482}"/>
              </a:ext>
            </a:extLst>
          </p:cNvPr>
          <p:cNvSpPr txBox="1"/>
          <p:nvPr/>
        </p:nvSpPr>
        <p:spPr>
          <a:xfrm>
            <a:off x="7386335" y="5004375"/>
            <a:ext cx="310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..</a:t>
            </a:r>
            <a:r>
              <a:rPr lang="vi-VN" sz="3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tiết mục</a:t>
            </a:r>
            <a:r>
              <a:rPr lang="en-US" sz="3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7417575" y="4358044"/>
            <a:ext cx="288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3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tiết mục</a:t>
            </a:r>
            <a:endParaRPr lang="en-US" sz="36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1328015" y="5038943"/>
            <a:ext cx="284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Thôn Hạ:</a:t>
            </a:r>
            <a:endParaRPr lang="en-US" sz="36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9045" y="320498"/>
            <a:ext cx="11488882" cy="2092968"/>
            <a:chOff x="901700" y="359748"/>
            <a:chExt cx="10756900" cy="2092968"/>
          </a:xfrm>
        </p:grpSpPr>
        <p:sp>
          <p:nvSpPr>
            <p:cNvPr id="3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901700" y="359748"/>
              <a:ext cx="10756900" cy="2092968"/>
            </a:xfrm>
            <a:custGeom>
              <a:avLst/>
              <a:gdLst>
                <a:gd name="connsiteX0" fmla="*/ 0 w 6671991"/>
                <a:gd name="connsiteY0" fmla="*/ 234684 h 1408077"/>
                <a:gd name="connsiteX1" fmla="*/ 234684 w 6671991"/>
                <a:gd name="connsiteY1" fmla="*/ 0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294157 w 6671991"/>
                <a:gd name="connsiteY1" fmla="*/ 37170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316460 w 6671991"/>
                <a:gd name="connsiteY1" fmla="*/ 141248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316460 w 6671991"/>
                <a:gd name="connsiteY1" fmla="*/ 22302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2131"/>
                <a:gd name="connsiteY0" fmla="*/ 234684 h 1408077"/>
                <a:gd name="connsiteX1" fmla="*/ 316460 w 6672131"/>
                <a:gd name="connsiteY1" fmla="*/ 22302 h 1408077"/>
                <a:gd name="connsiteX2" fmla="*/ 6437307 w 6672131"/>
                <a:gd name="connsiteY2" fmla="*/ 0 h 1408077"/>
                <a:gd name="connsiteX3" fmla="*/ 6671991 w 6672131"/>
                <a:gd name="connsiteY3" fmla="*/ 234684 h 1408077"/>
                <a:gd name="connsiteX4" fmla="*/ 6560122 w 6672131"/>
                <a:gd name="connsiteY4" fmla="*/ 675705 h 1408077"/>
                <a:gd name="connsiteX5" fmla="*/ 6671991 w 6672131"/>
                <a:gd name="connsiteY5" fmla="*/ 1173393 h 1408077"/>
                <a:gd name="connsiteX6" fmla="*/ 6437307 w 6672131"/>
                <a:gd name="connsiteY6" fmla="*/ 1408077 h 1408077"/>
                <a:gd name="connsiteX7" fmla="*/ 234684 w 6672131"/>
                <a:gd name="connsiteY7" fmla="*/ 1408077 h 1408077"/>
                <a:gd name="connsiteX8" fmla="*/ 0 w 6672131"/>
                <a:gd name="connsiteY8" fmla="*/ 1173393 h 1408077"/>
                <a:gd name="connsiteX9" fmla="*/ 0 w 6672131"/>
                <a:gd name="connsiteY9" fmla="*/ 234684 h 1408077"/>
                <a:gd name="connsiteX0" fmla="*/ 0 w 6672131"/>
                <a:gd name="connsiteY0" fmla="*/ 234684 h 1408077"/>
                <a:gd name="connsiteX1" fmla="*/ 316460 w 6672131"/>
                <a:gd name="connsiteY1" fmla="*/ 22302 h 1408077"/>
                <a:gd name="connsiteX2" fmla="*/ 3207322 w 6672131"/>
                <a:gd name="connsiteY2" fmla="*/ 95841 h 1408077"/>
                <a:gd name="connsiteX3" fmla="*/ 6437307 w 6672131"/>
                <a:gd name="connsiteY3" fmla="*/ 0 h 1408077"/>
                <a:gd name="connsiteX4" fmla="*/ 6671991 w 6672131"/>
                <a:gd name="connsiteY4" fmla="*/ 234684 h 1408077"/>
                <a:gd name="connsiteX5" fmla="*/ 6560122 w 6672131"/>
                <a:gd name="connsiteY5" fmla="*/ 675705 h 1408077"/>
                <a:gd name="connsiteX6" fmla="*/ 6671991 w 6672131"/>
                <a:gd name="connsiteY6" fmla="*/ 1173393 h 1408077"/>
                <a:gd name="connsiteX7" fmla="*/ 6437307 w 6672131"/>
                <a:gd name="connsiteY7" fmla="*/ 1408077 h 1408077"/>
                <a:gd name="connsiteX8" fmla="*/ 234684 w 6672131"/>
                <a:gd name="connsiteY8" fmla="*/ 1408077 h 1408077"/>
                <a:gd name="connsiteX9" fmla="*/ 0 w 6672131"/>
                <a:gd name="connsiteY9" fmla="*/ 1173393 h 1408077"/>
                <a:gd name="connsiteX10" fmla="*/ 0 w 6672131"/>
                <a:gd name="connsiteY10" fmla="*/ 234684 h 1408077"/>
                <a:gd name="connsiteX0" fmla="*/ 90 w 6672221"/>
                <a:gd name="connsiteY0" fmla="*/ 234684 h 1408077"/>
                <a:gd name="connsiteX1" fmla="*/ 316550 w 6672221"/>
                <a:gd name="connsiteY1" fmla="*/ 22302 h 1408077"/>
                <a:gd name="connsiteX2" fmla="*/ 3207412 w 6672221"/>
                <a:gd name="connsiteY2" fmla="*/ 95841 h 1408077"/>
                <a:gd name="connsiteX3" fmla="*/ 6437397 w 6672221"/>
                <a:gd name="connsiteY3" fmla="*/ 0 h 1408077"/>
                <a:gd name="connsiteX4" fmla="*/ 6672081 w 6672221"/>
                <a:gd name="connsiteY4" fmla="*/ 234684 h 1408077"/>
                <a:gd name="connsiteX5" fmla="*/ 6560212 w 6672221"/>
                <a:gd name="connsiteY5" fmla="*/ 675705 h 1408077"/>
                <a:gd name="connsiteX6" fmla="*/ 6672081 w 6672221"/>
                <a:gd name="connsiteY6" fmla="*/ 1173393 h 1408077"/>
                <a:gd name="connsiteX7" fmla="*/ 6437397 w 6672221"/>
                <a:gd name="connsiteY7" fmla="*/ 1408077 h 1408077"/>
                <a:gd name="connsiteX8" fmla="*/ 234774 w 6672221"/>
                <a:gd name="connsiteY8" fmla="*/ 1408077 h 1408077"/>
                <a:gd name="connsiteX9" fmla="*/ 90 w 6672221"/>
                <a:gd name="connsiteY9" fmla="*/ 1173393 h 1408077"/>
                <a:gd name="connsiteX10" fmla="*/ 114807 w 6672221"/>
                <a:gd name="connsiteY10" fmla="*/ 683139 h 1408077"/>
                <a:gd name="connsiteX11" fmla="*/ 90 w 6672221"/>
                <a:gd name="connsiteY11" fmla="*/ 234684 h 1408077"/>
                <a:gd name="connsiteX0" fmla="*/ 90 w 6672221"/>
                <a:gd name="connsiteY0" fmla="*/ 234684 h 1408106"/>
                <a:gd name="connsiteX1" fmla="*/ 316550 w 6672221"/>
                <a:gd name="connsiteY1" fmla="*/ 22302 h 1408106"/>
                <a:gd name="connsiteX2" fmla="*/ 3207412 w 6672221"/>
                <a:gd name="connsiteY2" fmla="*/ 95841 h 1408106"/>
                <a:gd name="connsiteX3" fmla="*/ 6437397 w 6672221"/>
                <a:gd name="connsiteY3" fmla="*/ 0 h 1408106"/>
                <a:gd name="connsiteX4" fmla="*/ 6672081 w 6672221"/>
                <a:gd name="connsiteY4" fmla="*/ 234684 h 1408106"/>
                <a:gd name="connsiteX5" fmla="*/ 6560212 w 6672221"/>
                <a:gd name="connsiteY5" fmla="*/ 675705 h 1408106"/>
                <a:gd name="connsiteX6" fmla="*/ 6672081 w 6672221"/>
                <a:gd name="connsiteY6" fmla="*/ 1173393 h 1408106"/>
                <a:gd name="connsiteX7" fmla="*/ 6437397 w 6672221"/>
                <a:gd name="connsiteY7" fmla="*/ 1408077 h 1408106"/>
                <a:gd name="connsiteX8" fmla="*/ 3854183 w 6672221"/>
                <a:gd name="connsiteY8" fmla="*/ 1374514 h 1408106"/>
                <a:gd name="connsiteX9" fmla="*/ 234774 w 6672221"/>
                <a:gd name="connsiteY9" fmla="*/ 1408077 h 1408106"/>
                <a:gd name="connsiteX10" fmla="*/ 90 w 6672221"/>
                <a:gd name="connsiteY10" fmla="*/ 1173393 h 1408106"/>
                <a:gd name="connsiteX11" fmla="*/ 114807 w 6672221"/>
                <a:gd name="connsiteY11" fmla="*/ 683139 h 1408106"/>
                <a:gd name="connsiteX12" fmla="*/ 90 w 6672221"/>
                <a:gd name="connsiteY12" fmla="*/ 234684 h 140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72221" h="1408106">
                  <a:moveTo>
                    <a:pt x="90" y="234684"/>
                  </a:moveTo>
                  <a:cubicBezTo>
                    <a:pt x="90" y="105072"/>
                    <a:pt x="186938" y="22302"/>
                    <a:pt x="316550" y="22302"/>
                  </a:cubicBezTo>
                  <a:cubicBezTo>
                    <a:pt x="1262824" y="19557"/>
                    <a:pt x="2261138" y="98586"/>
                    <a:pt x="3207412" y="95841"/>
                  </a:cubicBezTo>
                  <a:lnTo>
                    <a:pt x="6437397" y="0"/>
                  </a:lnTo>
                  <a:cubicBezTo>
                    <a:pt x="6567009" y="0"/>
                    <a:pt x="6672081" y="105072"/>
                    <a:pt x="6672081" y="234684"/>
                  </a:cubicBezTo>
                  <a:cubicBezTo>
                    <a:pt x="6676918" y="381691"/>
                    <a:pt x="6555375" y="528698"/>
                    <a:pt x="6560212" y="675705"/>
                  </a:cubicBezTo>
                  <a:lnTo>
                    <a:pt x="6672081" y="1173393"/>
                  </a:lnTo>
                  <a:cubicBezTo>
                    <a:pt x="6672081" y="1303005"/>
                    <a:pt x="6567009" y="1408077"/>
                    <a:pt x="6437397" y="1408077"/>
                  </a:cubicBezTo>
                  <a:cubicBezTo>
                    <a:pt x="5576326" y="1409280"/>
                    <a:pt x="4715254" y="1373311"/>
                    <a:pt x="3854183" y="1374514"/>
                  </a:cubicBezTo>
                  <a:lnTo>
                    <a:pt x="234774" y="1408077"/>
                  </a:lnTo>
                  <a:cubicBezTo>
                    <a:pt x="105162" y="1408077"/>
                    <a:pt x="90" y="1303005"/>
                    <a:pt x="90" y="1173393"/>
                  </a:cubicBezTo>
                  <a:cubicBezTo>
                    <a:pt x="-3798" y="990151"/>
                    <a:pt x="118695" y="866381"/>
                    <a:pt x="114807" y="683139"/>
                  </a:cubicBezTo>
                  <a:lnTo>
                    <a:pt x="90" y="23468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450" y="465634"/>
              <a:ext cx="10185400" cy="198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	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 hội</a:t>
              </a:r>
              <a:r>
                <a:rPr kumimoji="0" lang="vi-VN" alt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thi hát quan họ, thôn Thượng tham gia 9 tiết mục, thôn Hạ tham gia </a:t>
              </a:r>
              <a:r>
                <a:rPr kumimoji="0" lang="vi-VN" altLang="en-US" sz="36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ít hơn </a:t>
              </a:r>
              <a:r>
                <a:rPr kumimoji="0" lang="vi-VN" alt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thôn Thượng 3 tiết mục. Hỏi thôn Hạ tham gia bao nhiêu tiết mục?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328015" y="2740543"/>
            <a:ext cx="8998240" cy="3689927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65E977-534A-D4B5-FC87-323EC892FED7}"/>
              </a:ext>
            </a:extLst>
          </p:cNvPr>
          <p:cNvSpPr txBox="1"/>
          <p:nvPr/>
        </p:nvSpPr>
        <p:spPr>
          <a:xfrm>
            <a:off x="4656365" y="3036023"/>
            <a:ext cx="3591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6795C4-A02D-C13A-ADEF-FA04AED358A8}"/>
              </a:ext>
            </a:extLst>
          </p:cNvPr>
          <p:cNvSpPr txBox="1"/>
          <p:nvPr/>
        </p:nvSpPr>
        <p:spPr>
          <a:xfrm>
            <a:off x="1495750" y="3877363"/>
            <a:ext cx="883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4400" b="1" noProof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29FC0-A3BA-3962-19E8-1C3BF9A93C10}"/>
              </a:ext>
            </a:extLst>
          </p:cNvPr>
          <p:cNvSpPr txBox="1"/>
          <p:nvPr/>
        </p:nvSpPr>
        <p:spPr>
          <a:xfrm>
            <a:off x="1865745" y="4705795"/>
            <a:ext cx="81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(tiết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mục)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82F6B5-8915-6958-1B73-2299809E87F2}"/>
              </a:ext>
            </a:extLst>
          </p:cNvPr>
          <p:cNvSpPr txBox="1"/>
          <p:nvPr/>
        </p:nvSpPr>
        <p:spPr>
          <a:xfrm>
            <a:off x="2976014" y="5560042"/>
            <a:ext cx="81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mục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E793FF-161F-C878-D76D-A58DE40C0018}"/>
              </a:ext>
            </a:extLst>
          </p:cNvPr>
          <p:cNvGrpSpPr/>
          <p:nvPr/>
        </p:nvGrpSpPr>
        <p:grpSpPr>
          <a:xfrm>
            <a:off x="2730761" y="4705795"/>
            <a:ext cx="815472" cy="744927"/>
            <a:chOff x="3606053" y="5938552"/>
            <a:chExt cx="815472" cy="744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25ABE95-F016-0425-C0F8-B572A4D1D1C9}"/>
                </a:ext>
              </a:extLst>
            </p:cNvPr>
            <p:cNvSpPr/>
            <p:nvPr/>
          </p:nvSpPr>
          <p:spPr>
            <a:xfrm>
              <a:off x="3606053" y="5938552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D0B370-5FD5-94A3-6F78-837119D3B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835032" y="6033059"/>
              <a:ext cx="357512" cy="6418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63A8D4-7B6B-E6BA-573B-9C01F904CFC1}"/>
              </a:ext>
            </a:extLst>
          </p:cNvPr>
          <p:cNvGrpSpPr/>
          <p:nvPr/>
        </p:nvGrpSpPr>
        <p:grpSpPr>
          <a:xfrm>
            <a:off x="4192184" y="4729221"/>
            <a:ext cx="815472" cy="744927"/>
            <a:chOff x="3208176" y="5138974"/>
            <a:chExt cx="815472" cy="74492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FBECE17-EC4F-F377-F0D1-72B94F7F7FF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D34937-9FB9-26DF-A818-8A15783F4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E8A75F-7B93-A468-847B-1A27A87B9183}"/>
              </a:ext>
            </a:extLst>
          </p:cNvPr>
          <p:cNvGrpSpPr/>
          <p:nvPr/>
        </p:nvGrpSpPr>
        <p:grpSpPr>
          <a:xfrm>
            <a:off x="5697557" y="4737332"/>
            <a:ext cx="815472" cy="744927"/>
            <a:chOff x="3208176" y="5138974"/>
            <a:chExt cx="815472" cy="74492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FDEA33F-E399-FE01-CAA7-F407C06FA65F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083F0D-3523-0EC3-DBCC-6AF80A2A8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31278A-5135-2D6C-4DBF-C7093539B096}"/>
              </a:ext>
            </a:extLst>
          </p:cNvPr>
          <p:cNvGrpSpPr/>
          <p:nvPr/>
        </p:nvGrpSpPr>
        <p:grpSpPr>
          <a:xfrm>
            <a:off x="6513029" y="5535846"/>
            <a:ext cx="815472" cy="744927"/>
            <a:chOff x="3208176" y="5138974"/>
            <a:chExt cx="815472" cy="74492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9E3718B-C33B-17D7-F1F1-A05315C55592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9DB6C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BA0EE08-F5B3-4FD9-151E-6D1CE318D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915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9045" y="320498"/>
            <a:ext cx="11488882" cy="2092968"/>
            <a:chOff x="901700" y="359748"/>
            <a:chExt cx="10756900" cy="2092968"/>
          </a:xfrm>
        </p:grpSpPr>
        <p:sp>
          <p:nvSpPr>
            <p:cNvPr id="3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901700" y="359748"/>
              <a:ext cx="10756900" cy="2092968"/>
            </a:xfrm>
            <a:custGeom>
              <a:avLst/>
              <a:gdLst>
                <a:gd name="connsiteX0" fmla="*/ 0 w 6671991"/>
                <a:gd name="connsiteY0" fmla="*/ 234684 h 1408077"/>
                <a:gd name="connsiteX1" fmla="*/ 234684 w 6671991"/>
                <a:gd name="connsiteY1" fmla="*/ 0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294157 w 6671991"/>
                <a:gd name="connsiteY1" fmla="*/ 37170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316460 w 6671991"/>
                <a:gd name="connsiteY1" fmla="*/ 141248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1991"/>
                <a:gd name="connsiteY0" fmla="*/ 234684 h 1408077"/>
                <a:gd name="connsiteX1" fmla="*/ 316460 w 6671991"/>
                <a:gd name="connsiteY1" fmla="*/ 22302 h 1408077"/>
                <a:gd name="connsiteX2" fmla="*/ 6437307 w 6671991"/>
                <a:gd name="connsiteY2" fmla="*/ 0 h 1408077"/>
                <a:gd name="connsiteX3" fmla="*/ 6671991 w 6671991"/>
                <a:gd name="connsiteY3" fmla="*/ 234684 h 1408077"/>
                <a:gd name="connsiteX4" fmla="*/ 6671991 w 6671991"/>
                <a:gd name="connsiteY4" fmla="*/ 1173393 h 1408077"/>
                <a:gd name="connsiteX5" fmla="*/ 6437307 w 6671991"/>
                <a:gd name="connsiteY5" fmla="*/ 1408077 h 1408077"/>
                <a:gd name="connsiteX6" fmla="*/ 234684 w 6671991"/>
                <a:gd name="connsiteY6" fmla="*/ 1408077 h 1408077"/>
                <a:gd name="connsiteX7" fmla="*/ 0 w 6671991"/>
                <a:gd name="connsiteY7" fmla="*/ 1173393 h 1408077"/>
                <a:gd name="connsiteX8" fmla="*/ 0 w 6671991"/>
                <a:gd name="connsiteY8" fmla="*/ 234684 h 1408077"/>
                <a:gd name="connsiteX0" fmla="*/ 0 w 6672131"/>
                <a:gd name="connsiteY0" fmla="*/ 234684 h 1408077"/>
                <a:gd name="connsiteX1" fmla="*/ 316460 w 6672131"/>
                <a:gd name="connsiteY1" fmla="*/ 22302 h 1408077"/>
                <a:gd name="connsiteX2" fmla="*/ 6437307 w 6672131"/>
                <a:gd name="connsiteY2" fmla="*/ 0 h 1408077"/>
                <a:gd name="connsiteX3" fmla="*/ 6671991 w 6672131"/>
                <a:gd name="connsiteY3" fmla="*/ 234684 h 1408077"/>
                <a:gd name="connsiteX4" fmla="*/ 6560122 w 6672131"/>
                <a:gd name="connsiteY4" fmla="*/ 675705 h 1408077"/>
                <a:gd name="connsiteX5" fmla="*/ 6671991 w 6672131"/>
                <a:gd name="connsiteY5" fmla="*/ 1173393 h 1408077"/>
                <a:gd name="connsiteX6" fmla="*/ 6437307 w 6672131"/>
                <a:gd name="connsiteY6" fmla="*/ 1408077 h 1408077"/>
                <a:gd name="connsiteX7" fmla="*/ 234684 w 6672131"/>
                <a:gd name="connsiteY7" fmla="*/ 1408077 h 1408077"/>
                <a:gd name="connsiteX8" fmla="*/ 0 w 6672131"/>
                <a:gd name="connsiteY8" fmla="*/ 1173393 h 1408077"/>
                <a:gd name="connsiteX9" fmla="*/ 0 w 6672131"/>
                <a:gd name="connsiteY9" fmla="*/ 234684 h 1408077"/>
                <a:gd name="connsiteX0" fmla="*/ 0 w 6672131"/>
                <a:gd name="connsiteY0" fmla="*/ 234684 h 1408077"/>
                <a:gd name="connsiteX1" fmla="*/ 316460 w 6672131"/>
                <a:gd name="connsiteY1" fmla="*/ 22302 h 1408077"/>
                <a:gd name="connsiteX2" fmla="*/ 3207322 w 6672131"/>
                <a:gd name="connsiteY2" fmla="*/ 95841 h 1408077"/>
                <a:gd name="connsiteX3" fmla="*/ 6437307 w 6672131"/>
                <a:gd name="connsiteY3" fmla="*/ 0 h 1408077"/>
                <a:gd name="connsiteX4" fmla="*/ 6671991 w 6672131"/>
                <a:gd name="connsiteY4" fmla="*/ 234684 h 1408077"/>
                <a:gd name="connsiteX5" fmla="*/ 6560122 w 6672131"/>
                <a:gd name="connsiteY5" fmla="*/ 675705 h 1408077"/>
                <a:gd name="connsiteX6" fmla="*/ 6671991 w 6672131"/>
                <a:gd name="connsiteY6" fmla="*/ 1173393 h 1408077"/>
                <a:gd name="connsiteX7" fmla="*/ 6437307 w 6672131"/>
                <a:gd name="connsiteY7" fmla="*/ 1408077 h 1408077"/>
                <a:gd name="connsiteX8" fmla="*/ 234684 w 6672131"/>
                <a:gd name="connsiteY8" fmla="*/ 1408077 h 1408077"/>
                <a:gd name="connsiteX9" fmla="*/ 0 w 6672131"/>
                <a:gd name="connsiteY9" fmla="*/ 1173393 h 1408077"/>
                <a:gd name="connsiteX10" fmla="*/ 0 w 6672131"/>
                <a:gd name="connsiteY10" fmla="*/ 234684 h 1408077"/>
                <a:gd name="connsiteX0" fmla="*/ 90 w 6672221"/>
                <a:gd name="connsiteY0" fmla="*/ 234684 h 1408077"/>
                <a:gd name="connsiteX1" fmla="*/ 316550 w 6672221"/>
                <a:gd name="connsiteY1" fmla="*/ 22302 h 1408077"/>
                <a:gd name="connsiteX2" fmla="*/ 3207412 w 6672221"/>
                <a:gd name="connsiteY2" fmla="*/ 95841 h 1408077"/>
                <a:gd name="connsiteX3" fmla="*/ 6437397 w 6672221"/>
                <a:gd name="connsiteY3" fmla="*/ 0 h 1408077"/>
                <a:gd name="connsiteX4" fmla="*/ 6672081 w 6672221"/>
                <a:gd name="connsiteY4" fmla="*/ 234684 h 1408077"/>
                <a:gd name="connsiteX5" fmla="*/ 6560212 w 6672221"/>
                <a:gd name="connsiteY5" fmla="*/ 675705 h 1408077"/>
                <a:gd name="connsiteX6" fmla="*/ 6672081 w 6672221"/>
                <a:gd name="connsiteY6" fmla="*/ 1173393 h 1408077"/>
                <a:gd name="connsiteX7" fmla="*/ 6437397 w 6672221"/>
                <a:gd name="connsiteY7" fmla="*/ 1408077 h 1408077"/>
                <a:gd name="connsiteX8" fmla="*/ 234774 w 6672221"/>
                <a:gd name="connsiteY8" fmla="*/ 1408077 h 1408077"/>
                <a:gd name="connsiteX9" fmla="*/ 90 w 6672221"/>
                <a:gd name="connsiteY9" fmla="*/ 1173393 h 1408077"/>
                <a:gd name="connsiteX10" fmla="*/ 114807 w 6672221"/>
                <a:gd name="connsiteY10" fmla="*/ 683139 h 1408077"/>
                <a:gd name="connsiteX11" fmla="*/ 90 w 6672221"/>
                <a:gd name="connsiteY11" fmla="*/ 234684 h 1408077"/>
                <a:gd name="connsiteX0" fmla="*/ 90 w 6672221"/>
                <a:gd name="connsiteY0" fmla="*/ 234684 h 1408106"/>
                <a:gd name="connsiteX1" fmla="*/ 316550 w 6672221"/>
                <a:gd name="connsiteY1" fmla="*/ 22302 h 1408106"/>
                <a:gd name="connsiteX2" fmla="*/ 3207412 w 6672221"/>
                <a:gd name="connsiteY2" fmla="*/ 95841 h 1408106"/>
                <a:gd name="connsiteX3" fmla="*/ 6437397 w 6672221"/>
                <a:gd name="connsiteY3" fmla="*/ 0 h 1408106"/>
                <a:gd name="connsiteX4" fmla="*/ 6672081 w 6672221"/>
                <a:gd name="connsiteY4" fmla="*/ 234684 h 1408106"/>
                <a:gd name="connsiteX5" fmla="*/ 6560212 w 6672221"/>
                <a:gd name="connsiteY5" fmla="*/ 675705 h 1408106"/>
                <a:gd name="connsiteX6" fmla="*/ 6672081 w 6672221"/>
                <a:gd name="connsiteY6" fmla="*/ 1173393 h 1408106"/>
                <a:gd name="connsiteX7" fmla="*/ 6437397 w 6672221"/>
                <a:gd name="connsiteY7" fmla="*/ 1408077 h 1408106"/>
                <a:gd name="connsiteX8" fmla="*/ 3854183 w 6672221"/>
                <a:gd name="connsiteY8" fmla="*/ 1374514 h 1408106"/>
                <a:gd name="connsiteX9" fmla="*/ 234774 w 6672221"/>
                <a:gd name="connsiteY9" fmla="*/ 1408077 h 1408106"/>
                <a:gd name="connsiteX10" fmla="*/ 90 w 6672221"/>
                <a:gd name="connsiteY10" fmla="*/ 1173393 h 1408106"/>
                <a:gd name="connsiteX11" fmla="*/ 114807 w 6672221"/>
                <a:gd name="connsiteY11" fmla="*/ 683139 h 1408106"/>
                <a:gd name="connsiteX12" fmla="*/ 90 w 6672221"/>
                <a:gd name="connsiteY12" fmla="*/ 234684 h 140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72221" h="1408106">
                  <a:moveTo>
                    <a:pt x="90" y="234684"/>
                  </a:moveTo>
                  <a:cubicBezTo>
                    <a:pt x="90" y="105072"/>
                    <a:pt x="186938" y="22302"/>
                    <a:pt x="316550" y="22302"/>
                  </a:cubicBezTo>
                  <a:cubicBezTo>
                    <a:pt x="1262824" y="19557"/>
                    <a:pt x="2261138" y="98586"/>
                    <a:pt x="3207412" y="95841"/>
                  </a:cubicBezTo>
                  <a:lnTo>
                    <a:pt x="6437397" y="0"/>
                  </a:lnTo>
                  <a:cubicBezTo>
                    <a:pt x="6567009" y="0"/>
                    <a:pt x="6672081" y="105072"/>
                    <a:pt x="6672081" y="234684"/>
                  </a:cubicBezTo>
                  <a:cubicBezTo>
                    <a:pt x="6676918" y="381691"/>
                    <a:pt x="6555375" y="528698"/>
                    <a:pt x="6560212" y="675705"/>
                  </a:cubicBezTo>
                  <a:lnTo>
                    <a:pt x="6672081" y="1173393"/>
                  </a:lnTo>
                  <a:cubicBezTo>
                    <a:pt x="6672081" y="1303005"/>
                    <a:pt x="6567009" y="1408077"/>
                    <a:pt x="6437397" y="1408077"/>
                  </a:cubicBezTo>
                  <a:cubicBezTo>
                    <a:pt x="5576326" y="1409280"/>
                    <a:pt x="4715254" y="1373311"/>
                    <a:pt x="3854183" y="1374514"/>
                  </a:cubicBezTo>
                  <a:lnTo>
                    <a:pt x="234774" y="1408077"/>
                  </a:lnTo>
                  <a:cubicBezTo>
                    <a:pt x="105162" y="1408077"/>
                    <a:pt x="90" y="1303005"/>
                    <a:pt x="90" y="1173393"/>
                  </a:cubicBezTo>
                  <a:cubicBezTo>
                    <a:pt x="-3798" y="990151"/>
                    <a:pt x="118695" y="866381"/>
                    <a:pt x="114807" y="683139"/>
                  </a:cubicBezTo>
                  <a:lnTo>
                    <a:pt x="90" y="23468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450" y="465634"/>
              <a:ext cx="10185400" cy="1937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121917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	</a:t>
              </a:r>
              <a:r>
                <a:rPr kumimoji="0" lang="vi-V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 hội</a:t>
              </a:r>
              <a:r>
                <a:rPr kumimoji="0" lang="vi-VN" alt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thi hát quan họ, thôn Thượng tham gia 9 tiết mục, thôn Hạ tham gia </a:t>
              </a:r>
              <a:r>
                <a:rPr kumimoji="0" lang="vi-VN" altLang="en-US" sz="36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ít hơn </a:t>
              </a:r>
              <a:r>
                <a:rPr kumimoji="0" lang="vi-VN" altLang="en-US" sz="3600" b="1" i="0" u="none" strike="noStrike" kern="0" cap="none" spc="0" normalizeH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thôn Thượng 3 tiết mục. Hỏi thôn Hạ tham gia bao nhiêu tiết mục?</a:t>
              </a:r>
              <a:endPara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328015" y="2740543"/>
            <a:ext cx="8998240" cy="3689927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65E977-534A-D4B5-FC87-323EC892FED7}"/>
              </a:ext>
            </a:extLst>
          </p:cNvPr>
          <p:cNvSpPr txBox="1"/>
          <p:nvPr/>
        </p:nvSpPr>
        <p:spPr>
          <a:xfrm>
            <a:off x="4656365" y="3036023"/>
            <a:ext cx="3591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6795C4-A02D-C13A-ADEF-FA04AED358A8}"/>
              </a:ext>
            </a:extLst>
          </p:cNvPr>
          <p:cNvSpPr txBox="1"/>
          <p:nvPr/>
        </p:nvSpPr>
        <p:spPr>
          <a:xfrm>
            <a:off x="1495750" y="3877363"/>
            <a:ext cx="883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4400" b="1" noProof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29FC0-A3BA-3962-19E8-1C3BF9A93C10}"/>
              </a:ext>
            </a:extLst>
          </p:cNvPr>
          <p:cNvSpPr txBox="1"/>
          <p:nvPr/>
        </p:nvSpPr>
        <p:spPr>
          <a:xfrm>
            <a:off x="1865745" y="4705795"/>
            <a:ext cx="81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(tiết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mục)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82F6B5-8915-6958-1B73-2299809E87F2}"/>
              </a:ext>
            </a:extLst>
          </p:cNvPr>
          <p:cNvSpPr txBox="1"/>
          <p:nvPr/>
        </p:nvSpPr>
        <p:spPr>
          <a:xfrm>
            <a:off x="2976014" y="5560042"/>
            <a:ext cx="81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mục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0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ững điều cần biết về mô hình dịch vụ cảng biể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5" y="0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67896" y="3582650"/>
            <a:ext cx="1918741" cy="3275351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ản ghi 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 flipV="1">
            <a:off x="9576764" y="6532056"/>
            <a:ext cx="616547" cy="6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ững điều cần biết về mô hình dịch vụ cảng biể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4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810D18F-E425-4E49-9909-E4DBDB90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6283" y="336006"/>
            <a:ext cx="9674761" cy="1049065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006CE97D-3BF0-47B9-9907-E2D26E18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84" y="524770"/>
            <a:ext cx="87011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</a:t>
            </a:r>
            <a:r>
              <a:rPr lang="en-US" altLang="en-US" b="1" kern="0" dirty="0">
                <a:solidFill>
                  <a:schemeClr val="bg2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r>
              <a:rPr kumimoji="0" lang="en-US" altLang="en-US" b="1" i="0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Giải</a:t>
            </a:r>
            <a:r>
              <a:rPr kumimoji="0" lang="vi-VN" altLang="en-US" b="1" i="0" u="none" strike="noStrike" kern="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bài toán theo tóm tắt sau:</a:t>
            </a: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1DD1B25D-7188-4F3F-AE20-CC92F570B3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7019" y="2050399"/>
            <a:ext cx="12016508" cy="4167636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048F4-1DA4-0E43-0473-508EA40ABC9E}"/>
              </a:ext>
            </a:extLst>
          </p:cNvPr>
          <p:cNvSpPr txBox="1"/>
          <p:nvPr/>
        </p:nvSpPr>
        <p:spPr>
          <a:xfrm>
            <a:off x="5364477" y="2050399"/>
            <a:ext cx="216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200" b="1" u="sng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200" b="1" u="sng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DC141-56B8-24E3-5007-D77FB4B19E3E}"/>
              </a:ext>
            </a:extLst>
          </p:cNvPr>
          <p:cNvSpPr txBox="1"/>
          <p:nvPr/>
        </p:nvSpPr>
        <p:spPr>
          <a:xfrm>
            <a:off x="939009" y="3160549"/>
            <a:ext cx="446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Tàu thứ nhất</a:t>
            </a:r>
            <a:endParaRPr lang="en-US" sz="32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7731034" y="3235093"/>
            <a:ext cx="3768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 thùng hàng</a:t>
            </a:r>
            <a:endParaRPr lang="en-US" sz="32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939009" y="3970386"/>
            <a:ext cx="7926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Tàu thứ hai nhiều hơn tàu thứ nhất</a:t>
            </a:r>
            <a:endParaRPr lang="en-US" sz="32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C99E7-2B9A-9138-8551-E6875212C482}"/>
              </a:ext>
            </a:extLst>
          </p:cNvPr>
          <p:cNvSpPr txBox="1"/>
          <p:nvPr/>
        </p:nvSpPr>
        <p:spPr>
          <a:xfrm>
            <a:off x="7689237" y="4726564"/>
            <a:ext cx="346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:..</a:t>
            </a:r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thùng hàng</a:t>
            </a:r>
            <a:r>
              <a:rPr lang="en-US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7640716" y="4005434"/>
            <a:ext cx="3325205" cy="43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 thùng hàng</a:t>
            </a:r>
            <a:endParaRPr lang="en-US" sz="32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939009" y="4805000"/>
            <a:ext cx="2846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Tàu thứ hai:</a:t>
            </a:r>
            <a:endParaRPr lang="en-US" sz="3200" b="1" dirty="0">
              <a:solidFill>
                <a:schemeClr val="bg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5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5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6">
            <a:hlinkClick r:id="" action="ppaction://media"/>
            <a:extLst>
              <a:ext uri="{FF2B5EF4-FFF2-40B4-BE49-F238E27FC236}">
                <a16:creationId xmlns:a16="http://schemas.microsoft.com/office/drawing/2014/main" id="{2B3C6F72-8AA1-45F7-4764-9CE67A7E0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8354" y="5973406"/>
            <a:ext cx="916419" cy="916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18BE9-A083-1576-7520-6561BB4A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7887" r="25640" b="12898"/>
          <a:stretch/>
        </p:blipFill>
        <p:spPr>
          <a:xfrm>
            <a:off x="157975" y="0"/>
            <a:ext cx="11876050" cy="6915613"/>
          </a:xfrm>
          <a:prstGeom prst="rect">
            <a:avLst/>
          </a:prstGeom>
        </p:spPr>
      </p:pic>
      <p:pic>
        <p:nvPicPr>
          <p:cNvPr id="3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8355" y="6441144"/>
            <a:ext cx="487363" cy="487363"/>
          </a:xfrm>
          <a:prstGeom prst="rect">
            <a:avLst/>
          </a:prstGeom>
        </p:spPr>
      </p:pic>
      <p:pic>
        <p:nvPicPr>
          <p:cNvPr id="5" name="Hình ảnh 5">
            <a:extLst>
              <a:ext uri="{FF2B5EF4-FFF2-40B4-BE49-F238E27FC236}">
                <a16:creationId xmlns:a16="http://schemas.microsoft.com/office/drawing/2014/main" id="{81D76DD3-4D97-6C18-C02F-5740DBEF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935" y="3293123"/>
            <a:ext cx="1816334" cy="3564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6CC75-033C-8DEB-EDA5-925F91D4A2ED}"/>
              </a:ext>
            </a:extLst>
          </p:cNvPr>
          <p:cNvSpPr txBox="1"/>
          <p:nvPr/>
        </p:nvSpPr>
        <p:spPr>
          <a:xfrm>
            <a:off x="407659" y="5260066"/>
            <a:ext cx="5075506" cy="11079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B92D6E-E0A4-9565-C2B6-24A1611453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8922" y="230275"/>
            <a:ext cx="11374156" cy="1658664"/>
          </a:xfrm>
          <a:custGeom>
            <a:avLst/>
            <a:gdLst>
              <a:gd name="connsiteX0" fmla="*/ 0 w 11374156"/>
              <a:gd name="connsiteY0" fmla="*/ 0 h 1658664"/>
              <a:gd name="connsiteX1" fmla="*/ 11374156 w 11374156"/>
              <a:gd name="connsiteY1" fmla="*/ 0 h 1658664"/>
              <a:gd name="connsiteX2" fmla="*/ 11374156 w 11374156"/>
              <a:gd name="connsiteY2" fmla="*/ 1658664 h 1658664"/>
              <a:gd name="connsiteX3" fmla="*/ 0 w 11374156"/>
              <a:gd name="connsiteY3" fmla="*/ 1658664 h 1658664"/>
              <a:gd name="connsiteX4" fmla="*/ 0 w 11374156"/>
              <a:gd name="connsiteY4" fmla="*/ 0 h 165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156" h="1658664" fill="none" extrusionOk="0">
                <a:moveTo>
                  <a:pt x="0" y="0"/>
                </a:moveTo>
                <a:cubicBezTo>
                  <a:pt x="2576767" y="83171"/>
                  <a:pt x="7166898" y="-123773"/>
                  <a:pt x="11374156" y="0"/>
                </a:cubicBezTo>
                <a:cubicBezTo>
                  <a:pt x="11467150" y="459471"/>
                  <a:pt x="11465678" y="909778"/>
                  <a:pt x="11374156" y="1658664"/>
                </a:cubicBezTo>
                <a:cubicBezTo>
                  <a:pt x="7112554" y="1561830"/>
                  <a:pt x="5093469" y="1790566"/>
                  <a:pt x="0" y="1658664"/>
                </a:cubicBezTo>
                <a:cubicBezTo>
                  <a:pt x="42886" y="1152459"/>
                  <a:pt x="-130080" y="741814"/>
                  <a:pt x="0" y="0"/>
                </a:cubicBezTo>
                <a:close/>
              </a:path>
              <a:path w="11374156" h="1658664" stroke="0" extrusionOk="0">
                <a:moveTo>
                  <a:pt x="0" y="0"/>
                </a:moveTo>
                <a:cubicBezTo>
                  <a:pt x="3611558" y="79381"/>
                  <a:pt x="5845231" y="-156250"/>
                  <a:pt x="11374156" y="0"/>
                </a:cubicBezTo>
                <a:cubicBezTo>
                  <a:pt x="11388878" y="452034"/>
                  <a:pt x="11403749" y="1122001"/>
                  <a:pt x="11374156" y="1658664"/>
                </a:cubicBezTo>
                <a:cubicBezTo>
                  <a:pt x="9302217" y="1784768"/>
                  <a:pt x="4575645" y="1563041"/>
                  <a:pt x="0" y="1658664"/>
                </a:cubicBezTo>
                <a:cubicBezTo>
                  <a:pt x="37207" y="1141339"/>
                  <a:pt x="87356" y="366652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000257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ngày hội cồng chiêng, đội Một có 11 người tham gia, đội Hai có số người tham gia ít hơn đội Một là 4 người. Hỏi đội Hai có bao nhiêu người tham gia ngày hội?</a:t>
            </a:r>
            <a:endParaRPr lang="en-US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28830" y="2073623"/>
            <a:ext cx="8506691" cy="4241452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D048F4-1DA4-0E43-0473-508EA40ABC9E}"/>
              </a:ext>
            </a:extLst>
          </p:cNvPr>
          <p:cNvSpPr txBox="1"/>
          <p:nvPr/>
        </p:nvSpPr>
        <p:spPr>
          <a:xfrm>
            <a:off x="5324894" y="2366296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u="sng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DC141-56B8-24E3-5007-D77FB4B19E3E}"/>
              </a:ext>
            </a:extLst>
          </p:cNvPr>
          <p:cNvSpPr txBox="1"/>
          <p:nvPr/>
        </p:nvSpPr>
        <p:spPr>
          <a:xfrm>
            <a:off x="2645293" y="3234440"/>
            <a:ext cx="446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Đội Một</a:t>
            </a:r>
            <a:endParaRPr lang="en-US" sz="3600" dirty="0">
              <a:solidFill>
                <a:schemeClr val="bg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6960184" y="3388680"/>
            <a:ext cx="376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vi-VN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11 người</a:t>
            </a:r>
            <a:endParaRPr lang="en-US" sz="3600" dirty="0">
              <a:solidFill>
                <a:schemeClr val="bg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2645293" y="4044277"/>
            <a:ext cx="504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Đội Hai ít hơn đội Một</a:t>
            </a:r>
            <a:endParaRPr lang="en-US" sz="3600" dirty="0">
              <a:solidFill>
                <a:schemeClr val="bg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3C99E7-2B9A-9138-8551-E6875212C482}"/>
              </a:ext>
            </a:extLst>
          </p:cNvPr>
          <p:cNvSpPr txBox="1"/>
          <p:nvPr/>
        </p:nvSpPr>
        <p:spPr>
          <a:xfrm>
            <a:off x="7018401" y="4734181"/>
            <a:ext cx="3463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:..</a:t>
            </a:r>
            <a:r>
              <a:rPr lang="vi-VN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. người</a:t>
            </a:r>
            <a:r>
              <a:rPr lang="en-US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6960184" y="4076519"/>
            <a:ext cx="332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vi-VN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4 người</a:t>
            </a:r>
            <a:endParaRPr lang="en-US" sz="3600" dirty="0">
              <a:solidFill>
                <a:schemeClr val="bg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2645293" y="4878891"/>
            <a:ext cx="284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Đội Hai</a:t>
            </a:r>
            <a:endParaRPr lang="en-US" sz="3600" dirty="0">
              <a:solidFill>
                <a:schemeClr val="bg2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B92D6E-E0A4-9565-C2B6-24A1611453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8922" y="230275"/>
            <a:ext cx="11374156" cy="1658664"/>
          </a:xfrm>
          <a:custGeom>
            <a:avLst/>
            <a:gdLst>
              <a:gd name="connsiteX0" fmla="*/ 0 w 11374156"/>
              <a:gd name="connsiteY0" fmla="*/ 0 h 1658664"/>
              <a:gd name="connsiteX1" fmla="*/ 11374156 w 11374156"/>
              <a:gd name="connsiteY1" fmla="*/ 0 h 1658664"/>
              <a:gd name="connsiteX2" fmla="*/ 11374156 w 11374156"/>
              <a:gd name="connsiteY2" fmla="*/ 1658664 h 1658664"/>
              <a:gd name="connsiteX3" fmla="*/ 0 w 11374156"/>
              <a:gd name="connsiteY3" fmla="*/ 1658664 h 1658664"/>
              <a:gd name="connsiteX4" fmla="*/ 0 w 11374156"/>
              <a:gd name="connsiteY4" fmla="*/ 0 h 165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156" h="1658664" fill="none" extrusionOk="0">
                <a:moveTo>
                  <a:pt x="0" y="0"/>
                </a:moveTo>
                <a:cubicBezTo>
                  <a:pt x="2576767" y="83171"/>
                  <a:pt x="7166898" y="-123773"/>
                  <a:pt x="11374156" y="0"/>
                </a:cubicBezTo>
                <a:cubicBezTo>
                  <a:pt x="11467150" y="459471"/>
                  <a:pt x="11465678" y="909778"/>
                  <a:pt x="11374156" y="1658664"/>
                </a:cubicBezTo>
                <a:cubicBezTo>
                  <a:pt x="7112554" y="1561830"/>
                  <a:pt x="5093469" y="1790566"/>
                  <a:pt x="0" y="1658664"/>
                </a:cubicBezTo>
                <a:cubicBezTo>
                  <a:pt x="42886" y="1152459"/>
                  <a:pt x="-130080" y="741814"/>
                  <a:pt x="0" y="0"/>
                </a:cubicBezTo>
                <a:close/>
              </a:path>
              <a:path w="11374156" h="1658664" stroke="0" extrusionOk="0">
                <a:moveTo>
                  <a:pt x="0" y="0"/>
                </a:moveTo>
                <a:cubicBezTo>
                  <a:pt x="3611558" y="79381"/>
                  <a:pt x="5845231" y="-156250"/>
                  <a:pt x="11374156" y="0"/>
                </a:cubicBezTo>
                <a:cubicBezTo>
                  <a:pt x="11388878" y="452034"/>
                  <a:pt x="11403749" y="1122001"/>
                  <a:pt x="11374156" y="1658664"/>
                </a:cubicBezTo>
                <a:cubicBezTo>
                  <a:pt x="9302217" y="1784768"/>
                  <a:pt x="4575645" y="1563041"/>
                  <a:pt x="0" y="1658664"/>
                </a:cubicBezTo>
                <a:cubicBezTo>
                  <a:pt x="37207" y="1141339"/>
                  <a:pt x="87356" y="366652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9000257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ngày hội cồng chiêng, đội Một có 11 người tham gia, đội Hai có số người tham gia ít hơn đội Một là 4 người. Hỏi đội Hai có bao nhiêu người tham gia ngày hội?</a:t>
            </a:r>
            <a:endParaRPr lang="en-US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6">
            <a:hlinkClick r:id="" action="ppaction://media"/>
            <a:extLst>
              <a:ext uri="{FF2B5EF4-FFF2-40B4-BE49-F238E27FC236}">
                <a16:creationId xmlns:a16="http://schemas.microsoft.com/office/drawing/2014/main" id="{2B3C6F72-8AA1-45F7-4764-9CE67A7E0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8354" y="5973406"/>
            <a:ext cx="916419" cy="916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18BE9-A083-1576-7520-6561BB4A9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7887" r="25640" b="12898"/>
          <a:stretch/>
        </p:blipFill>
        <p:spPr>
          <a:xfrm>
            <a:off x="157975" y="0"/>
            <a:ext cx="11876050" cy="6915613"/>
          </a:xfrm>
          <a:prstGeom prst="rect">
            <a:avLst/>
          </a:prstGeom>
        </p:spPr>
      </p:pic>
      <p:pic>
        <p:nvPicPr>
          <p:cNvPr id="6" name="Vũ điệu Cồng Chiêng Tây Nguyên -CÓ HÌN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249" y="4955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120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86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11280" r="44649" b="35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3">
            <a:extLst>
              <a:ext uri="{FF2B5EF4-FFF2-40B4-BE49-F238E27FC236}">
                <a16:creationId xmlns:a16="http://schemas.microsoft.com/office/drawing/2014/main" id="{70C76852-C83A-498F-AF33-331B1EB31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321" y="2634239"/>
            <a:ext cx="54376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dirty="0" smtClean="0">
                <a:solidFill>
                  <a:srgbClr val="CF2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UVF Typewriterhand" panose="02000603000000000000" pitchFamily="2" charset="0"/>
                <a:cs typeface="Arial"/>
                <a:sym typeface="Arial"/>
              </a:rPr>
              <a:t>VẬN DỤNG </a:t>
            </a: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srgbClr val="CF2B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UVF Typewriterhand" panose="02000603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63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032" y="216568"/>
            <a:ext cx="11728704" cy="66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2BA1BE-AC76-4066-B9BD-5E29E4653503}"/>
              </a:ext>
            </a:extLst>
          </p:cNvPr>
          <p:cNvSpPr/>
          <p:nvPr/>
        </p:nvSpPr>
        <p:spPr>
          <a:xfrm>
            <a:off x="1167320" y="836577"/>
            <a:ext cx="101493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Trân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trọng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cảm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thầy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cô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giáo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các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em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học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sinh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Rockwell" panose="0204060305050602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2893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1DA55A7-3732-F04D-5CA1-A3A8C50C5F65}"/>
              </a:ext>
            </a:extLst>
          </p:cNvPr>
          <p:cNvSpPr txBox="1"/>
          <p:nvPr/>
        </p:nvSpPr>
        <p:spPr>
          <a:xfrm>
            <a:off x="4168767" y="2910389"/>
            <a:ext cx="64858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dirty="0">
                <a:latin typeface="#9Slide07 IcielStormtrooper" panose="020B0500000000000000" pitchFamily="34" charset="77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0029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73" y="2131320"/>
            <a:ext cx="7370703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24308206-2714-7E21-6685-064F0DA3520E}"/>
              </a:ext>
            </a:extLst>
          </p:cNvPr>
          <p:cNvSpPr/>
          <p:nvPr/>
        </p:nvSpPr>
        <p:spPr>
          <a:xfrm>
            <a:off x="0" y="185104"/>
            <a:ext cx="12192000" cy="6672896"/>
          </a:xfrm>
          <a:prstGeom prst="roundRect">
            <a:avLst/>
          </a:prstGeom>
          <a:solidFill>
            <a:schemeClr val="tx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D75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53">
            <a:extLst>
              <a:ext uri="{FF2B5EF4-FFF2-40B4-BE49-F238E27FC236}">
                <a16:creationId xmlns:a16="http://schemas.microsoft.com/office/drawing/2014/main" id="{0B4D8A0A-CE99-4465-BDEA-66E0426DA542}"/>
              </a:ext>
            </a:extLst>
          </p:cNvPr>
          <p:cNvSpPr/>
          <p:nvPr/>
        </p:nvSpPr>
        <p:spPr>
          <a:xfrm>
            <a:off x="728642" y="1279285"/>
            <a:ext cx="102601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elvetica Neue"/>
              </a:rPr>
              <a:t>TRÒ CH</a:t>
            </a:r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elvetica Neue"/>
              </a:rPr>
              <a:t>Ơ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elvetica Neue"/>
              </a:rPr>
              <a:t>I </a:t>
            </a:r>
          </a:p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NHANH – AI ĐÚNG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EF52264-D9AA-6AF5-BE47-3DD510500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09" y="3277362"/>
            <a:ext cx="1794259" cy="3521552"/>
          </a:xfrm>
          <a:prstGeom prst="rect">
            <a:avLst/>
          </a:prstGeom>
        </p:spPr>
      </p:pic>
      <p:pic>
        <p:nvPicPr>
          <p:cNvPr id="2" name="Bản ghi Mớ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3253" y="59154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7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459901" y="1199612"/>
            <a:ext cx="9060729" cy="18025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88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8800" dirty="0">
                <a:solidFill>
                  <a:schemeClr val="bg2"/>
                </a:solidFill>
                <a:latin typeface="+mj-lt"/>
                <a:cs typeface="Times New Roman" pitchFamily="18" charset="0"/>
              </a:rPr>
              <a:t>9</a:t>
            </a:r>
            <a:r>
              <a:rPr lang="en-US" sz="8800" dirty="0">
                <a:solidFill>
                  <a:schemeClr val="bg2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88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+</a:t>
            </a:r>
            <a:r>
              <a:rPr lang="en-US" sz="8800" dirty="0">
                <a:solidFill>
                  <a:schemeClr val="bg2"/>
                </a:solidFill>
                <a:latin typeface="+mj-lt"/>
                <a:cs typeface="Times New Roman" pitchFamily="18" charset="0"/>
              </a:rPr>
              <a:t> 5 = </a:t>
            </a:r>
            <a:r>
              <a:rPr lang="vi-VN" sz="8800" dirty="0">
                <a:solidFill>
                  <a:schemeClr val="bg2"/>
                </a:solidFill>
                <a:latin typeface="+mj-lt"/>
              </a:rPr>
              <a:t>?</a:t>
            </a:r>
            <a:r>
              <a:rPr lang="vi-VN" sz="8800" b="1" dirty="0">
                <a:solidFill>
                  <a:schemeClr val="bg2"/>
                </a:solidFill>
                <a:latin typeface="+mj-lt"/>
                <a:cs typeface="Times New Roman" pitchFamily="18" charset="0"/>
              </a:rPr>
              <a:t> 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6540" y="370586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12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6135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6600" noProof="0" dirty="0">
                <a:solidFill>
                  <a:schemeClr val="bg2"/>
                </a:solidFill>
                <a:latin typeface="+mj-lt"/>
              </a:rPr>
              <a:t>11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76540" y="50632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13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01735" y="493184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14</a:t>
            </a:r>
          </a:p>
        </p:txBody>
      </p:sp>
      <p:sp>
        <p:nvSpPr>
          <p:cNvPr id="2" name="Oval 18">
            <a:extLst>
              <a:ext uri="{FF2B5EF4-FFF2-40B4-BE49-F238E27FC236}">
                <a16:creationId xmlns:a16="http://schemas.microsoft.com/office/drawing/2014/main" id="{A3FBE8B2-5F32-515C-F33D-3E045B986A9A}"/>
              </a:ext>
            </a:extLst>
          </p:cNvPr>
          <p:cNvSpPr/>
          <p:nvPr/>
        </p:nvSpPr>
        <p:spPr>
          <a:xfrm>
            <a:off x="5990266" y="4826000"/>
            <a:ext cx="1178081" cy="10080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026C37E6-1764-B93D-2E5E-F3632EE77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66787" y="5330020"/>
            <a:ext cx="1083733" cy="108373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81D76DD3-4D97-6C18-C02F-5740DBEF83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617" y="3149403"/>
            <a:ext cx="1816334" cy="3564877"/>
          </a:xfrm>
          <a:prstGeom prst="rect">
            <a:avLst/>
          </a:prstGeom>
        </p:spPr>
      </p:pic>
      <p:pic>
        <p:nvPicPr>
          <p:cNvPr id="5" name="5961308234388">
            <a:hlinkClick r:id="" action="ppaction://media"/>
            <a:extLst>
              <a:ext uri="{FF2B5EF4-FFF2-40B4-BE49-F238E27FC236}">
                <a16:creationId xmlns:a16="http://schemas.microsoft.com/office/drawing/2014/main" id="{FAED0D46-A995-11D4-E8F6-6D7E91ABA2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66222" y="0"/>
            <a:ext cx="1948313" cy="1095926"/>
          </a:xfrm>
          <a:prstGeom prst="rect">
            <a:avLst/>
          </a:prstGeom>
        </p:spPr>
      </p:pic>
      <p:pic>
        <p:nvPicPr>
          <p:cNvPr id="7" name="Bản ghi CH1 tro chơ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05757" y="63727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10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976587" y="1131687"/>
            <a:ext cx="7638095" cy="211148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b="1" dirty="0">
                <a:solidFill>
                  <a:schemeClr val="bg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 -  8 = </a:t>
            </a:r>
            <a:r>
              <a:rPr lang="vi-VN" sz="6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7660" y="38690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600" noProof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95453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7660" y="493688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8787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8">
            <a:extLst>
              <a:ext uri="{FF2B5EF4-FFF2-40B4-BE49-F238E27FC236}">
                <a16:creationId xmlns:a16="http://schemas.microsoft.com/office/drawing/2014/main" id="{DD353177-19E0-191B-FC80-2B3DDE1B32F8}"/>
              </a:ext>
            </a:extLst>
          </p:cNvPr>
          <p:cNvSpPr/>
          <p:nvPr/>
        </p:nvSpPr>
        <p:spPr>
          <a:xfrm>
            <a:off x="798506" y="3782485"/>
            <a:ext cx="1178081" cy="10080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E8653614-10E9-E75A-6B5D-85CEF4467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05239" y="5649594"/>
            <a:ext cx="1083733" cy="108373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7F59B58-639E-6A9B-D8E5-B889AB0234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23" y="3149403"/>
            <a:ext cx="1816334" cy="3564877"/>
          </a:xfrm>
          <a:prstGeom prst="rect">
            <a:avLst/>
          </a:prstGeom>
        </p:spPr>
      </p:pic>
      <p:pic>
        <p:nvPicPr>
          <p:cNvPr id="6" name="5961308234388">
            <a:hlinkClick r:id="" action="ppaction://media"/>
            <a:extLst>
              <a:ext uri="{FF2B5EF4-FFF2-40B4-BE49-F238E27FC236}">
                <a16:creationId xmlns:a16="http://schemas.microsoft.com/office/drawing/2014/main" id="{E61B5753-270C-19DF-3D06-5525E39E440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2353" y="532478"/>
            <a:ext cx="2130521" cy="1198418"/>
          </a:xfrm>
          <a:prstGeom prst="rect">
            <a:avLst/>
          </a:prstGeom>
        </p:spPr>
      </p:pic>
      <p:pic>
        <p:nvPicPr>
          <p:cNvPr id="7" name="Bản ghi CH2 tro chơ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76523" y="60975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37068" y="336988"/>
            <a:ext cx="11954932" cy="22095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	Mai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Mai 2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4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8055" y="33731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5999" y="3327501"/>
            <a:ext cx="548640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9920" y="5053534"/>
            <a:ext cx="526288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5046716"/>
            <a:ext cx="50800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8">
            <a:extLst>
              <a:ext uri="{FF2B5EF4-FFF2-40B4-BE49-F238E27FC236}">
                <a16:creationId xmlns:a16="http://schemas.microsoft.com/office/drawing/2014/main" id="{03330C12-8C79-63EB-F019-BEACAAED6573}"/>
              </a:ext>
            </a:extLst>
          </p:cNvPr>
          <p:cNvSpPr/>
          <p:nvPr/>
        </p:nvSpPr>
        <p:spPr>
          <a:xfrm>
            <a:off x="456453" y="5008480"/>
            <a:ext cx="1090126" cy="10080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B9F0A058-18F2-E987-6EA8-506CCA14A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218790" y="2887133"/>
            <a:ext cx="1083733" cy="1083733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003B717D-10B2-61E8-38D7-4E7DE14148DC}"/>
              </a:ext>
            </a:extLst>
          </p:cNvPr>
          <p:cNvCxnSpPr/>
          <p:nvPr/>
        </p:nvCxnSpPr>
        <p:spPr>
          <a:xfrm>
            <a:off x="629920" y="1700712"/>
            <a:ext cx="2413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4F60E78-5340-5394-8E83-0E8A72DB93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34" y="3944753"/>
            <a:ext cx="1468866" cy="2882909"/>
          </a:xfrm>
          <a:prstGeom prst="rect">
            <a:avLst/>
          </a:prstGeom>
        </p:spPr>
      </p:pic>
      <p:pic>
        <p:nvPicPr>
          <p:cNvPr id="8" name="Bản ghi Mới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1110" y="6340299"/>
            <a:ext cx="487363" cy="487363"/>
          </a:xfrm>
          <a:prstGeom prst="rect">
            <a:avLst/>
          </a:prstGeom>
        </p:spPr>
      </p:pic>
      <p:pic>
        <p:nvPicPr>
          <p:cNvPr id="14" name="5961308234388">
            <a:hlinkClick r:id="" action="ppaction://media"/>
            <a:extLst>
              <a:ext uri="{FF2B5EF4-FFF2-40B4-BE49-F238E27FC236}">
                <a16:creationId xmlns:a16="http://schemas.microsoft.com/office/drawing/2014/main" id="{E61B5753-270C-19DF-3D06-5525E39E440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0442" y="1916689"/>
            <a:ext cx="2130521" cy="11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ED6EE-D89D-EA70-4C46-02E6C88CF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8E3ABB99-149A-12BE-5CDF-88FB7D1D3626}"/>
              </a:ext>
            </a:extLst>
          </p:cNvPr>
          <p:cNvSpPr/>
          <p:nvPr/>
        </p:nvSpPr>
        <p:spPr>
          <a:xfrm>
            <a:off x="237068" y="336988"/>
            <a:ext cx="11954932" cy="22095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	Mai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Mai 2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4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387F01B-2009-E2DF-0C1C-92F7BFC77E48}"/>
              </a:ext>
            </a:extLst>
          </p:cNvPr>
          <p:cNvCxnSpPr/>
          <p:nvPr/>
        </p:nvCxnSpPr>
        <p:spPr>
          <a:xfrm>
            <a:off x="629920" y="1700712"/>
            <a:ext cx="2413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72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ED6EE-D89D-EA70-4C46-02E6C88CF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8E3ABB99-149A-12BE-5CDF-88FB7D1D3626}"/>
              </a:ext>
            </a:extLst>
          </p:cNvPr>
          <p:cNvSpPr/>
          <p:nvPr/>
        </p:nvSpPr>
        <p:spPr>
          <a:xfrm>
            <a:off x="237068" y="336988"/>
            <a:ext cx="11954932" cy="22095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	Mai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Mai 2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defRPr/>
            </a:pP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4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D387F01B-2009-E2DF-0C1C-92F7BFC77E48}"/>
              </a:ext>
            </a:extLst>
          </p:cNvPr>
          <p:cNvCxnSpPr>
            <a:cxnSpLocks/>
          </p:cNvCxnSpPr>
          <p:nvPr/>
        </p:nvCxnSpPr>
        <p:spPr>
          <a:xfrm>
            <a:off x="434898" y="1700712"/>
            <a:ext cx="150541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72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14">
            <a:extLst>
              <a:ext uri="{FF2B5EF4-FFF2-40B4-BE49-F238E27FC236}">
                <a16:creationId xmlns:a16="http://schemas.microsoft.com/office/drawing/2014/main" id="{22A141F7-7D2C-4A28-C519-56C68ED09B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21" y="3427691"/>
            <a:ext cx="1623612" cy="3186627"/>
          </a:xfrm>
          <a:prstGeom prst="rect">
            <a:avLst/>
          </a:prstGeom>
        </p:spPr>
      </p:pic>
      <p:pic>
        <p:nvPicPr>
          <p:cNvPr id="5" name="Bản ghi Mới 5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76502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1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470</Words>
  <Application>Microsoft Office PowerPoint</Application>
  <PresentationFormat>Widescreen</PresentationFormat>
  <Paragraphs>83</Paragraphs>
  <Slides>24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UTM Rockwell</vt:lpstr>
      <vt:lpstr>宋体</vt:lpstr>
      <vt:lpstr>#9Slide07 IcielStormtrooper</vt:lpstr>
      <vt:lpstr>Cambria</vt:lpstr>
      <vt:lpstr>Calibri</vt:lpstr>
      <vt:lpstr>UVF Typewriterhand</vt:lpstr>
      <vt:lpstr>Helvetica Neue</vt:lpstr>
      <vt:lpstr>#9Slide03 Arima Madurai</vt:lpstr>
      <vt:lpstr>UTM Avo</vt:lpstr>
      <vt:lpstr>Arial</vt:lpstr>
      <vt:lpstr>Times New Roman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Trong ngày hội cồng chiêng, đội Một có 11 người tham gia, đội Hai có số người tham gia ít hơn đội Một là 4 người. Hỏi đội Hai có bao nhiêu người tham gia ngày hội?</vt:lpstr>
      <vt:lpstr>2.Trong ngày hội cồng chiêng, đội Một có 11 người tham gia, đội Hai có số người tham gia ít hơn đội Một là 4 người. Hỏi đội Hai có bao nhiêu người tham gia ngày hội?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12XM</Manager>
  <Company>12XM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12XM</dc:subject>
  <dc:creator>MANG NON</dc:creator>
  <cp:keywords>MANG NON</cp:keywords>
  <dc:description>12XM</dc:description>
  <cp:lastModifiedBy>DELL</cp:lastModifiedBy>
  <cp:revision>76</cp:revision>
  <dcterms:created xsi:type="dcterms:W3CDTF">2022-09-03T12:42:17Z</dcterms:created>
  <dcterms:modified xsi:type="dcterms:W3CDTF">2024-10-25T02:45:00Z</dcterms:modified>
  <cp:category>12XM</cp:category>
  <cp:version>12XM</cp:version>
</cp:coreProperties>
</file>