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</p:sldIdLst>
  <p:sldSz cx="18288000" cy="10287000"/>
  <p:notesSz cx="6858000" cy="9144000"/>
  <p:embeddedFontLst>
    <p:embeddedFont>
      <p:font typeface="Cambria Math" panose="02040503050406030204" pitchFamily="18" charset="0"/>
      <p:regular r:id="rId14"/>
    </p:embeddedFont>
    <p:embeddedFont>
      <p:font typeface="#9Slide07 HoneyCream" panose="020B0604020202020204" charset="0"/>
      <p:regular r:id="rId15"/>
    </p:embeddedFont>
    <p:embeddedFont>
      <p:font typeface="#9Slide07 Koni" panose="020B0604020202020204" charset="0"/>
      <p:bold r:id="rId16"/>
    </p:embeddedFont>
    <p:embeddedFont>
      <p:font typeface="Quicksand" panose="020B0604020202020204" charset="0"/>
      <p:regular r:id="rId17"/>
    </p:embeddedFont>
    <p:embeddedFont>
      <p:font typeface="Quicksand Bold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71"/>
    <a:srgbClr val="B7C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123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9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14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18" Type="http://schemas.openxmlformats.org/officeDocument/2006/relationships/image" Target="../media/image17.svg"/><Relationship Id="rId26" Type="http://schemas.openxmlformats.org/officeDocument/2006/relationships/image" Target="../media/image19.png"/><Relationship Id="rId3" Type="http://schemas.openxmlformats.org/officeDocument/2006/relationships/image" Target="../media/image2.svg"/><Relationship Id="rId21" Type="http://schemas.openxmlformats.org/officeDocument/2006/relationships/image" Target="../media/image19.sv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5.sv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24" Type="http://schemas.openxmlformats.org/officeDocument/2006/relationships/image" Target="../media/image17.png"/><Relationship Id="rId5" Type="http://schemas.openxmlformats.org/officeDocument/2006/relationships/image" Target="../media/image4.svg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10" Type="http://schemas.openxmlformats.org/officeDocument/2006/relationships/image" Target="../media/image9.svg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5.png"/><Relationship Id="rId27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42.svg"/><Relationship Id="rId2" Type="http://schemas.openxmlformats.org/officeDocument/2006/relationships/image" Target="../media/image26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2.svg"/><Relationship Id="rId15" Type="http://schemas.openxmlformats.org/officeDocument/2006/relationships/image" Target="../media/image39.svg"/><Relationship Id="rId4" Type="http://schemas.openxmlformats.org/officeDocument/2006/relationships/image" Target="../media/image27.png"/><Relationship Id="rId9" Type="http://schemas.openxmlformats.org/officeDocument/2006/relationships/image" Target="../media/image42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42.svg"/><Relationship Id="rId2" Type="http://schemas.openxmlformats.org/officeDocument/2006/relationships/image" Target="../media/image2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2.svg"/><Relationship Id="rId15" Type="http://schemas.openxmlformats.org/officeDocument/2006/relationships/image" Target="../media/image39.svg"/><Relationship Id="rId4" Type="http://schemas.openxmlformats.org/officeDocument/2006/relationships/image" Target="../media/image27.png"/><Relationship Id="rId9" Type="http://schemas.openxmlformats.org/officeDocument/2006/relationships/image" Target="../media/image42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svg"/><Relationship Id="rId7" Type="http://schemas.openxmlformats.org/officeDocument/2006/relationships/image" Target="../media/image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4.svg"/><Relationship Id="rId10" Type="http://schemas.openxmlformats.org/officeDocument/2006/relationships/image" Target="../media/image45.png"/><Relationship Id="rId4" Type="http://schemas.openxmlformats.org/officeDocument/2006/relationships/image" Target="../media/image28.png"/><Relationship Id="rId9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32.svg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32.sv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9.svg"/><Relationship Id="rId5" Type="http://schemas.openxmlformats.org/officeDocument/2006/relationships/image" Target="../media/image32.sv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9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32.svg"/><Relationship Id="rId10" Type="http://schemas.openxmlformats.org/officeDocument/2006/relationships/image" Target="../media/image36.png"/><Relationship Id="rId4" Type="http://schemas.openxmlformats.org/officeDocument/2006/relationships/image" Target="../media/image27.png"/><Relationship Id="rId9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1.png"/><Relationship Id="rId5" Type="http://schemas.openxmlformats.org/officeDocument/2006/relationships/image" Target="../media/image32.sv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42.svg"/><Relationship Id="rId2" Type="http://schemas.openxmlformats.org/officeDocument/2006/relationships/image" Target="../media/image26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2.svg"/><Relationship Id="rId15" Type="http://schemas.openxmlformats.org/officeDocument/2006/relationships/image" Target="../media/image39.svg"/><Relationship Id="rId4" Type="http://schemas.openxmlformats.org/officeDocument/2006/relationships/image" Target="../media/image27.png"/><Relationship Id="rId9" Type="http://schemas.openxmlformats.org/officeDocument/2006/relationships/image" Target="../media/image42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2.svg"/><Relationship Id="rId10" Type="http://schemas.openxmlformats.org/officeDocument/2006/relationships/image" Target="../media/image25.png"/><Relationship Id="rId4" Type="http://schemas.openxmlformats.org/officeDocument/2006/relationships/image" Target="../media/image27.png"/><Relationship Id="rId9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3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6533" y="508162"/>
            <a:ext cx="17194934" cy="9270675"/>
            <a:chOff x="0" y="0"/>
            <a:chExt cx="4528707" cy="24416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8707" cy="2441659"/>
            </a:xfrm>
            <a:custGeom>
              <a:avLst/>
              <a:gdLst/>
              <a:ahLst/>
              <a:cxnLst/>
              <a:rect l="l" t="t" r="r" b="b"/>
              <a:pathLst>
                <a:path w="4528707" h="2441659">
                  <a:moveTo>
                    <a:pt x="0" y="0"/>
                  </a:moveTo>
                  <a:lnTo>
                    <a:pt x="4528707" y="0"/>
                  </a:lnTo>
                  <a:lnTo>
                    <a:pt x="4528707" y="2441659"/>
                  </a:lnTo>
                  <a:lnTo>
                    <a:pt x="0" y="244165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28707" cy="247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42605" y="1028700"/>
            <a:ext cx="2820498" cy="2739408"/>
          </a:xfrm>
          <a:custGeom>
            <a:avLst/>
            <a:gdLst/>
            <a:ahLst/>
            <a:cxnLst/>
            <a:rect l="l" t="t" r="r" b="b"/>
            <a:pathLst>
              <a:path w="2820498" h="2739408">
                <a:moveTo>
                  <a:pt x="0" y="0"/>
                </a:moveTo>
                <a:lnTo>
                  <a:pt x="2820498" y="0"/>
                </a:lnTo>
                <a:lnTo>
                  <a:pt x="2820498" y="2739408"/>
                </a:lnTo>
                <a:lnTo>
                  <a:pt x="0" y="27394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00007" y="958832"/>
            <a:ext cx="1924338" cy="2375725"/>
          </a:xfrm>
          <a:custGeom>
            <a:avLst/>
            <a:gdLst/>
            <a:ahLst/>
            <a:cxnLst/>
            <a:rect l="l" t="t" r="r" b="b"/>
            <a:pathLst>
              <a:path w="1924338" h="2375725">
                <a:moveTo>
                  <a:pt x="0" y="0"/>
                </a:moveTo>
                <a:lnTo>
                  <a:pt x="1924338" y="0"/>
                </a:lnTo>
                <a:lnTo>
                  <a:pt x="1924338" y="2375725"/>
                </a:lnTo>
                <a:lnTo>
                  <a:pt x="0" y="237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66675" y="6491565"/>
            <a:ext cx="2969308" cy="2186153"/>
          </a:xfrm>
          <a:custGeom>
            <a:avLst/>
            <a:gdLst/>
            <a:ahLst/>
            <a:cxnLst/>
            <a:rect l="l" t="t" r="r" b="b"/>
            <a:pathLst>
              <a:path w="2969308" h="2186153">
                <a:moveTo>
                  <a:pt x="2969308" y="0"/>
                </a:moveTo>
                <a:lnTo>
                  <a:pt x="0" y="0"/>
                </a:lnTo>
                <a:lnTo>
                  <a:pt x="0" y="2186153"/>
                </a:lnTo>
                <a:lnTo>
                  <a:pt x="2969308" y="2186153"/>
                </a:lnTo>
                <a:lnTo>
                  <a:pt x="296930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9983016" flipV="1">
            <a:off x="2467286" y="4477545"/>
            <a:ext cx="1633548" cy="2016726"/>
          </a:xfrm>
          <a:custGeom>
            <a:avLst/>
            <a:gdLst/>
            <a:ahLst/>
            <a:cxnLst/>
            <a:rect l="l" t="t" r="r" b="b"/>
            <a:pathLst>
              <a:path w="1633548" h="2016726">
                <a:moveTo>
                  <a:pt x="0" y="2016726"/>
                </a:moveTo>
                <a:lnTo>
                  <a:pt x="1633548" y="2016726"/>
                </a:lnTo>
                <a:lnTo>
                  <a:pt x="1633548" y="0"/>
                </a:lnTo>
                <a:lnTo>
                  <a:pt x="0" y="0"/>
                </a:lnTo>
                <a:lnTo>
                  <a:pt x="0" y="20167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224588">
            <a:off x="14290880" y="4474325"/>
            <a:ext cx="1447520" cy="2693061"/>
          </a:xfrm>
          <a:custGeom>
            <a:avLst/>
            <a:gdLst/>
            <a:ahLst/>
            <a:cxnLst/>
            <a:rect l="l" t="t" r="r" b="b"/>
            <a:pathLst>
              <a:path w="1447520" h="2693061">
                <a:moveTo>
                  <a:pt x="0" y="0"/>
                </a:moveTo>
                <a:lnTo>
                  <a:pt x="1447521" y="0"/>
                </a:lnTo>
                <a:lnTo>
                  <a:pt x="1447521" y="2693062"/>
                </a:lnTo>
                <a:lnTo>
                  <a:pt x="0" y="26930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121838" y="6491565"/>
            <a:ext cx="2969308" cy="2186153"/>
          </a:xfrm>
          <a:custGeom>
            <a:avLst/>
            <a:gdLst/>
            <a:ahLst/>
            <a:cxnLst/>
            <a:rect l="l" t="t" r="r" b="b"/>
            <a:pathLst>
              <a:path w="2969308" h="2186153">
                <a:moveTo>
                  <a:pt x="0" y="0"/>
                </a:moveTo>
                <a:lnTo>
                  <a:pt x="2969308" y="0"/>
                </a:lnTo>
                <a:lnTo>
                  <a:pt x="2969308" y="2186153"/>
                </a:lnTo>
                <a:lnTo>
                  <a:pt x="0" y="21861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483156">
            <a:off x="16032881" y="4699339"/>
            <a:ext cx="1000076" cy="1860607"/>
          </a:xfrm>
          <a:custGeom>
            <a:avLst/>
            <a:gdLst/>
            <a:ahLst/>
            <a:cxnLst/>
            <a:rect l="l" t="t" r="r" b="b"/>
            <a:pathLst>
              <a:path w="1000076" h="1860607">
                <a:moveTo>
                  <a:pt x="0" y="0"/>
                </a:moveTo>
                <a:lnTo>
                  <a:pt x="1000076" y="0"/>
                </a:lnTo>
                <a:lnTo>
                  <a:pt x="1000076" y="1860608"/>
                </a:lnTo>
                <a:lnTo>
                  <a:pt x="0" y="1860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538147">
            <a:off x="-856338" y="-85251"/>
            <a:ext cx="1674576" cy="170502"/>
          </a:xfrm>
          <a:custGeom>
            <a:avLst/>
            <a:gdLst/>
            <a:ahLst/>
            <a:cxnLst/>
            <a:rect l="l" t="t" r="r" b="b"/>
            <a:pathLst>
              <a:path w="1674576" h="170502">
                <a:moveTo>
                  <a:pt x="0" y="0"/>
                </a:moveTo>
                <a:lnTo>
                  <a:pt x="1674576" y="0"/>
                </a:lnTo>
                <a:lnTo>
                  <a:pt x="1674576" y="170502"/>
                </a:lnTo>
                <a:lnTo>
                  <a:pt x="0" y="1705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539974" flipH="1">
            <a:off x="17482681" y="-85251"/>
            <a:ext cx="1674576" cy="170502"/>
          </a:xfrm>
          <a:custGeom>
            <a:avLst/>
            <a:gdLst/>
            <a:ahLst/>
            <a:cxnLst/>
            <a:rect l="l" t="t" r="r" b="b"/>
            <a:pathLst>
              <a:path w="1674576" h="170502">
                <a:moveTo>
                  <a:pt x="1674576" y="0"/>
                </a:moveTo>
                <a:lnTo>
                  <a:pt x="0" y="0"/>
                </a:lnTo>
                <a:lnTo>
                  <a:pt x="0" y="170502"/>
                </a:lnTo>
                <a:lnTo>
                  <a:pt x="1674576" y="170502"/>
                </a:lnTo>
                <a:lnTo>
                  <a:pt x="167457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261852">
            <a:off x="17476089" y="10201749"/>
            <a:ext cx="1674576" cy="170502"/>
          </a:xfrm>
          <a:custGeom>
            <a:avLst/>
            <a:gdLst/>
            <a:ahLst/>
            <a:cxnLst/>
            <a:rect l="l" t="t" r="r" b="b"/>
            <a:pathLst>
              <a:path w="1674576" h="170502">
                <a:moveTo>
                  <a:pt x="0" y="0"/>
                </a:moveTo>
                <a:lnTo>
                  <a:pt x="1674576" y="0"/>
                </a:lnTo>
                <a:lnTo>
                  <a:pt x="1674576" y="170502"/>
                </a:lnTo>
                <a:lnTo>
                  <a:pt x="0" y="1705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8260025" flipH="1">
            <a:off x="-862931" y="10201749"/>
            <a:ext cx="1674576" cy="170502"/>
          </a:xfrm>
          <a:custGeom>
            <a:avLst/>
            <a:gdLst/>
            <a:ahLst/>
            <a:cxnLst/>
            <a:rect l="l" t="t" r="r" b="b"/>
            <a:pathLst>
              <a:path w="1674576" h="170502">
                <a:moveTo>
                  <a:pt x="1674576" y="0"/>
                </a:moveTo>
                <a:lnTo>
                  <a:pt x="0" y="0"/>
                </a:lnTo>
                <a:lnTo>
                  <a:pt x="0" y="170502"/>
                </a:lnTo>
                <a:lnTo>
                  <a:pt x="1674576" y="170502"/>
                </a:lnTo>
                <a:lnTo>
                  <a:pt x="167457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611415" y="8674452"/>
            <a:ext cx="2653180" cy="1104386"/>
          </a:xfrm>
          <a:custGeom>
            <a:avLst/>
            <a:gdLst/>
            <a:ahLst/>
            <a:cxnLst/>
            <a:rect l="l" t="t" r="r" b="b"/>
            <a:pathLst>
              <a:path w="2653180" h="1104386">
                <a:moveTo>
                  <a:pt x="0" y="0"/>
                </a:moveTo>
                <a:lnTo>
                  <a:pt x="2653180" y="0"/>
                </a:lnTo>
                <a:lnTo>
                  <a:pt x="2653180" y="1104386"/>
                </a:lnTo>
                <a:lnTo>
                  <a:pt x="0" y="11043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799668">
            <a:off x="11607051" y="9360151"/>
            <a:ext cx="1626721" cy="600531"/>
          </a:xfrm>
          <a:custGeom>
            <a:avLst/>
            <a:gdLst/>
            <a:ahLst/>
            <a:cxnLst/>
            <a:rect l="l" t="t" r="r" b="b"/>
            <a:pathLst>
              <a:path w="1626721" h="600531">
                <a:moveTo>
                  <a:pt x="0" y="0"/>
                </a:moveTo>
                <a:lnTo>
                  <a:pt x="1626722" y="0"/>
                </a:lnTo>
                <a:lnTo>
                  <a:pt x="1626722" y="600531"/>
                </a:lnTo>
                <a:lnTo>
                  <a:pt x="0" y="6005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799668">
            <a:off x="10241073" y="9478541"/>
            <a:ext cx="1133460" cy="418436"/>
          </a:xfrm>
          <a:custGeom>
            <a:avLst/>
            <a:gdLst/>
            <a:ahLst/>
            <a:cxnLst/>
            <a:rect l="l" t="t" r="r" b="b"/>
            <a:pathLst>
              <a:path w="1133460" h="418436">
                <a:moveTo>
                  <a:pt x="0" y="0"/>
                </a:moveTo>
                <a:lnTo>
                  <a:pt x="1133460" y="0"/>
                </a:lnTo>
                <a:lnTo>
                  <a:pt x="1133460" y="418436"/>
                </a:lnTo>
                <a:lnTo>
                  <a:pt x="0" y="4184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99668">
            <a:off x="4997043" y="9446047"/>
            <a:ext cx="1263992" cy="466624"/>
          </a:xfrm>
          <a:custGeom>
            <a:avLst/>
            <a:gdLst/>
            <a:ahLst/>
            <a:cxnLst/>
            <a:rect l="l" t="t" r="r" b="b"/>
            <a:pathLst>
              <a:path w="1263992" h="466624">
                <a:moveTo>
                  <a:pt x="0" y="0"/>
                </a:moveTo>
                <a:lnTo>
                  <a:pt x="1263991" y="0"/>
                </a:lnTo>
                <a:lnTo>
                  <a:pt x="1263991" y="466624"/>
                </a:lnTo>
                <a:lnTo>
                  <a:pt x="0" y="46662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86" y="7303428"/>
            <a:ext cx="1963082" cy="2024047"/>
          </a:xfrm>
          <a:prstGeom prst="rect">
            <a:avLst/>
          </a:prstGeom>
        </p:spPr>
      </p:pic>
      <p:sp>
        <p:nvSpPr>
          <p:cNvPr id="22" name="Freeform 22"/>
          <p:cNvSpPr/>
          <p:nvPr/>
        </p:nvSpPr>
        <p:spPr>
          <a:xfrm>
            <a:off x="-305668" y="8326498"/>
            <a:ext cx="9647581" cy="4196698"/>
          </a:xfrm>
          <a:custGeom>
            <a:avLst/>
            <a:gdLst/>
            <a:ahLst/>
            <a:cxnLst/>
            <a:rect l="l" t="t" r="r" b="b"/>
            <a:pathLst>
              <a:path w="9647581" h="4196698">
                <a:moveTo>
                  <a:pt x="0" y="0"/>
                </a:moveTo>
                <a:lnTo>
                  <a:pt x="9647581" y="0"/>
                </a:lnTo>
                <a:lnTo>
                  <a:pt x="9647581" y="4196698"/>
                </a:lnTo>
                <a:lnTo>
                  <a:pt x="0" y="419669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9042947" y="8283901"/>
            <a:ext cx="9647581" cy="4196698"/>
          </a:xfrm>
          <a:custGeom>
            <a:avLst/>
            <a:gdLst/>
            <a:ahLst/>
            <a:cxnLst/>
            <a:rect l="l" t="t" r="r" b="b"/>
            <a:pathLst>
              <a:path w="9647581" h="4196698">
                <a:moveTo>
                  <a:pt x="0" y="0"/>
                </a:moveTo>
                <a:lnTo>
                  <a:pt x="9647581" y="0"/>
                </a:lnTo>
                <a:lnTo>
                  <a:pt x="9647581" y="4196698"/>
                </a:lnTo>
                <a:lnTo>
                  <a:pt x="0" y="419669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0530928" y="7584641"/>
            <a:ext cx="4590910" cy="2989830"/>
          </a:xfrm>
          <a:custGeom>
            <a:avLst/>
            <a:gdLst/>
            <a:ahLst/>
            <a:cxnLst/>
            <a:rect l="l" t="t" r="r" b="b"/>
            <a:pathLst>
              <a:path w="4590910" h="2989830">
                <a:moveTo>
                  <a:pt x="0" y="0"/>
                </a:moveTo>
                <a:lnTo>
                  <a:pt x="4590910" y="0"/>
                </a:lnTo>
                <a:lnTo>
                  <a:pt x="4590910" y="2989830"/>
                </a:lnTo>
                <a:lnTo>
                  <a:pt x="0" y="298983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09424" y="1869792"/>
            <a:ext cx="12552752" cy="25910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87735" y="985450"/>
            <a:ext cx="3920068" cy="15911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22193" y="4264782"/>
            <a:ext cx="11499279" cy="414569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829409" y="3246141"/>
            <a:ext cx="2831288" cy="23359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275523" y="7259171"/>
            <a:ext cx="3489829" cy="148719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625" y="313206"/>
            <a:ext cx="2316681" cy="23166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67600" y="8096241"/>
            <a:ext cx="9088618" cy="2931079"/>
          </a:xfrm>
          <a:custGeom>
            <a:avLst/>
            <a:gdLst/>
            <a:ahLst/>
            <a:cxnLst/>
            <a:rect l="l" t="t" r="r" b="b"/>
            <a:pathLst>
              <a:path w="9088618" h="2931079">
                <a:moveTo>
                  <a:pt x="0" y="0"/>
                </a:moveTo>
                <a:lnTo>
                  <a:pt x="9088618" y="0"/>
                </a:lnTo>
                <a:lnTo>
                  <a:pt x="9088618" y="2931079"/>
                </a:lnTo>
                <a:lnTo>
                  <a:pt x="0" y="2931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697592" y="7165343"/>
            <a:ext cx="11975124" cy="3861977"/>
          </a:xfrm>
          <a:custGeom>
            <a:avLst/>
            <a:gdLst/>
            <a:ahLst/>
            <a:cxnLst/>
            <a:rect l="l" t="t" r="r" b="b"/>
            <a:pathLst>
              <a:path w="11975124" h="3861977">
                <a:moveTo>
                  <a:pt x="11975124" y="0"/>
                </a:moveTo>
                <a:lnTo>
                  <a:pt x="0" y="0"/>
                </a:lnTo>
                <a:lnTo>
                  <a:pt x="0" y="3861977"/>
                </a:lnTo>
                <a:lnTo>
                  <a:pt x="11975124" y="3861977"/>
                </a:lnTo>
                <a:lnTo>
                  <a:pt x="119751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61861">
            <a:off x="722485" y="729547"/>
            <a:ext cx="16524370" cy="9120482"/>
            <a:chOff x="0" y="0"/>
            <a:chExt cx="4352098" cy="24021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2098" cy="2402102"/>
            </a:xfrm>
            <a:custGeom>
              <a:avLst/>
              <a:gdLst/>
              <a:ahLst/>
              <a:cxnLst/>
              <a:rect l="l" t="t" r="r" b="b"/>
              <a:pathLst>
                <a:path w="4352098" h="2402102">
                  <a:moveTo>
                    <a:pt x="28111" y="0"/>
                  </a:moveTo>
                  <a:lnTo>
                    <a:pt x="4323986" y="0"/>
                  </a:lnTo>
                  <a:cubicBezTo>
                    <a:pt x="4339512" y="0"/>
                    <a:pt x="4352098" y="12586"/>
                    <a:pt x="4352098" y="28111"/>
                  </a:cubicBezTo>
                  <a:lnTo>
                    <a:pt x="4352098" y="2373992"/>
                  </a:lnTo>
                  <a:cubicBezTo>
                    <a:pt x="4352098" y="2389517"/>
                    <a:pt x="4339512" y="2402102"/>
                    <a:pt x="4323986" y="2402102"/>
                  </a:cubicBezTo>
                  <a:lnTo>
                    <a:pt x="28111" y="2402102"/>
                  </a:lnTo>
                  <a:cubicBezTo>
                    <a:pt x="12586" y="2402102"/>
                    <a:pt x="0" y="2389517"/>
                    <a:pt x="0" y="2373992"/>
                  </a:cubicBezTo>
                  <a:lnTo>
                    <a:pt x="0" y="28111"/>
                  </a:lnTo>
                  <a:cubicBezTo>
                    <a:pt x="0" y="12586"/>
                    <a:pt x="12586" y="0"/>
                    <a:pt x="2811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352098" cy="24402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110479" y="1165854"/>
            <a:ext cx="3504493" cy="2343630"/>
          </a:xfrm>
          <a:custGeom>
            <a:avLst/>
            <a:gdLst/>
            <a:ahLst/>
            <a:cxnLst/>
            <a:rect l="l" t="t" r="r" b="b"/>
            <a:pathLst>
              <a:path w="3504493" h="2343630">
                <a:moveTo>
                  <a:pt x="0" y="0"/>
                </a:moveTo>
                <a:lnTo>
                  <a:pt x="3504492" y="0"/>
                </a:lnTo>
                <a:lnTo>
                  <a:pt x="3504492" y="2343629"/>
                </a:lnTo>
                <a:lnTo>
                  <a:pt x="0" y="23436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04673" y="188011"/>
            <a:ext cx="2406029" cy="2336856"/>
          </a:xfrm>
          <a:custGeom>
            <a:avLst/>
            <a:gdLst/>
            <a:ahLst/>
            <a:cxnLst/>
            <a:rect l="l" t="t" r="r" b="b"/>
            <a:pathLst>
              <a:path w="2406029" h="2336856">
                <a:moveTo>
                  <a:pt x="0" y="0"/>
                </a:moveTo>
                <a:lnTo>
                  <a:pt x="2406030" y="0"/>
                </a:lnTo>
                <a:lnTo>
                  <a:pt x="2406030" y="2336856"/>
                </a:lnTo>
                <a:lnTo>
                  <a:pt x="0" y="23368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055912" y="4587408"/>
            <a:ext cx="3709582" cy="2480783"/>
          </a:xfrm>
          <a:custGeom>
            <a:avLst/>
            <a:gdLst/>
            <a:ahLst/>
            <a:cxnLst/>
            <a:rect l="l" t="t" r="r" b="b"/>
            <a:pathLst>
              <a:path w="3709582" h="2480783">
                <a:moveTo>
                  <a:pt x="0" y="0"/>
                </a:moveTo>
                <a:lnTo>
                  <a:pt x="3709582" y="0"/>
                </a:lnTo>
                <a:lnTo>
                  <a:pt x="3709582" y="2480784"/>
                </a:lnTo>
                <a:lnTo>
                  <a:pt x="0" y="2480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1023" y="6220383"/>
            <a:ext cx="4255556" cy="3558708"/>
          </a:xfrm>
          <a:custGeom>
            <a:avLst/>
            <a:gdLst/>
            <a:ahLst/>
            <a:cxnLst/>
            <a:rect l="l" t="t" r="r" b="b"/>
            <a:pathLst>
              <a:path w="4255556" h="3558708">
                <a:moveTo>
                  <a:pt x="0" y="0"/>
                </a:moveTo>
                <a:lnTo>
                  <a:pt x="4255556" y="0"/>
                </a:lnTo>
                <a:lnTo>
                  <a:pt x="4255556" y="3558708"/>
                </a:lnTo>
                <a:lnTo>
                  <a:pt x="0" y="35587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578304" y="3909580"/>
            <a:ext cx="3680996" cy="5652201"/>
          </a:xfrm>
          <a:custGeom>
            <a:avLst/>
            <a:gdLst/>
            <a:ahLst/>
            <a:cxnLst/>
            <a:rect l="l" t="t" r="r" b="b"/>
            <a:pathLst>
              <a:path w="3680996" h="5652201">
                <a:moveTo>
                  <a:pt x="0" y="0"/>
                </a:moveTo>
                <a:lnTo>
                  <a:pt x="3680996" y="0"/>
                </a:lnTo>
                <a:lnTo>
                  <a:pt x="3680996" y="5652201"/>
                </a:lnTo>
                <a:lnTo>
                  <a:pt x="0" y="56522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720497" y="6878004"/>
            <a:ext cx="3443427" cy="2901087"/>
          </a:xfrm>
          <a:custGeom>
            <a:avLst/>
            <a:gdLst/>
            <a:ahLst/>
            <a:cxnLst/>
            <a:rect l="l" t="t" r="r" b="b"/>
            <a:pathLst>
              <a:path w="3443427" h="2901087">
                <a:moveTo>
                  <a:pt x="0" y="0"/>
                </a:moveTo>
                <a:lnTo>
                  <a:pt x="3443426" y="0"/>
                </a:lnTo>
                <a:lnTo>
                  <a:pt x="3443426" y="2901087"/>
                </a:lnTo>
                <a:lnTo>
                  <a:pt x="0" y="290108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grpSp>
        <p:nvGrpSpPr>
          <p:cNvPr id="15" name="Group 14"/>
          <p:cNvGrpSpPr/>
          <p:nvPr/>
        </p:nvGrpSpPr>
        <p:grpSpPr>
          <a:xfrm>
            <a:off x="1973496" y="1028700"/>
            <a:ext cx="11979678" cy="6388962"/>
            <a:chOff x="1973496" y="1028700"/>
            <a:chExt cx="11979678" cy="6388962"/>
          </a:xfrm>
        </p:grpSpPr>
        <p:sp>
          <p:nvSpPr>
            <p:cNvPr id="10" name="Freeform 10"/>
            <p:cNvSpPr/>
            <p:nvPr/>
          </p:nvSpPr>
          <p:spPr>
            <a:xfrm>
              <a:off x="3033070" y="1028700"/>
              <a:ext cx="9906178" cy="5485546"/>
            </a:xfrm>
            <a:custGeom>
              <a:avLst/>
              <a:gdLst/>
              <a:ahLst/>
              <a:cxnLst/>
              <a:rect l="l" t="t" r="r" b="b"/>
              <a:pathLst>
                <a:path w="9906178" h="5485546">
                  <a:moveTo>
                    <a:pt x="0" y="0"/>
                  </a:moveTo>
                  <a:lnTo>
                    <a:pt x="9906178" y="0"/>
                  </a:lnTo>
                  <a:lnTo>
                    <a:pt x="9906178" y="5485546"/>
                  </a:lnTo>
                  <a:lnTo>
                    <a:pt x="0" y="54855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973496" y="3723166"/>
              <a:ext cx="11979678" cy="3694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23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67600" y="8096241"/>
            <a:ext cx="9088618" cy="2931079"/>
          </a:xfrm>
          <a:custGeom>
            <a:avLst/>
            <a:gdLst/>
            <a:ahLst/>
            <a:cxnLst/>
            <a:rect l="l" t="t" r="r" b="b"/>
            <a:pathLst>
              <a:path w="9088618" h="2931079">
                <a:moveTo>
                  <a:pt x="0" y="0"/>
                </a:moveTo>
                <a:lnTo>
                  <a:pt x="9088618" y="0"/>
                </a:lnTo>
                <a:lnTo>
                  <a:pt x="9088618" y="2931079"/>
                </a:lnTo>
                <a:lnTo>
                  <a:pt x="0" y="2931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697592" y="7165343"/>
            <a:ext cx="11975124" cy="3861977"/>
          </a:xfrm>
          <a:custGeom>
            <a:avLst/>
            <a:gdLst/>
            <a:ahLst/>
            <a:cxnLst/>
            <a:rect l="l" t="t" r="r" b="b"/>
            <a:pathLst>
              <a:path w="11975124" h="3861977">
                <a:moveTo>
                  <a:pt x="11975124" y="0"/>
                </a:moveTo>
                <a:lnTo>
                  <a:pt x="0" y="0"/>
                </a:lnTo>
                <a:lnTo>
                  <a:pt x="0" y="3861977"/>
                </a:lnTo>
                <a:lnTo>
                  <a:pt x="11975124" y="3861977"/>
                </a:lnTo>
                <a:lnTo>
                  <a:pt x="119751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61861">
            <a:off x="722485" y="729547"/>
            <a:ext cx="16524370" cy="9120482"/>
            <a:chOff x="0" y="0"/>
            <a:chExt cx="4352098" cy="24021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2098" cy="2402102"/>
            </a:xfrm>
            <a:custGeom>
              <a:avLst/>
              <a:gdLst/>
              <a:ahLst/>
              <a:cxnLst/>
              <a:rect l="l" t="t" r="r" b="b"/>
              <a:pathLst>
                <a:path w="4352098" h="2402102">
                  <a:moveTo>
                    <a:pt x="28111" y="0"/>
                  </a:moveTo>
                  <a:lnTo>
                    <a:pt x="4323986" y="0"/>
                  </a:lnTo>
                  <a:cubicBezTo>
                    <a:pt x="4339512" y="0"/>
                    <a:pt x="4352098" y="12586"/>
                    <a:pt x="4352098" y="28111"/>
                  </a:cubicBezTo>
                  <a:lnTo>
                    <a:pt x="4352098" y="2373992"/>
                  </a:lnTo>
                  <a:cubicBezTo>
                    <a:pt x="4352098" y="2389517"/>
                    <a:pt x="4339512" y="2402102"/>
                    <a:pt x="4323986" y="2402102"/>
                  </a:cubicBezTo>
                  <a:lnTo>
                    <a:pt x="28111" y="2402102"/>
                  </a:lnTo>
                  <a:cubicBezTo>
                    <a:pt x="12586" y="2402102"/>
                    <a:pt x="0" y="2389517"/>
                    <a:pt x="0" y="2373992"/>
                  </a:cubicBezTo>
                  <a:lnTo>
                    <a:pt x="0" y="28111"/>
                  </a:lnTo>
                  <a:cubicBezTo>
                    <a:pt x="0" y="12586"/>
                    <a:pt x="12586" y="0"/>
                    <a:pt x="2811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352098" cy="24402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110479" y="1165854"/>
            <a:ext cx="3504493" cy="2343630"/>
          </a:xfrm>
          <a:custGeom>
            <a:avLst/>
            <a:gdLst/>
            <a:ahLst/>
            <a:cxnLst/>
            <a:rect l="l" t="t" r="r" b="b"/>
            <a:pathLst>
              <a:path w="3504493" h="2343630">
                <a:moveTo>
                  <a:pt x="0" y="0"/>
                </a:moveTo>
                <a:lnTo>
                  <a:pt x="3504492" y="0"/>
                </a:lnTo>
                <a:lnTo>
                  <a:pt x="3504492" y="2343629"/>
                </a:lnTo>
                <a:lnTo>
                  <a:pt x="0" y="23436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04673" y="188011"/>
            <a:ext cx="2406029" cy="2336856"/>
          </a:xfrm>
          <a:custGeom>
            <a:avLst/>
            <a:gdLst/>
            <a:ahLst/>
            <a:cxnLst/>
            <a:rect l="l" t="t" r="r" b="b"/>
            <a:pathLst>
              <a:path w="2406029" h="2336856">
                <a:moveTo>
                  <a:pt x="0" y="0"/>
                </a:moveTo>
                <a:lnTo>
                  <a:pt x="2406030" y="0"/>
                </a:lnTo>
                <a:lnTo>
                  <a:pt x="2406030" y="2336856"/>
                </a:lnTo>
                <a:lnTo>
                  <a:pt x="0" y="23368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055912" y="4587408"/>
            <a:ext cx="3709582" cy="2480783"/>
          </a:xfrm>
          <a:custGeom>
            <a:avLst/>
            <a:gdLst/>
            <a:ahLst/>
            <a:cxnLst/>
            <a:rect l="l" t="t" r="r" b="b"/>
            <a:pathLst>
              <a:path w="3709582" h="2480783">
                <a:moveTo>
                  <a:pt x="0" y="0"/>
                </a:moveTo>
                <a:lnTo>
                  <a:pt x="3709582" y="0"/>
                </a:lnTo>
                <a:lnTo>
                  <a:pt x="3709582" y="2480784"/>
                </a:lnTo>
                <a:lnTo>
                  <a:pt x="0" y="2480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1023" y="6220383"/>
            <a:ext cx="4255556" cy="3558708"/>
          </a:xfrm>
          <a:custGeom>
            <a:avLst/>
            <a:gdLst/>
            <a:ahLst/>
            <a:cxnLst/>
            <a:rect l="l" t="t" r="r" b="b"/>
            <a:pathLst>
              <a:path w="4255556" h="3558708">
                <a:moveTo>
                  <a:pt x="0" y="0"/>
                </a:moveTo>
                <a:lnTo>
                  <a:pt x="4255556" y="0"/>
                </a:lnTo>
                <a:lnTo>
                  <a:pt x="4255556" y="3558708"/>
                </a:lnTo>
                <a:lnTo>
                  <a:pt x="0" y="35587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578304" y="3909580"/>
            <a:ext cx="3680996" cy="5652201"/>
          </a:xfrm>
          <a:custGeom>
            <a:avLst/>
            <a:gdLst/>
            <a:ahLst/>
            <a:cxnLst/>
            <a:rect l="l" t="t" r="r" b="b"/>
            <a:pathLst>
              <a:path w="3680996" h="5652201">
                <a:moveTo>
                  <a:pt x="0" y="0"/>
                </a:moveTo>
                <a:lnTo>
                  <a:pt x="3680996" y="0"/>
                </a:lnTo>
                <a:lnTo>
                  <a:pt x="3680996" y="5652201"/>
                </a:lnTo>
                <a:lnTo>
                  <a:pt x="0" y="56522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720497" y="6878004"/>
            <a:ext cx="3443427" cy="2901087"/>
          </a:xfrm>
          <a:custGeom>
            <a:avLst/>
            <a:gdLst/>
            <a:ahLst/>
            <a:cxnLst/>
            <a:rect l="l" t="t" r="r" b="b"/>
            <a:pathLst>
              <a:path w="3443427" h="2901087">
                <a:moveTo>
                  <a:pt x="0" y="0"/>
                </a:moveTo>
                <a:lnTo>
                  <a:pt x="3443426" y="0"/>
                </a:lnTo>
                <a:lnTo>
                  <a:pt x="3443426" y="2901087"/>
                </a:lnTo>
                <a:lnTo>
                  <a:pt x="0" y="290108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33070" y="1028700"/>
            <a:ext cx="9906178" cy="5485546"/>
          </a:xfrm>
          <a:custGeom>
            <a:avLst/>
            <a:gdLst/>
            <a:ahLst/>
            <a:cxnLst/>
            <a:rect l="l" t="t" r="r" b="b"/>
            <a:pathLst>
              <a:path w="9906178" h="5485546">
                <a:moveTo>
                  <a:pt x="0" y="0"/>
                </a:moveTo>
                <a:lnTo>
                  <a:pt x="9906178" y="0"/>
                </a:lnTo>
                <a:lnTo>
                  <a:pt x="9906178" y="5485546"/>
                </a:lnTo>
                <a:lnTo>
                  <a:pt x="0" y="54855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7BCD246-A1B7-14EF-C661-DF1D53FC032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99489">
            <a:off x="2932939" y="2669436"/>
            <a:ext cx="11884169" cy="51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8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3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67600" y="8096241"/>
            <a:ext cx="9088618" cy="2931079"/>
          </a:xfrm>
          <a:custGeom>
            <a:avLst/>
            <a:gdLst/>
            <a:ahLst/>
            <a:cxnLst/>
            <a:rect l="l" t="t" r="r" b="b"/>
            <a:pathLst>
              <a:path w="9088618" h="2931079">
                <a:moveTo>
                  <a:pt x="0" y="0"/>
                </a:moveTo>
                <a:lnTo>
                  <a:pt x="9088618" y="0"/>
                </a:lnTo>
                <a:lnTo>
                  <a:pt x="9088618" y="2931079"/>
                </a:lnTo>
                <a:lnTo>
                  <a:pt x="0" y="2931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697592" y="7165343"/>
            <a:ext cx="11975124" cy="3861977"/>
          </a:xfrm>
          <a:custGeom>
            <a:avLst/>
            <a:gdLst/>
            <a:ahLst/>
            <a:cxnLst/>
            <a:rect l="l" t="t" r="r" b="b"/>
            <a:pathLst>
              <a:path w="11975124" h="3861977">
                <a:moveTo>
                  <a:pt x="11975124" y="0"/>
                </a:moveTo>
                <a:lnTo>
                  <a:pt x="0" y="0"/>
                </a:lnTo>
                <a:lnTo>
                  <a:pt x="0" y="3861977"/>
                </a:lnTo>
                <a:lnTo>
                  <a:pt x="11975124" y="3861977"/>
                </a:lnTo>
                <a:lnTo>
                  <a:pt x="119751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61861">
            <a:off x="3171951" y="1998535"/>
            <a:ext cx="11944097" cy="6113791"/>
            <a:chOff x="0" y="0"/>
            <a:chExt cx="3145770" cy="16102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45770" cy="1610217"/>
            </a:xfrm>
            <a:custGeom>
              <a:avLst/>
              <a:gdLst/>
              <a:ahLst/>
              <a:cxnLst/>
              <a:rect l="l" t="t" r="r" b="b"/>
              <a:pathLst>
                <a:path w="3145770" h="1610217">
                  <a:moveTo>
                    <a:pt x="38891" y="0"/>
                  </a:moveTo>
                  <a:lnTo>
                    <a:pt x="3106880" y="0"/>
                  </a:lnTo>
                  <a:cubicBezTo>
                    <a:pt x="3117194" y="0"/>
                    <a:pt x="3127086" y="4097"/>
                    <a:pt x="3134380" y="11391"/>
                  </a:cubicBezTo>
                  <a:cubicBezTo>
                    <a:pt x="3141673" y="18684"/>
                    <a:pt x="3145770" y="28576"/>
                    <a:pt x="3145770" y="38891"/>
                  </a:cubicBezTo>
                  <a:lnTo>
                    <a:pt x="3145770" y="1571326"/>
                  </a:lnTo>
                  <a:cubicBezTo>
                    <a:pt x="3145770" y="1581640"/>
                    <a:pt x="3141673" y="1591532"/>
                    <a:pt x="3134380" y="1598826"/>
                  </a:cubicBezTo>
                  <a:cubicBezTo>
                    <a:pt x="3127086" y="1606119"/>
                    <a:pt x="3117194" y="1610217"/>
                    <a:pt x="3106880" y="1610217"/>
                  </a:cubicBezTo>
                  <a:lnTo>
                    <a:pt x="38891" y="1610217"/>
                  </a:lnTo>
                  <a:cubicBezTo>
                    <a:pt x="17412" y="1610217"/>
                    <a:pt x="0" y="1592805"/>
                    <a:pt x="0" y="1571326"/>
                  </a:cubicBezTo>
                  <a:lnTo>
                    <a:pt x="0" y="38891"/>
                  </a:lnTo>
                  <a:cubicBezTo>
                    <a:pt x="0" y="28576"/>
                    <a:pt x="4097" y="18684"/>
                    <a:pt x="11391" y="11391"/>
                  </a:cubicBezTo>
                  <a:cubicBezTo>
                    <a:pt x="18684" y="4097"/>
                    <a:pt x="28576" y="0"/>
                    <a:pt x="3889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145770" cy="1648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90582">
            <a:off x="2903357" y="7813318"/>
            <a:ext cx="3422909" cy="1036667"/>
            <a:chOff x="0" y="0"/>
            <a:chExt cx="901507" cy="2730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01507" cy="273032"/>
            </a:xfrm>
            <a:custGeom>
              <a:avLst/>
              <a:gdLst/>
              <a:ahLst/>
              <a:cxnLst/>
              <a:rect l="l" t="t" r="r" b="b"/>
              <a:pathLst>
                <a:path w="901507" h="273032">
                  <a:moveTo>
                    <a:pt x="67854" y="0"/>
                  </a:moveTo>
                  <a:lnTo>
                    <a:pt x="833653" y="0"/>
                  </a:lnTo>
                  <a:cubicBezTo>
                    <a:pt x="871128" y="0"/>
                    <a:pt x="901507" y="30379"/>
                    <a:pt x="901507" y="67854"/>
                  </a:cubicBezTo>
                  <a:lnTo>
                    <a:pt x="901507" y="205178"/>
                  </a:lnTo>
                  <a:cubicBezTo>
                    <a:pt x="901507" y="242652"/>
                    <a:pt x="871128" y="273032"/>
                    <a:pt x="833653" y="273032"/>
                  </a:cubicBezTo>
                  <a:lnTo>
                    <a:pt x="67854" y="273032"/>
                  </a:lnTo>
                  <a:cubicBezTo>
                    <a:pt x="30379" y="273032"/>
                    <a:pt x="0" y="242652"/>
                    <a:pt x="0" y="205178"/>
                  </a:cubicBezTo>
                  <a:lnTo>
                    <a:pt x="0" y="67854"/>
                  </a:lnTo>
                  <a:cubicBezTo>
                    <a:pt x="0" y="30379"/>
                    <a:pt x="30379" y="0"/>
                    <a:pt x="67854" y="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01507" cy="3111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825103" y="7768407"/>
            <a:ext cx="2552504" cy="1036667"/>
            <a:chOff x="0" y="0"/>
            <a:chExt cx="672264" cy="27303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72264" cy="273032"/>
            </a:xfrm>
            <a:custGeom>
              <a:avLst/>
              <a:gdLst/>
              <a:ahLst/>
              <a:cxnLst/>
              <a:rect l="l" t="t" r="r" b="b"/>
              <a:pathLst>
                <a:path w="672264" h="273032">
                  <a:moveTo>
                    <a:pt x="90992" y="0"/>
                  </a:moveTo>
                  <a:lnTo>
                    <a:pt x="581272" y="0"/>
                  </a:lnTo>
                  <a:cubicBezTo>
                    <a:pt x="631526" y="0"/>
                    <a:pt x="672264" y="40739"/>
                    <a:pt x="672264" y="90992"/>
                  </a:cubicBezTo>
                  <a:lnTo>
                    <a:pt x="672264" y="182040"/>
                  </a:lnTo>
                  <a:cubicBezTo>
                    <a:pt x="672264" y="232293"/>
                    <a:pt x="631526" y="273032"/>
                    <a:pt x="581272" y="273032"/>
                  </a:cubicBezTo>
                  <a:lnTo>
                    <a:pt x="90992" y="273032"/>
                  </a:lnTo>
                  <a:cubicBezTo>
                    <a:pt x="40739" y="273032"/>
                    <a:pt x="0" y="232293"/>
                    <a:pt x="0" y="182040"/>
                  </a:cubicBezTo>
                  <a:lnTo>
                    <a:pt x="0" y="90992"/>
                  </a:lnTo>
                  <a:cubicBezTo>
                    <a:pt x="0" y="40739"/>
                    <a:pt x="40739" y="0"/>
                    <a:pt x="90992" y="0"/>
                  </a:cubicBezTo>
                  <a:close/>
                </a:path>
              </a:pathLst>
            </a:custGeom>
            <a:solidFill>
              <a:srgbClr val="F4C63E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672264" cy="3111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220050">
            <a:off x="9852542" y="7813318"/>
            <a:ext cx="2552504" cy="1036667"/>
            <a:chOff x="0" y="0"/>
            <a:chExt cx="672264" cy="27303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72264" cy="273032"/>
            </a:xfrm>
            <a:custGeom>
              <a:avLst/>
              <a:gdLst/>
              <a:ahLst/>
              <a:cxnLst/>
              <a:rect l="l" t="t" r="r" b="b"/>
              <a:pathLst>
                <a:path w="672264" h="273032">
                  <a:moveTo>
                    <a:pt x="90992" y="0"/>
                  </a:moveTo>
                  <a:lnTo>
                    <a:pt x="581272" y="0"/>
                  </a:lnTo>
                  <a:cubicBezTo>
                    <a:pt x="631526" y="0"/>
                    <a:pt x="672264" y="40739"/>
                    <a:pt x="672264" y="90992"/>
                  </a:cubicBezTo>
                  <a:lnTo>
                    <a:pt x="672264" y="182040"/>
                  </a:lnTo>
                  <a:cubicBezTo>
                    <a:pt x="672264" y="232293"/>
                    <a:pt x="631526" y="273032"/>
                    <a:pt x="581272" y="273032"/>
                  </a:cubicBezTo>
                  <a:lnTo>
                    <a:pt x="90992" y="273032"/>
                  </a:lnTo>
                  <a:cubicBezTo>
                    <a:pt x="40739" y="273032"/>
                    <a:pt x="0" y="232293"/>
                    <a:pt x="0" y="182040"/>
                  </a:cubicBezTo>
                  <a:lnTo>
                    <a:pt x="0" y="90992"/>
                  </a:lnTo>
                  <a:cubicBezTo>
                    <a:pt x="0" y="40739"/>
                    <a:pt x="40739" y="0"/>
                    <a:pt x="90992" y="0"/>
                  </a:cubicBezTo>
                  <a:close/>
                </a:path>
              </a:pathLst>
            </a:custGeom>
            <a:solidFill>
              <a:srgbClr val="F0762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672264" cy="3111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64808">
            <a:off x="12835657" y="7869927"/>
            <a:ext cx="2552504" cy="1036667"/>
            <a:chOff x="0" y="0"/>
            <a:chExt cx="672264" cy="27303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72264" cy="273032"/>
            </a:xfrm>
            <a:custGeom>
              <a:avLst/>
              <a:gdLst/>
              <a:ahLst/>
              <a:cxnLst/>
              <a:rect l="l" t="t" r="r" b="b"/>
              <a:pathLst>
                <a:path w="672264" h="273032">
                  <a:moveTo>
                    <a:pt x="90992" y="0"/>
                  </a:moveTo>
                  <a:lnTo>
                    <a:pt x="581272" y="0"/>
                  </a:lnTo>
                  <a:cubicBezTo>
                    <a:pt x="631526" y="0"/>
                    <a:pt x="672264" y="40739"/>
                    <a:pt x="672264" y="90992"/>
                  </a:cubicBezTo>
                  <a:lnTo>
                    <a:pt x="672264" y="182040"/>
                  </a:lnTo>
                  <a:cubicBezTo>
                    <a:pt x="672264" y="232293"/>
                    <a:pt x="631526" y="273032"/>
                    <a:pt x="581272" y="273032"/>
                  </a:cubicBezTo>
                  <a:lnTo>
                    <a:pt x="90992" y="273032"/>
                  </a:lnTo>
                  <a:cubicBezTo>
                    <a:pt x="40739" y="273032"/>
                    <a:pt x="0" y="232293"/>
                    <a:pt x="0" y="182040"/>
                  </a:cubicBezTo>
                  <a:lnTo>
                    <a:pt x="0" y="90992"/>
                  </a:lnTo>
                  <a:cubicBezTo>
                    <a:pt x="0" y="40739"/>
                    <a:pt x="40739" y="0"/>
                    <a:pt x="90992" y="0"/>
                  </a:cubicBezTo>
                  <a:close/>
                </a:path>
              </a:pathLst>
            </a:custGeom>
            <a:solidFill>
              <a:srgbClr val="7BCFFB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672264" cy="3111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3783679" y="1015822"/>
            <a:ext cx="3475621" cy="3375696"/>
          </a:xfrm>
          <a:custGeom>
            <a:avLst/>
            <a:gdLst/>
            <a:ahLst/>
            <a:cxnLst/>
            <a:rect l="l" t="t" r="r" b="b"/>
            <a:pathLst>
              <a:path w="3475621" h="3375696">
                <a:moveTo>
                  <a:pt x="0" y="0"/>
                </a:moveTo>
                <a:lnTo>
                  <a:pt x="3475621" y="0"/>
                </a:lnTo>
                <a:lnTo>
                  <a:pt x="3475621" y="3375697"/>
                </a:lnTo>
                <a:lnTo>
                  <a:pt x="0" y="33756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8545253">
            <a:off x="946273" y="4396121"/>
            <a:ext cx="1447740" cy="1787334"/>
          </a:xfrm>
          <a:custGeom>
            <a:avLst/>
            <a:gdLst/>
            <a:ahLst/>
            <a:cxnLst/>
            <a:rect l="l" t="t" r="r" b="b"/>
            <a:pathLst>
              <a:path w="1447740" h="1787334">
                <a:moveTo>
                  <a:pt x="0" y="0"/>
                </a:moveTo>
                <a:lnTo>
                  <a:pt x="1447740" y="0"/>
                </a:lnTo>
                <a:lnTo>
                  <a:pt x="1447740" y="1787334"/>
                </a:lnTo>
                <a:lnTo>
                  <a:pt x="0" y="17873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-1110479" y="1165854"/>
            <a:ext cx="3504493" cy="2343630"/>
          </a:xfrm>
          <a:custGeom>
            <a:avLst/>
            <a:gdLst/>
            <a:ahLst/>
            <a:cxnLst/>
            <a:rect l="l" t="t" r="r" b="b"/>
            <a:pathLst>
              <a:path w="3504493" h="2343630">
                <a:moveTo>
                  <a:pt x="0" y="0"/>
                </a:moveTo>
                <a:lnTo>
                  <a:pt x="3504492" y="0"/>
                </a:lnTo>
                <a:lnTo>
                  <a:pt x="3504492" y="2343629"/>
                </a:lnTo>
                <a:lnTo>
                  <a:pt x="0" y="23436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6055912" y="4587408"/>
            <a:ext cx="3709582" cy="2480783"/>
          </a:xfrm>
          <a:custGeom>
            <a:avLst/>
            <a:gdLst/>
            <a:ahLst/>
            <a:cxnLst/>
            <a:rect l="l" t="t" r="r" b="b"/>
            <a:pathLst>
              <a:path w="3709582" h="2480783">
                <a:moveTo>
                  <a:pt x="0" y="0"/>
                </a:moveTo>
                <a:lnTo>
                  <a:pt x="3709582" y="0"/>
                </a:lnTo>
                <a:lnTo>
                  <a:pt x="3709582" y="2480784"/>
                </a:lnTo>
                <a:lnTo>
                  <a:pt x="0" y="2480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0604" y="2701628"/>
            <a:ext cx="10931075" cy="5474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3612"/>
            <a:ext cx="3683914" cy="3683914"/>
          </a:xfrm>
          <a:custGeom>
            <a:avLst/>
            <a:gdLst/>
            <a:ahLst/>
            <a:cxnLst/>
            <a:rect l="l" t="t" r="r" b="b"/>
            <a:pathLst>
              <a:path w="3683914" h="3683914">
                <a:moveTo>
                  <a:pt x="0" y="0"/>
                </a:moveTo>
                <a:lnTo>
                  <a:pt x="3683914" y="0"/>
                </a:lnTo>
                <a:lnTo>
                  <a:pt x="3683914" y="3683913"/>
                </a:lnTo>
                <a:lnTo>
                  <a:pt x="0" y="36839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41787" y="7375737"/>
            <a:ext cx="3802213" cy="2385889"/>
          </a:xfrm>
          <a:custGeom>
            <a:avLst/>
            <a:gdLst/>
            <a:ahLst/>
            <a:cxnLst/>
            <a:rect l="l" t="t" r="r" b="b"/>
            <a:pathLst>
              <a:path w="3802213" h="2385889">
                <a:moveTo>
                  <a:pt x="0" y="0"/>
                </a:moveTo>
                <a:lnTo>
                  <a:pt x="3802213" y="0"/>
                </a:lnTo>
                <a:lnTo>
                  <a:pt x="3802213" y="2385889"/>
                </a:lnTo>
                <a:lnTo>
                  <a:pt x="0" y="2385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4804117" y="-131124"/>
            <a:ext cx="3696650" cy="2319648"/>
          </a:xfrm>
          <a:custGeom>
            <a:avLst/>
            <a:gdLst/>
            <a:ahLst/>
            <a:cxnLst/>
            <a:rect l="l" t="t" r="r" b="b"/>
            <a:pathLst>
              <a:path w="3696650" h="2319648">
                <a:moveTo>
                  <a:pt x="3696650" y="0"/>
                </a:moveTo>
                <a:lnTo>
                  <a:pt x="0" y="0"/>
                </a:lnTo>
                <a:lnTo>
                  <a:pt x="0" y="2319648"/>
                </a:lnTo>
                <a:lnTo>
                  <a:pt x="3696650" y="2319648"/>
                </a:lnTo>
                <a:lnTo>
                  <a:pt x="369665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804117" y="5143500"/>
            <a:ext cx="2955203" cy="3626016"/>
          </a:xfrm>
          <a:custGeom>
            <a:avLst/>
            <a:gdLst/>
            <a:ahLst/>
            <a:cxnLst/>
            <a:rect l="l" t="t" r="r" b="b"/>
            <a:pathLst>
              <a:path w="2955203" h="3626016">
                <a:moveTo>
                  <a:pt x="0" y="0"/>
                </a:moveTo>
                <a:lnTo>
                  <a:pt x="2955203" y="0"/>
                </a:lnTo>
                <a:lnTo>
                  <a:pt x="2955203" y="3626016"/>
                </a:lnTo>
                <a:lnTo>
                  <a:pt x="0" y="36260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42593">
            <a:off x="3406302" y="1524273"/>
            <a:ext cx="13961160" cy="2858037"/>
            <a:chOff x="0" y="0"/>
            <a:chExt cx="3677013" cy="7527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77013" cy="752734"/>
            </a:xfrm>
            <a:custGeom>
              <a:avLst/>
              <a:gdLst/>
              <a:ahLst/>
              <a:cxnLst/>
              <a:rect l="l" t="t" r="r" b="b"/>
              <a:pathLst>
                <a:path w="3677013" h="752734">
                  <a:moveTo>
                    <a:pt x="33826" y="0"/>
                  </a:moveTo>
                  <a:lnTo>
                    <a:pt x="3643187" y="0"/>
                  </a:lnTo>
                  <a:cubicBezTo>
                    <a:pt x="3652158" y="0"/>
                    <a:pt x="3660762" y="3564"/>
                    <a:pt x="3667106" y="9908"/>
                  </a:cubicBezTo>
                  <a:cubicBezTo>
                    <a:pt x="3673449" y="16251"/>
                    <a:pt x="3677013" y="24855"/>
                    <a:pt x="3677013" y="33826"/>
                  </a:cubicBezTo>
                  <a:lnTo>
                    <a:pt x="3677013" y="718907"/>
                  </a:lnTo>
                  <a:cubicBezTo>
                    <a:pt x="3677013" y="727879"/>
                    <a:pt x="3673449" y="736483"/>
                    <a:pt x="3667106" y="742826"/>
                  </a:cubicBezTo>
                  <a:cubicBezTo>
                    <a:pt x="3660762" y="749170"/>
                    <a:pt x="3652158" y="752734"/>
                    <a:pt x="3643187" y="752734"/>
                  </a:cubicBezTo>
                  <a:lnTo>
                    <a:pt x="33826" y="752734"/>
                  </a:lnTo>
                  <a:cubicBezTo>
                    <a:pt x="24855" y="752734"/>
                    <a:pt x="16251" y="749170"/>
                    <a:pt x="9908" y="742826"/>
                  </a:cubicBezTo>
                  <a:cubicBezTo>
                    <a:pt x="3564" y="736483"/>
                    <a:pt x="0" y="727879"/>
                    <a:pt x="0" y="718907"/>
                  </a:cubicBezTo>
                  <a:lnTo>
                    <a:pt x="0" y="33826"/>
                  </a:lnTo>
                  <a:cubicBezTo>
                    <a:pt x="0" y="24855"/>
                    <a:pt x="3564" y="16251"/>
                    <a:pt x="9908" y="9908"/>
                  </a:cubicBezTo>
                  <a:cubicBezTo>
                    <a:pt x="16251" y="3564"/>
                    <a:pt x="24855" y="0"/>
                    <a:pt x="33826" y="0"/>
                  </a:cubicBezTo>
                  <a:close/>
                </a:path>
              </a:pathLst>
            </a:custGeom>
            <a:solidFill>
              <a:srgbClr val="F4C63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677013" cy="7908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42593">
            <a:off x="3966778" y="4956698"/>
            <a:ext cx="13961160" cy="2858037"/>
            <a:chOff x="0" y="0"/>
            <a:chExt cx="3677013" cy="7527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77013" cy="752734"/>
            </a:xfrm>
            <a:custGeom>
              <a:avLst/>
              <a:gdLst/>
              <a:ahLst/>
              <a:cxnLst/>
              <a:rect l="l" t="t" r="r" b="b"/>
              <a:pathLst>
                <a:path w="3677013" h="752734">
                  <a:moveTo>
                    <a:pt x="33826" y="0"/>
                  </a:moveTo>
                  <a:lnTo>
                    <a:pt x="3643187" y="0"/>
                  </a:lnTo>
                  <a:cubicBezTo>
                    <a:pt x="3652158" y="0"/>
                    <a:pt x="3660762" y="3564"/>
                    <a:pt x="3667106" y="9908"/>
                  </a:cubicBezTo>
                  <a:cubicBezTo>
                    <a:pt x="3673449" y="16251"/>
                    <a:pt x="3677013" y="24855"/>
                    <a:pt x="3677013" y="33826"/>
                  </a:cubicBezTo>
                  <a:lnTo>
                    <a:pt x="3677013" y="718907"/>
                  </a:lnTo>
                  <a:cubicBezTo>
                    <a:pt x="3677013" y="727879"/>
                    <a:pt x="3673449" y="736483"/>
                    <a:pt x="3667106" y="742826"/>
                  </a:cubicBezTo>
                  <a:cubicBezTo>
                    <a:pt x="3660762" y="749170"/>
                    <a:pt x="3652158" y="752734"/>
                    <a:pt x="3643187" y="752734"/>
                  </a:cubicBezTo>
                  <a:lnTo>
                    <a:pt x="33826" y="752734"/>
                  </a:lnTo>
                  <a:cubicBezTo>
                    <a:pt x="24855" y="752734"/>
                    <a:pt x="16251" y="749170"/>
                    <a:pt x="9908" y="742826"/>
                  </a:cubicBezTo>
                  <a:cubicBezTo>
                    <a:pt x="3564" y="736483"/>
                    <a:pt x="0" y="727879"/>
                    <a:pt x="0" y="718907"/>
                  </a:cubicBezTo>
                  <a:lnTo>
                    <a:pt x="0" y="33826"/>
                  </a:lnTo>
                  <a:cubicBezTo>
                    <a:pt x="0" y="24855"/>
                    <a:pt x="3564" y="16251"/>
                    <a:pt x="9908" y="9908"/>
                  </a:cubicBezTo>
                  <a:cubicBezTo>
                    <a:pt x="16251" y="3564"/>
                    <a:pt x="24855" y="0"/>
                    <a:pt x="33826" y="0"/>
                  </a:cubicBezTo>
                  <a:close/>
                </a:path>
              </a:pathLst>
            </a:custGeom>
            <a:solidFill>
              <a:srgbClr val="F4C63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677013" cy="7908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 rot="-76769">
            <a:off x="3770604" y="1917803"/>
            <a:ext cx="13230428" cy="203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00"/>
              </a:lnSpc>
            </a:pP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Trong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phòng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học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của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lớp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em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có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vị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trí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nào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có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thể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đặt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được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giá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sách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?</a:t>
            </a:r>
          </a:p>
        </p:txBody>
      </p:sp>
      <p:sp>
        <p:nvSpPr>
          <p:cNvPr id="14" name="TextBox 14"/>
          <p:cNvSpPr txBox="1"/>
          <p:nvPr/>
        </p:nvSpPr>
        <p:spPr>
          <a:xfrm rot="-76769">
            <a:off x="4219193" y="5318929"/>
            <a:ext cx="13704865" cy="203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00"/>
              </a:lnSpc>
            </a:pP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Muốn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làm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giá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sách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thì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ta </a:t>
            </a: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phải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tìm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hiểu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những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gì</a:t>
            </a:r>
            <a:r>
              <a: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45614" y="3946610"/>
            <a:ext cx="4602879" cy="6340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3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67600" y="8096241"/>
            <a:ext cx="9088618" cy="2931079"/>
          </a:xfrm>
          <a:custGeom>
            <a:avLst/>
            <a:gdLst/>
            <a:ahLst/>
            <a:cxnLst/>
            <a:rect l="l" t="t" r="r" b="b"/>
            <a:pathLst>
              <a:path w="9088618" h="2931079">
                <a:moveTo>
                  <a:pt x="0" y="0"/>
                </a:moveTo>
                <a:lnTo>
                  <a:pt x="9088618" y="0"/>
                </a:lnTo>
                <a:lnTo>
                  <a:pt x="9088618" y="2931079"/>
                </a:lnTo>
                <a:lnTo>
                  <a:pt x="0" y="2931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697592" y="7165343"/>
            <a:ext cx="11975124" cy="3861977"/>
          </a:xfrm>
          <a:custGeom>
            <a:avLst/>
            <a:gdLst/>
            <a:ahLst/>
            <a:cxnLst/>
            <a:rect l="l" t="t" r="r" b="b"/>
            <a:pathLst>
              <a:path w="11975124" h="3861977">
                <a:moveTo>
                  <a:pt x="11975124" y="0"/>
                </a:moveTo>
                <a:lnTo>
                  <a:pt x="0" y="0"/>
                </a:lnTo>
                <a:lnTo>
                  <a:pt x="0" y="3861977"/>
                </a:lnTo>
                <a:lnTo>
                  <a:pt x="11975124" y="3861977"/>
                </a:lnTo>
                <a:lnTo>
                  <a:pt x="119751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61861">
            <a:off x="722485" y="729547"/>
            <a:ext cx="16524370" cy="9120482"/>
            <a:chOff x="0" y="0"/>
            <a:chExt cx="4352098" cy="24021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2098" cy="2402102"/>
            </a:xfrm>
            <a:custGeom>
              <a:avLst/>
              <a:gdLst/>
              <a:ahLst/>
              <a:cxnLst/>
              <a:rect l="l" t="t" r="r" b="b"/>
              <a:pathLst>
                <a:path w="4352098" h="2402102">
                  <a:moveTo>
                    <a:pt x="28111" y="0"/>
                  </a:moveTo>
                  <a:lnTo>
                    <a:pt x="4323986" y="0"/>
                  </a:lnTo>
                  <a:cubicBezTo>
                    <a:pt x="4339512" y="0"/>
                    <a:pt x="4352098" y="12586"/>
                    <a:pt x="4352098" y="28111"/>
                  </a:cubicBezTo>
                  <a:lnTo>
                    <a:pt x="4352098" y="2373992"/>
                  </a:lnTo>
                  <a:cubicBezTo>
                    <a:pt x="4352098" y="2389517"/>
                    <a:pt x="4339512" y="2402102"/>
                    <a:pt x="4323986" y="2402102"/>
                  </a:cubicBezTo>
                  <a:lnTo>
                    <a:pt x="28111" y="2402102"/>
                  </a:lnTo>
                  <a:cubicBezTo>
                    <a:pt x="12586" y="2402102"/>
                    <a:pt x="0" y="2389517"/>
                    <a:pt x="0" y="2373992"/>
                  </a:cubicBezTo>
                  <a:lnTo>
                    <a:pt x="0" y="28111"/>
                  </a:lnTo>
                  <a:cubicBezTo>
                    <a:pt x="0" y="12586"/>
                    <a:pt x="12586" y="0"/>
                    <a:pt x="2811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352098" cy="24402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110479" y="1165854"/>
            <a:ext cx="3504493" cy="2343630"/>
          </a:xfrm>
          <a:custGeom>
            <a:avLst/>
            <a:gdLst/>
            <a:ahLst/>
            <a:cxnLst/>
            <a:rect l="l" t="t" r="r" b="b"/>
            <a:pathLst>
              <a:path w="3504493" h="2343630">
                <a:moveTo>
                  <a:pt x="0" y="0"/>
                </a:moveTo>
                <a:lnTo>
                  <a:pt x="3504492" y="0"/>
                </a:lnTo>
                <a:lnTo>
                  <a:pt x="3504492" y="2343629"/>
                </a:lnTo>
                <a:lnTo>
                  <a:pt x="0" y="23436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04673" y="188011"/>
            <a:ext cx="2406029" cy="2336856"/>
          </a:xfrm>
          <a:custGeom>
            <a:avLst/>
            <a:gdLst/>
            <a:ahLst/>
            <a:cxnLst/>
            <a:rect l="l" t="t" r="r" b="b"/>
            <a:pathLst>
              <a:path w="2406029" h="2336856">
                <a:moveTo>
                  <a:pt x="0" y="0"/>
                </a:moveTo>
                <a:lnTo>
                  <a:pt x="2406030" y="0"/>
                </a:lnTo>
                <a:lnTo>
                  <a:pt x="2406030" y="2336856"/>
                </a:lnTo>
                <a:lnTo>
                  <a:pt x="0" y="23368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545253">
            <a:off x="-82103" y="4396121"/>
            <a:ext cx="1447740" cy="1787334"/>
          </a:xfrm>
          <a:custGeom>
            <a:avLst/>
            <a:gdLst/>
            <a:ahLst/>
            <a:cxnLst/>
            <a:rect l="l" t="t" r="r" b="b"/>
            <a:pathLst>
              <a:path w="1447740" h="1787334">
                <a:moveTo>
                  <a:pt x="0" y="0"/>
                </a:moveTo>
                <a:lnTo>
                  <a:pt x="1447740" y="0"/>
                </a:lnTo>
                <a:lnTo>
                  <a:pt x="1447740" y="1787334"/>
                </a:lnTo>
                <a:lnTo>
                  <a:pt x="0" y="17873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055912" y="4587408"/>
            <a:ext cx="3709582" cy="2480783"/>
          </a:xfrm>
          <a:custGeom>
            <a:avLst/>
            <a:gdLst/>
            <a:ahLst/>
            <a:cxnLst/>
            <a:rect l="l" t="t" r="r" b="b"/>
            <a:pathLst>
              <a:path w="3709582" h="2480783">
                <a:moveTo>
                  <a:pt x="0" y="0"/>
                </a:moveTo>
                <a:lnTo>
                  <a:pt x="3709582" y="0"/>
                </a:lnTo>
                <a:lnTo>
                  <a:pt x="3709582" y="2480784"/>
                </a:lnTo>
                <a:lnTo>
                  <a:pt x="0" y="2480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425812" y="4587408"/>
            <a:ext cx="10284372" cy="4934380"/>
          </a:xfrm>
          <a:custGeom>
            <a:avLst/>
            <a:gdLst/>
            <a:ahLst/>
            <a:cxnLst/>
            <a:rect l="l" t="t" r="r" b="b"/>
            <a:pathLst>
              <a:path w="10284372" h="4934380">
                <a:moveTo>
                  <a:pt x="0" y="0"/>
                </a:moveTo>
                <a:lnTo>
                  <a:pt x="10284372" y="0"/>
                </a:lnTo>
                <a:lnTo>
                  <a:pt x="10284372" y="4934380"/>
                </a:lnTo>
                <a:lnTo>
                  <a:pt x="0" y="49343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128" t="-23963" r="-2759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251059" y="2197870"/>
            <a:ext cx="15183441" cy="234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Các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bạn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lớp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5A2 </a:t>
            </a:r>
            <a:r>
              <a:rPr lang="en-US" sz="5000" dirty="0" err="1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đã</a:t>
            </a:r>
            <a:r>
              <a:rPr lang="en-US" sz="50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lên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kế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hoạch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làm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giá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sách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của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lớp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Các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bạn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dự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định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đặt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mua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các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tấm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gỗ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với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kích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thước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và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số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lượng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như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trong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bảng</a:t>
            </a:r>
            <a:r>
              <a:rPr lang="en-US" sz="5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sau</a:t>
            </a:r>
            <a:r>
              <a:rPr lang="en-US" sz="50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  <a:endParaRPr lang="en-US" sz="5000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618664" y="418370"/>
            <a:ext cx="5752674" cy="1651755"/>
            <a:chOff x="0" y="0"/>
            <a:chExt cx="7670233" cy="2202340"/>
          </a:xfrm>
        </p:grpSpPr>
        <p:grpSp>
          <p:nvGrpSpPr>
            <p:cNvPr id="16" name="Group 16"/>
            <p:cNvGrpSpPr/>
            <p:nvPr/>
          </p:nvGrpSpPr>
          <p:grpSpPr>
            <a:xfrm rot="-224321">
              <a:off x="47758" y="245137"/>
              <a:ext cx="7574716" cy="1712066"/>
              <a:chOff x="0" y="0"/>
              <a:chExt cx="1496240" cy="33818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496240" cy="338186"/>
              </a:xfrm>
              <a:custGeom>
                <a:avLst/>
                <a:gdLst/>
                <a:ahLst/>
                <a:cxnLst/>
                <a:rect l="l" t="t" r="r" b="b"/>
                <a:pathLst>
                  <a:path w="1496240" h="338186">
                    <a:moveTo>
                      <a:pt x="40883" y="0"/>
                    </a:moveTo>
                    <a:lnTo>
                      <a:pt x="1455357" y="0"/>
                    </a:lnTo>
                    <a:cubicBezTo>
                      <a:pt x="1466200" y="0"/>
                      <a:pt x="1476599" y="4307"/>
                      <a:pt x="1484266" y="11974"/>
                    </a:cubicBezTo>
                    <a:cubicBezTo>
                      <a:pt x="1491933" y="19641"/>
                      <a:pt x="1496240" y="30040"/>
                      <a:pt x="1496240" y="40883"/>
                    </a:cubicBezTo>
                    <a:lnTo>
                      <a:pt x="1496240" y="297303"/>
                    </a:lnTo>
                    <a:cubicBezTo>
                      <a:pt x="1496240" y="319882"/>
                      <a:pt x="1477936" y="338186"/>
                      <a:pt x="1455357" y="338186"/>
                    </a:cubicBezTo>
                    <a:lnTo>
                      <a:pt x="40883" y="338186"/>
                    </a:lnTo>
                    <a:cubicBezTo>
                      <a:pt x="18304" y="338186"/>
                      <a:pt x="0" y="319882"/>
                      <a:pt x="0" y="297303"/>
                    </a:cubicBezTo>
                    <a:lnTo>
                      <a:pt x="0" y="40883"/>
                    </a:lnTo>
                    <a:cubicBezTo>
                      <a:pt x="0" y="18304"/>
                      <a:pt x="18304" y="0"/>
                      <a:pt x="40883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496240" cy="3762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 rot="-224321">
              <a:off x="582887" y="634582"/>
              <a:ext cx="6572339" cy="1114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6000" b="1" dirty="0" err="1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Đọc</a:t>
              </a:r>
              <a:r>
                <a:rPr lang="en-US" sz="6000" b="1" dirty="0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 </a:t>
              </a:r>
              <a:r>
                <a:rPr lang="en-US" sz="6000" b="1" dirty="0" err="1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nội</a:t>
              </a:r>
              <a:r>
                <a:rPr lang="en-US" sz="6000" b="1" dirty="0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 dung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672" y="4256968"/>
            <a:ext cx="2700762" cy="579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3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67600" y="8096241"/>
            <a:ext cx="9088618" cy="2931079"/>
          </a:xfrm>
          <a:custGeom>
            <a:avLst/>
            <a:gdLst/>
            <a:ahLst/>
            <a:cxnLst/>
            <a:rect l="l" t="t" r="r" b="b"/>
            <a:pathLst>
              <a:path w="9088618" h="2931079">
                <a:moveTo>
                  <a:pt x="0" y="0"/>
                </a:moveTo>
                <a:lnTo>
                  <a:pt x="9088618" y="0"/>
                </a:lnTo>
                <a:lnTo>
                  <a:pt x="9088618" y="2931079"/>
                </a:lnTo>
                <a:lnTo>
                  <a:pt x="0" y="2931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697592" y="7165343"/>
            <a:ext cx="11975124" cy="3861977"/>
          </a:xfrm>
          <a:custGeom>
            <a:avLst/>
            <a:gdLst/>
            <a:ahLst/>
            <a:cxnLst/>
            <a:rect l="l" t="t" r="r" b="b"/>
            <a:pathLst>
              <a:path w="11975124" h="3861977">
                <a:moveTo>
                  <a:pt x="11975124" y="0"/>
                </a:moveTo>
                <a:lnTo>
                  <a:pt x="0" y="0"/>
                </a:lnTo>
                <a:lnTo>
                  <a:pt x="0" y="3861977"/>
                </a:lnTo>
                <a:lnTo>
                  <a:pt x="11975124" y="3861977"/>
                </a:lnTo>
                <a:lnTo>
                  <a:pt x="119751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61861">
            <a:off x="722485" y="729547"/>
            <a:ext cx="16524370" cy="9120482"/>
            <a:chOff x="0" y="0"/>
            <a:chExt cx="4352098" cy="24021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2098" cy="2402102"/>
            </a:xfrm>
            <a:custGeom>
              <a:avLst/>
              <a:gdLst/>
              <a:ahLst/>
              <a:cxnLst/>
              <a:rect l="l" t="t" r="r" b="b"/>
              <a:pathLst>
                <a:path w="4352098" h="2402102">
                  <a:moveTo>
                    <a:pt x="28111" y="0"/>
                  </a:moveTo>
                  <a:lnTo>
                    <a:pt x="4323986" y="0"/>
                  </a:lnTo>
                  <a:cubicBezTo>
                    <a:pt x="4339512" y="0"/>
                    <a:pt x="4352098" y="12586"/>
                    <a:pt x="4352098" y="28111"/>
                  </a:cubicBezTo>
                  <a:lnTo>
                    <a:pt x="4352098" y="2373992"/>
                  </a:lnTo>
                  <a:cubicBezTo>
                    <a:pt x="4352098" y="2389517"/>
                    <a:pt x="4339512" y="2402102"/>
                    <a:pt x="4323986" y="2402102"/>
                  </a:cubicBezTo>
                  <a:lnTo>
                    <a:pt x="28111" y="2402102"/>
                  </a:lnTo>
                  <a:cubicBezTo>
                    <a:pt x="12586" y="2402102"/>
                    <a:pt x="0" y="2389517"/>
                    <a:pt x="0" y="2373992"/>
                  </a:cubicBezTo>
                  <a:lnTo>
                    <a:pt x="0" y="28111"/>
                  </a:lnTo>
                  <a:cubicBezTo>
                    <a:pt x="0" y="12586"/>
                    <a:pt x="12586" y="0"/>
                    <a:pt x="2811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352098" cy="24402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110479" y="1165854"/>
            <a:ext cx="3504493" cy="2343630"/>
          </a:xfrm>
          <a:custGeom>
            <a:avLst/>
            <a:gdLst/>
            <a:ahLst/>
            <a:cxnLst/>
            <a:rect l="l" t="t" r="r" b="b"/>
            <a:pathLst>
              <a:path w="3504493" h="2343630">
                <a:moveTo>
                  <a:pt x="0" y="0"/>
                </a:moveTo>
                <a:lnTo>
                  <a:pt x="3504492" y="0"/>
                </a:lnTo>
                <a:lnTo>
                  <a:pt x="3504492" y="2343629"/>
                </a:lnTo>
                <a:lnTo>
                  <a:pt x="0" y="23436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04673" y="188011"/>
            <a:ext cx="2406029" cy="2336856"/>
          </a:xfrm>
          <a:custGeom>
            <a:avLst/>
            <a:gdLst/>
            <a:ahLst/>
            <a:cxnLst/>
            <a:rect l="l" t="t" r="r" b="b"/>
            <a:pathLst>
              <a:path w="2406029" h="2336856">
                <a:moveTo>
                  <a:pt x="0" y="0"/>
                </a:moveTo>
                <a:lnTo>
                  <a:pt x="2406030" y="0"/>
                </a:lnTo>
                <a:lnTo>
                  <a:pt x="2406030" y="2336856"/>
                </a:lnTo>
                <a:lnTo>
                  <a:pt x="0" y="23368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545253">
            <a:off x="-82103" y="4396121"/>
            <a:ext cx="1447740" cy="1787334"/>
          </a:xfrm>
          <a:custGeom>
            <a:avLst/>
            <a:gdLst/>
            <a:ahLst/>
            <a:cxnLst/>
            <a:rect l="l" t="t" r="r" b="b"/>
            <a:pathLst>
              <a:path w="1447740" h="1787334">
                <a:moveTo>
                  <a:pt x="0" y="0"/>
                </a:moveTo>
                <a:lnTo>
                  <a:pt x="1447740" y="0"/>
                </a:lnTo>
                <a:lnTo>
                  <a:pt x="1447740" y="1787334"/>
                </a:lnTo>
                <a:lnTo>
                  <a:pt x="0" y="17873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055912" y="4587408"/>
            <a:ext cx="3709582" cy="2480783"/>
          </a:xfrm>
          <a:custGeom>
            <a:avLst/>
            <a:gdLst/>
            <a:ahLst/>
            <a:cxnLst/>
            <a:rect l="l" t="t" r="r" b="b"/>
            <a:pathLst>
              <a:path w="3709582" h="2480783">
                <a:moveTo>
                  <a:pt x="0" y="0"/>
                </a:moveTo>
                <a:lnTo>
                  <a:pt x="3709582" y="0"/>
                </a:lnTo>
                <a:lnTo>
                  <a:pt x="3709582" y="2480784"/>
                </a:lnTo>
                <a:lnTo>
                  <a:pt x="0" y="2480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981933" y="1028700"/>
            <a:ext cx="11301259" cy="5142073"/>
          </a:xfrm>
          <a:custGeom>
            <a:avLst/>
            <a:gdLst/>
            <a:ahLst/>
            <a:cxnLst/>
            <a:rect l="l" t="t" r="r" b="b"/>
            <a:pathLst>
              <a:path w="11301259" h="5142073">
                <a:moveTo>
                  <a:pt x="0" y="0"/>
                </a:moveTo>
                <a:lnTo>
                  <a:pt x="11301259" y="0"/>
                </a:lnTo>
                <a:lnTo>
                  <a:pt x="11301259" y="5142073"/>
                </a:lnTo>
                <a:lnTo>
                  <a:pt x="0" y="51420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14" name="Group 13"/>
          <p:cNvGrpSpPr/>
          <p:nvPr/>
        </p:nvGrpSpPr>
        <p:grpSpPr>
          <a:xfrm>
            <a:off x="1392950" y="6718926"/>
            <a:ext cx="15314738" cy="2808461"/>
            <a:chOff x="1392950" y="6718926"/>
            <a:chExt cx="15314738" cy="2808461"/>
          </a:xfrm>
        </p:grpSpPr>
        <p:sp>
          <p:nvSpPr>
            <p:cNvPr id="12" name="TextBox 12"/>
            <p:cNvSpPr txBox="1"/>
            <p:nvPr/>
          </p:nvSpPr>
          <p:spPr>
            <a:xfrm>
              <a:off x="1392950" y="6718926"/>
              <a:ext cx="15314738" cy="280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259"/>
                </a:lnSpc>
              </a:pPr>
              <a:r>
                <a:rPr lang="en-US" sz="6000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       </a:t>
              </a:r>
              <a:r>
                <a:rPr lang="en-US" sz="6000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Loại</a:t>
              </a:r>
              <a:r>
                <a:rPr lang="en-US" sz="6000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gỗ</a:t>
              </a:r>
              <a:r>
                <a:rPr lang="en-US" sz="6000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công</a:t>
              </a:r>
              <a:r>
                <a:rPr lang="en-US" sz="6000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nghiệp</a:t>
              </a:r>
              <a:r>
                <a:rPr lang="en-US" sz="6000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được</a:t>
              </a:r>
              <a:r>
                <a:rPr lang="en-US" sz="6000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chọn</a:t>
              </a:r>
              <a:r>
                <a:rPr lang="en-US" sz="6000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có</a:t>
              </a:r>
              <a:r>
                <a:rPr lang="en-US" sz="6000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giá</a:t>
              </a:r>
              <a:endParaRPr lang="en-US" sz="6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algn="just">
                <a:lnSpc>
                  <a:spcPts val="7259"/>
                </a:lnSpc>
              </a:pPr>
              <a:r>
                <a:rPr lang="en-US" sz="6000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250 000 </a:t>
              </a:r>
              <a:r>
                <a:rPr lang="en-US" sz="6000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đồng</a:t>
              </a:r>
              <a:r>
                <a:rPr lang="en-US" sz="6000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cho</a:t>
              </a:r>
              <a:r>
                <a:rPr lang="en-US" sz="6000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6000" dirty="0" smtClean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1    . </a:t>
              </a:r>
              <a:r>
                <a:rPr lang="en-US" sz="6000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Tính</a:t>
              </a:r>
              <a:r>
                <a:rPr lang="en-US" sz="6000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số</a:t>
              </a:r>
              <a:r>
                <a:rPr lang="en-US" sz="6000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tiền</a:t>
              </a:r>
              <a:r>
                <a:rPr lang="en-US" sz="6000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mua</a:t>
              </a:r>
              <a:r>
                <a:rPr lang="en-US" sz="6000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gỗ</a:t>
              </a:r>
              <a:r>
                <a:rPr lang="en-US" sz="6000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để</a:t>
              </a:r>
              <a:r>
                <a:rPr lang="en-US" sz="6000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làm</a:t>
              </a:r>
              <a:r>
                <a:rPr lang="en-US" sz="6000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giá</a:t>
              </a:r>
              <a:r>
                <a:rPr lang="en-US" sz="6000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sách</a:t>
              </a:r>
              <a:r>
                <a:rPr lang="en-US" sz="6000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đó</a:t>
              </a:r>
              <a:r>
                <a:rPr lang="en-US" sz="6000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238956" y="7680742"/>
                  <a:ext cx="116778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8956" y="7680742"/>
                  <a:ext cx="1167780" cy="83099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3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67600" y="8096241"/>
            <a:ext cx="9088618" cy="2931079"/>
          </a:xfrm>
          <a:custGeom>
            <a:avLst/>
            <a:gdLst/>
            <a:ahLst/>
            <a:cxnLst/>
            <a:rect l="l" t="t" r="r" b="b"/>
            <a:pathLst>
              <a:path w="9088618" h="2931079">
                <a:moveTo>
                  <a:pt x="0" y="0"/>
                </a:moveTo>
                <a:lnTo>
                  <a:pt x="9088618" y="0"/>
                </a:lnTo>
                <a:lnTo>
                  <a:pt x="9088618" y="2931079"/>
                </a:lnTo>
                <a:lnTo>
                  <a:pt x="0" y="2931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697592" y="7165343"/>
            <a:ext cx="11975124" cy="3861977"/>
          </a:xfrm>
          <a:custGeom>
            <a:avLst/>
            <a:gdLst/>
            <a:ahLst/>
            <a:cxnLst/>
            <a:rect l="l" t="t" r="r" b="b"/>
            <a:pathLst>
              <a:path w="11975124" h="3861977">
                <a:moveTo>
                  <a:pt x="11975124" y="0"/>
                </a:moveTo>
                <a:lnTo>
                  <a:pt x="0" y="0"/>
                </a:lnTo>
                <a:lnTo>
                  <a:pt x="0" y="3861977"/>
                </a:lnTo>
                <a:lnTo>
                  <a:pt x="11975124" y="3861977"/>
                </a:lnTo>
                <a:lnTo>
                  <a:pt x="119751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61861">
            <a:off x="722485" y="729547"/>
            <a:ext cx="16524370" cy="9120482"/>
            <a:chOff x="0" y="0"/>
            <a:chExt cx="4352098" cy="24021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2098" cy="2402102"/>
            </a:xfrm>
            <a:custGeom>
              <a:avLst/>
              <a:gdLst/>
              <a:ahLst/>
              <a:cxnLst/>
              <a:rect l="l" t="t" r="r" b="b"/>
              <a:pathLst>
                <a:path w="4352098" h="2402102">
                  <a:moveTo>
                    <a:pt x="28111" y="0"/>
                  </a:moveTo>
                  <a:lnTo>
                    <a:pt x="4323986" y="0"/>
                  </a:lnTo>
                  <a:cubicBezTo>
                    <a:pt x="4339512" y="0"/>
                    <a:pt x="4352098" y="12586"/>
                    <a:pt x="4352098" y="28111"/>
                  </a:cubicBezTo>
                  <a:lnTo>
                    <a:pt x="4352098" y="2373992"/>
                  </a:lnTo>
                  <a:cubicBezTo>
                    <a:pt x="4352098" y="2389517"/>
                    <a:pt x="4339512" y="2402102"/>
                    <a:pt x="4323986" y="2402102"/>
                  </a:cubicBezTo>
                  <a:lnTo>
                    <a:pt x="28111" y="2402102"/>
                  </a:lnTo>
                  <a:cubicBezTo>
                    <a:pt x="12586" y="2402102"/>
                    <a:pt x="0" y="2389517"/>
                    <a:pt x="0" y="2373992"/>
                  </a:cubicBezTo>
                  <a:lnTo>
                    <a:pt x="0" y="28111"/>
                  </a:lnTo>
                  <a:cubicBezTo>
                    <a:pt x="0" y="12586"/>
                    <a:pt x="12586" y="0"/>
                    <a:pt x="2811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352098" cy="24402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110479" y="1165854"/>
            <a:ext cx="3504493" cy="2343630"/>
          </a:xfrm>
          <a:custGeom>
            <a:avLst/>
            <a:gdLst/>
            <a:ahLst/>
            <a:cxnLst/>
            <a:rect l="l" t="t" r="r" b="b"/>
            <a:pathLst>
              <a:path w="3504493" h="2343630">
                <a:moveTo>
                  <a:pt x="0" y="0"/>
                </a:moveTo>
                <a:lnTo>
                  <a:pt x="3504492" y="0"/>
                </a:lnTo>
                <a:lnTo>
                  <a:pt x="3504492" y="2343629"/>
                </a:lnTo>
                <a:lnTo>
                  <a:pt x="0" y="23436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04673" y="188011"/>
            <a:ext cx="2406029" cy="2336856"/>
          </a:xfrm>
          <a:custGeom>
            <a:avLst/>
            <a:gdLst/>
            <a:ahLst/>
            <a:cxnLst/>
            <a:rect l="l" t="t" r="r" b="b"/>
            <a:pathLst>
              <a:path w="2406029" h="2336856">
                <a:moveTo>
                  <a:pt x="0" y="0"/>
                </a:moveTo>
                <a:lnTo>
                  <a:pt x="2406030" y="0"/>
                </a:lnTo>
                <a:lnTo>
                  <a:pt x="2406030" y="2336856"/>
                </a:lnTo>
                <a:lnTo>
                  <a:pt x="0" y="23368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545253">
            <a:off x="-82103" y="4396121"/>
            <a:ext cx="1447740" cy="1787334"/>
          </a:xfrm>
          <a:custGeom>
            <a:avLst/>
            <a:gdLst/>
            <a:ahLst/>
            <a:cxnLst/>
            <a:rect l="l" t="t" r="r" b="b"/>
            <a:pathLst>
              <a:path w="1447740" h="1787334">
                <a:moveTo>
                  <a:pt x="0" y="0"/>
                </a:moveTo>
                <a:lnTo>
                  <a:pt x="1447740" y="0"/>
                </a:lnTo>
                <a:lnTo>
                  <a:pt x="1447740" y="1787334"/>
                </a:lnTo>
                <a:lnTo>
                  <a:pt x="0" y="17873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055912" y="4587408"/>
            <a:ext cx="3709582" cy="2480783"/>
          </a:xfrm>
          <a:custGeom>
            <a:avLst/>
            <a:gdLst/>
            <a:ahLst/>
            <a:cxnLst/>
            <a:rect l="l" t="t" r="r" b="b"/>
            <a:pathLst>
              <a:path w="3709582" h="2480783">
                <a:moveTo>
                  <a:pt x="0" y="0"/>
                </a:moveTo>
                <a:lnTo>
                  <a:pt x="3709582" y="0"/>
                </a:lnTo>
                <a:lnTo>
                  <a:pt x="3709582" y="2480784"/>
                </a:lnTo>
                <a:lnTo>
                  <a:pt x="0" y="2480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5"/>
          <p:cNvGrpSpPr/>
          <p:nvPr/>
        </p:nvGrpSpPr>
        <p:grpSpPr>
          <a:xfrm>
            <a:off x="3046947" y="2066922"/>
            <a:ext cx="11979678" cy="7070648"/>
            <a:chOff x="3046947" y="2066922"/>
            <a:chExt cx="11979678" cy="7070648"/>
          </a:xfrm>
        </p:grpSpPr>
        <p:sp>
          <p:nvSpPr>
            <p:cNvPr id="11" name="Freeform 11"/>
            <p:cNvSpPr/>
            <p:nvPr/>
          </p:nvSpPr>
          <p:spPr>
            <a:xfrm>
              <a:off x="3129270" y="2066922"/>
              <a:ext cx="11640147" cy="6445732"/>
            </a:xfrm>
            <a:custGeom>
              <a:avLst/>
              <a:gdLst/>
              <a:ahLst/>
              <a:cxnLst/>
              <a:rect l="l" t="t" r="r" b="b"/>
              <a:pathLst>
                <a:path w="11640147" h="6445732">
                  <a:moveTo>
                    <a:pt x="0" y="0"/>
                  </a:moveTo>
                  <a:lnTo>
                    <a:pt x="11640147" y="0"/>
                  </a:lnTo>
                  <a:lnTo>
                    <a:pt x="11640147" y="6445732"/>
                  </a:lnTo>
                  <a:lnTo>
                    <a:pt x="0" y="6445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46947" y="5443074"/>
              <a:ext cx="11979678" cy="36944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3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67600" y="8096241"/>
            <a:ext cx="9088618" cy="2931079"/>
          </a:xfrm>
          <a:custGeom>
            <a:avLst/>
            <a:gdLst/>
            <a:ahLst/>
            <a:cxnLst/>
            <a:rect l="l" t="t" r="r" b="b"/>
            <a:pathLst>
              <a:path w="9088618" h="2931079">
                <a:moveTo>
                  <a:pt x="0" y="0"/>
                </a:moveTo>
                <a:lnTo>
                  <a:pt x="9088618" y="0"/>
                </a:lnTo>
                <a:lnTo>
                  <a:pt x="9088618" y="2931079"/>
                </a:lnTo>
                <a:lnTo>
                  <a:pt x="0" y="2931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697592" y="7165343"/>
            <a:ext cx="11975124" cy="3861977"/>
          </a:xfrm>
          <a:custGeom>
            <a:avLst/>
            <a:gdLst/>
            <a:ahLst/>
            <a:cxnLst/>
            <a:rect l="l" t="t" r="r" b="b"/>
            <a:pathLst>
              <a:path w="11975124" h="3861977">
                <a:moveTo>
                  <a:pt x="11975124" y="0"/>
                </a:moveTo>
                <a:lnTo>
                  <a:pt x="0" y="0"/>
                </a:lnTo>
                <a:lnTo>
                  <a:pt x="0" y="3861977"/>
                </a:lnTo>
                <a:lnTo>
                  <a:pt x="11975124" y="3861977"/>
                </a:lnTo>
                <a:lnTo>
                  <a:pt x="119751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61861">
            <a:off x="722485" y="729547"/>
            <a:ext cx="16524370" cy="9120482"/>
            <a:chOff x="0" y="0"/>
            <a:chExt cx="4352098" cy="24021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2098" cy="2402102"/>
            </a:xfrm>
            <a:custGeom>
              <a:avLst/>
              <a:gdLst/>
              <a:ahLst/>
              <a:cxnLst/>
              <a:rect l="l" t="t" r="r" b="b"/>
              <a:pathLst>
                <a:path w="4352098" h="2402102">
                  <a:moveTo>
                    <a:pt x="28111" y="0"/>
                  </a:moveTo>
                  <a:lnTo>
                    <a:pt x="4323986" y="0"/>
                  </a:lnTo>
                  <a:cubicBezTo>
                    <a:pt x="4339512" y="0"/>
                    <a:pt x="4352098" y="12586"/>
                    <a:pt x="4352098" y="28111"/>
                  </a:cubicBezTo>
                  <a:lnTo>
                    <a:pt x="4352098" y="2373992"/>
                  </a:lnTo>
                  <a:cubicBezTo>
                    <a:pt x="4352098" y="2389517"/>
                    <a:pt x="4339512" y="2402102"/>
                    <a:pt x="4323986" y="2402102"/>
                  </a:cubicBezTo>
                  <a:lnTo>
                    <a:pt x="28111" y="2402102"/>
                  </a:lnTo>
                  <a:cubicBezTo>
                    <a:pt x="12586" y="2402102"/>
                    <a:pt x="0" y="2389517"/>
                    <a:pt x="0" y="2373992"/>
                  </a:cubicBezTo>
                  <a:lnTo>
                    <a:pt x="0" y="28111"/>
                  </a:lnTo>
                  <a:cubicBezTo>
                    <a:pt x="0" y="12586"/>
                    <a:pt x="12586" y="0"/>
                    <a:pt x="2811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352098" cy="24402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110479" y="1165854"/>
            <a:ext cx="3504493" cy="2343630"/>
          </a:xfrm>
          <a:custGeom>
            <a:avLst/>
            <a:gdLst/>
            <a:ahLst/>
            <a:cxnLst/>
            <a:rect l="l" t="t" r="r" b="b"/>
            <a:pathLst>
              <a:path w="3504493" h="2343630">
                <a:moveTo>
                  <a:pt x="0" y="0"/>
                </a:moveTo>
                <a:lnTo>
                  <a:pt x="3504492" y="0"/>
                </a:lnTo>
                <a:lnTo>
                  <a:pt x="3504492" y="2343629"/>
                </a:lnTo>
                <a:lnTo>
                  <a:pt x="0" y="23436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04673" y="188011"/>
            <a:ext cx="2406029" cy="2336856"/>
          </a:xfrm>
          <a:custGeom>
            <a:avLst/>
            <a:gdLst/>
            <a:ahLst/>
            <a:cxnLst/>
            <a:rect l="l" t="t" r="r" b="b"/>
            <a:pathLst>
              <a:path w="2406029" h="2336856">
                <a:moveTo>
                  <a:pt x="0" y="0"/>
                </a:moveTo>
                <a:lnTo>
                  <a:pt x="2406030" y="0"/>
                </a:lnTo>
                <a:lnTo>
                  <a:pt x="2406030" y="2336856"/>
                </a:lnTo>
                <a:lnTo>
                  <a:pt x="0" y="23368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545253">
            <a:off x="-342237" y="-49802"/>
            <a:ext cx="1447740" cy="1787334"/>
          </a:xfrm>
          <a:custGeom>
            <a:avLst/>
            <a:gdLst/>
            <a:ahLst/>
            <a:cxnLst/>
            <a:rect l="l" t="t" r="r" b="b"/>
            <a:pathLst>
              <a:path w="1447740" h="1787334">
                <a:moveTo>
                  <a:pt x="0" y="0"/>
                </a:moveTo>
                <a:lnTo>
                  <a:pt x="1447740" y="0"/>
                </a:lnTo>
                <a:lnTo>
                  <a:pt x="1447740" y="1787333"/>
                </a:lnTo>
                <a:lnTo>
                  <a:pt x="0" y="17873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055912" y="4587408"/>
            <a:ext cx="3709582" cy="2480783"/>
          </a:xfrm>
          <a:custGeom>
            <a:avLst/>
            <a:gdLst/>
            <a:ahLst/>
            <a:cxnLst/>
            <a:rect l="l" t="t" r="r" b="b"/>
            <a:pathLst>
              <a:path w="3709582" h="2480783">
                <a:moveTo>
                  <a:pt x="0" y="0"/>
                </a:moveTo>
                <a:lnTo>
                  <a:pt x="3709582" y="0"/>
                </a:lnTo>
                <a:lnTo>
                  <a:pt x="3709582" y="2480784"/>
                </a:lnTo>
                <a:lnTo>
                  <a:pt x="0" y="2480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42999" y="1837835"/>
            <a:ext cx="15771463" cy="7623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Diện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tích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tấm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gỗ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có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chiều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dài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200 cm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và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chiều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rộng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25 cm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là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</a:p>
          <a:p>
            <a:pPr algn="just">
              <a:lnSpc>
                <a:spcPts val="6049"/>
              </a:lnSpc>
            </a:pPr>
            <a:r>
              <a:rPr lang="en-US" sz="4999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		200 </a:t>
            </a:r>
            <a:r>
              <a:rPr lang="en-US" sz="49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x 25 = 5 000 </a:t>
            </a:r>
            <a:r>
              <a:rPr lang="en-US" sz="4999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(      )</a:t>
            </a:r>
            <a:endParaRPr lang="en-US" sz="4999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just">
              <a:lnSpc>
                <a:spcPts val="6049"/>
              </a:lnSpc>
            </a:pP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Diện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tích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tấm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gỗ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có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chiều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dài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40 cm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và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rộng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25 cm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là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</a:p>
          <a:p>
            <a:pPr algn="just">
              <a:lnSpc>
                <a:spcPts val="6049"/>
              </a:lnSpc>
            </a:pPr>
            <a:r>
              <a:rPr lang="en-US" sz="4999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		40 </a:t>
            </a:r>
            <a:r>
              <a:rPr lang="en-US" sz="49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x 25 = 1 000 </a:t>
            </a:r>
            <a:r>
              <a:rPr lang="en-US" sz="4999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(</a:t>
            </a:r>
            <a:r>
              <a:rPr lang="en-US" sz="49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    )</a:t>
            </a:r>
            <a:endParaRPr lang="en-US" sz="4999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just">
              <a:lnSpc>
                <a:spcPts val="6049"/>
              </a:lnSpc>
            </a:pP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Diện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tích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gỗ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cần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mua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là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</a:p>
          <a:p>
            <a:pPr algn="just">
              <a:lnSpc>
                <a:spcPts val="6049"/>
              </a:lnSpc>
            </a:pPr>
            <a:r>
              <a:rPr lang="en-US" sz="4999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		5 </a:t>
            </a:r>
            <a:r>
              <a:rPr lang="en-US" sz="49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000 x 4 + 1 000 x 10 = 30 000 </a:t>
            </a:r>
            <a:r>
              <a:rPr lang="en-US" sz="4999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(</a:t>
            </a:r>
            <a:r>
              <a:rPr lang="en-US" sz="49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    ) </a:t>
            </a:r>
            <a:r>
              <a:rPr lang="en-US" sz="49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= </a:t>
            </a:r>
            <a:r>
              <a:rPr lang="en-US" sz="4999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 lang="en-US" sz="4999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just">
              <a:lnSpc>
                <a:spcPts val="6049"/>
              </a:lnSpc>
            </a:pPr>
            <a:r>
              <a:rPr lang="en-US" sz="4999" b="1" dirty="0" err="1" smtClean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Số</a:t>
            </a:r>
            <a:r>
              <a:rPr lang="en-US" sz="4999" b="1" dirty="0" smtClean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tiền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mua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gỗ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để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làm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giá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sách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b="1" dirty="0" err="1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là</a:t>
            </a:r>
            <a:r>
              <a:rPr lang="en-US" sz="4999" b="1" dirty="0">
                <a:solidFill>
                  <a:srgbClr val="FF2171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</a:p>
          <a:p>
            <a:pPr algn="just">
              <a:lnSpc>
                <a:spcPts val="6049"/>
              </a:lnSpc>
            </a:pPr>
            <a:r>
              <a:rPr lang="en-US" sz="4999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		250 </a:t>
            </a:r>
            <a:r>
              <a:rPr lang="en-US" sz="49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000 x </a:t>
            </a:r>
            <a:r>
              <a:rPr lang="en-US" sz="4999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3 </a:t>
            </a:r>
            <a:r>
              <a:rPr lang="en-US" sz="49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= </a:t>
            </a:r>
            <a:r>
              <a:rPr lang="en-US" sz="4999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750 </a:t>
            </a:r>
            <a:r>
              <a:rPr lang="en-US" sz="49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000 (</a:t>
            </a:r>
            <a:r>
              <a:rPr lang="en-US" sz="49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đồng</a:t>
            </a:r>
            <a:r>
              <a:rPr lang="en-US" sz="49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)</a:t>
            </a:r>
          </a:p>
          <a:p>
            <a:pPr algn="just">
              <a:lnSpc>
                <a:spcPts val="6049"/>
              </a:lnSpc>
            </a:pPr>
            <a:r>
              <a:rPr lang="en-US" sz="4999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					</a:t>
            </a:r>
            <a:r>
              <a:rPr lang="en-US" sz="4999" dirty="0" err="1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Đáp</a:t>
            </a:r>
            <a:r>
              <a:rPr lang="en-US" sz="4999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số</a:t>
            </a:r>
            <a:r>
              <a:rPr lang="en-US" sz="49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en-US" sz="4999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750 </a:t>
            </a:r>
            <a:r>
              <a:rPr lang="en-US" sz="49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000 </a:t>
            </a:r>
            <a:r>
              <a:rPr lang="en-US" sz="49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đồng</a:t>
            </a:r>
            <a:endParaRPr lang="en-US" sz="4999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050882" y="6376677"/>
                <a:ext cx="11677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0882" y="6376677"/>
                <a:ext cx="1167780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783914" y="6334346"/>
                <a:ext cx="11677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3914" y="6334346"/>
                <a:ext cx="1167780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51490" y="3274475"/>
                <a:ext cx="11677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490" y="3274475"/>
                <a:ext cx="1167780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467600" y="4848430"/>
                <a:ext cx="11677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4848430"/>
                <a:ext cx="1167780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3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67600" y="8096241"/>
            <a:ext cx="9088618" cy="2931079"/>
          </a:xfrm>
          <a:custGeom>
            <a:avLst/>
            <a:gdLst/>
            <a:ahLst/>
            <a:cxnLst/>
            <a:rect l="l" t="t" r="r" b="b"/>
            <a:pathLst>
              <a:path w="9088618" h="2931079">
                <a:moveTo>
                  <a:pt x="0" y="0"/>
                </a:moveTo>
                <a:lnTo>
                  <a:pt x="9088618" y="0"/>
                </a:lnTo>
                <a:lnTo>
                  <a:pt x="9088618" y="2931079"/>
                </a:lnTo>
                <a:lnTo>
                  <a:pt x="0" y="2931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697592" y="7165343"/>
            <a:ext cx="11975124" cy="3861977"/>
          </a:xfrm>
          <a:custGeom>
            <a:avLst/>
            <a:gdLst/>
            <a:ahLst/>
            <a:cxnLst/>
            <a:rect l="l" t="t" r="r" b="b"/>
            <a:pathLst>
              <a:path w="11975124" h="3861977">
                <a:moveTo>
                  <a:pt x="11975124" y="0"/>
                </a:moveTo>
                <a:lnTo>
                  <a:pt x="0" y="0"/>
                </a:lnTo>
                <a:lnTo>
                  <a:pt x="0" y="3861977"/>
                </a:lnTo>
                <a:lnTo>
                  <a:pt x="11975124" y="3861977"/>
                </a:lnTo>
                <a:lnTo>
                  <a:pt x="119751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61861">
            <a:off x="722485" y="729547"/>
            <a:ext cx="16524370" cy="9120482"/>
            <a:chOff x="0" y="0"/>
            <a:chExt cx="4352098" cy="24021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2098" cy="2402102"/>
            </a:xfrm>
            <a:custGeom>
              <a:avLst/>
              <a:gdLst/>
              <a:ahLst/>
              <a:cxnLst/>
              <a:rect l="l" t="t" r="r" b="b"/>
              <a:pathLst>
                <a:path w="4352098" h="2402102">
                  <a:moveTo>
                    <a:pt x="28111" y="0"/>
                  </a:moveTo>
                  <a:lnTo>
                    <a:pt x="4323986" y="0"/>
                  </a:lnTo>
                  <a:cubicBezTo>
                    <a:pt x="4339512" y="0"/>
                    <a:pt x="4352098" y="12586"/>
                    <a:pt x="4352098" y="28111"/>
                  </a:cubicBezTo>
                  <a:lnTo>
                    <a:pt x="4352098" y="2373992"/>
                  </a:lnTo>
                  <a:cubicBezTo>
                    <a:pt x="4352098" y="2389517"/>
                    <a:pt x="4339512" y="2402102"/>
                    <a:pt x="4323986" y="2402102"/>
                  </a:cubicBezTo>
                  <a:lnTo>
                    <a:pt x="28111" y="2402102"/>
                  </a:lnTo>
                  <a:cubicBezTo>
                    <a:pt x="12586" y="2402102"/>
                    <a:pt x="0" y="2389517"/>
                    <a:pt x="0" y="2373992"/>
                  </a:cubicBezTo>
                  <a:lnTo>
                    <a:pt x="0" y="28111"/>
                  </a:lnTo>
                  <a:cubicBezTo>
                    <a:pt x="0" y="12586"/>
                    <a:pt x="12586" y="0"/>
                    <a:pt x="2811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352098" cy="24402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110479" y="1165854"/>
            <a:ext cx="3504493" cy="2343630"/>
          </a:xfrm>
          <a:custGeom>
            <a:avLst/>
            <a:gdLst/>
            <a:ahLst/>
            <a:cxnLst/>
            <a:rect l="l" t="t" r="r" b="b"/>
            <a:pathLst>
              <a:path w="3504493" h="2343630">
                <a:moveTo>
                  <a:pt x="0" y="0"/>
                </a:moveTo>
                <a:lnTo>
                  <a:pt x="3504492" y="0"/>
                </a:lnTo>
                <a:lnTo>
                  <a:pt x="3504492" y="2343629"/>
                </a:lnTo>
                <a:lnTo>
                  <a:pt x="0" y="23436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04673" y="188011"/>
            <a:ext cx="2406029" cy="2336856"/>
          </a:xfrm>
          <a:custGeom>
            <a:avLst/>
            <a:gdLst/>
            <a:ahLst/>
            <a:cxnLst/>
            <a:rect l="l" t="t" r="r" b="b"/>
            <a:pathLst>
              <a:path w="2406029" h="2336856">
                <a:moveTo>
                  <a:pt x="0" y="0"/>
                </a:moveTo>
                <a:lnTo>
                  <a:pt x="2406030" y="0"/>
                </a:lnTo>
                <a:lnTo>
                  <a:pt x="2406030" y="2336856"/>
                </a:lnTo>
                <a:lnTo>
                  <a:pt x="0" y="23368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545253">
            <a:off x="-82103" y="4396121"/>
            <a:ext cx="1447740" cy="1787334"/>
          </a:xfrm>
          <a:custGeom>
            <a:avLst/>
            <a:gdLst/>
            <a:ahLst/>
            <a:cxnLst/>
            <a:rect l="l" t="t" r="r" b="b"/>
            <a:pathLst>
              <a:path w="1447740" h="1787334">
                <a:moveTo>
                  <a:pt x="0" y="0"/>
                </a:moveTo>
                <a:lnTo>
                  <a:pt x="1447740" y="0"/>
                </a:lnTo>
                <a:lnTo>
                  <a:pt x="1447740" y="1787334"/>
                </a:lnTo>
                <a:lnTo>
                  <a:pt x="0" y="17873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055912" y="4587408"/>
            <a:ext cx="3709582" cy="2480783"/>
          </a:xfrm>
          <a:custGeom>
            <a:avLst/>
            <a:gdLst/>
            <a:ahLst/>
            <a:cxnLst/>
            <a:rect l="l" t="t" r="r" b="b"/>
            <a:pathLst>
              <a:path w="3709582" h="2480783">
                <a:moveTo>
                  <a:pt x="0" y="0"/>
                </a:moveTo>
                <a:lnTo>
                  <a:pt x="3709582" y="0"/>
                </a:lnTo>
                <a:lnTo>
                  <a:pt x="3709582" y="2480784"/>
                </a:lnTo>
                <a:lnTo>
                  <a:pt x="0" y="2480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0" y="4587408"/>
            <a:ext cx="2639265" cy="5615458"/>
            <a:chOff x="0" y="0"/>
            <a:chExt cx="3519021" cy="74872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519021" cy="7487278"/>
            </a:xfrm>
            <a:custGeom>
              <a:avLst/>
              <a:gdLst/>
              <a:ahLst/>
              <a:cxnLst/>
              <a:rect l="l" t="t" r="r" b="b"/>
              <a:pathLst>
                <a:path w="3519021" h="7487278">
                  <a:moveTo>
                    <a:pt x="0" y="0"/>
                  </a:moveTo>
                  <a:lnTo>
                    <a:pt x="3519021" y="0"/>
                  </a:lnTo>
                  <a:lnTo>
                    <a:pt x="3519021" y="7487278"/>
                  </a:lnTo>
                  <a:lnTo>
                    <a:pt x="0" y="7487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1028700" y="1028700"/>
            <a:ext cx="5752674" cy="1651755"/>
            <a:chOff x="0" y="0"/>
            <a:chExt cx="7670233" cy="2202340"/>
          </a:xfrm>
        </p:grpSpPr>
        <p:grpSp>
          <p:nvGrpSpPr>
            <p:cNvPr id="14" name="Group 14"/>
            <p:cNvGrpSpPr/>
            <p:nvPr/>
          </p:nvGrpSpPr>
          <p:grpSpPr>
            <a:xfrm rot="-224321">
              <a:off x="47758" y="245137"/>
              <a:ext cx="7574716" cy="1712066"/>
              <a:chOff x="0" y="0"/>
              <a:chExt cx="1496240" cy="33818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496240" cy="338186"/>
              </a:xfrm>
              <a:custGeom>
                <a:avLst/>
                <a:gdLst/>
                <a:ahLst/>
                <a:cxnLst/>
                <a:rect l="l" t="t" r="r" b="b"/>
                <a:pathLst>
                  <a:path w="1496240" h="338186">
                    <a:moveTo>
                      <a:pt x="40883" y="0"/>
                    </a:moveTo>
                    <a:lnTo>
                      <a:pt x="1455357" y="0"/>
                    </a:lnTo>
                    <a:cubicBezTo>
                      <a:pt x="1466200" y="0"/>
                      <a:pt x="1476599" y="4307"/>
                      <a:pt x="1484266" y="11974"/>
                    </a:cubicBezTo>
                    <a:cubicBezTo>
                      <a:pt x="1491933" y="19641"/>
                      <a:pt x="1496240" y="30040"/>
                      <a:pt x="1496240" y="40883"/>
                    </a:cubicBezTo>
                    <a:lnTo>
                      <a:pt x="1496240" y="297303"/>
                    </a:lnTo>
                    <a:cubicBezTo>
                      <a:pt x="1496240" y="319882"/>
                      <a:pt x="1477936" y="338186"/>
                      <a:pt x="1455357" y="338186"/>
                    </a:cubicBezTo>
                    <a:lnTo>
                      <a:pt x="40883" y="338186"/>
                    </a:lnTo>
                    <a:cubicBezTo>
                      <a:pt x="18304" y="338186"/>
                      <a:pt x="0" y="319882"/>
                      <a:pt x="0" y="297303"/>
                    </a:cubicBezTo>
                    <a:lnTo>
                      <a:pt x="0" y="40883"/>
                    </a:lnTo>
                    <a:cubicBezTo>
                      <a:pt x="0" y="18304"/>
                      <a:pt x="18304" y="0"/>
                      <a:pt x="40883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1496240" cy="3762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 rot="-224321">
              <a:off x="582887" y="634582"/>
              <a:ext cx="6572339" cy="1114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6000" b="1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Đọc yêu cầu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 rot="21054963">
            <a:off x="1033823" y="4654542"/>
            <a:ext cx="102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2171"/>
                </a:solidFill>
                <a:latin typeface="#9Slide07 Koni" pitchFamily="2" charset="0"/>
              </a:rPr>
              <a:t>1</a:t>
            </a:r>
            <a:endParaRPr lang="en-US" sz="9600" dirty="0">
              <a:solidFill>
                <a:srgbClr val="FF2171"/>
              </a:solidFill>
              <a:latin typeface="#9Slide07 Koni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639265" y="2770238"/>
            <a:ext cx="14440466" cy="4667945"/>
            <a:chOff x="2639265" y="2770238"/>
            <a:chExt cx="14440466" cy="4667945"/>
          </a:xfrm>
        </p:grpSpPr>
        <p:sp>
          <p:nvSpPr>
            <p:cNvPr id="18" name="TextBox 18"/>
            <p:cNvSpPr txBox="1"/>
            <p:nvPr/>
          </p:nvSpPr>
          <p:spPr>
            <a:xfrm>
              <a:off x="2639265" y="2770238"/>
              <a:ext cx="14440466" cy="4667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111"/>
                </a:lnSpc>
              </a:pP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 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Hãy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thiết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kế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giá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sách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của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lớp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em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.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Tính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số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tiền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mua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gỗ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làm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chiếc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giá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sách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đó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nếu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loại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gỗ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công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nghiệp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được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chọn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có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giá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250 000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đồng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err="1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cho</a:t>
              </a:r>
              <a:r>
                <a:rPr lang="en-US" sz="5916" dirty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5916" dirty="0" smtClean="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1         .</a:t>
              </a:r>
              <a:endParaRPr lang="en-US" sz="5916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9507929" y="6341961"/>
                  <a:ext cx="116778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7929" y="6341961"/>
                  <a:ext cx="1167780" cy="101566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3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67600" y="8096241"/>
            <a:ext cx="9088618" cy="2931079"/>
          </a:xfrm>
          <a:custGeom>
            <a:avLst/>
            <a:gdLst/>
            <a:ahLst/>
            <a:cxnLst/>
            <a:rect l="l" t="t" r="r" b="b"/>
            <a:pathLst>
              <a:path w="9088618" h="2931079">
                <a:moveTo>
                  <a:pt x="0" y="0"/>
                </a:moveTo>
                <a:lnTo>
                  <a:pt x="9088618" y="0"/>
                </a:lnTo>
                <a:lnTo>
                  <a:pt x="9088618" y="2931079"/>
                </a:lnTo>
                <a:lnTo>
                  <a:pt x="0" y="2931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697592" y="7165343"/>
            <a:ext cx="11975124" cy="3861977"/>
          </a:xfrm>
          <a:custGeom>
            <a:avLst/>
            <a:gdLst/>
            <a:ahLst/>
            <a:cxnLst/>
            <a:rect l="l" t="t" r="r" b="b"/>
            <a:pathLst>
              <a:path w="11975124" h="3861977">
                <a:moveTo>
                  <a:pt x="11975124" y="0"/>
                </a:moveTo>
                <a:lnTo>
                  <a:pt x="0" y="0"/>
                </a:lnTo>
                <a:lnTo>
                  <a:pt x="0" y="3861977"/>
                </a:lnTo>
                <a:lnTo>
                  <a:pt x="11975124" y="3861977"/>
                </a:lnTo>
                <a:lnTo>
                  <a:pt x="119751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61861">
            <a:off x="722485" y="729547"/>
            <a:ext cx="16524370" cy="9120482"/>
            <a:chOff x="0" y="0"/>
            <a:chExt cx="4352098" cy="24021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2098" cy="2402102"/>
            </a:xfrm>
            <a:custGeom>
              <a:avLst/>
              <a:gdLst/>
              <a:ahLst/>
              <a:cxnLst/>
              <a:rect l="l" t="t" r="r" b="b"/>
              <a:pathLst>
                <a:path w="4352098" h="2402102">
                  <a:moveTo>
                    <a:pt x="28111" y="0"/>
                  </a:moveTo>
                  <a:lnTo>
                    <a:pt x="4323986" y="0"/>
                  </a:lnTo>
                  <a:cubicBezTo>
                    <a:pt x="4339512" y="0"/>
                    <a:pt x="4352098" y="12586"/>
                    <a:pt x="4352098" y="28111"/>
                  </a:cubicBezTo>
                  <a:lnTo>
                    <a:pt x="4352098" y="2373992"/>
                  </a:lnTo>
                  <a:cubicBezTo>
                    <a:pt x="4352098" y="2389517"/>
                    <a:pt x="4339512" y="2402102"/>
                    <a:pt x="4323986" y="2402102"/>
                  </a:cubicBezTo>
                  <a:lnTo>
                    <a:pt x="28111" y="2402102"/>
                  </a:lnTo>
                  <a:cubicBezTo>
                    <a:pt x="12586" y="2402102"/>
                    <a:pt x="0" y="2389517"/>
                    <a:pt x="0" y="2373992"/>
                  </a:cubicBezTo>
                  <a:lnTo>
                    <a:pt x="0" y="28111"/>
                  </a:lnTo>
                  <a:cubicBezTo>
                    <a:pt x="0" y="12586"/>
                    <a:pt x="12586" y="0"/>
                    <a:pt x="2811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352098" cy="24402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110479" y="1165854"/>
            <a:ext cx="3504493" cy="2343630"/>
          </a:xfrm>
          <a:custGeom>
            <a:avLst/>
            <a:gdLst/>
            <a:ahLst/>
            <a:cxnLst/>
            <a:rect l="l" t="t" r="r" b="b"/>
            <a:pathLst>
              <a:path w="3504493" h="2343630">
                <a:moveTo>
                  <a:pt x="0" y="0"/>
                </a:moveTo>
                <a:lnTo>
                  <a:pt x="3504492" y="0"/>
                </a:lnTo>
                <a:lnTo>
                  <a:pt x="3504492" y="2343629"/>
                </a:lnTo>
                <a:lnTo>
                  <a:pt x="0" y="23436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04673" y="188011"/>
            <a:ext cx="2406029" cy="2336856"/>
          </a:xfrm>
          <a:custGeom>
            <a:avLst/>
            <a:gdLst/>
            <a:ahLst/>
            <a:cxnLst/>
            <a:rect l="l" t="t" r="r" b="b"/>
            <a:pathLst>
              <a:path w="2406029" h="2336856">
                <a:moveTo>
                  <a:pt x="0" y="0"/>
                </a:moveTo>
                <a:lnTo>
                  <a:pt x="2406030" y="0"/>
                </a:lnTo>
                <a:lnTo>
                  <a:pt x="2406030" y="2336856"/>
                </a:lnTo>
                <a:lnTo>
                  <a:pt x="0" y="23368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055912" y="4587408"/>
            <a:ext cx="3709582" cy="2480783"/>
          </a:xfrm>
          <a:custGeom>
            <a:avLst/>
            <a:gdLst/>
            <a:ahLst/>
            <a:cxnLst/>
            <a:rect l="l" t="t" r="r" b="b"/>
            <a:pathLst>
              <a:path w="3709582" h="2480783">
                <a:moveTo>
                  <a:pt x="0" y="0"/>
                </a:moveTo>
                <a:lnTo>
                  <a:pt x="3709582" y="0"/>
                </a:lnTo>
                <a:lnTo>
                  <a:pt x="3709582" y="2480784"/>
                </a:lnTo>
                <a:lnTo>
                  <a:pt x="0" y="2480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1023" y="6220383"/>
            <a:ext cx="4255556" cy="3558708"/>
          </a:xfrm>
          <a:custGeom>
            <a:avLst/>
            <a:gdLst/>
            <a:ahLst/>
            <a:cxnLst/>
            <a:rect l="l" t="t" r="r" b="b"/>
            <a:pathLst>
              <a:path w="4255556" h="3558708">
                <a:moveTo>
                  <a:pt x="0" y="0"/>
                </a:moveTo>
                <a:lnTo>
                  <a:pt x="4255556" y="0"/>
                </a:lnTo>
                <a:lnTo>
                  <a:pt x="4255556" y="3558708"/>
                </a:lnTo>
                <a:lnTo>
                  <a:pt x="0" y="35587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578304" y="3909580"/>
            <a:ext cx="3680996" cy="5652201"/>
          </a:xfrm>
          <a:custGeom>
            <a:avLst/>
            <a:gdLst/>
            <a:ahLst/>
            <a:cxnLst/>
            <a:rect l="l" t="t" r="r" b="b"/>
            <a:pathLst>
              <a:path w="3680996" h="5652201">
                <a:moveTo>
                  <a:pt x="0" y="0"/>
                </a:moveTo>
                <a:lnTo>
                  <a:pt x="3680996" y="0"/>
                </a:lnTo>
                <a:lnTo>
                  <a:pt x="3680996" y="5652201"/>
                </a:lnTo>
                <a:lnTo>
                  <a:pt x="0" y="56522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720497" y="6878004"/>
            <a:ext cx="3443427" cy="2901087"/>
          </a:xfrm>
          <a:custGeom>
            <a:avLst/>
            <a:gdLst/>
            <a:ahLst/>
            <a:cxnLst/>
            <a:rect l="l" t="t" r="r" b="b"/>
            <a:pathLst>
              <a:path w="3443427" h="2901087">
                <a:moveTo>
                  <a:pt x="0" y="0"/>
                </a:moveTo>
                <a:lnTo>
                  <a:pt x="3443426" y="0"/>
                </a:lnTo>
                <a:lnTo>
                  <a:pt x="3443426" y="2901087"/>
                </a:lnTo>
                <a:lnTo>
                  <a:pt x="0" y="290108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grpSp>
        <p:nvGrpSpPr>
          <p:cNvPr id="15" name="Group 14"/>
          <p:cNvGrpSpPr/>
          <p:nvPr/>
        </p:nvGrpSpPr>
        <p:grpSpPr>
          <a:xfrm>
            <a:off x="1973496" y="1028700"/>
            <a:ext cx="11979678" cy="6388962"/>
            <a:chOff x="1973496" y="1028700"/>
            <a:chExt cx="11979678" cy="6388962"/>
          </a:xfrm>
        </p:grpSpPr>
        <p:sp>
          <p:nvSpPr>
            <p:cNvPr id="10" name="Freeform 10"/>
            <p:cNvSpPr/>
            <p:nvPr/>
          </p:nvSpPr>
          <p:spPr>
            <a:xfrm>
              <a:off x="3033070" y="1028700"/>
              <a:ext cx="9906178" cy="5485546"/>
            </a:xfrm>
            <a:custGeom>
              <a:avLst/>
              <a:gdLst/>
              <a:ahLst/>
              <a:cxnLst/>
              <a:rect l="l" t="t" r="r" b="b"/>
              <a:pathLst>
                <a:path w="9906178" h="5485546">
                  <a:moveTo>
                    <a:pt x="0" y="0"/>
                  </a:moveTo>
                  <a:lnTo>
                    <a:pt x="9906178" y="0"/>
                  </a:lnTo>
                  <a:lnTo>
                    <a:pt x="9906178" y="5485546"/>
                  </a:lnTo>
                  <a:lnTo>
                    <a:pt x="0" y="54855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973496" y="3723166"/>
              <a:ext cx="11979678" cy="36944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3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67600" y="8096241"/>
            <a:ext cx="9088618" cy="2931079"/>
          </a:xfrm>
          <a:custGeom>
            <a:avLst/>
            <a:gdLst/>
            <a:ahLst/>
            <a:cxnLst/>
            <a:rect l="l" t="t" r="r" b="b"/>
            <a:pathLst>
              <a:path w="9088618" h="2931079">
                <a:moveTo>
                  <a:pt x="0" y="0"/>
                </a:moveTo>
                <a:lnTo>
                  <a:pt x="9088618" y="0"/>
                </a:lnTo>
                <a:lnTo>
                  <a:pt x="9088618" y="2931079"/>
                </a:lnTo>
                <a:lnTo>
                  <a:pt x="0" y="2931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697592" y="7165343"/>
            <a:ext cx="11975124" cy="3861977"/>
          </a:xfrm>
          <a:custGeom>
            <a:avLst/>
            <a:gdLst/>
            <a:ahLst/>
            <a:cxnLst/>
            <a:rect l="l" t="t" r="r" b="b"/>
            <a:pathLst>
              <a:path w="11975124" h="3861977">
                <a:moveTo>
                  <a:pt x="11975124" y="0"/>
                </a:moveTo>
                <a:lnTo>
                  <a:pt x="0" y="0"/>
                </a:lnTo>
                <a:lnTo>
                  <a:pt x="0" y="3861977"/>
                </a:lnTo>
                <a:lnTo>
                  <a:pt x="11975124" y="3861977"/>
                </a:lnTo>
                <a:lnTo>
                  <a:pt x="119751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61861">
            <a:off x="918918" y="729546"/>
            <a:ext cx="16524370" cy="9120482"/>
            <a:chOff x="0" y="0"/>
            <a:chExt cx="4352098" cy="24021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2098" cy="2402102"/>
            </a:xfrm>
            <a:custGeom>
              <a:avLst/>
              <a:gdLst/>
              <a:ahLst/>
              <a:cxnLst/>
              <a:rect l="l" t="t" r="r" b="b"/>
              <a:pathLst>
                <a:path w="4352098" h="2402102">
                  <a:moveTo>
                    <a:pt x="28111" y="0"/>
                  </a:moveTo>
                  <a:lnTo>
                    <a:pt x="4323986" y="0"/>
                  </a:lnTo>
                  <a:cubicBezTo>
                    <a:pt x="4339512" y="0"/>
                    <a:pt x="4352098" y="12586"/>
                    <a:pt x="4352098" y="28111"/>
                  </a:cubicBezTo>
                  <a:lnTo>
                    <a:pt x="4352098" y="2373992"/>
                  </a:lnTo>
                  <a:cubicBezTo>
                    <a:pt x="4352098" y="2389517"/>
                    <a:pt x="4339512" y="2402102"/>
                    <a:pt x="4323986" y="2402102"/>
                  </a:cubicBezTo>
                  <a:lnTo>
                    <a:pt x="28111" y="2402102"/>
                  </a:lnTo>
                  <a:cubicBezTo>
                    <a:pt x="12586" y="2402102"/>
                    <a:pt x="0" y="2389517"/>
                    <a:pt x="0" y="2373992"/>
                  </a:cubicBezTo>
                  <a:lnTo>
                    <a:pt x="0" y="28111"/>
                  </a:lnTo>
                  <a:cubicBezTo>
                    <a:pt x="0" y="12586"/>
                    <a:pt x="12586" y="0"/>
                    <a:pt x="2811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352098" cy="24402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110479" y="1165854"/>
            <a:ext cx="3504493" cy="2343630"/>
          </a:xfrm>
          <a:custGeom>
            <a:avLst/>
            <a:gdLst/>
            <a:ahLst/>
            <a:cxnLst/>
            <a:rect l="l" t="t" r="r" b="b"/>
            <a:pathLst>
              <a:path w="3504493" h="2343630">
                <a:moveTo>
                  <a:pt x="0" y="0"/>
                </a:moveTo>
                <a:lnTo>
                  <a:pt x="3504492" y="0"/>
                </a:lnTo>
                <a:lnTo>
                  <a:pt x="3504492" y="2343629"/>
                </a:lnTo>
                <a:lnTo>
                  <a:pt x="0" y="23436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04673" y="188011"/>
            <a:ext cx="2406029" cy="2336856"/>
          </a:xfrm>
          <a:custGeom>
            <a:avLst/>
            <a:gdLst/>
            <a:ahLst/>
            <a:cxnLst/>
            <a:rect l="l" t="t" r="r" b="b"/>
            <a:pathLst>
              <a:path w="2406029" h="2336856">
                <a:moveTo>
                  <a:pt x="0" y="0"/>
                </a:moveTo>
                <a:lnTo>
                  <a:pt x="2406030" y="0"/>
                </a:lnTo>
                <a:lnTo>
                  <a:pt x="2406030" y="2336856"/>
                </a:lnTo>
                <a:lnTo>
                  <a:pt x="0" y="23368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545253">
            <a:off x="-82103" y="4396121"/>
            <a:ext cx="1447740" cy="1787334"/>
          </a:xfrm>
          <a:custGeom>
            <a:avLst/>
            <a:gdLst/>
            <a:ahLst/>
            <a:cxnLst/>
            <a:rect l="l" t="t" r="r" b="b"/>
            <a:pathLst>
              <a:path w="1447740" h="1787334">
                <a:moveTo>
                  <a:pt x="0" y="0"/>
                </a:moveTo>
                <a:lnTo>
                  <a:pt x="1447740" y="0"/>
                </a:lnTo>
                <a:lnTo>
                  <a:pt x="1447740" y="1787334"/>
                </a:lnTo>
                <a:lnTo>
                  <a:pt x="0" y="17873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055912" y="4587408"/>
            <a:ext cx="3709582" cy="2480783"/>
          </a:xfrm>
          <a:custGeom>
            <a:avLst/>
            <a:gdLst/>
            <a:ahLst/>
            <a:cxnLst/>
            <a:rect l="l" t="t" r="r" b="b"/>
            <a:pathLst>
              <a:path w="3709582" h="2480783">
                <a:moveTo>
                  <a:pt x="0" y="0"/>
                </a:moveTo>
                <a:lnTo>
                  <a:pt x="3709582" y="0"/>
                </a:lnTo>
                <a:lnTo>
                  <a:pt x="3709582" y="2480784"/>
                </a:lnTo>
                <a:lnTo>
                  <a:pt x="0" y="2480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349" y="2875994"/>
            <a:ext cx="5351014" cy="7370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147</Words>
  <Application>Microsoft Office PowerPoint</Application>
  <PresentationFormat>Custom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Cambria Math</vt:lpstr>
      <vt:lpstr>Arial</vt:lpstr>
      <vt:lpstr>Times New Roman</vt:lpstr>
      <vt:lpstr>SVN-Newton</vt:lpstr>
      <vt:lpstr>#9Slide07 HoneyCream</vt:lpstr>
      <vt:lpstr>#9Slide07 Koni</vt:lpstr>
      <vt:lpstr>Quicksand</vt:lpstr>
      <vt:lpstr>Quicksand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T8_B17_(Tr.61)</dc:title>
  <cp:lastModifiedBy>Admin</cp:lastModifiedBy>
  <cp:revision>22</cp:revision>
  <dcterms:created xsi:type="dcterms:W3CDTF">2006-08-16T00:00:00Z</dcterms:created>
  <dcterms:modified xsi:type="dcterms:W3CDTF">2024-12-25T10:02:07Z</dcterms:modified>
  <dc:identifier>DAGQy8xBRXE</dc:identifier>
</cp:coreProperties>
</file>