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8"/>
  </p:notesMasterIdLst>
  <p:sldIdLst>
    <p:sldId id="11696" r:id="rId3"/>
    <p:sldId id="271" r:id="rId4"/>
    <p:sldId id="277" r:id="rId5"/>
    <p:sldId id="260" r:id="rId6"/>
    <p:sldId id="281" r:id="rId7"/>
    <p:sldId id="278" r:id="rId8"/>
    <p:sldId id="282" r:id="rId9"/>
    <p:sldId id="262" r:id="rId10"/>
    <p:sldId id="279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11697" r:id="rId23"/>
    <p:sldId id="11694" r:id="rId24"/>
    <p:sldId id="11695" r:id="rId25"/>
    <p:sldId id="266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10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2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1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4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2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1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5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2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2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9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4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2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2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42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41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35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4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41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9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6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8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3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07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7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72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94384947-2470-9915-90E5-31E0B41E6A1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284" y="376989"/>
            <a:ext cx="2076449" cy="20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microsoft.com/office/2007/relationships/hdphoto" Target="../media/hdphoto8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slide" Target="slide8.xml"/><Relationship Id="rId4" Type="http://schemas.microsoft.com/office/2007/relationships/hdphoto" Target="../media/hdphoto3.wdp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8233-71FD-1630-03BF-E15D5BE8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90" y="496111"/>
            <a:ext cx="11507822" cy="5992238"/>
          </a:xfrm>
        </p:spPr>
        <p:txBody>
          <a:bodyPr/>
          <a:lstStyle/>
          <a:p>
            <a:r>
              <a:rPr lang="en-US" sz="9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Nhiệt</a:t>
            </a:r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liệt</a:t>
            </a:r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mừng</a:t>
            </a:r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thầy</a:t>
            </a:r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dự</a:t>
            </a:r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sz="9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4A4</a:t>
            </a:r>
          </a:p>
        </p:txBody>
      </p:sp>
    </p:spTree>
    <p:extLst>
      <p:ext uri="{BB962C8B-B14F-4D97-AF65-F5344CB8AC3E}">
        <p14:creationId xmlns:p14="http://schemas.microsoft.com/office/powerpoint/2010/main" val="292500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3932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449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2853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586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4A5C-9E94-E2F7-281F-862FFDA1C8A8}"/>
              </a:ext>
            </a:extLst>
          </p:cNvPr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3AA0B-9761-A896-AF20-6D3DB74AD744}"/>
              </a:ext>
            </a:extLst>
          </p:cNvPr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45744-C521-0AF1-1280-E9780A794CDD}"/>
              </a:ext>
            </a:extLst>
          </p:cNvPr>
          <p:cNvCxnSpPr>
            <a:cxnSpLocks/>
          </p:cNvCxnSpPr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336241-D8D3-4F90-9DD3-0E77A9E8D694}"/>
              </a:ext>
            </a:extLst>
          </p:cNvPr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5E951-64DA-5C3D-7084-5A8D97B718C6}"/>
              </a:ext>
            </a:extLst>
          </p:cNvPr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05F56A-6D7C-9393-5B6E-708F30DB839D}"/>
              </a:ext>
            </a:extLst>
          </p:cNvPr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E6214-FCBF-1BAC-7558-8AF9EA3A51F9}"/>
              </a:ext>
            </a:extLst>
          </p:cNvPr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C8405-6777-226A-038C-AFB772F8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>
                <a:blip r:embed="rId4"/>
                <a:stretch>
                  <a:fillRect l="-2278" t="-16038" r="-1396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9714B-2137-FC77-C405-CF56414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F0492-3C33-F6F7-7EAB-2EB2A8EC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301" y="3719759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699" y="3929424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3946" y="-222700"/>
            <a:ext cx="4822328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655B-4F41-095D-5856-702D1B28DC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A0B239-21F9-DAF5-F747-A3D40582BF7C}"/>
              </a:ext>
            </a:extLst>
          </p:cNvPr>
          <p:cNvSpPr/>
          <p:nvPr/>
        </p:nvSpPr>
        <p:spPr>
          <a:xfrm>
            <a:off x="1262267" y="1135074"/>
            <a:ext cx="10134013" cy="2864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0" dirty="0"/>
              <a:t>BÀI 11</a:t>
            </a:r>
          </a:p>
          <a:p>
            <a:pPr algn="ctr"/>
            <a:r>
              <a:rPr lang="en-US" sz="9000" dirty="0"/>
              <a:t>HÀNG VÀ LỚP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672" y="3105997"/>
            <a:ext cx="2928497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835613" y="2628678"/>
            <a:ext cx="7367725" cy="113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</a:t>
            </a:r>
            <a:r>
              <a:rPr lang="en-US" sz="3200" kern="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hàng trăm nghìn không thể là 0.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835613" y="4115648"/>
            <a:ext cx="7367725" cy="1540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</a:t>
            </a:r>
            <a:r>
              <a:rPr lang="en-US" sz="3200" kern="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là số chẵn, </a:t>
            </a:r>
            <a:r>
              <a:rPr lang="en-US" sz="3200" kern="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đó sẽ đứng ở hàng đơn vị. 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470544-F147-4B49-0B67-59D39D72AAAC}"/>
              </a:ext>
            </a:extLst>
          </p:cNvPr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CDFD7-0EE7-9E70-BA18-04658909C1E1}"/>
              </a:ext>
            </a:extLst>
          </p:cNvPr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  <p:extLst>
      <p:ext uri="{BB962C8B-B14F-4D97-AF65-F5344CB8AC3E}">
        <p14:creationId xmlns:p14="http://schemas.microsoft.com/office/powerpoint/2010/main" val="14384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C6C7F-F88F-C8C9-68E5-B13481329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F96EF9-F6FB-D4C2-DB01-2B232A1F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E9071-1703-EFCA-AE08-CCD004E5D9C4}"/>
              </a:ext>
            </a:extLst>
          </p:cNvPr>
          <p:cNvSpPr txBox="1"/>
          <p:nvPr/>
        </p:nvSpPr>
        <p:spPr>
          <a:xfrm>
            <a:off x="1113214" y="1226547"/>
            <a:ext cx="93904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44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giá trị chữ số 3 trong số: 523 772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1C3D0-997B-BB14-8272-622818608E77}"/>
              </a:ext>
            </a:extLst>
          </p:cNvPr>
          <p:cNvSpPr txBox="1"/>
          <p:nvPr/>
        </p:nvSpPr>
        <p:spPr>
          <a:xfrm>
            <a:off x="3250570" y="2400255"/>
            <a:ext cx="208018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3 000</a:t>
            </a:r>
          </a:p>
        </p:txBody>
      </p:sp>
    </p:spTree>
    <p:extLst>
      <p:ext uri="{BB962C8B-B14F-4D97-AF65-F5344CB8AC3E}">
        <p14:creationId xmlns:p14="http://schemas.microsoft.com/office/powerpoint/2010/main" val="37958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3671A4-D669-0CF4-3308-9712957025FA}"/>
              </a:ext>
            </a:extLst>
          </p:cNvPr>
          <p:cNvSpPr txBox="1"/>
          <p:nvPr/>
        </p:nvSpPr>
        <p:spPr>
          <a:xfrm>
            <a:off x="731430" y="809755"/>
            <a:ext cx="105540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44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 8 000 000 có hàng cao nhất là hàng nào?</a:t>
            </a:r>
            <a:endParaRPr lang="en-US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8B7162-1EDD-8AAC-5525-A45A237E6E5C}"/>
              </a:ext>
            </a:extLst>
          </p:cNvPr>
          <p:cNvSpPr txBox="1"/>
          <p:nvPr/>
        </p:nvSpPr>
        <p:spPr>
          <a:xfrm>
            <a:off x="3941234" y="2063895"/>
            <a:ext cx="327668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AA880B-2501-CE21-3095-F78EB3E35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8BAC50-F39D-2A5A-E71C-0655DCAD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D82E4-4FDB-AE72-4085-FA359AFED2FD}"/>
              </a:ext>
            </a:extLst>
          </p:cNvPr>
          <p:cNvSpPr txBox="1"/>
          <p:nvPr/>
        </p:nvSpPr>
        <p:spPr>
          <a:xfrm>
            <a:off x="0" y="932722"/>
            <a:ext cx="1209472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44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các chữ số thuộc lớp đơn vị trong số 118 300</a:t>
            </a:r>
            <a:endParaRPr lang="en-US" sz="4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C32BF-2A0A-0DF7-FDFD-C3E7D151C44D}"/>
              </a:ext>
            </a:extLst>
          </p:cNvPr>
          <p:cNvSpPr txBox="1"/>
          <p:nvPr/>
        </p:nvSpPr>
        <p:spPr>
          <a:xfrm>
            <a:off x="4155242" y="2241910"/>
            <a:ext cx="165217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3,0,0</a:t>
            </a:r>
          </a:p>
        </p:txBody>
      </p:sp>
    </p:spTree>
    <p:extLst>
      <p:ext uri="{BB962C8B-B14F-4D97-AF65-F5344CB8AC3E}">
        <p14:creationId xmlns:p14="http://schemas.microsoft.com/office/powerpoint/2010/main" val="12163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991AB0-31F2-9DB9-B6FD-84DCBC3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s/a\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30D0EFB7-1829-4F81-9624-BFA3A589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38E38FF7-1223-4C24-A41C-97B3A32E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id="{07BB3CE2-07B7-44F0-9FD8-ECC93CB3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BC00A95-C6FD-4500-ABB9-A6DE76B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DABAD5-3E38-FD6F-3B7E-0739A162E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CBBDC6-30F9-44A8-B3B1-10911D873FBB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4A635295-7225-46ED-990A-915A5678BB4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F6364CF0-37DB-46D2-978C-E7D5DA135EFB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AD632524-AD58-2057-0E1D-7C3E65F20168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D2484-0CD8-4466-9495-AF6C7D2ADED2}"/>
              </a:ext>
            </a:extLst>
          </p:cNvPr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1 000 000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F31D8-9B95-47D4-B96E-2C2C942909AC}"/>
              </a:ext>
            </a:extLst>
          </p:cNvPr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23417-8CBA-4C83-8AAC-496825444A3F}"/>
              </a:ext>
            </a:extLst>
          </p:cNvPr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1EC5D832-7EA7-42FD-964A-1CDD4E91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2: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Số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66 000 000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đọc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26A14-7A38-4D40-9149-6E18BAE2C91D}"/>
              </a:ext>
            </a:extLst>
          </p:cNvPr>
          <p:cNvSpPr txBox="1"/>
          <p:nvPr/>
        </p:nvSpPr>
        <p:spPr>
          <a:xfrm>
            <a:off x="4495226" y="5455646"/>
            <a:ext cx="5616337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Sáu mươi sáu triệu</a:t>
            </a:r>
            <a:endParaRPr lang="vi-VN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C8C21-A9A4-46A8-A9D6-C397C048C035}"/>
              </a:ext>
            </a:extLst>
          </p:cNvPr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nghìn</a:t>
            </a:r>
            <a:endParaRPr lang="en-US" sz="40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2C8577-F2EE-47A9-8E37-EE8E18ED778F}"/>
              </a:ext>
            </a:extLst>
          </p:cNvPr>
          <p:cNvSpPr txBox="1"/>
          <p:nvPr/>
        </p:nvSpPr>
        <p:spPr>
          <a:xfrm>
            <a:off x="4463070" y="2569809"/>
            <a:ext cx="4361953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337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:a16="http://schemas.microsoft.com/office/drawing/2014/main" id="{265D4020-4B98-473B-87E7-0D1C7FC3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966B4010-359B-4D35-AE8A-856EA552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6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số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/>
            </a:endParaRP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7F944AF9-E71B-4BEC-90CD-A48905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id="{76F39812-FB98-4299-A51E-5233D8F78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602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9674B-80D9-C11C-A414-041310BFEA89}"/>
              </a:ext>
            </a:extLst>
          </p:cNvPr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4C38C-0E3F-DCE0-6B4C-5E016DAAA303}"/>
              </a:ext>
            </a:extLst>
          </p:cNvPr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0B4E33-C3B8-FC35-7758-DFA615667CE0}"/>
              </a:ext>
            </a:extLst>
          </p:cNvPr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7AD265-6208-2942-30AD-B1F5601A2DB7}"/>
              </a:ext>
            </a:extLst>
          </p:cNvPr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527</Words>
  <Application>Microsoft Office PowerPoint</Application>
  <PresentationFormat>Widescreen</PresentationFormat>
  <Paragraphs>82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#9Slide03 AmpleSoft Bold</vt:lpstr>
      <vt:lpstr>#9Slide05 SVNUT Triumph</vt:lpstr>
      <vt:lpstr>#9Slide07 IcielBC Cubano Normal</vt:lpstr>
      <vt:lpstr>Arial</vt:lpstr>
      <vt:lpstr>Calibri</vt:lpstr>
      <vt:lpstr>Cambria</vt:lpstr>
      <vt:lpstr>Cambria Math</vt:lpstr>
      <vt:lpstr>Kavoon</vt:lpstr>
      <vt:lpstr>SVN-Billo</vt:lpstr>
      <vt:lpstr>Tahoma</vt:lpstr>
      <vt:lpstr>Times New Roman</vt:lpstr>
      <vt:lpstr>Unkempt</vt:lpstr>
      <vt:lpstr>UVF TypoSlabserif</vt:lpstr>
      <vt:lpstr>0178 Mateo · SlidesMania</vt:lpstr>
      <vt:lpstr>自定义设计方案</vt:lpstr>
      <vt:lpstr>Nhiệt liệt chào mừng các thầy cô về dự giờ Lớp 4A4</vt:lpstr>
      <vt:lpstr>PowerPoint Presentation</vt:lpstr>
      <vt:lpstr>UNICOR RACING</vt:lpstr>
      <vt:lpstr>PowerPoint Presentation</vt:lpstr>
      <vt:lpstr>TRỞ VỀ</vt:lpstr>
      <vt:lpstr>TRỞ VỀ</vt:lpstr>
      <vt:lpstr>TRỞ VỀ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s/a\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Thao Tran</dc:creator>
  <cp:lastModifiedBy>Administrator</cp:lastModifiedBy>
  <cp:revision>31</cp:revision>
  <dcterms:created xsi:type="dcterms:W3CDTF">2023-07-19T14:00:08Z</dcterms:created>
  <dcterms:modified xsi:type="dcterms:W3CDTF">2024-10-11T10:06:16Z</dcterms:modified>
</cp:coreProperties>
</file>