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2" r:id="rId3"/>
    <p:sldMasterId id="2147483733" r:id="rId4"/>
    <p:sldMasterId id="2147483746" r:id="rId5"/>
    <p:sldMasterId id="2147483748" r:id="rId6"/>
  </p:sldMasterIdLst>
  <p:notesMasterIdLst>
    <p:notesMasterId r:id="rId24"/>
  </p:notesMasterIdLst>
  <p:handoutMasterIdLst>
    <p:handoutMasterId r:id="rId25"/>
  </p:handoutMasterIdLst>
  <p:sldIdLst>
    <p:sldId id="286" r:id="rId7"/>
    <p:sldId id="257" r:id="rId8"/>
    <p:sldId id="258" r:id="rId9"/>
    <p:sldId id="259" r:id="rId10"/>
    <p:sldId id="260" r:id="rId11"/>
    <p:sldId id="261" r:id="rId12"/>
    <p:sldId id="262" r:id="rId13"/>
    <p:sldId id="277" r:id="rId14"/>
    <p:sldId id="273" r:id="rId15"/>
    <p:sldId id="274" r:id="rId16"/>
    <p:sldId id="272" r:id="rId17"/>
    <p:sldId id="2007577114" r:id="rId18"/>
    <p:sldId id="275" r:id="rId19"/>
    <p:sldId id="326" r:id="rId20"/>
    <p:sldId id="327" r:id="rId21"/>
    <p:sldId id="328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cản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đường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6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3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2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1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83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07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69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9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7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0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5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6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56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47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7713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9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8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0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5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3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89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6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65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6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15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09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0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62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76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757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441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6750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69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6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58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93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76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25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18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20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84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695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8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28/10/2024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2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7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45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2445600-08E8-4D6C-B8D6-C1682426A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AD9F0D9B-CAC0-49A6-A6C2-9435A4C44A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1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slide" Target="slide5.xml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11" Type="http://schemas.microsoft.com/office/2007/relationships/hdphoto" Target="../media/hdphoto1.wdp"/><Relationship Id="rId5" Type="http://schemas.openxmlformats.org/officeDocument/2006/relationships/image" Target="../media/image41.png"/><Relationship Id="rId15" Type="http://schemas.openxmlformats.org/officeDocument/2006/relationships/slide" Target="slide6.xml"/><Relationship Id="rId10" Type="http://schemas.openxmlformats.org/officeDocument/2006/relationships/image" Target="../media/image45.png"/><Relationship Id="rId4" Type="http://schemas.openxmlformats.org/officeDocument/2006/relationships/slide" Target="slide8.xml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3.xml"/><Relationship Id="rId11" Type="http://schemas.microsoft.com/office/2007/relationships/hdphoto" Target="../media/hdphoto4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3.xml"/><Relationship Id="rId11" Type="http://schemas.microsoft.com/office/2007/relationships/hdphoto" Target="../media/hdphoto5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3.xml"/><Relationship Id="rId11" Type="http://schemas.microsoft.com/office/2007/relationships/hdphoto" Target="../media/hdphoto5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3.xml"/><Relationship Id="rId11" Type="http://schemas.microsoft.com/office/2007/relationships/hdphoto" Target="../media/hdphoto5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9" y="989937"/>
            <a:ext cx="12345012" cy="587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55583" y="279400"/>
            <a:ext cx="7033015" cy="679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07000"/>
              </a:lnSpc>
              <a:defRPr/>
            </a:pPr>
            <a:r>
              <a:rPr lang="en-US" sz="3733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3733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 KHƯƠNG</a:t>
            </a:r>
            <a:endParaRPr lang="vi-VN" altLang="en-US" sz="3733" b="1" u="sng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000" y="1225291"/>
            <a:ext cx="10566400" cy="4771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2667" b="1" dirty="0">
                <a:solidFill>
                  <a:srgbClr val="FFC000"/>
                </a:solidFill>
                <a:latin typeface="Britannic Bold" panose="020B0903060703020204" pitchFamily="34" charset="0"/>
              </a:rPr>
              <a:t>CHÀO MỪNG CÁC THẦY CÔ GIÁO ĐẾN DỰ TIẾT HỌC</a:t>
            </a:r>
          </a:p>
          <a:p>
            <a:pPr algn="ctr" defTabSz="1219170">
              <a:defRPr/>
            </a:pPr>
            <a:r>
              <a:rPr lang="en-US" sz="2667" b="1" u="sng" dirty="0">
                <a:solidFill>
                  <a:srgbClr val="00B050"/>
                </a:solidFill>
                <a:latin typeface="Britannic Bold" panose="020B0903060703020204" pitchFamily="34" charset="0"/>
              </a:rPr>
              <a:t>MÔN: TOÁN</a:t>
            </a:r>
          </a:p>
          <a:p>
            <a:pPr algn="ctr" defTabSz="1219170">
              <a:defRPr/>
            </a:pPr>
            <a:endParaRPr lang="en-US" sz="2667" b="1" u="sng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lvl="0" algn="ctr">
              <a:defRPr/>
            </a:pPr>
            <a:r>
              <a:rPr lang="en-US" sz="3733" b="1" dirty="0">
                <a:solidFill>
                  <a:srgbClr val="FF0000"/>
                </a:solidFill>
                <a:latin typeface="Britannic Bold" panose="020B0903060703020204" pitchFamily="34" charset="0"/>
              </a:rPr>
              <a:t>LỚP 1A2</a:t>
            </a:r>
          </a:p>
          <a:p>
            <a:pPr algn="ctr" defTabSz="1219170">
              <a:defRPr/>
            </a:pPr>
            <a:endParaRPr lang="en-US" sz="2667" b="1" u="sng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algn="ctr" defTabSz="1219170">
              <a:defRPr/>
            </a:pPr>
            <a:endParaRPr lang="en-US" sz="2667" b="1" u="sng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algn="ctr" defTabSz="1219170">
              <a:defRPr/>
            </a:pPr>
            <a:endParaRPr lang="en-US" sz="2667" b="1" u="sng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algn="ctr" defTabSz="1219170">
              <a:defRPr/>
            </a:pPr>
            <a:endParaRPr lang="en-US" sz="2667" b="1" u="sng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algn="ctr" defTabSz="1219170">
              <a:defRPr/>
            </a:pPr>
            <a:endParaRPr lang="en-US" sz="2667" b="1" u="sng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algn="ctr" defTabSz="1219170">
              <a:defRPr/>
            </a:pPr>
            <a:endParaRPr lang="en-US" sz="2667" b="1" u="sng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defTabSz="1219170">
              <a:defRPr/>
            </a:pPr>
            <a:r>
              <a:rPr lang="en-US" sz="2667" b="1" u="sng" dirty="0" err="1">
                <a:latin typeface="Britannic Bold" panose="020B0903060703020204" pitchFamily="34" charset="0"/>
              </a:rPr>
              <a:t>Người</a:t>
            </a:r>
            <a:r>
              <a:rPr lang="en-US" sz="2667" b="1" u="sng" dirty="0">
                <a:latin typeface="Britannic Bold" panose="020B0903060703020204" pitchFamily="34" charset="0"/>
              </a:rPr>
              <a:t> </a:t>
            </a:r>
            <a:r>
              <a:rPr lang="en-US" sz="2667" b="1" u="sng" dirty="0" err="1">
                <a:latin typeface="Britannic Bold" panose="020B0903060703020204" pitchFamily="34" charset="0"/>
              </a:rPr>
              <a:t>dạy</a:t>
            </a:r>
            <a:r>
              <a:rPr lang="en-US" sz="2667" b="1" u="sng" dirty="0">
                <a:latin typeface="Britannic Bold" panose="020B0903060703020204" pitchFamily="34" charset="0"/>
              </a:rPr>
              <a:t>: </a:t>
            </a:r>
            <a:r>
              <a:rPr lang="en-US" sz="2667" b="1" dirty="0">
                <a:latin typeface="Britannic Bold" panose="020B0903060703020204" pitchFamily="34" charset="0"/>
              </a:rPr>
              <a:t>Lê </a:t>
            </a:r>
            <a:r>
              <a:rPr lang="en-US" sz="2667" b="1" dirty="0" err="1">
                <a:latin typeface="Britannic Bold" panose="020B0903060703020204" pitchFamily="34" charset="0"/>
              </a:rPr>
              <a:t>Thị</a:t>
            </a:r>
            <a:r>
              <a:rPr lang="en-US" sz="2667" b="1" dirty="0">
                <a:latin typeface="Britannic Bold" panose="020B0903060703020204" pitchFamily="34" charset="0"/>
              </a:rPr>
              <a:t> </a:t>
            </a:r>
            <a:r>
              <a:rPr lang="en-US" sz="2667" b="1" dirty="0" err="1">
                <a:latin typeface="Britannic Bold" panose="020B0903060703020204" pitchFamily="34" charset="0"/>
              </a:rPr>
              <a:t>Ngọc</a:t>
            </a:r>
            <a:r>
              <a:rPr lang="en-US" sz="2667" b="1" dirty="0">
                <a:latin typeface="Britannic Bold" panose="020B0903060703020204" pitchFamily="34" charset="0"/>
              </a:rPr>
              <a:t> Mai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44901" r="10222" b="20721"/>
          <a:stretch>
            <a:fillRect/>
          </a:stretch>
        </p:blipFill>
        <p:spPr>
          <a:xfrm>
            <a:off x="2" y="2108200"/>
            <a:ext cx="6197599" cy="4749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37672" r="60915" b="57883"/>
          <a:stretch>
            <a:fillRect/>
          </a:stretch>
        </p:blipFill>
        <p:spPr>
          <a:xfrm>
            <a:off x="101601" y="25400"/>
            <a:ext cx="4702628" cy="86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5711" y="3530600"/>
            <a:ext cx="5241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buFontTx/>
              <a:buAutoNum type="alphaUcPeriod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marL="457189" indent="-457189" algn="just" defTabSz="1219170">
              <a:buFontTx/>
              <a:buAutoNum type="alphaUcPeriod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marL="457189" indent="-457189" algn="just" defTabSz="1219170">
              <a:buFontTx/>
              <a:buAutoNum type="alphaUcPeriod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sp>
        <p:nvSpPr>
          <p:cNvPr id="6" name="Oval 5"/>
          <p:cNvSpPr/>
          <p:nvPr/>
        </p:nvSpPr>
        <p:spPr>
          <a:xfrm>
            <a:off x="6705600" y="3530600"/>
            <a:ext cx="711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8000" y="1092200"/>
            <a:ext cx="110744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Quan sát tranh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để xác định câu trả lời đúng.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70" y="4744196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49" y="257912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069" y="2829230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783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4400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685783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7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">
            <a:hlinkClick r:id="" action="ppaction://media"/>
            <a:extLst>
              <a:ext uri="{FF2B5EF4-FFF2-40B4-BE49-F238E27FC236}">
                <a16:creationId xmlns:a16="http://schemas.microsoft.com/office/drawing/2014/main" id="{F5FA45F9-63BF-CE23-20D8-C5B73F1368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5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6137" r="9424" b="63175"/>
          <a:stretch>
            <a:fillRect/>
          </a:stretch>
        </p:blipFill>
        <p:spPr>
          <a:xfrm>
            <a:off x="0" y="1193800"/>
            <a:ext cx="12192000" cy="5664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94400" y="2362200"/>
            <a:ext cx="914400" cy="812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414000" y="4953000"/>
            <a:ext cx="711200" cy="71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414000" y="2374900"/>
            <a:ext cx="711200" cy="71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0" y="4953000"/>
            <a:ext cx="711200" cy="71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27200" y="4953000"/>
            <a:ext cx="711200" cy="71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80" y="569913"/>
            <a:ext cx="2754459" cy="1224358"/>
          </a:xfrm>
          <a:prstGeom prst="rect">
            <a:avLst/>
          </a:prstGeom>
          <a:noFill/>
        </p:spPr>
      </p:pic>
      <p:sp>
        <p:nvSpPr>
          <p:cNvPr id="11" name="Title 16"/>
          <p:cNvSpPr txBox="1">
            <a:spLocks/>
          </p:cNvSpPr>
          <p:nvPr/>
        </p:nvSpPr>
        <p:spPr>
          <a:xfrm>
            <a:off x="1238326" y="2128965"/>
            <a:ext cx="3888173" cy="390231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600" b="1" dirty="0">
                <a:latin typeface="Calibri" panose="020F0502020204030204" pitchFamily="34" charset="0"/>
              </a:rPr>
              <a:t>4. </a:t>
            </a:r>
            <a:r>
              <a:rPr lang="en-US" sz="3600" b="1" dirty="0" err="1">
                <a:latin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5" name="Picture 2" descr="F:\AAA-PDF-SGK\B6-LT4-4.png"/>
          <p:cNvPicPr>
            <a:picLocks noChangeAspect="1" noChangeArrowheads="1"/>
          </p:cNvPicPr>
          <p:nvPr/>
        </p:nvPicPr>
        <p:blipFill>
          <a:blip r:embed="rId3" cstate="print"/>
          <a:srcRect l="17175" t="48180" r="8588" b="8182"/>
          <a:stretch>
            <a:fillRect/>
          </a:stretch>
        </p:blipFill>
        <p:spPr bwMode="auto">
          <a:xfrm>
            <a:off x="3391786" y="640506"/>
            <a:ext cx="7030358" cy="5576988"/>
          </a:xfrm>
          <a:prstGeom prst="rect">
            <a:avLst/>
          </a:prstGeom>
          <a:noFill/>
        </p:spPr>
      </p:pic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A08149B4-288B-A7A3-EF16-9732147C4FCB}"/>
              </a:ext>
            </a:extLst>
          </p:cNvPr>
          <p:cNvSpPr/>
          <p:nvPr/>
        </p:nvSpPr>
        <p:spPr>
          <a:xfrm flipH="1">
            <a:off x="1075287" y="97766"/>
            <a:ext cx="9067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Quan sát tranh và cho biết tên gọi của các con vật xuất hiện trong tranh, tư thế của chúng, màu lông của chúng.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3890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14" y="472632"/>
            <a:ext cx="2230362" cy="991397"/>
          </a:xfrm>
          <a:prstGeom prst="rect">
            <a:avLst/>
          </a:prstGeom>
          <a:noFill/>
        </p:spPr>
      </p:pic>
      <p:sp>
        <p:nvSpPr>
          <p:cNvPr id="13" name="Title 16"/>
          <p:cNvSpPr txBox="1">
            <a:spLocks/>
          </p:cNvSpPr>
          <p:nvPr/>
        </p:nvSpPr>
        <p:spPr>
          <a:xfrm>
            <a:off x="1431742" y="1617427"/>
            <a:ext cx="5981087" cy="471868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199" b="1" dirty="0">
                <a:latin typeface="Calibri" panose="020F0502020204030204" pitchFamily="34" charset="0"/>
              </a:rPr>
              <a:t>4. </a:t>
            </a:r>
            <a:r>
              <a:rPr lang="en-US" sz="3199" b="1" dirty="0" err="1">
                <a:latin typeface="Calibri" panose="020F0502020204030204" pitchFamily="34" charset="0"/>
              </a:rPr>
              <a:t>Số</a:t>
            </a:r>
            <a:r>
              <a:rPr lang="en-US" sz="3199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2" name="Picture 8" descr="F:\AAA-PDF-SGK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6385" y="1464029"/>
            <a:ext cx="2055040" cy="4348466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9692181" y="1661281"/>
            <a:ext cx="530915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15577" y="265812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023913" y="2601696"/>
            <a:ext cx="871337" cy="965573"/>
            <a:chOff x="4549952" y="2048934"/>
            <a:chExt cx="653730" cy="724431"/>
          </a:xfrm>
        </p:grpSpPr>
        <p:pic>
          <p:nvPicPr>
            <p:cNvPr id="37" name="Picture 3" descr="F:\AAA-PDF-SGK\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4635951" y="2048934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170021" y="3489448"/>
            <a:ext cx="871338" cy="924941"/>
            <a:chOff x="3909308" y="2726267"/>
            <a:chExt cx="653730" cy="693946"/>
          </a:xfrm>
        </p:grpSpPr>
        <p:pic>
          <p:nvPicPr>
            <p:cNvPr id="40" name="Picture 4" descr="F:\AAA-PDF-SGK\3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4004089" y="2726267"/>
              <a:ext cx="398324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023913" y="3496967"/>
            <a:ext cx="871337" cy="917416"/>
            <a:chOff x="4549952" y="2731911"/>
            <a:chExt cx="653730" cy="688301"/>
          </a:xfrm>
        </p:grpSpPr>
        <p:pic>
          <p:nvPicPr>
            <p:cNvPr id="43" name="Picture 5" descr="F:\AAA-PDF-SGK\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4635951" y="2731911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023913" y="4398593"/>
            <a:ext cx="871337" cy="895996"/>
            <a:chOff x="4549952" y="3408363"/>
            <a:chExt cx="653730" cy="672230"/>
          </a:xfrm>
        </p:grpSpPr>
        <p:pic>
          <p:nvPicPr>
            <p:cNvPr id="46" name="Picture 7" descr="F:\AAA-PDF-SGK\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4650378" y="3429001"/>
              <a:ext cx="35262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173708" y="4387417"/>
            <a:ext cx="871337" cy="895995"/>
            <a:chOff x="3912077" y="3399981"/>
            <a:chExt cx="653730" cy="672230"/>
          </a:xfrm>
        </p:grpSpPr>
        <p:grpSp>
          <p:nvGrpSpPr>
            <p:cNvPr id="49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004733" y="3409247"/>
                <a:ext cx="35262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srgbClr val="3B6BDD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52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021665" y="3423363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3" name="Group 122"/>
          <p:cNvGrpSpPr/>
          <p:nvPr/>
        </p:nvGrpSpPr>
        <p:grpSpPr>
          <a:xfrm>
            <a:off x="10027604" y="4378220"/>
            <a:ext cx="871337" cy="895996"/>
            <a:chOff x="4549952" y="3408363"/>
            <a:chExt cx="653730" cy="672230"/>
          </a:xfrm>
        </p:grpSpPr>
        <p:pic>
          <p:nvPicPr>
            <p:cNvPr id="54" name="Picture 7" descr="F:\AAA-PDF-SGK\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>
            <a:xfrm>
              <a:off x="4650378" y="3429001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6" name="Group 120"/>
          <p:cNvGrpSpPr/>
          <p:nvPr/>
        </p:nvGrpSpPr>
        <p:grpSpPr>
          <a:xfrm>
            <a:off x="10027605" y="3503114"/>
            <a:ext cx="871338" cy="912879"/>
            <a:chOff x="4549952" y="2731911"/>
            <a:chExt cx="653730" cy="684897"/>
          </a:xfrm>
        </p:grpSpPr>
        <p:pic>
          <p:nvPicPr>
            <p:cNvPr id="57" name="Picture 5" descr="F:\AAA-PDF-SGK\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58" name="TextBox 57"/>
            <p:cNvSpPr txBox="1"/>
            <p:nvPr/>
          </p:nvSpPr>
          <p:spPr>
            <a:xfrm>
              <a:off x="4635951" y="2731911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59" name="Group 118"/>
          <p:cNvGrpSpPr/>
          <p:nvPr/>
        </p:nvGrpSpPr>
        <p:grpSpPr>
          <a:xfrm>
            <a:off x="10027605" y="2596558"/>
            <a:ext cx="871338" cy="965573"/>
            <a:chOff x="4549952" y="2048934"/>
            <a:chExt cx="653730" cy="724431"/>
          </a:xfrm>
        </p:grpSpPr>
        <p:pic>
          <p:nvPicPr>
            <p:cNvPr id="60" name="Picture 3" descr="F:\AAA-PDF-SGK\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1" name="TextBox 60"/>
            <p:cNvSpPr txBox="1"/>
            <p:nvPr/>
          </p:nvSpPr>
          <p:spPr>
            <a:xfrm>
              <a:off x="4635951" y="2048934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62" name="Picture 2" descr="F:\AAA-PDF-SGK\B6-LT4-4.png"/>
          <p:cNvPicPr>
            <a:picLocks noChangeAspect="1" noChangeArrowheads="1"/>
          </p:cNvPicPr>
          <p:nvPr/>
        </p:nvPicPr>
        <p:blipFill>
          <a:blip r:embed="rId9" cstate="print"/>
          <a:srcRect l="20939" t="48477" r="23556" b="31025"/>
          <a:stretch>
            <a:fillRect/>
          </a:stretch>
        </p:blipFill>
        <p:spPr bwMode="auto">
          <a:xfrm>
            <a:off x="1130575" y="2133149"/>
            <a:ext cx="7825841" cy="3900086"/>
          </a:xfrm>
          <a:prstGeom prst="roundRect">
            <a:avLst/>
          </a:prstGeom>
          <a:noFill/>
        </p:spPr>
      </p:pic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8916" y="228654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309290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421" y="440769"/>
            <a:ext cx="2230362" cy="991397"/>
          </a:xfrm>
          <a:prstGeom prst="rect">
            <a:avLst/>
          </a:prstGeom>
          <a:noFill/>
        </p:spPr>
      </p:pic>
      <p:sp>
        <p:nvSpPr>
          <p:cNvPr id="13" name="Title 16"/>
          <p:cNvSpPr txBox="1">
            <a:spLocks/>
          </p:cNvSpPr>
          <p:nvPr/>
        </p:nvSpPr>
        <p:spPr>
          <a:xfrm>
            <a:off x="1475453" y="1523064"/>
            <a:ext cx="5981087" cy="471868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199" b="1" dirty="0">
                <a:latin typeface="Calibri" panose="020F0502020204030204" pitchFamily="34" charset="0"/>
              </a:rPr>
              <a:t>4. </a:t>
            </a:r>
            <a:r>
              <a:rPr lang="en-US" sz="3199" b="1" dirty="0" err="1">
                <a:latin typeface="Calibri" panose="020F0502020204030204" pitchFamily="34" charset="0"/>
              </a:rPr>
              <a:t>Số</a:t>
            </a:r>
            <a:r>
              <a:rPr lang="en-US" sz="3199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4" name="Picture 8" descr="F:\AAA-PDF-SGK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1208" y="1432166"/>
            <a:ext cx="2055040" cy="43484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497004" y="1629418"/>
            <a:ext cx="530915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0400" y="2626259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9828736" y="2569833"/>
            <a:ext cx="871337" cy="965573"/>
            <a:chOff x="4549952" y="2048934"/>
            <a:chExt cx="653730" cy="724431"/>
          </a:xfrm>
        </p:grpSpPr>
        <p:pic>
          <p:nvPicPr>
            <p:cNvPr id="8" name="Picture 3" descr="F:\AAA-PDF-SGK\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635951" y="2048934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75"/>
          <p:cNvGrpSpPr/>
          <p:nvPr/>
        </p:nvGrpSpPr>
        <p:grpSpPr>
          <a:xfrm>
            <a:off x="8974844" y="3457585"/>
            <a:ext cx="871338" cy="924941"/>
            <a:chOff x="3909308" y="2726267"/>
            <a:chExt cx="653730" cy="693946"/>
          </a:xfrm>
        </p:grpSpPr>
        <p:pic>
          <p:nvPicPr>
            <p:cNvPr id="11" name="Picture 4" descr="F:\AAA-PDF-SGK\3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4004089" y="2726267"/>
              <a:ext cx="398324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4" name="Group 78"/>
          <p:cNvGrpSpPr/>
          <p:nvPr/>
        </p:nvGrpSpPr>
        <p:grpSpPr>
          <a:xfrm>
            <a:off x="9828736" y="3465104"/>
            <a:ext cx="871337" cy="917416"/>
            <a:chOff x="4549952" y="2731911"/>
            <a:chExt cx="653730" cy="688301"/>
          </a:xfrm>
        </p:grpSpPr>
        <p:pic>
          <p:nvPicPr>
            <p:cNvPr id="15" name="Picture 5" descr="F:\AAA-PDF-SGK\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4635951" y="2731911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7" name="Group 81"/>
          <p:cNvGrpSpPr/>
          <p:nvPr/>
        </p:nvGrpSpPr>
        <p:grpSpPr>
          <a:xfrm>
            <a:off x="9828736" y="4366730"/>
            <a:ext cx="871337" cy="895996"/>
            <a:chOff x="4549952" y="3408363"/>
            <a:chExt cx="653730" cy="672230"/>
          </a:xfrm>
        </p:grpSpPr>
        <p:pic>
          <p:nvPicPr>
            <p:cNvPr id="18" name="Picture 7" descr="F:\AAA-PDF-SGK\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650378" y="3429001"/>
              <a:ext cx="35262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84"/>
          <p:cNvGrpSpPr/>
          <p:nvPr/>
        </p:nvGrpSpPr>
        <p:grpSpPr>
          <a:xfrm>
            <a:off x="8978531" y="4355554"/>
            <a:ext cx="871337" cy="895995"/>
            <a:chOff x="3912077" y="3399981"/>
            <a:chExt cx="653730" cy="672230"/>
          </a:xfrm>
        </p:grpSpPr>
        <p:grpSp>
          <p:nvGrpSpPr>
            <p:cNvPr id="21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4004733" y="3409247"/>
                <a:ext cx="35262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srgbClr val="3B6BDD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24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021665" y="3423363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5" name="Group 122"/>
          <p:cNvGrpSpPr/>
          <p:nvPr/>
        </p:nvGrpSpPr>
        <p:grpSpPr>
          <a:xfrm>
            <a:off x="9832427" y="4361592"/>
            <a:ext cx="871337" cy="895996"/>
            <a:chOff x="4549952" y="3408363"/>
            <a:chExt cx="653730" cy="672230"/>
          </a:xfrm>
        </p:grpSpPr>
        <p:pic>
          <p:nvPicPr>
            <p:cNvPr id="26" name="Picture 7" descr="F:\AAA-PDF-SGK\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4650378" y="3429001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28" name="Group 120"/>
          <p:cNvGrpSpPr/>
          <p:nvPr/>
        </p:nvGrpSpPr>
        <p:grpSpPr>
          <a:xfrm>
            <a:off x="9832428" y="3471251"/>
            <a:ext cx="871338" cy="912879"/>
            <a:chOff x="4549952" y="2731911"/>
            <a:chExt cx="653730" cy="684897"/>
          </a:xfrm>
        </p:grpSpPr>
        <p:pic>
          <p:nvPicPr>
            <p:cNvPr id="29" name="Picture 5" descr="F:\AAA-PDF-SGK\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4635951" y="2731911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1" name="Group 118"/>
          <p:cNvGrpSpPr/>
          <p:nvPr/>
        </p:nvGrpSpPr>
        <p:grpSpPr>
          <a:xfrm>
            <a:off x="9832428" y="2564694"/>
            <a:ext cx="871338" cy="965573"/>
            <a:chOff x="4549952" y="2048934"/>
            <a:chExt cx="653730" cy="724431"/>
          </a:xfrm>
        </p:grpSpPr>
        <p:pic>
          <p:nvPicPr>
            <p:cNvPr id="32" name="Picture 3" descr="F:\AAA-PDF-SGK\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4635951" y="2048934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pic>
        <p:nvPicPr>
          <p:cNvPr id="36" name="Picture 2" descr="F:\AAA-PDF-SGK\B6-LT4-4.png"/>
          <p:cNvPicPr>
            <a:picLocks noChangeAspect="1" noChangeArrowheads="1"/>
          </p:cNvPicPr>
          <p:nvPr/>
        </p:nvPicPr>
        <p:blipFill>
          <a:blip r:embed="rId9" cstate="print"/>
          <a:srcRect l="20939" t="71746" r="23556" b="8726"/>
          <a:stretch>
            <a:fillRect/>
          </a:stretch>
        </p:blipFill>
        <p:spPr bwMode="auto">
          <a:xfrm>
            <a:off x="1325752" y="2283958"/>
            <a:ext cx="7422463" cy="3524136"/>
          </a:xfrm>
          <a:prstGeom prst="rect">
            <a:avLst/>
          </a:prstGeom>
          <a:noFill/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2734" y="233308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526576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4"/>
            <a:ext cx="12192000" cy="67369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B73119-BBA6-2FC9-9E0D-367C0343A71D}"/>
              </a:ext>
            </a:extLst>
          </p:cNvPr>
          <p:cNvSpPr txBox="1"/>
          <p:nvPr/>
        </p:nvSpPr>
        <p:spPr>
          <a:xfrm>
            <a:off x="1828801" y="2594027"/>
            <a:ext cx="8229599" cy="18156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219170"/>
            <a:r>
              <a:rPr lang="en-US" sz="3733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Calibri"/>
              </a:rPr>
              <a:t>KÍNH CHÚC CÁC THẦY CÔ GIÁO </a:t>
            </a:r>
          </a:p>
          <a:p>
            <a:pPr algn="ctr" defTabSz="1219170"/>
            <a:r>
              <a:rPr lang="en-US" sz="3733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Calibri"/>
              </a:rPr>
              <a:t>MẠNH KHOẺ, CHÚC CÁC EM HOC SINH </a:t>
            </a:r>
          </a:p>
          <a:p>
            <a:pPr algn="ctr" defTabSz="1219170"/>
            <a:r>
              <a:rPr lang="en-US" sz="3733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Calibri"/>
              </a:rPr>
              <a:t>CHĂM NGOAN, HỌC GIỎI 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38" y="1150243"/>
            <a:ext cx="1378643" cy="125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65" y="-90728"/>
            <a:ext cx="10297886" cy="1240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" y="292619"/>
            <a:ext cx="3162564" cy="1105160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8325" y="2607497"/>
            <a:ext cx="2151918" cy="3214183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32" y="4423777"/>
            <a:ext cx="2422378" cy="169468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4118" l="5640" r="93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2394" r="42351" b="32939"/>
          <a:stretch/>
        </p:blipFill>
        <p:spPr>
          <a:xfrm>
            <a:off x="4870479" y="3600448"/>
            <a:ext cx="3451860" cy="2377441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9666" r="15722" b="17999"/>
          <a:stretch/>
        </p:blipFill>
        <p:spPr>
          <a:xfrm>
            <a:off x="7371568" y="3709960"/>
            <a:ext cx="2338315" cy="2629090"/>
          </a:xfrm>
          <a:prstGeom prst="rect">
            <a:avLst/>
          </a:prstGeom>
        </p:spPr>
      </p:pic>
      <p:pic>
        <p:nvPicPr>
          <p:cNvPr id="11" name="Picture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81" y="3520439"/>
            <a:ext cx="2903220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49076 -0.005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75 -0.00555 L 0.63607 -0.005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07 -0.00555 L 0.81107 0.018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107 0.01806 L 1.2254 0.030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9795" y="259852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98864" y="3425937"/>
            <a:ext cx="3292534" cy="1569660"/>
            <a:chOff x="2831174" y="3454942"/>
            <a:chExt cx="3292534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70688" y="3454942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39989" y="3516055"/>
            <a:ext cx="3292534" cy="1569660"/>
            <a:chOff x="7754041" y="3528976"/>
            <a:chExt cx="3292534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33420" y="3528976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186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43466" y="5088295"/>
            <a:ext cx="3334970" cy="1569660"/>
            <a:chOff x="2465557" y="5117300"/>
            <a:chExt cx="3334970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65557" y="511730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0C22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61983" y="-14486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3561961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775593" y="4796171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149366" y="3145680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150D5-E5DA-5636-6C02-3DF1191C10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0624" y="0"/>
            <a:ext cx="6631899" cy="262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971" y="2814182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698864" y="3532305"/>
            <a:ext cx="3292534" cy="1569660"/>
            <a:chOff x="2831174" y="3532922"/>
            <a:chExt cx="3292534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7200" b="1" dirty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31174" y="3532922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16483" y="3603697"/>
            <a:ext cx="3301179" cy="1569660"/>
            <a:chOff x="7745396" y="3575309"/>
            <a:chExt cx="3301179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45396" y="3575309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186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50171" y="5132450"/>
            <a:ext cx="3399454" cy="1569660"/>
            <a:chOff x="7688984" y="4961187"/>
            <a:chExt cx="3399454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88984" y="4961187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788" y="737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78" y="5236542"/>
            <a:ext cx="2500834" cy="1511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86989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08157" y="3193677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166DAB-8BA6-7F3A-FB28-9F1848AB8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01" y="7369"/>
            <a:ext cx="6557962" cy="277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5 0.03032 L 0.19336 0.029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1221" y="2730364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693546" y="3481306"/>
            <a:ext cx="3297852" cy="1569660"/>
            <a:chOff x="2825856" y="3510311"/>
            <a:chExt cx="3297852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25856" y="3510311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25128" y="3614541"/>
            <a:ext cx="3292534" cy="1569660"/>
            <a:chOff x="7754041" y="3614541"/>
            <a:chExt cx="3292534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54041" y="3614541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01744" y="5025885"/>
            <a:ext cx="3376692" cy="1569660"/>
            <a:chOff x="2423835" y="5054890"/>
            <a:chExt cx="3376692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3835" y="505489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399" y="103631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5087612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813166" y="3054026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58601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33370-71B0-CA93-199C-0AC6926C3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6" y="185737"/>
            <a:ext cx="5281614" cy="231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71453" y="3535800"/>
            <a:ext cx="3319945" cy="1569660"/>
            <a:chOff x="2803763" y="3564805"/>
            <a:chExt cx="3319945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03763" y="356480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25128" y="3588123"/>
            <a:ext cx="3292534" cy="1569660"/>
            <a:chOff x="7754041" y="3588123"/>
            <a:chExt cx="3292534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77475" y="3588123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67255" y="5105460"/>
            <a:ext cx="3411181" cy="1569660"/>
            <a:chOff x="2389346" y="5134465"/>
            <a:chExt cx="341118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89346" y="5134465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8547" y="11271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918" y="3495619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72810" y="4803168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46823" y="3128697"/>
            <a:ext cx="2016566" cy="21301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74451" y="2690837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A61B6-2029-727B-D2A7-86C97230B4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3402" y="85723"/>
            <a:ext cx="5752550" cy="26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2 0.00116 L 0.02214 0.04121 C 0.03607 0.05024 0.05704 0.0551 0.07904 0.0551 C 0.10404 0.0551 0.12409 0.05024 0.13803 0.04121 L 0.20508 0.00116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5571" y="177800"/>
            <a:ext cx="9652000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</a:p>
          <a:p>
            <a:pPr algn="ctr" defTabSz="1219170"/>
            <a:r>
              <a: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r>
              <a:rPr lang="vi-VN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SGK 44, 45)</a:t>
            </a:r>
            <a:endParaRPr lang="en-US" sz="3733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90" r="62233" b="72487"/>
          <a:stretch>
            <a:fillRect/>
          </a:stretch>
        </p:blipFill>
        <p:spPr>
          <a:xfrm>
            <a:off x="1320800" y="2514601"/>
            <a:ext cx="3345541" cy="1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13122" r="7634" b="65740"/>
          <a:stretch>
            <a:fillRect/>
          </a:stretch>
        </p:blipFill>
        <p:spPr>
          <a:xfrm>
            <a:off x="0" y="967192"/>
            <a:ext cx="12192000" cy="59115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08000" y="3022600"/>
            <a:ext cx="711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323</Words>
  <Application>Microsoft Office PowerPoint</Application>
  <PresentationFormat>Widescreen</PresentationFormat>
  <Paragraphs>96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微软雅黑</vt:lpstr>
      <vt:lpstr>Arial</vt:lpstr>
      <vt:lpstr>Arial-Rounded</vt:lpstr>
      <vt:lpstr>Britannic Bold</vt:lpstr>
      <vt:lpstr>Calibri</vt:lpstr>
      <vt:lpstr>Calibri Light</vt:lpstr>
      <vt:lpstr>Cambria</vt:lpstr>
      <vt:lpstr>HP001 4 hàng</vt:lpstr>
      <vt:lpstr>Times New Roman</vt:lpstr>
      <vt:lpstr>Trebuchet MS</vt:lpstr>
      <vt:lpstr>Wingdings 3</vt:lpstr>
      <vt:lpstr>方正粗圆简体</vt:lpstr>
      <vt:lpstr>自定义设计方案</vt:lpstr>
      <vt:lpstr>1_Office Theme</vt:lpstr>
      <vt:lpstr>Facet</vt:lpstr>
      <vt:lpstr>2_Office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38</cp:revision>
  <dcterms:created xsi:type="dcterms:W3CDTF">2021-07-24T01:07:49Z</dcterms:created>
  <dcterms:modified xsi:type="dcterms:W3CDTF">2024-10-28T04:34:53Z</dcterms:modified>
</cp:coreProperties>
</file>