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3" r:id="rId2"/>
    <p:sldId id="2007577233" r:id="rId3"/>
    <p:sldId id="2007577235" r:id="rId4"/>
    <p:sldId id="309" r:id="rId5"/>
    <p:sldId id="692" r:id="rId6"/>
    <p:sldId id="654" r:id="rId7"/>
    <p:sldId id="641" r:id="rId8"/>
    <p:sldId id="640" r:id="rId9"/>
    <p:sldId id="642" r:id="rId10"/>
    <p:sldId id="257" r:id="rId11"/>
    <p:sldId id="259" r:id="rId12"/>
    <p:sldId id="267" r:id="rId13"/>
    <p:sldId id="279" r:id="rId14"/>
    <p:sldId id="262" r:id="rId15"/>
    <p:sldId id="260" r:id="rId16"/>
    <p:sldId id="263" r:id="rId17"/>
    <p:sldId id="277" r:id="rId18"/>
    <p:sldId id="283" r:id="rId19"/>
    <p:sldId id="290" r:id="rId20"/>
    <p:sldId id="2007577236" r:id="rId21"/>
    <p:sldId id="2007577234" r:id="rId22"/>
    <p:sldId id="292" r:id="rId23"/>
    <p:sldId id="265" r:id="rId24"/>
    <p:sldId id="268" r:id="rId25"/>
    <p:sldId id="276" r:id="rId26"/>
    <p:sldId id="270" r:id="rId27"/>
    <p:sldId id="271" r:id="rId28"/>
    <p:sldId id="272" r:id="rId29"/>
    <p:sldId id="273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0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04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4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83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4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72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83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728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620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0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10" Type="http://schemas.openxmlformats.org/officeDocument/2006/relationships/image" Target="../media/image55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2.png"/><Relationship Id="rId4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6.mp4"/><Relationship Id="rId7" Type="http://schemas.openxmlformats.org/officeDocument/2006/relationships/image" Target="../media/image58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6.mp4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audio" Target="../media/media2.m4a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7.png"/><Relationship Id="rId5" Type="http://schemas.openxmlformats.org/officeDocument/2006/relationships/video" Target="../media/media3.mp4"/><Relationship Id="rId10" Type="http://schemas.openxmlformats.org/officeDocument/2006/relationships/image" Target="../media/image6.png"/><Relationship Id="rId4" Type="http://schemas.microsoft.com/office/2007/relationships/media" Target="../media/media3.mp4"/><Relationship Id="rId9" Type="http://schemas.openxmlformats.org/officeDocument/2006/relationships/slide" Target="slide6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slide" Target="slide6.xml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12" Type="http://schemas.openxmlformats.org/officeDocument/2006/relationships/slide" Target="slide9.xml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10" Type="http://schemas.openxmlformats.org/officeDocument/2006/relationships/slide" Target="slide8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image" Target="../media/image17.svg"/><Relationship Id="rId18" Type="http://schemas.openxmlformats.org/officeDocument/2006/relationships/slide" Target="slide6.xml"/><Relationship Id="rId26" Type="http://schemas.microsoft.com/office/2007/relationships/hdphoto" Target="../media/hdphoto4.wdp"/><Relationship Id="rId3" Type="http://schemas.openxmlformats.org/officeDocument/2006/relationships/audio" Target="../media/media6.m4a"/><Relationship Id="rId21" Type="http://schemas.openxmlformats.org/officeDocument/2006/relationships/image" Target="../media/image24.png"/><Relationship Id="rId7" Type="http://schemas.openxmlformats.org/officeDocument/2006/relationships/audio" Target="../media/media8.m4a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microsoft.com/office/2007/relationships/hdphoto" Target="../media/hdphoto3.wdp"/><Relationship Id="rId2" Type="http://schemas.microsoft.com/office/2007/relationships/media" Target="../media/media6.m4a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microsoft.com/office/2007/relationships/media" Target="../media/media8.m4a"/><Relationship Id="rId11" Type="http://schemas.openxmlformats.org/officeDocument/2006/relationships/notesSlide" Target="../notesSlides/notesSlide4.xml"/><Relationship Id="rId24" Type="http://schemas.microsoft.com/office/2007/relationships/hdphoto" Target="../media/hdphoto2.wdp"/><Relationship Id="rId5" Type="http://schemas.microsoft.com/office/2007/relationships/media" Target="../media/media7.m4a"/><Relationship Id="rId15" Type="http://schemas.openxmlformats.org/officeDocument/2006/relationships/image" Target="../media/image19.png"/><Relationship Id="rId23" Type="http://schemas.openxmlformats.org/officeDocument/2006/relationships/image" Target="../media/image25.png"/><Relationship Id="rId28" Type="http://schemas.openxmlformats.org/officeDocument/2006/relationships/image" Target="../media/image26.png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audio" Target="../media/media9.m4a"/><Relationship Id="rId14" Type="http://schemas.openxmlformats.org/officeDocument/2006/relationships/image" Target="../media/image18.png"/><Relationship Id="rId22" Type="http://schemas.microsoft.com/office/2007/relationships/hdphoto" Target="../media/hdphoto1.wdp"/><Relationship Id="rId27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8.m4a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audio" Target="../media/media10.m4a"/><Relationship Id="rId21" Type="http://schemas.openxmlformats.org/officeDocument/2006/relationships/image" Target="../media/image27.png"/><Relationship Id="rId7" Type="http://schemas.microsoft.com/office/2007/relationships/media" Target="../media/media7.m4a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9.png"/><Relationship Id="rId25" Type="http://schemas.microsoft.com/office/2007/relationships/hdphoto" Target="../media/hdphoto5.wdp"/><Relationship Id="rId2" Type="http://schemas.microsoft.com/office/2007/relationships/media" Target="../media/media10.m4a"/><Relationship Id="rId16" Type="http://schemas.openxmlformats.org/officeDocument/2006/relationships/image" Target="../media/image18.png"/><Relationship Id="rId20" Type="http://schemas.openxmlformats.org/officeDocument/2006/relationships/slide" Target="slide6.xml"/><Relationship Id="rId29" Type="http://schemas.microsoft.com/office/2007/relationships/hdphoto" Target="../media/hdphoto8.wdp"/><Relationship Id="rId1" Type="http://schemas.openxmlformats.org/officeDocument/2006/relationships/tags" Target="../tags/tag5.xml"/><Relationship Id="rId6" Type="http://schemas.openxmlformats.org/officeDocument/2006/relationships/audio" Target="NULL" TargetMode="External"/><Relationship Id="rId11" Type="http://schemas.openxmlformats.org/officeDocument/2006/relationships/audio" Target="../media/media9.m4a"/><Relationship Id="rId24" Type="http://schemas.openxmlformats.org/officeDocument/2006/relationships/image" Target="../media/image24.png"/><Relationship Id="rId5" Type="http://schemas.openxmlformats.org/officeDocument/2006/relationships/audio" Target="../media/media6.m4a"/><Relationship Id="rId15" Type="http://schemas.openxmlformats.org/officeDocument/2006/relationships/image" Target="../media/image17.svg"/><Relationship Id="rId23" Type="http://schemas.openxmlformats.org/officeDocument/2006/relationships/image" Target="../media/image9.png"/><Relationship Id="rId28" Type="http://schemas.microsoft.com/office/2007/relationships/hdphoto" Target="../media/hdphoto7.wdp"/><Relationship Id="rId10" Type="http://schemas.microsoft.com/office/2007/relationships/media" Target="../media/media9.m4a"/><Relationship Id="rId19" Type="http://schemas.openxmlformats.org/officeDocument/2006/relationships/image" Target="../media/image21.png"/><Relationship Id="rId4" Type="http://schemas.microsoft.com/office/2007/relationships/media" Target="../media/media6.m4a"/><Relationship Id="rId9" Type="http://schemas.openxmlformats.org/officeDocument/2006/relationships/audio" Target="../media/media8.m4a"/><Relationship Id="rId14" Type="http://schemas.openxmlformats.org/officeDocument/2006/relationships/image" Target="../media/image16.png"/><Relationship Id="rId22" Type="http://schemas.openxmlformats.org/officeDocument/2006/relationships/image" Target="../media/image23.png"/><Relationship Id="rId27" Type="http://schemas.microsoft.com/office/2007/relationships/hdphoto" Target="../media/hdphoto6.wdp"/><Relationship Id="rId30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notesSlide" Target="../notesSlides/notesSlide6.xml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audio" Target="../media/media11.m4a"/><Relationship Id="rId21" Type="http://schemas.openxmlformats.org/officeDocument/2006/relationships/image" Target="../media/image23.png"/><Relationship Id="rId7" Type="http://schemas.openxmlformats.org/officeDocument/2006/relationships/audio" Target="../media/media6.m4a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9.png"/><Relationship Id="rId25" Type="http://schemas.microsoft.com/office/2007/relationships/hdphoto" Target="../media/hdphoto5.wdp"/><Relationship Id="rId2" Type="http://schemas.microsoft.com/office/2007/relationships/media" Target="../media/media11.m4a"/><Relationship Id="rId16" Type="http://schemas.openxmlformats.org/officeDocument/2006/relationships/image" Target="../media/image18.png"/><Relationship Id="rId20" Type="http://schemas.openxmlformats.org/officeDocument/2006/relationships/image" Target="../media/image28.png"/><Relationship Id="rId29" Type="http://schemas.microsoft.com/office/2007/relationships/hdphoto" Target="../media/hdphoto11.wdp"/><Relationship Id="rId1" Type="http://schemas.openxmlformats.org/officeDocument/2006/relationships/tags" Target="../tags/tag6.xml"/><Relationship Id="rId6" Type="http://schemas.microsoft.com/office/2007/relationships/media" Target="../media/media6.m4a"/><Relationship Id="rId11" Type="http://schemas.openxmlformats.org/officeDocument/2006/relationships/audio" Target="../media/media8.m4a"/><Relationship Id="rId24" Type="http://schemas.openxmlformats.org/officeDocument/2006/relationships/image" Target="../media/image24.png"/><Relationship Id="rId5" Type="http://schemas.microsoft.com/office/2007/relationships/media" Target="../media/media7.m4a"/><Relationship Id="rId15" Type="http://schemas.openxmlformats.org/officeDocument/2006/relationships/image" Target="../media/image17.svg"/><Relationship Id="rId23" Type="http://schemas.openxmlformats.org/officeDocument/2006/relationships/slide" Target="slide5.xml"/><Relationship Id="rId28" Type="http://schemas.microsoft.com/office/2007/relationships/hdphoto" Target="../media/hdphoto10.wdp"/><Relationship Id="rId10" Type="http://schemas.microsoft.com/office/2007/relationships/media" Target="../media/media8.m4a"/><Relationship Id="rId19" Type="http://schemas.openxmlformats.org/officeDocument/2006/relationships/image" Target="../media/image21.png"/><Relationship Id="rId4" Type="http://schemas.openxmlformats.org/officeDocument/2006/relationships/audio" Target="NULL" TargetMode="External"/><Relationship Id="rId9" Type="http://schemas.openxmlformats.org/officeDocument/2006/relationships/audio" Target="../media/media9.m4a"/><Relationship Id="rId14" Type="http://schemas.openxmlformats.org/officeDocument/2006/relationships/image" Target="../media/image16.png"/><Relationship Id="rId22" Type="http://schemas.openxmlformats.org/officeDocument/2006/relationships/image" Target="../media/image9.png"/><Relationship Id="rId27" Type="http://schemas.microsoft.com/office/2007/relationships/hdphoto" Target="../media/hdphoto9.wdp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26B71DD1-5692-4A95-BE7A-0C38D7551BEB}"/>
              </a:ext>
            </a:extLst>
          </p:cNvPr>
          <p:cNvSpPr txBox="1"/>
          <p:nvPr/>
        </p:nvSpPr>
        <p:spPr>
          <a:xfrm>
            <a:off x="0" y="1516120"/>
            <a:ext cx="11978906" cy="16547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NHIỆT LIỆT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CHÀO MỪNG CÁC THẦY CÔ GIÁO T</a:t>
            </a: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ỚI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DỰ GIỜ TIẾT TIẾNG VIỆT</a:t>
            </a:r>
            <a:endParaRPr kumimoji="0" lang="zh-CN" altLang="en-US" sz="3600" b="1" i="0" u="none" strike="noStrike" kern="1200" cap="none" spc="18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4">
            <a:extLst>
              <a:ext uri="{FF2B5EF4-FFF2-40B4-BE49-F238E27FC236}">
                <a16:creationId xmlns:a16="http://schemas.microsoft.com/office/drawing/2014/main" id="{141F830D-CADF-462C-9D2D-762E47B276F8}"/>
              </a:ext>
            </a:extLst>
          </p:cNvPr>
          <p:cNvSpPr txBox="1"/>
          <p:nvPr/>
        </p:nvSpPr>
        <p:spPr>
          <a:xfrm>
            <a:off x="396826" y="3687133"/>
            <a:ext cx="11185254" cy="1708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35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5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viên</a:t>
            </a:r>
            <a:r>
              <a:rPr kumimoji="0" lang="en-US" altLang="zh-CN" sz="35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35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Ngô</a:t>
            </a:r>
            <a:r>
              <a:rPr kumimoji="0" lang="en-US" altLang="zh-CN" sz="35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Thu </a:t>
            </a:r>
            <a:r>
              <a:rPr kumimoji="0" lang="en-US" altLang="zh-CN" sz="35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Trà</a:t>
            </a:r>
            <a:r>
              <a:rPr kumimoji="0" lang="en-US" altLang="zh-CN" sz="35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 </a:t>
            </a:r>
            <a:endParaRPr lang="en-US" altLang="zh-CN" sz="3500" b="1" i="1" dirty="0">
              <a:solidFill>
                <a:schemeClr val="bg1"/>
              </a:solidFill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L</a:t>
            </a:r>
            <a:r>
              <a:rPr lang="en-US" altLang="zh-CN" sz="35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ớp</a:t>
            </a:r>
            <a:r>
              <a:rPr lang="en-US" altLang="zh-CN" sz="3500" b="1" i="1" dirty="0">
                <a:solidFill>
                  <a:schemeClr val="bg1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1A3</a:t>
            </a:r>
            <a:endParaRPr kumimoji="0" lang="vi-VN" altLang="zh-CN" sz="35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5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   </a:t>
            </a:r>
            <a:r>
              <a:rPr kumimoji="0" lang="vi-VN" altLang="zh-CN" sz="3500" b="1" i="1" u="none" strike="noStrike" kern="1200" cap="none" spc="18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                      </a:t>
            </a:r>
            <a:endParaRPr kumimoji="0" lang="zh-CN" altLang="en-US" sz="3500" b="1" i="1" u="none" strike="noStrike" kern="1200" cap="none" spc="18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81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44" y="1130234"/>
            <a:ext cx="7991254" cy="4885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35" y="1532964"/>
            <a:ext cx="7971863" cy="4312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1707" y="5547507"/>
            <a:ext cx="47803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Hà vẽ </a:t>
            </a:r>
            <a:r>
              <a:rPr lang="en-US" sz="6600" dirty="0" err="1"/>
              <a:t>xe</a:t>
            </a:r>
            <a:r>
              <a:rPr lang="en-US" sz="6600" dirty="0"/>
              <a:t> </a:t>
            </a:r>
            <a:r>
              <a:rPr lang="en-US" sz="6600" dirty="0" err="1"/>
              <a:t>đạp</a:t>
            </a:r>
            <a:r>
              <a:rPr lang="en-US" sz="6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57" y="987776"/>
            <a:ext cx="8160233" cy="4919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8376" y="5476378"/>
            <a:ext cx="47803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Hà </a:t>
            </a:r>
            <a:r>
              <a:rPr lang="en-US" sz="6600" dirty="0">
                <a:solidFill>
                  <a:srgbClr val="FF0000"/>
                </a:solidFill>
              </a:rPr>
              <a:t>v</a:t>
            </a:r>
            <a:r>
              <a:rPr lang="en-US" sz="6600" dirty="0"/>
              <a:t>ẽ </a:t>
            </a:r>
            <a:r>
              <a:rPr lang="en-US" sz="6600" dirty="0">
                <a:solidFill>
                  <a:srgbClr val="FF0000"/>
                </a:solidFill>
              </a:rPr>
              <a:t>x</a:t>
            </a:r>
            <a:r>
              <a:rPr lang="en-US" sz="6600" dirty="0"/>
              <a:t>e đạp.</a:t>
            </a:r>
          </a:p>
        </p:txBody>
      </p: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396837" y="810736"/>
            <a:ext cx="805514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US" sz="80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 27: </a:t>
            </a:r>
            <a:r>
              <a:rPr lang="en-US" sz="9600" b="1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 v  X x</a:t>
            </a:r>
            <a:endParaRPr sz="9600" b="1" dirty="0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734532"/>
            <a:ext cx="4303486" cy="312705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0" name="TextBox 9"/>
          <p:cNvSpPr txBox="1"/>
          <p:nvPr/>
        </p:nvSpPr>
        <p:spPr>
          <a:xfrm>
            <a:off x="5203596" y="1065789"/>
            <a:ext cx="2007909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500" dirty="0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  <a:p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3" name="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5024" y="5580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49" y="2019125"/>
            <a:ext cx="10972190" cy="23003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58377" y="1455313"/>
            <a:ext cx="4897662" cy="3052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10452" y="695686"/>
            <a:ext cx="6479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298602" y="1176535"/>
            <a:ext cx="1368552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500" dirty="0">
                <a:solidFill>
                  <a:srgbClr val="E52D56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3" name="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5024" y="5625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49" y="2019125"/>
            <a:ext cx="10972190" cy="2300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17" y="4556438"/>
            <a:ext cx="4700016" cy="861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164" y="4654276"/>
            <a:ext cx="4758281" cy="665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4714" y="670845"/>
            <a:ext cx="6944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25385" y="628205"/>
            <a:ext cx="6735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8956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55" y="2149286"/>
            <a:ext cx="2440917" cy="3117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009" y="1956915"/>
            <a:ext cx="2828006" cy="3309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712" y="1820864"/>
            <a:ext cx="2839539" cy="3445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9949" y="2197724"/>
            <a:ext cx="3202051" cy="31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3BE06-38BC-005C-B7D7-4DACF899C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A72C8E-92F0-B17F-2F45-CA7B803E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74ABC7-A419-1F2E-5D47-26620D6A3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A9D7B1-C271-02AD-8E95-A397F9F8AAE5}"/>
              </a:ext>
            </a:extLst>
          </p:cNvPr>
          <p:cNvSpPr/>
          <p:nvPr/>
        </p:nvSpPr>
        <p:spPr>
          <a:xfrm>
            <a:off x="1466490" y="1528997"/>
            <a:ext cx="9282023" cy="1199213"/>
          </a:xfrm>
          <a:prstGeom prst="roundRect">
            <a:avLst/>
          </a:prstGeom>
          <a:solidFill>
            <a:srgbClr val="5BA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56523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875" t="34422"/>
          <a:stretch>
            <a:fillRect/>
          </a:stretch>
        </p:blipFill>
        <p:spPr>
          <a:xfrm rot="-2700000">
            <a:off x="10284906" y="3288110"/>
            <a:ext cx="1229868" cy="12877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55929" y="3079582"/>
            <a:ext cx="9756924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8934"/>
              </a:lnSpc>
            </a:pPr>
            <a:r>
              <a:rPr lang="en-US" sz="8934" b="1" dirty="0">
                <a:ln/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NGHỈ GIẢI LAO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875" t="34422"/>
          <a:stretch>
            <a:fillRect/>
          </a:stretch>
        </p:blipFill>
        <p:spPr>
          <a:xfrm rot="2583084" flipH="1">
            <a:off x="945113" y="3126140"/>
            <a:ext cx="1229868" cy="12877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1973">
            <a:off x="-1082471" y="-1835785"/>
            <a:ext cx="4876800" cy="25704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91973" flipH="1" flipV="1">
            <a:off x="8243087" y="5930643"/>
            <a:ext cx="4876800" cy="2570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64722">
            <a:off x="205582" y="4964622"/>
            <a:ext cx="1275588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72190">
            <a:off x="10779184" y="-877676"/>
            <a:ext cx="1454033" cy="31269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602708" y="794539"/>
            <a:ext cx="2517154" cy="21189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152860" y="876500"/>
            <a:ext cx="2517154" cy="211898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EE398DA3-E15F-41D8-93A3-AE89EF2422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33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56102" y="911129"/>
            <a:ext cx="11492701" cy="5379015"/>
            <a:chOff x="356102" y="911129"/>
            <a:chExt cx="11492701" cy="5379015"/>
          </a:xfrm>
        </p:grpSpPr>
        <p:grpSp>
          <p:nvGrpSpPr>
            <p:cNvPr id="9" name="Group 8"/>
            <p:cNvGrpSpPr/>
            <p:nvPr/>
          </p:nvGrpSpPr>
          <p:grpSpPr>
            <a:xfrm>
              <a:off x="356102" y="2776581"/>
              <a:ext cx="11492701" cy="3513563"/>
              <a:chOff x="237744" y="1820864"/>
              <a:chExt cx="11954256" cy="351356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855" y="2149286"/>
                <a:ext cx="2440917" cy="311711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97010" y="1956915"/>
                <a:ext cx="2828006" cy="330948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7712" y="1820864"/>
                <a:ext cx="2839539" cy="344553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89950" y="2197724"/>
                <a:ext cx="3202050" cy="3136703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37744" y="1820864"/>
                <a:ext cx="11954256" cy="271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3849" y="2019125"/>
              <a:ext cx="10972190" cy="230032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1917" y="4556438"/>
              <a:ext cx="4700016" cy="8613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72164" y="4654276"/>
              <a:ext cx="4758281" cy="66563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72745" y="911129"/>
              <a:ext cx="56618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>
                  <a:solidFill>
                    <a:srgbClr val="FF0000"/>
                  </a:solidFill>
                </a:rPr>
                <a:t>v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068212" y="911129"/>
              <a:ext cx="56618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47048" y="5417754"/>
            <a:ext cx="1686361" cy="102168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25572" y="5398477"/>
            <a:ext cx="2022191" cy="102168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05834" y="5398477"/>
            <a:ext cx="1875281" cy="102168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351302" y="5370573"/>
            <a:ext cx="1686361" cy="102168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33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ẫu chữ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5098" y="190632"/>
            <a:ext cx="5850902" cy="5910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8" y="256353"/>
            <a:ext cx="1660415" cy="484632"/>
          </a:xfrm>
          <a:prstGeom prst="rect">
            <a:avLst/>
          </a:prstGeom>
        </p:spPr>
      </p:pic>
      <p:pic>
        <p:nvPicPr>
          <p:cNvPr id="3" name="Video mẫu âm x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190632"/>
            <a:ext cx="5901178" cy="59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20" y="1904214"/>
            <a:ext cx="11500700" cy="243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3097" y="5182722"/>
            <a:ext cx="10531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4400" dirty="0">
                <a:ea typeface="Arial-Rounded" panose="020B0500000000000000" pitchFamily="34" charset="0"/>
                <a:cs typeface="Arial-Rounded" panose="020B0500000000000000" pitchFamily="34" charset="0"/>
              </a:rPr>
              <a:t> hè bố mẹ cho Hà về quê. Quê Hà là xứ sở của dừa.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784" y="455418"/>
            <a:ext cx="7387097" cy="483325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DBB64A-D720-45C2-84BE-01C1394E330E}"/>
              </a:ext>
            </a:extLst>
          </p:cNvPr>
          <p:cNvCxnSpPr>
            <a:cxnSpLocks/>
          </p:cNvCxnSpPr>
          <p:nvPr/>
        </p:nvCxnSpPr>
        <p:spPr>
          <a:xfrm>
            <a:off x="6281530" y="5758794"/>
            <a:ext cx="4903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29210C-7621-4687-A8B7-0652881C8A87}"/>
              </a:ext>
            </a:extLst>
          </p:cNvPr>
          <p:cNvCxnSpPr>
            <a:cxnSpLocks/>
          </p:cNvCxnSpPr>
          <p:nvPr/>
        </p:nvCxnSpPr>
        <p:spPr>
          <a:xfrm>
            <a:off x="10316817" y="5799275"/>
            <a:ext cx="4903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5324" y="491397"/>
            <a:ext cx="6439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a typeface="Arial-Rounded" panose="020B0500000000000000" pitchFamily="34" charset="0"/>
                <a:cs typeface="Arial-Rounded" panose="020B0500000000000000" pitchFamily="34" charset="0"/>
              </a:rPr>
              <a:t>Thành phố </a:t>
            </a:r>
            <a:r>
              <a:rPr lang="en-US" sz="4400" b="1">
                <a:ea typeface="Arial-Rounded" panose="020B0500000000000000" pitchFamily="34" charset="0"/>
                <a:cs typeface="Arial-Rounded" panose="020B0500000000000000" pitchFamily="34" charset="0"/>
              </a:rPr>
              <a:t>và nông thôn</a:t>
            </a:r>
            <a:r>
              <a:rPr lang="en-US" sz="4400" b="1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789" y="1295112"/>
            <a:ext cx="8222863" cy="53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Lớp Một thân yêu - SGK Âm nhạc 1 - Kết nối tri thức với cuộc sống. (1)">
            <a:hlinkClick r:id="" action="ppaction://media"/>
            <a:extLst>
              <a:ext uri="{FF2B5EF4-FFF2-40B4-BE49-F238E27FC236}">
                <a16:creationId xmlns:a16="http://schemas.microsoft.com/office/drawing/2014/main" id="{DED7B992-F85C-44AE-9286-8E4F19B73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282" y="92765"/>
            <a:ext cx="11938953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1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artoon of a space game&#10;&#10;Description automatically generated">
            <a:extLst>
              <a:ext uri="{FF2B5EF4-FFF2-40B4-BE49-F238E27FC236}">
                <a16:creationId xmlns:a16="http://schemas.microsoft.com/office/drawing/2014/main" id="{3404F676-E052-B02A-F36C-0FF7D29C0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" y="2"/>
            <a:ext cx="12173315" cy="6870029"/>
          </a:xfrm>
          <a:prstGeom prst="rect">
            <a:avLst/>
          </a:prstGeom>
        </p:spPr>
      </p:pic>
      <p:pic>
        <p:nvPicPr>
          <p:cNvPr id="20" name="Picture 19" descr="A group of colorful text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744CCF1A-E925-E464-EAEB-2A1541925C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6151" y="3648635"/>
            <a:ext cx="1976803" cy="688904"/>
          </a:xfrm>
          <a:prstGeom prst="rect">
            <a:avLst/>
          </a:prstGeom>
        </p:spPr>
      </p:pic>
      <p:pic>
        <p:nvPicPr>
          <p:cNvPr id="21" name="Picture 20" descr="A group of colorful text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FA6DA4EA-C202-342C-36AE-E6AAC67C925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876" y="3648635"/>
            <a:ext cx="1976803" cy="688904"/>
          </a:xfrm>
          <a:prstGeom prst="rect">
            <a:avLst/>
          </a:prstGeom>
        </p:spPr>
      </p:pic>
      <p:pic>
        <p:nvPicPr>
          <p:cNvPr id="22" name="Picture 21" descr="A group of colorful text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35689F67-D2CA-8355-0177-72CD249170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67" y="3648635"/>
            <a:ext cx="1976803" cy="688904"/>
          </a:xfrm>
          <a:prstGeom prst="rect">
            <a:avLst/>
          </a:prstGeom>
        </p:spPr>
      </p:pic>
      <p:pic>
        <p:nvPicPr>
          <p:cNvPr id="2" name="MA_Audiocalm_FloatingThroughSpace_Main">
            <a:hlinkClick r:id="" action="ppaction://media"/>
            <a:extLst>
              <a:ext uri="{FF2B5EF4-FFF2-40B4-BE49-F238E27FC236}">
                <a16:creationId xmlns:a16="http://schemas.microsoft.com/office/drawing/2014/main" id="{93F006A0-D30F-80BE-6821-7CCA6D02AA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83733" y="-197578"/>
            <a:ext cx="1083733" cy="108373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FEAEE94-28DF-1238-137F-3EBA07D2F087}"/>
              </a:ext>
            </a:extLst>
          </p:cNvPr>
          <p:cNvGrpSpPr/>
          <p:nvPr/>
        </p:nvGrpSpPr>
        <p:grpSpPr>
          <a:xfrm>
            <a:off x="1740237" y="3707380"/>
            <a:ext cx="9556080" cy="995937"/>
            <a:chOff x="1445670" y="2736476"/>
            <a:chExt cx="7167060" cy="74695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F8B76DF-1F8E-0DBC-B2D7-86BFEF251B40}"/>
                </a:ext>
              </a:extLst>
            </p:cNvPr>
            <p:cNvSpPr/>
            <p:nvPr/>
          </p:nvSpPr>
          <p:spPr>
            <a:xfrm>
              <a:off x="2503714" y="2736476"/>
              <a:ext cx="4898572" cy="7469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A36661-4A07-565C-F569-EECACD375255}"/>
                </a:ext>
              </a:extLst>
            </p:cNvPr>
            <p:cNvSpPr txBox="1"/>
            <p:nvPr/>
          </p:nvSpPr>
          <p:spPr>
            <a:xfrm>
              <a:off x="1445670" y="2736476"/>
              <a:ext cx="716706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5867" dirty="0">
                  <a:solidFill>
                    <a:srgbClr val="FF4F20"/>
                  </a:solidFill>
                  <a:latin typeface="#9Slide07 Crocante" panose="02000000000000000000" pitchFamily="2" charset="77"/>
                </a:rPr>
                <a:t>Luật chơi</a:t>
              </a:r>
            </a:p>
          </p:txBody>
        </p:sp>
      </p:grpSp>
      <p:pic>
        <p:nvPicPr>
          <p:cNvPr id="3" name="copy_120C0DA8-91B0-405E-9634-901ACA2029B2_2E54B897-49BD-43D3-9251-36DD4F1F596B.mp4">
            <a:hlinkClick r:id="" action="ppaction://media"/>
            <a:extLst>
              <a:ext uri="{FF2B5EF4-FFF2-40B4-BE49-F238E27FC236}">
                <a16:creationId xmlns:a16="http://schemas.microsoft.com/office/drawing/2014/main" id="{AC7A5E25-62A1-454C-2967-0E91E14DFFB5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633252" y="-3358137"/>
            <a:ext cx="3150963" cy="1756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0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artoon of a space game&#10;&#10;Description automatically generated">
            <a:extLst>
              <a:ext uri="{FF2B5EF4-FFF2-40B4-BE49-F238E27FC236}">
                <a16:creationId xmlns:a16="http://schemas.microsoft.com/office/drawing/2014/main" id="{3404F676-E052-B02A-F36C-0FF7D29C0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73315" cy="6870029"/>
          </a:xfrm>
          <a:prstGeom prst="rect">
            <a:avLst/>
          </a:prstGeom>
        </p:spPr>
      </p:pic>
      <p:pic>
        <p:nvPicPr>
          <p:cNvPr id="20" name="Picture 19" descr="A group of colorful tex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744CCF1A-E925-E464-EAEB-2A1541925C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99" y="3635028"/>
            <a:ext cx="1976803" cy="688904"/>
          </a:xfrm>
          <a:prstGeom prst="rect">
            <a:avLst/>
          </a:prstGeom>
        </p:spPr>
      </p:pic>
      <p:pic>
        <p:nvPicPr>
          <p:cNvPr id="21" name="Picture 20" descr="A group of colorful tex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FA6DA4EA-C202-342C-36AE-E6AAC67C92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173" y="3635028"/>
            <a:ext cx="1976803" cy="688904"/>
          </a:xfrm>
          <a:prstGeom prst="rect">
            <a:avLst/>
          </a:prstGeom>
        </p:spPr>
      </p:pic>
      <p:pic>
        <p:nvPicPr>
          <p:cNvPr id="22" name="Picture 21" descr="A group of colorful text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35689F67-D2CA-8355-0177-72CD249170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6272" y="3635028"/>
            <a:ext cx="1976803" cy="688904"/>
          </a:xfrm>
          <a:prstGeom prst="rect">
            <a:avLst/>
          </a:prstGeom>
        </p:spPr>
      </p:pic>
      <p:pic>
        <p:nvPicPr>
          <p:cNvPr id="2" name="MA_Audiocalm_FloatingThroughSpace_Main">
            <a:hlinkClick r:id="" action="ppaction://media"/>
            <a:extLst>
              <a:ext uri="{FF2B5EF4-FFF2-40B4-BE49-F238E27FC236}">
                <a16:creationId xmlns:a16="http://schemas.microsoft.com/office/drawing/2014/main" id="{93F006A0-D30F-80BE-6821-7CCA6D02AA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83733" y="-197578"/>
            <a:ext cx="1083733" cy="1083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35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2655DB6D-4693-CD31-3B29-AA5420F015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cartoon of a purple and orange astronaut&#10;&#10;Description automatically generated">
            <a:extLst>
              <a:ext uri="{FF2B5EF4-FFF2-40B4-BE49-F238E27FC236}">
                <a16:creationId xmlns:a16="http://schemas.microsoft.com/office/drawing/2014/main" id="{5A0B043C-BCCE-2279-3041-D3482290BC7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65" y="1746738"/>
            <a:ext cx="1510695" cy="2440353"/>
          </a:xfrm>
          <a:prstGeom prst="rect">
            <a:avLst/>
          </a:prstGeom>
        </p:spPr>
      </p:pic>
      <p:pic>
        <p:nvPicPr>
          <p:cNvPr id="15" name="Picture 14" descr="A screenshot of a video game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AFCC20A4-ECA0-7085-CE77-87970C5A4D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853" y="4154041"/>
            <a:ext cx="1620388" cy="1873568"/>
          </a:xfrm>
          <a:prstGeom prst="rect">
            <a:avLst/>
          </a:prstGeom>
        </p:spPr>
      </p:pic>
      <p:pic>
        <p:nvPicPr>
          <p:cNvPr id="16" name="Picture 15" descr="A screenshot of a video game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A633EC69-E961-E77F-2863-2CAC7D95CD2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0929" y="3013804"/>
            <a:ext cx="1620388" cy="1873568"/>
          </a:xfrm>
          <a:prstGeom prst="rect">
            <a:avLst/>
          </a:prstGeom>
        </p:spPr>
      </p:pic>
      <p:pic>
        <p:nvPicPr>
          <p:cNvPr id="17" name="Picture 16" descr="A screenshot of a video game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5CB92F2-B1C3-C13D-E992-CFCE773C64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23" r="-38132"/>
          <a:stretch/>
        </p:blipFill>
        <p:spPr>
          <a:xfrm>
            <a:off x="6365632" y="1821959"/>
            <a:ext cx="1832421" cy="1873568"/>
          </a:xfrm>
          <a:prstGeom prst="rect">
            <a:avLst/>
          </a:prstGeom>
        </p:spPr>
      </p:pic>
      <p:pic>
        <p:nvPicPr>
          <p:cNvPr id="6" name="MA_Mikhail_Chugunov_game_chest_01">
            <a:hlinkClick r:id="" action="ppaction://media"/>
            <a:extLst>
              <a:ext uri="{FF2B5EF4-FFF2-40B4-BE49-F238E27FC236}">
                <a16:creationId xmlns:a16="http://schemas.microsoft.com/office/drawing/2014/main" id="{9A5E0A1E-7AC8-85CF-2469-F86F6EA4B4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20764" y="481772"/>
            <a:ext cx="1083733" cy="1083733"/>
          </a:xfrm>
          <a:prstGeom prst="rect">
            <a:avLst/>
          </a:prstGeom>
        </p:spPr>
      </p:pic>
      <p:pic>
        <p:nvPicPr>
          <p:cNvPr id="7" name="MA_Mikhail_Chugunov_game_chest_01">
            <a:hlinkClick r:id="" action="ppaction://media"/>
            <a:extLst>
              <a:ext uri="{FF2B5EF4-FFF2-40B4-BE49-F238E27FC236}">
                <a16:creationId xmlns:a16="http://schemas.microsoft.com/office/drawing/2014/main" id="{96EE779B-3BF8-FD19-CD5B-52A9EB96BA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5048" y="2623646"/>
            <a:ext cx="1083733" cy="1083733"/>
          </a:xfrm>
          <a:prstGeom prst="rect">
            <a:avLst/>
          </a:prstGeom>
        </p:spPr>
      </p:pic>
      <p:pic>
        <p:nvPicPr>
          <p:cNvPr id="8" name="MA_Mikhail_Chugunov_game_chest_01">
            <a:hlinkClick r:id="" action="ppaction://media"/>
            <a:extLst>
              <a:ext uri="{FF2B5EF4-FFF2-40B4-BE49-F238E27FC236}">
                <a16:creationId xmlns:a16="http://schemas.microsoft.com/office/drawing/2014/main" id="{D7A02A95-D4C4-6842-D82B-7E5FA10C7D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61848" y="2826846"/>
            <a:ext cx="1083733" cy="1083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3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1 0.04105 C 0.04792 0.04969 0.04983 0.05771 0.05191 0.06636 C 0.05261 0.06975 0.05295 0.07376 0.05382 0.07623 C 0.05486 0.07901 0.0566 0.08024 0.05782 0.0824 C 0.06441 0.09568 0.05903 0.08919 0.06684 0.10154 C 0.06771 0.10308 0.06875 0.1037 0.0698 0.10494 C 0.07934 0.11636 0.07101 0.1071 0.07778 0.11419 C 0.07934 0.11419 0.09167 0.11574 0.0967 0.10771 C 0.09792 0.10586 0.09879 0.1037 0.09983 0.10154 C 0.10973 0.08364 0.09653 0.11419 0.11372 0.06975 C 0.11563 0.0645 0.11806 0.06018 0.11962 0.0537 L 0.12969 0.01574 C 0.13143 0.00957 0.13334 0.0037 0.13455 -0.00309 C 0.13681 -0.01389 0.13837 -0.02562 0.1408 -0.03519 C 0.14167 -0.0392 0.14271 -0.04321 0.14358 -0.04784 C 0.14584 -0.05834 0.14792 -0.06852 0.14983 -0.07963 C 0.15035 -0.08395 0.15087 -0.08827 0.15174 -0.0926 C 0.15243 -0.09661 0.15365 -0.10062 0.15469 -0.10525 C 0.15539 -0.10834 0.15591 -0.11173 0.1566 -0.11451 C 0.15747 -0.1179 0.15868 -0.12099 0.15973 -0.12439 C 0.16059 -0.1284 0.16077 -0.13364 0.16164 -0.13704 C 0.16302 -0.1426 0.16511 -0.14722 0.16667 -0.15309 C 0.17223 -0.17377 0.16355 -0.15 0.17257 -0.17531 C 0.17605 -0.18457 0.17743 -0.18642 0.1816 -0.19445 C 0.18368 -0.19846 0.18525 -0.20463 0.18768 -0.2071 C 0.1948 -0.21451 0.18577 -0.20525 0.19462 -0.21327 C 0.19549 -0.21451 0.19653 -0.21574 0.19757 -0.21605 C 0.20382 -0.21574 0.21025 -0.21513 0.21667 -0.21327 C 0.21841 -0.21266 0.22344 -0.20864 0.22552 -0.2071 C 0.23264 -0.19198 0.22379 -0.21111 0.23247 -0.19105 C 0.23577 -0.18395 0.23629 -0.18395 0.23959 -0.17531 C 0.24063 -0.17192 0.24132 -0.16852 0.24254 -0.16574 C 0.24445 -0.16111 0.24653 -0.1571 0.24844 -0.15309 C 0.25209 -0.14506 0.25035 -0.14846 0.25365 -0.14321 " pathEditMode="relative" rAng="0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82" y="-91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4321 C 0.25643 -0.14506 0.25955 -0.14599 0.26216 -0.14815 C 0.26372 -0.14908 0.26476 -0.15093 0.26563 -0.15247 C 0.26823 -0.15618 0.27032 -0.15988 0.27292 -0.16358 C 0.27431 -0.16574 0.27605 -0.1679 0.27743 -0.17006 C 0.28368 -0.18179 0.28455 -0.18241 0.28889 -0.1926 C 0.29184 -0.19908 0.29115 -0.19908 0.29427 -0.20463 C 0.29514 -0.20648 0.29618 -0.20803 0.29688 -0.20926 C 0.30087 -0.21729 0.29618 -0.21081 0.30157 -0.21729 C 0.30608 -0.2284 0.29896 -0.21266 0.30851 -0.2284 C 0.30955 -0.22994 0.31025 -0.23118 0.31111 -0.23272 C 0.31233 -0.23395 0.31372 -0.23488 0.31476 -0.23581 C 0.31684 -0.23858 0.31841 -0.24229 0.32101 -0.24383 C 0.32223 -0.24476 0.32344 -0.24537 0.32466 -0.24599 C 0.3257 -0.24692 0.32639 -0.24846 0.32709 -0.24969 C 0.329 -0.25093 0.33091 -0.25247 0.33264 -0.25401 C 0.33334 -0.25463 0.33473 -0.25525 0.33507 -0.25618 C 0.33611 -0.25741 0.33698 -0.25864 0.33802 -0.25957 C 0.34115 -0.26235 0.3415 -0.26142 0.34497 -0.26297 C 0.3467 -0.26358 0.34809 -0.2642 0.34948 -0.26513 C 0.35313 -0.26729 0.35365 -0.2679 0.35747 -0.26945 C 0.35903 -0.27006 0.36042 -0.27006 0.36198 -0.27068 C 0.36355 -0.2713 0.36476 -0.27222 0.36632 -0.27284 C 0.36754 -0.27346 0.36875 -0.27346 0.3698 -0.27408 C 0.37396 -0.27562 0.37188 -0.27562 0.37709 -0.27624 C 0.38021 -0.27685 0.38299 -0.27685 0.38594 -0.27685 C 0.39827 -0.27685 0.41025 -0.27655 0.4224 -0.275 C 0.42414 -0.275 0.42552 -0.27377 0.42691 -0.27284 C 0.4342 -0.26852 0.43316 -0.26914 0.43959 -0.26389 C 0.44045 -0.26327 0.44132 -0.26266 0.44202 -0.26173 C 0.4474 -0.25648 0.44462 -0.25926 0.45105 -0.25401 C 0.45191 -0.25309 0.45278 -0.25247 0.45365 -0.25155 C 0.45486 -0.25093 0.45608 -0.25 0.45712 -0.24969 C 0.45886 -0.24877 0.46094 -0.24815 0.46268 -0.24722 C 0.46355 -0.24692 0.46719 -0.24414 0.46875 -0.24383 C 0.47327 -0.24383 0.47778 -0.24383 0.48247 -0.24383 " pathEditMode="relative" rAng="0" ptsTypes="AAAAAAAAAAAAAAAAAAAAAAAAAAAAAAA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1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51 -0.23611 C 0.48629 -0.2355 0.48924 -0.23426 0.49202 -0.23426 C 0.49827 -0.23426 0.50018 -0.23611 0.50556 -0.23766 C 0.50903 -0.23889 0.51355 -0.23951 0.51702 -0.24105 C 0.5191 -0.24198 0.52084 -0.24383 0.52292 -0.24445 C 0.52709 -0.2463 0.53802 -0.24753 0.54115 -0.24784 C 0.54792 -0.25031 0.54966 -0.25124 0.55851 -0.25124 C 0.5665 -0.25124 0.57448 -0.25031 0.58247 -0.24969 L 0.58733 -0.24784 C 0.59132 -0.24661 0.59427 -0.24661 0.59792 -0.2429 C 0.60052 -0.23982 0.60261 -0.23519 0.60556 -0.23272 C 0.61268 -0.22624 0.60643 -0.23272 0.61233 -0.22408 C 0.61615 -0.21821 0.61441 -0.22346 0.61806 -0.21543 C 0.62327 -0.20432 0.62309 -0.20371 0.62674 -0.19321 C 0.62709 -0.19105 0.62709 -0.18858 0.62761 -0.18642 C 0.62882 -0.18179 0.63143 -0.17284 0.63143 -0.17284 C 0.63177 -0.16976 0.63195 -0.16698 0.63247 -0.1642 C 0.63403 -0.15556 0.63507 -0.15803 0.63733 -0.14877 C 0.63889 -0.14198 0.63907 -0.13457 0.64115 -0.1284 C 0.64202 -0.12531 0.64323 -0.12284 0.64393 -0.11976 C 0.64723 -0.10834 0.6448 -0.11081 0.64983 -0.09753 C 0.65365 -0.08704 0.65122 -0.09414 0.65643 -0.07531 C 0.65747 -0.07192 0.65851 -0.06852 0.65938 -0.06513 C 0.66233 -0.05216 0.6599 -0.0605 0.66424 -0.04969 C 0.66545 -0.0463 0.66632 -0.04229 0.66806 -0.03951 C 0.67813 -0.02161 0.66441 -0.04506 0.67379 -0.03087 C 0.67518 -0.02871 0.67622 -0.02593 0.67761 -0.02408 C 0.68039 -0.01976 0.68368 -0.01667 0.68629 -0.01204 C 0.68889 -0.00741 0.6908 -0.0034 0.69393 2.59259E-6 C 0.69688 0.00308 0.70157 0.00586 0.70452 0.01018 C 0.70556 0.01173 0.70643 0.01389 0.70747 0.01543 C 0.71216 0.02129 0.71007 0.01666 0.71424 0.02037 C 0.7158 0.02191 0.71736 0.02438 0.71893 0.02561 C 0.72084 0.02716 0.72483 0.02901 0.72483 0.02901 C 0.72865 0.03364 0.72986 0.03549 0.73542 0.03919 C 0.73698 0.04043 0.73855 0.04197 0.74011 0.04259 C 0.74323 0.04413 0.74983 0.04629 0.74983 0.04629 C 0.75313 0.04568 0.76111 0.04444 0.76511 0.04259 C 0.77917 0.03642 0.76198 0.04166 0.77761 0.03765 C 0.79549 0.03919 0.7908 0.0321 0.79601 0.04105 " pathEditMode="relative" ptsTypes="AAAAAAAAAAAAAAAAAAAAAAAAAAAAAAAAAAA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 descr="Badge Tick outline">
            <a:extLst>
              <a:ext uri="{FF2B5EF4-FFF2-40B4-BE49-F238E27FC236}">
                <a16:creationId xmlns:a16="http://schemas.microsoft.com/office/drawing/2014/main" id="{30FEC854-6844-05C0-AACD-8C0DE0D61E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203625" y="5338568"/>
            <a:ext cx="1447587" cy="144758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60E082E-BD9E-AC55-148B-215F47EBE104}"/>
              </a:ext>
            </a:extLst>
          </p:cNvPr>
          <p:cNvGrpSpPr/>
          <p:nvPr/>
        </p:nvGrpSpPr>
        <p:grpSpPr>
          <a:xfrm>
            <a:off x="105869" y="2857489"/>
            <a:ext cx="5724367" cy="1491681"/>
            <a:chOff x="139023" y="3095230"/>
            <a:chExt cx="5576236" cy="149168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09423E3-E416-5650-693E-F6B7543DDC95}"/>
                </a:ext>
              </a:extLst>
            </p:cNvPr>
            <p:cNvGrpSpPr/>
            <p:nvPr/>
          </p:nvGrpSpPr>
          <p:grpSpPr>
            <a:xfrm>
              <a:off x="773249" y="3163788"/>
              <a:ext cx="4942010" cy="1187583"/>
              <a:chOff x="891208" y="3037805"/>
              <a:chExt cx="4586350" cy="1187583"/>
            </a:xfrm>
          </p:grpSpPr>
          <p:sp>
            <p:nvSpPr>
              <p:cNvPr id="35" name="Rectangle: Rounded Corners 9">
                <a:extLst>
                  <a:ext uri="{FF2B5EF4-FFF2-40B4-BE49-F238E27FC236}">
                    <a16:creationId xmlns:a16="http://schemas.microsoft.com/office/drawing/2014/main" id="{096D06AF-7D99-2ED1-D938-DEB7AC76A645}"/>
                  </a:ext>
                </a:extLst>
              </p:cNvPr>
              <p:cNvSpPr/>
              <p:nvPr/>
            </p:nvSpPr>
            <p:spPr>
              <a:xfrm>
                <a:off x="891208" y="3037805"/>
                <a:ext cx="4586350" cy="1187583"/>
              </a:xfrm>
              <a:prstGeom prst="roundRect">
                <a:avLst>
                  <a:gd name="adj" fmla="val 13859"/>
                </a:avLst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55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53844DA-4FE3-0CD5-0584-C13F671265DD}"/>
                  </a:ext>
                </a:extLst>
              </p:cNvPr>
              <p:cNvSpPr txBox="1"/>
              <p:nvPr/>
            </p:nvSpPr>
            <p:spPr>
              <a:xfrm>
                <a:off x="1261972" y="3243162"/>
                <a:ext cx="3984858" cy="913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endParaRPr lang="en-US" sz="5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B34BB64-5263-AFD4-2AA1-C190A5D25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023" y="3095230"/>
              <a:ext cx="1474920" cy="149168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0030DC-9546-2537-9ACF-3C82DD696673}"/>
              </a:ext>
            </a:extLst>
          </p:cNvPr>
          <p:cNvGrpSpPr/>
          <p:nvPr/>
        </p:nvGrpSpPr>
        <p:grpSpPr>
          <a:xfrm>
            <a:off x="6088655" y="2723139"/>
            <a:ext cx="5937332" cy="1591440"/>
            <a:chOff x="5988843" y="2704537"/>
            <a:chExt cx="6407641" cy="179797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0C64C55-9E89-44DB-CABF-126FD7B352A4}"/>
                </a:ext>
              </a:extLst>
            </p:cNvPr>
            <p:cNvGrpSpPr/>
            <p:nvPr/>
          </p:nvGrpSpPr>
          <p:grpSpPr>
            <a:xfrm>
              <a:off x="6115366" y="2899585"/>
              <a:ext cx="6281118" cy="1403654"/>
              <a:chOff x="6210492" y="4662542"/>
              <a:chExt cx="6281118" cy="1403654"/>
            </a:xfrm>
            <a:solidFill>
              <a:schemeClr val="bg1"/>
            </a:solidFill>
          </p:grpSpPr>
          <p:sp>
            <p:nvSpPr>
              <p:cNvPr id="40" name="Rectangle: Rounded Corners 18">
                <a:extLst>
                  <a:ext uri="{FF2B5EF4-FFF2-40B4-BE49-F238E27FC236}">
                    <a16:creationId xmlns:a16="http://schemas.microsoft.com/office/drawing/2014/main" id="{4ED4F7F8-8EA4-DA22-C04B-F89424A61603}"/>
                  </a:ext>
                </a:extLst>
              </p:cNvPr>
              <p:cNvSpPr/>
              <p:nvPr/>
            </p:nvSpPr>
            <p:spPr>
              <a:xfrm>
                <a:off x="6830720" y="4662542"/>
                <a:ext cx="5239389" cy="1403654"/>
              </a:xfrm>
              <a:prstGeom prst="roundRect">
                <a:avLst>
                  <a:gd name="adj" fmla="val 13859"/>
                </a:avLst>
              </a:prstGeom>
              <a:grpFill/>
              <a:ln w="381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53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94075F3-511D-273E-B4F5-24C1A29A8483}"/>
                  </a:ext>
                </a:extLst>
              </p:cNvPr>
              <p:cNvSpPr txBox="1"/>
              <p:nvPr/>
            </p:nvSpPr>
            <p:spPr>
              <a:xfrm>
                <a:off x="6210492" y="4959243"/>
                <a:ext cx="6281118" cy="10314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endParaRPr lang="en-US" sz="5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E36E5D5-C12C-740E-F734-FF1349E34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8843" y="2704537"/>
              <a:ext cx="1634035" cy="1797975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C508BE7-202D-70CD-987D-70A24B12C88A}"/>
              </a:ext>
            </a:extLst>
          </p:cNvPr>
          <p:cNvGrpSpPr/>
          <p:nvPr/>
        </p:nvGrpSpPr>
        <p:grpSpPr>
          <a:xfrm>
            <a:off x="69668" y="4417728"/>
            <a:ext cx="5862619" cy="1746147"/>
            <a:chOff x="-12452" y="4351359"/>
            <a:chExt cx="5862618" cy="190086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8C26D5-781B-1EEF-0B58-117A7B607546}"/>
                </a:ext>
              </a:extLst>
            </p:cNvPr>
            <p:cNvGrpSpPr/>
            <p:nvPr/>
          </p:nvGrpSpPr>
          <p:grpSpPr>
            <a:xfrm>
              <a:off x="1073377" y="4687434"/>
              <a:ext cx="4776789" cy="1283345"/>
              <a:chOff x="891590" y="4872763"/>
              <a:chExt cx="4626892" cy="1283345"/>
            </a:xfrm>
          </p:grpSpPr>
          <p:sp>
            <p:nvSpPr>
              <p:cNvPr id="45" name="Rectangle: Rounded Corners 23">
                <a:extLst>
                  <a:ext uri="{FF2B5EF4-FFF2-40B4-BE49-F238E27FC236}">
                    <a16:creationId xmlns:a16="http://schemas.microsoft.com/office/drawing/2014/main" id="{74827C00-016A-9E91-CF9C-6B609D7D1549}"/>
                  </a:ext>
                </a:extLst>
              </p:cNvPr>
              <p:cNvSpPr/>
              <p:nvPr/>
            </p:nvSpPr>
            <p:spPr>
              <a:xfrm>
                <a:off x="981375" y="4872763"/>
                <a:ext cx="4537107" cy="1283345"/>
              </a:xfrm>
              <a:prstGeom prst="roundRect">
                <a:avLst>
                  <a:gd name="adj" fmla="val 13859"/>
                </a:avLst>
              </a:prstGeom>
              <a:solidFill>
                <a:schemeClr val="bg1"/>
              </a:solidFill>
              <a:ln w="38100">
                <a:solidFill>
                  <a:srgbClr val="4D9E2A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55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559B1E8-2FFC-63D4-2CFE-C08E49A7DB52}"/>
                  </a:ext>
                </a:extLst>
              </p:cNvPr>
              <p:cNvSpPr txBox="1"/>
              <p:nvPr/>
            </p:nvSpPr>
            <p:spPr>
              <a:xfrm>
                <a:off x="891590" y="5102196"/>
                <a:ext cx="4280827" cy="993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endParaRPr lang="en-US" sz="5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BFC495F-B202-6299-EF71-5E76AEADA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452" y="4351359"/>
              <a:ext cx="1636976" cy="190086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291E2FA-6083-40BC-D9E0-3342A6BD4596}"/>
              </a:ext>
            </a:extLst>
          </p:cNvPr>
          <p:cNvGrpSpPr/>
          <p:nvPr/>
        </p:nvGrpSpPr>
        <p:grpSpPr>
          <a:xfrm>
            <a:off x="6233231" y="4399262"/>
            <a:ext cx="5384095" cy="1728135"/>
            <a:chOff x="6083262" y="4454447"/>
            <a:chExt cx="6079237" cy="159423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778D3F1-28BD-D741-C19A-DBBD96B82292}"/>
                </a:ext>
              </a:extLst>
            </p:cNvPr>
            <p:cNvGrpSpPr/>
            <p:nvPr/>
          </p:nvGrpSpPr>
          <p:grpSpPr>
            <a:xfrm>
              <a:off x="6680860" y="4705551"/>
              <a:ext cx="5481639" cy="1082152"/>
              <a:chOff x="6857586" y="2793728"/>
              <a:chExt cx="4537107" cy="1082152"/>
            </a:xfrm>
            <a:solidFill>
              <a:schemeClr val="bg1"/>
            </a:solidFill>
          </p:grpSpPr>
          <p:sp>
            <p:nvSpPr>
              <p:cNvPr id="50" name="Rectangle: Rounded Corners 28">
                <a:extLst>
                  <a:ext uri="{FF2B5EF4-FFF2-40B4-BE49-F238E27FC236}">
                    <a16:creationId xmlns:a16="http://schemas.microsoft.com/office/drawing/2014/main" id="{0E5DA96D-9B32-2035-D8C3-5C16F56F77FE}"/>
                  </a:ext>
                </a:extLst>
              </p:cNvPr>
              <p:cNvSpPr/>
              <p:nvPr/>
            </p:nvSpPr>
            <p:spPr>
              <a:xfrm>
                <a:off x="6857586" y="2793728"/>
                <a:ext cx="4537107" cy="1082152"/>
              </a:xfrm>
              <a:prstGeom prst="roundRect">
                <a:avLst>
                  <a:gd name="adj" fmla="val 13859"/>
                </a:avLst>
              </a:prstGeom>
              <a:grpFill/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53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86A4235-3650-17B2-EE08-83C0D2623052}"/>
                  </a:ext>
                </a:extLst>
              </p:cNvPr>
              <p:cNvSpPr txBox="1"/>
              <p:nvPr/>
            </p:nvSpPr>
            <p:spPr>
              <a:xfrm>
                <a:off x="7189165" y="2991540"/>
                <a:ext cx="3750830" cy="842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endParaRPr lang="en-US" sz="5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8D2300F-9B9D-4E95-C7CC-415E4C1AE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3262" y="4454447"/>
              <a:ext cx="1569155" cy="1594233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E57D87E-B769-C067-A3F6-7EA5B798D301}"/>
              </a:ext>
            </a:extLst>
          </p:cNvPr>
          <p:cNvGrpSpPr/>
          <p:nvPr/>
        </p:nvGrpSpPr>
        <p:grpSpPr>
          <a:xfrm>
            <a:off x="551450" y="184109"/>
            <a:ext cx="11308884" cy="2153899"/>
            <a:chOff x="441558" y="106873"/>
            <a:chExt cx="11308884" cy="1761101"/>
          </a:xfrm>
        </p:grpSpPr>
        <p:sp>
          <p:nvSpPr>
            <p:cNvPr id="53" name="Rectangle: Rounded Corners 34">
              <a:extLst>
                <a:ext uri="{FF2B5EF4-FFF2-40B4-BE49-F238E27FC236}">
                  <a16:creationId xmlns:a16="http://schemas.microsoft.com/office/drawing/2014/main" id="{B7D428ED-0A39-FECA-D264-7927CE4C6960}"/>
                </a:ext>
              </a:extLst>
            </p:cNvPr>
            <p:cNvSpPr/>
            <p:nvPr/>
          </p:nvSpPr>
          <p:spPr>
            <a:xfrm>
              <a:off x="441558" y="106873"/>
              <a:ext cx="11308884" cy="176110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700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1E35388-AD7D-3835-66C0-17F114A43323}"/>
                </a:ext>
              </a:extLst>
            </p:cNvPr>
            <p:cNvSpPr txBox="1"/>
            <p:nvPr/>
          </p:nvSpPr>
          <p:spPr>
            <a:xfrm>
              <a:off x="1852825" y="297491"/>
              <a:ext cx="8058435" cy="9967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6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endPara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0" name="Picture 8">
            <a:hlinkClick r:id="rId18" action="ppaction://hlinksldjump"/>
            <a:extLst>
              <a:ext uri="{FF2B5EF4-FFF2-40B4-BE49-F238E27FC236}">
                <a16:creationId xmlns:a16="http://schemas.microsoft.com/office/drawing/2014/main" id="{EA2BB846-58B1-ADC6-F94E-227AC26C0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059309" y="5774079"/>
            <a:ext cx="1082176" cy="105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B1402790-DEBF-741E-52D4-3E1AE58D7B5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0775" y="-64511"/>
            <a:ext cx="2882544" cy="2309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431F7-6391-810B-66BE-B0CA7DD083D2}"/>
              </a:ext>
            </a:extLst>
          </p:cNvPr>
          <p:cNvSpPr txBox="1"/>
          <p:nvPr/>
        </p:nvSpPr>
        <p:spPr>
          <a:xfrm>
            <a:off x="4630616" y="6163876"/>
            <a:ext cx="2321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23E7D-3BB1-AA07-A583-0AF9A2F556F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2900" l="20290" r="100000">
                        <a14:foregroundMark x1="74638" y1="38900" x2="33437" y2="69300"/>
                        <a14:foregroundMark x1="39752" y1="37400" x2="87371" y2="73000"/>
                        <a14:foregroundMark x1="81988" y1="42900" x2="72981" y2="62600"/>
                        <a14:foregroundMark x1="72981" y1="62600" x2="64803" y2="69600"/>
                        <a14:foregroundMark x1="85714" y1="49000" x2="69669" y2="68600"/>
                        <a14:foregroundMark x1="69669" y1="68600" x2="68634" y2="69000"/>
                        <a14:foregroundMark x1="89855" y1="56100" x2="86025" y2="33600"/>
                        <a14:foregroundMark x1="86025" y1="33600" x2="72360" y2="20500"/>
                        <a14:foregroundMark x1="72360" y1="20500" x2="48654" y2="17600"/>
                        <a14:foregroundMark x1="48654" y1="17600" x2="32919" y2="31900"/>
                        <a14:foregroundMark x1="32919" y1="31900" x2="29503" y2="51400"/>
                        <a14:foregroundMark x1="29503" y1="51400" x2="39130" y2="70800"/>
                        <a14:foregroundMark x1="39130" y1="70800" x2="56832" y2="80900"/>
                        <a14:foregroundMark x1="69565" y1="64700" x2="73085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834" y="2668986"/>
            <a:ext cx="1514100" cy="15672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474FA1-ECF7-FAA1-1021-102A47D6E49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800" b="90700" l="0" r="92777">
                        <a14:foregroundMark x1="32957" y1="54800" x2="43792" y2="78000"/>
                        <a14:foregroundMark x1="43792" y1="78000" x2="45372" y2="79900"/>
                        <a14:foregroundMark x1="76524" y1="38900" x2="40971" y2="68900"/>
                        <a14:foregroundMark x1="91761" y1="38600" x2="92777" y2="54200"/>
                        <a14:foregroundMark x1="45372" y1="90700" x2="62415" y2="90700"/>
                        <a14:foregroundMark x1="24605" y1="48700" x2="42664" y2="6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0979" y="2686429"/>
            <a:ext cx="1389728" cy="1568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1D21F6-CF59-9218-D880-AD282747BAD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2900" l="20290" r="100000">
                        <a14:foregroundMark x1="74638" y1="38900" x2="33437" y2="69300"/>
                        <a14:foregroundMark x1="39752" y1="37400" x2="87371" y2="73000"/>
                        <a14:foregroundMark x1="81988" y1="42900" x2="72981" y2="62600"/>
                        <a14:foregroundMark x1="72981" y1="62600" x2="64803" y2="69600"/>
                        <a14:foregroundMark x1="85714" y1="49000" x2="69669" y2="68600"/>
                        <a14:foregroundMark x1="69669" y1="68600" x2="68634" y2="69000"/>
                        <a14:foregroundMark x1="89855" y1="56100" x2="86025" y2="33600"/>
                        <a14:foregroundMark x1="86025" y1="33600" x2="72360" y2="20500"/>
                        <a14:foregroundMark x1="72360" y1="20500" x2="48654" y2="17600"/>
                        <a14:foregroundMark x1="48654" y1="17600" x2="32919" y2="31900"/>
                        <a14:foregroundMark x1="32919" y1="31900" x2="29503" y2="51400"/>
                        <a14:foregroundMark x1="29503" y1="51400" x2="39130" y2="70800"/>
                        <a14:foregroundMark x1="39130" y1="70800" x2="56832" y2="80900"/>
                        <a14:foregroundMark x1="69565" y1="64700" x2="73085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4435" y="4474333"/>
            <a:ext cx="1514100" cy="1567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49B2B-E823-93F7-E4A9-1B402775721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2900" l="20290" r="100000">
                        <a14:foregroundMark x1="74638" y1="38900" x2="33437" y2="69300"/>
                        <a14:foregroundMark x1="39752" y1="37400" x2="87371" y2="73000"/>
                        <a14:foregroundMark x1="81988" y1="42900" x2="72981" y2="62600"/>
                        <a14:foregroundMark x1="72981" y1="62600" x2="64803" y2="69600"/>
                        <a14:foregroundMark x1="85714" y1="49000" x2="69669" y2="68600"/>
                        <a14:foregroundMark x1="69669" y1="68600" x2="68634" y2="69000"/>
                        <a14:foregroundMark x1="89855" y1="56100" x2="86025" y2="33600"/>
                        <a14:foregroundMark x1="86025" y1="33600" x2="72360" y2="20500"/>
                        <a14:foregroundMark x1="72360" y1="20500" x2="48654" y2="17600"/>
                        <a14:foregroundMark x1="48654" y1="17600" x2="32919" y2="31900"/>
                        <a14:foregroundMark x1="32919" y1="31900" x2="29503" y2="51400"/>
                        <a14:foregroundMark x1="29503" y1="51400" x2="39130" y2="70800"/>
                        <a14:foregroundMark x1="39130" y1="70800" x2="56832" y2="80900"/>
                        <a14:foregroundMark x1="69565" y1="64700" x2="73085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793" y="4426934"/>
            <a:ext cx="1514100" cy="1567289"/>
          </a:xfrm>
          <a:prstGeom prst="rect">
            <a:avLst/>
          </a:prstGeom>
        </p:spPr>
      </p:pic>
      <p:pic>
        <p:nvPicPr>
          <p:cNvPr id="10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89BE524-A715-0D59-5C55-B5C7B47136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67028" y="-1315273"/>
            <a:ext cx="1083733" cy="1083733"/>
          </a:xfrm>
          <a:prstGeom prst="rect">
            <a:avLst/>
          </a:prstGeom>
        </p:spPr>
      </p:pic>
      <p:pic>
        <p:nvPicPr>
          <p:cNvPr id="11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9E40426-D6CF-2297-DCA2-0A19DE13D5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4619.7997"/>
                  <p14:fade out="1250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970751" y="-1248045"/>
            <a:ext cx="1083733" cy="1083733"/>
          </a:xfrm>
          <a:prstGeom prst="rect">
            <a:avLst/>
          </a:prstGeom>
        </p:spPr>
      </p:pic>
      <p:pic>
        <p:nvPicPr>
          <p:cNvPr id="12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375E9E3-E62B-7F24-2F09-B0C0F2CDD3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4619.7997"/>
                  <p14:fade out="1250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214636" y="-2328040"/>
            <a:ext cx="1083733" cy="1083733"/>
          </a:xfrm>
          <a:prstGeom prst="rect">
            <a:avLst/>
          </a:prstGeom>
        </p:spPr>
      </p:pic>
      <p:pic>
        <p:nvPicPr>
          <p:cNvPr id="13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823984F-BA6C-D2A0-1335-F1D717D723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4619.7997"/>
                  <p14:fade out="1250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919018" y="-1167490"/>
            <a:ext cx="1083733" cy="1083733"/>
          </a:xfrm>
          <a:prstGeom prst="rect">
            <a:avLst/>
          </a:prstGeom>
        </p:spPr>
      </p:pic>
      <p:pic>
        <p:nvPicPr>
          <p:cNvPr id="14" name="23. Trả lời sai">
            <a:hlinkClick r:id="" action="ppaction://media"/>
            <a:extLst>
              <a:ext uri="{FF2B5EF4-FFF2-40B4-BE49-F238E27FC236}">
                <a16:creationId xmlns:a16="http://schemas.microsoft.com/office/drawing/2014/main" id="{7547F4A3-D13A-248A-B9DC-8340EE31F0D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983514" y="-2693025"/>
            <a:ext cx="1083733" cy="1083733"/>
          </a:xfrm>
          <a:prstGeom prst="rect">
            <a:avLst/>
          </a:prstGeom>
        </p:spPr>
      </p:pic>
      <p:pic>
        <p:nvPicPr>
          <p:cNvPr id="15" name="23. Trả lời sai">
            <a:hlinkClick r:id="" action="ppaction://media"/>
            <a:extLst>
              <a:ext uri="{FF2B5EF4-FFF2-40B4-BE49-F238E27FC236}">
                <a16:creationId xmlns:a16="http://schemas.microsoft.com/office/drawing/2014/main" id="{7196E4FD-03D9-9BD7-6040-31616BBCBAC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325249" y="-2693025"/>
            <a:ext cx="1083733" cy="1083733"/>
          </a:xfrm>
          <a:prstGeom prst="rect">
            <a:avLst/>
          </a:prstGeom>
        </p:spPr>
      </p:pic>
      <p:pic>
        <p:nvPicPr>
          <p:cNvPr id="16" name="23. Trả lời sai">
            <a:hlinkClick r:id="" action="ppaction://media"/>
            <a:extLst>
              <a:ext uri="{FF2B5EF4-FFF2-40B4-BE49-F238E27FC236}">
                <a16:creationId xmlns:a16="http://schemas.microsoft.com/office/drawing/2014/main" id="{242C029E-5EB9-4070-6862-EB7A7083B0C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66511" y="-2188117"/>
            <a:ext cx="1083733" cy="1083733"/>
          </a:xfrm>
          <a:prstGeom prst="rect">
            <a:avLst/>
          </a:prstGeom>
        </p:spPr>
      </p:pic>
      <p:pic>
        <p:nvPicPr>
          <p:cNvPr id="17" name="21. Trả lời đúng">
            <a:hlinkClick r:id="" action="ppaction://media"/>
            <a:extLst>
              <a:ext uri="{FF2B5EF4-FFF2-40B4-BE49-F238E27FC236}">
                <a16:creationId xmlns:a16="http://schemas.microsoft.com/office/drawing/2014/main" id="{02081B4B-28FF-3203-972E-96564BA9BA6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956092" y="-1841426"/>
            <a:ext cx="1083733" cy="1083733"/>
          </a:xfrm>
          <a:prstGeom prst="rect">
            <a:avLst/>
          </a:prstGeom>
        </p:spPr>
      </p:pic>
      <p:pic>
        <p:nvPicPr>
          <p:cNvPr id="18" name="Picture 17" descr="A cartoon of a astronaut next to a number&#10;&#10;Description automatically generated">
            <a:extLst>
              <a:ext uri="{FF2B5EF4-FFF2-40B4-BE49-F238E27FC236}">
                <a16:creationId xmlns:a16="http://schemas.microsoft.com/office/drawing/2014/main" id="{D019A833-1D09-C522-AA4F-E0F920C9D6C8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r="70033"/>
          <a:stretch/>
        </p:blipFill>
        <p:spPr>
          <a:xfrm>
            <a:off x="32508" y="-28127"/>
            <a:ext cx="2228424" cy="2409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48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9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48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95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95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8" descr="Badge Tick outline">
            <a:extLst>
              <a:ext uri="{FF2B5EF4-FFF2-40B4-BE49-F238E27FC236}">
                <a16:creationId xmlns:a16="http://schemas.microsoft.com/office/drawing/2014/main" id="{30FEC854-6844-05C0-AACD-8C0DE0D61E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203625" y="5338568"/>
            <a:ext cx="1447587" cy="1447587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60E082E-BD9E-AC55-148B-215F47EBE104}"/>
              </a:ext>
            </a:extLst>
          </p:cNvPr>
          <p:cNvGrpSpPr/>
          <p:nvPr/>
        </p:nvGrpSpPr>
        <p:grpSpPr>
          <a:xfrm>
            <a:off x="105200" y="2821669"/>
            <a:ext cx="5724365" cy="1491681"/>
            <a:chOff x="139023" y="3095230"/>
            <a:chExt cx="5576235" cy="149168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09423E3-E416-5650-693E-F6B7543DDC95}"/>
                </a:ext>
              </a:extLst>
            </p:cNvPr>
            <p:cNvGrpSpPr/>
            <p:nvPr/>
          </p:nvGrpSpPr>
          <p:grpSpPr>
            <a:xfrm>
              <a:off x="773248" y="3163789"/>
              <a:ext cx="4942010" cy="1187583"/>
              <a:chOff x="891207" y="3037806"/>
              <a:chExt cx="4586350" cy="1187583"/>
            </a:xfrm>
          </p:grpSpPr>
          <p:sp>
            <p:nvSpPr>
              <p:cNvPr id="63" name="Rectangle: Rounded Corners 9">
                <a:extLst>
                  <a:ext uri="{FF2B5EF4-FFF2-40B4-BE49-F238E27FC236}">
                    <a16:creationId xmlns:a16="http://schemas.microsoft.com/office/drawing/2014/main" id="{096D06AF-7D99-2ED1-D938-DEB7AC76A645}"/>
                  </a:ext>
                </a:extLst>
              </p:cNvPr>
              <p:cNvSpPr/>
              <p:nvPr/>
            </p:nvSpPr>
            <p:spPr>
              <a:xfrm>
                <a:off x="891207" y="3037806"/>
                <a:ext cx="4586350" cy="1187583"/>
              </a:xfrm>
              <a:prstGeom prst="roundRect">
                <a:avLst>
                  <a:gd name="adj" fmla="val 13859"/>
                </a:avLst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53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53844DA-4FE3-0CD5-0584-C13F671265DD}"/>
                  </a:ext>
                </a:extLst>
              </p:cNvPr>
              <p:cNvSpPr txBox="1"/>
              <p:nvPr/>
            </p:nvSpPr>
            <p:spPr>
              <a:xfrm>
                <a:off x="1369800" y="3231487"/>
                <a:ext cx="3984859" cy="913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endParaRPr lang="en-US" sz="5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B34BB64-5263-AFD4-2AA1-C190A5D25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023" y="3095230"/>
              <a:ext cx="1474920" cy="149168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80030DC-9546-2537-9ACF-3C82DD696673}"/>
              </a:ext>
            </a:extLst>
          </p:cNvPr>
          <p:cNvGrpSpPr/>
          <p:nvPr/>
        </p:nvGrpSpPr>
        <p:grpSpPr>
          <a:xfrm>
            <a:off x="6042533" y="2700344"/>
            <a:ext cx="5954315" cy="1591439"/>
            <a:chOff x="5988843" y="2704537"/>
            <a:chExt cx="6425968" cy="179797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0C64C55-9E89-44DB-CABF-126FD7B352A4}"/>
                </a:ext>
              </a:extLst>
            </p:cNvPr>
            <p:cNvGrpSpPr/>
            <p:nvPr/>
          </p:nvGrpSpPr>
          <p:grpSpPr>
            <a:xfrm>
              <a:off x="6133693" y="2899585"/>
              <a:ext cx="6281118" cy="1403654"/>
              <a:chOff x="6228819" y="4662542"/>
              <a:chExt cx="6281118" cy="1403654"/>
            </a:xfrm>
            <a:solidFill>
              <a:schemeClr val="bg1"/>
            </a:solidFill>
          </p:grpSpPr>
          <p:sp>
            <p:nvSpPr>
              <p:cNvPr id="68" name="Rectangle: Rounded Corners 18">
                <a:extLst>
                  <a:ext uri="{FF2B5EF4-FFF2-40B4-BE49-F238E27FC236}">
                    <a16:creationId xmlns:a16="http://schemas.microsoft.com/office/drawing/2014/main" id="{4ED4F7F8-8EA4-DA22-C04B-F89424A61603}"/>
                  </a:ext>
                </a:extLst>
              </p:cNvPr>
              <p:cNvSpPr/>
              <p:nvPr/>
            </p:nvSpPr>
            <p:spPr>
              <a:xfrm>
                <a:off x="6830720" y="4662542"/>
                <a:ext cx="5239389" cy="1403654"/>
              </a:xfrm>
              <a:prstGeom prst="roundRect">
                <a:avLst>
                  <a:gd name="adj" fmla="val 13859"/>
                </a:avLst>
              </a:prstGeom>
              <a:grpFill/>
              <a:ln w="381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53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94075F3-511D-273E-B4F5-24C1A29A8483}"/>
                  </a:ext>
                </a:extLst>
              </p:cNvPr>
              <p:cNvSpPr txBox="1"/>
              <p:nvPr/>
            </p:nvSpPr>
            <p:spPr>
              <a:xfrm>
                <a:off x="6228819" y="4962006"/>
                <a:ext cx="6281118" cy="10314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chị</a:t>
                </a:r>
                <a:endParaRPr lang="en-US" sz="5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E36E5D5-C12C-740E-F734-FF1349E34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8843" y="2704537"/>
              <a:ext cx="1634035" cy="1797975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C508BE7-202D-70CD-987D-70A24B12C88A}"/>
              </a:ext>
            </a:extLst>
          </p:cNvPr>
          <p:cNvGrpSpPr/>
          <p:nvPr/>
        </p:nvGrpSpPr>
        <p:grpSpPr>
          <a:xfrm>
            <a:off x="64800" y="4522723"/>
            <a:ext cx="5862619" cy="1746147"/>
            <a:chOff x="-12452" y="4351359"/>
            <a:chExt cx="5862618" cy="190086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F8C26D5-781B-1EEF-0B58-117A7B607546}"/>
                </a:ext>
              </a:extLst>
            </p:cNvPr>
            <p:cNvGrpSpPr/>
            <p:nvPr/>
          </p:nvGrpSpPr>
          <p:grpSpPr>
            <a:xfrm>
              <a:off x="870571" y="4687434"/>
              <a:ext cx="4979595" cy="1283345"/>
              <a:chOff x="695148" y="4872763"/>
              <a:chExt cx="4823334" cy="1283345"/>
            </a:xfrm>
          </p:grpSpPr>
          <p:sp>
            <p:nvSpPr>
              <p:cNvPr id="73" name="Rectangle: Rounded Corners 23">
                <a:extLst>
                  <a:ext uri="{FF2B5EF4-FFF2-40B4-BE49-F238E27FC236}">
                    <a16:creationId xmlns:a16="http://schemas.microsoft.com/office/drawing/2014/main" id="{74827C00-016A-9E91-CF9C-6B609D7D1549}"/>
                  </a:ext>
                </a:extLst>
              </p:cNvPr>
              <p:cNvSpPr/>
              <p:nvPr/>
            </p:nvSpPr>
            <p:spPr>
              <a:xfrm>
                <a:off x="981375" y="4872763"/>
                <a:ext cx="4537107" cy="1283345"/>
              </a:xfrm>
              <a:prstGeom prst="roundRect">
                <a:avLst>
                  <a:gd name="adj" fmla="val 13859"/>
                </a:avLst>
              </a:prstGeom>
              <a:solidFill>
                <a:schemeClr val="bg1"/>
              </a:solidFill>
              <a:ln w="38100">
                <a:solidFill>
                  <a:srgbClr val="4D9E2A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53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559B1E8-2FFC-63D4-2CFE-C08E49A7DB52}"/>
                  </a:ext>
                </a:extLst>
              </p:cNvPr>
              <p:cNvSpPr txBox="1"/>
              <p:nvPr/>
            </p:nvSpPr>
            <p:spPr>
              <a:xfrm>
                <a:off x="695148" y="5083571"/>
                <a:ext cx="4280827" cy="993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endParaRPr lang="en-US" sz="5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BFC495F-B202-6299-EF71-5E76AEADA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452" y="4351359"/>
              <a:ext cx="1636976" cy="1900864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291E2FA-6083-40BC-D9E0-3342A6BD4596}"/>
              </a:ext>
            </a:extLst>
          </p:cNvPr>
          <p:cNvGrpSpPr/>
          <p:nvPr/>
        </p:nvGrpSpPr>
        <p:grpSpPr>
          <a:xfrm>
            <a:off x="6197890" y="4474501"/>
            <a:ext cx="5384095" cy="1728135"/>
            <a:chOff x="6083262" y="4454447"/>
            <a:chExt cx="6079237" cy="159423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778D3F1-28BD-D741-C19A-DBBD96B82292}"/>
                </a:ext>
              </a:extLst>
            </p:cNvPr>
            <p:cNvGrpSpPr/>
            <p:nvPr/>
          </p:nvGrpSpPr>
          <p:grpSpPr>
            <a:xfrm>
              <a:off x="6680860" y="4705551"/>
              <a:ext cx="5481639" cy="1082152"/>
              <a:chOff x="6857586" y="2793728"/>
              <a:chExt cx="4537107" cy="1082152"/>
            </a:xfrm>
            <a:solidFill>
              <a:schemeClr val="bg1"/>
            </a:solidFill>
          </p:grpSpPr>
          <p:sp>
            <p:nvSpPr>
              <p:cNvPr id="78" name="Rectangle: Rounded Corners 28">
                <a:extLst>
                  <a:ext uri="{FF2B5EF4-FFF2-40B4-BE49-F238E27FC236}">
                    <a16:creationId xmlns:a16="http://schemas.microsoft.com/office/drawing/2014/main" id="{0E5DA96D-9B32-2035-D8C3-5C16F56F77FE}"/>
                  </a:ext>
                </a:extLst>
              </p:cNvPr>
              <p:cNvSpPr/>
              <p:nvPr/>
            </p:nvSpPr>
            <p:spPr>
              <a:xfrm>
                <a:off x="6857586" y="2793728"/>
                <a:ext cx="4537107" cy="1082152"/>
              </a:xfrm>
              <a:prstGeom prst="roundRect">
                <a:avLst>
                  <a:gd name="adj" fmla="val 13859"/>
                </a:avLst>
              </a:prstGeom>
              <a:grpFill/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5333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86A4235-3650-17B2-EE08-83C0D2623052}"/>
                  </a:ext>
                </a:extLst>
              </p:cNvPr>
              <p:cNvSpPr txBox="1"/>
              <p:nvPr/>
            </p:nvSpPr>
            <p:spPr>
              <a:xfrm>
                <a:off x="7446146" y="2956443"/>
                <a:ext cx="3750830" cy="842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múa</a:t>
                </a:r>
                <a:endParaRPr lang="en-US" sz="5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8D2300F-9B9D-4E95-C7CC-415E4C1AE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3262" y="4454447"/>
              <a:ext cx="1569155" cy="1594233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E57D87E-B769-C067-A3F6-7EA5B798D301}"/>
              </a:ext>
            </a:extLst>
          </p:cNvPr>
          <p:cNvGrpSpPr/>
          <p:nvPr/>
        </p:nvGrpSpPr>
        <p:grpSpPr>
          <a:xfrm>
            <a:off x="522310" y="124301"/>
            <a:ext cx="11308884" cy="2153897"/>
            <a:chOff x="441558" y="106873"/>
            <a:chExt cx="11308884" cy="1761101"/>
          </a:xfrm>
        </p:grpSpPr>
        <p:sp>
          <p:nvSpPr>
            <p:cNvPr id="81" name="Rectangle: Rounded Corners 34">
              <a:extLst>
                <a:ext uri="{FF2B5EF4-FFF2-40B4-BE49-F238E27FC236}">
                  <a16:creationId xmlns:a16="http://schemas.microsoft.com/office/drawing/2014/main" id="{B7D428ED-0A39-FECA-D264-7927CE4C6960}"/>
                </a:ext>
              </a:extLst>
            </p:cNvPr>
            <p:cNvSpPr/>
            <p:nvPr/>
          </p:nvSpPr>
          <p:spPr>
            <a:xfrm>
              <a:off x="441558" y="106873"/>
              <a:ext cx="11308884" cy="176110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700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1E35388-AD7D-3835-66C0-17F114A43323}"/>
                </a:ext>
              </a:extLst>
            </p:cNvPr>
            <p:cNvSpPr txBox="1"/>
            <p:nvPr/>
          </p:nvSpPr>
          <p:spPr>
            <a:xfrm>
              <a:off x="1964188" y="226136"/>
              <a:ext cx="7872371" cy="15098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</a:t>
              </a:r>
              <a:endPara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8" name="Picture 8">
            <a:hlinkClick r:id="rId20" action="ppaction://hlinksldjump"/>
            <a:extLst>
              <a:ext uri="{FF2B5EF4-FFF2-40B4-BE49-F238E27FC236}">
                <a16:creationId xmlns:a16="http://schemas.microsoft.com/office/drawing/2014/main" id="{EA2BB846-58B1-ADC6-F94E-227AC26C0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190971" y="5881737"/>
            <a:ext cx="979839" cy="96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game&#10;&#10;Description automatically generated">
            <a:extLst>
              <a:ext uri="{FF2B5EF4-FFF2-40B4-BE49-F238E27FC236}">
                <a16:creationId xmlns:a16="http://schemas.microsoft.com/office/drawing/2014/main" id="{2F417225-93C8-2E36-7419-DA071A819AC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0775" y="-64511"/>
            <a:ext cx="2882544" cy="2309567"/>
          </a:xfrm>
          <a:prstGeom prst="rect">
            <a:avLst/>
          </a:prstGeom>
        </p:spPr>
      </p:pic>
      <p:pic>
        <p:nvPicPr>
          <p:cNvPr id="7" name="3. Câu 2">
            <a:hlinkClick r:id="" action="ppaction://media"/>
            <a:extLst>
              <a:ext uri="{FF2B5EF4-FFF2-40B4-BE49-F238E27FC236}">
                <a16:creationId xmlns:a16="http://schemas.microsoft.com/office/drawing/2014/main" id="{74D76EAC-EE02-0558-7340-2B3E41CDF9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43814" y="-1439285"/>
            <a:ext cx="1083733" cy="1083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1DD953-8ECC-B1FF-D0FE-2E6560B4746A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2900" l="20290" r="100000">
                        <a14:foregroundMark x1="74638" y1="38900" x2="33437" y2="69300"/>
                        <a14:foregroundMark x1="39752" y1="37400" x2="87371" y2="73000"/>
                        <a14:foregroundMark x1="81988" y1="42900" x2="72981" y2="62600"/>
                        <a14:foregroundMark x1="72981" y1="62600" x2="64803" y2="69600"/>
                        <a14:foregroundMark x1="85714" y1="49000" x2="69669" y2="68600"/>
                        <a14:foregroundMark x1="69669" y1="68600" x2="68634" y2="69000"/>
                        <a14:foregroundMark x1="89855" y1="56100" x2="86025" y2="33600"/>
                        <a14:foregroundMark x1="86025" y1="33600" x2="72360" y2="20500"/>
                        <a14:foregroundMark x1="72360" y1="20500" x2="48654" y2="17600"/>
                        <a14:foregroundMark x1="48654" y1="17600" x2="32919" y2="31900"/>
                        <a14:foregroundMark x1="32919" y1="31900" x2="29503" y2="51400"/>
                        <a14:foregroundMark x1="29503" y1="51400" x2="39130" y2="70800"/>
                        <a14:foregroundMark x1="39130" y1="70800" x2="56832" y2="80900"/>
                        <a14:foregroundMark x1="69565" y1="64700" x2="73085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9943" y="2622382"/>
            <a:ext cx="1514100" cy="1567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F12D8-EED6-3FFD-A90B-3FE07231C862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800" b="90700" l="0" r="92777">
                        <a14:foregroundMark x1="32957" y1="54800" x2="43792" y2="78000"/>
                        <a14:foregroundMark x1="43792" y1="78000" x2="45372" y2="79900"/>
                        <a14:foregroundMark x1="76524" y1="38900" x2="40971" y2="68900"/>
                        <a14:foregroundMark x1="91761" y1="38600" x2="92777" y2="54200"/>
                        <a14:foregroundMark x1="45372" y1="90700" x2="62415" y2="90700"/>
                        <a14:foregroundMark x1="24605" y1="48700" x2="42664" y2="6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915" y="2632281"/>
            <a:ext cx="1389728" cy="1568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50489A-7C4B-0A9F-54BB-F3BEB475D79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2900" l="20290" r="100000">
                        <a14:foregroundMark x1="74638" y1="38900" x2="33437" y2="69300"/>
                        <a14:foregroundMark x1="39752" y1="37400" x2="87371" y2="73000"/>
                        <a14:foregroundMark x1="81988" y1="42900" x2="72981" y2="62600"/>
                        <a14:foregroundMark x1="72981" y1="62600" x2="64803" y2="69600"/>
                        <a14:foregroundMark x1="85714" y1="49000" x2="69669" y2="68600"/>
                        <a14:foregroundMark x1="69669" y1="68600" x2="68634" y2="69000"/>
                        <a14:foregroundMark x1="89855" y1="56100" x2="86025" y2="33600"/>
                        <a14:foregroundMark x1="86025" y1="33600" x2="72360" y2="20500"/>
                        <a14:foregroundMark x1="72360" y1="20500" x2="48654" y2="17600"/>
                        <a14:foregroundMark x1="48654" y1="17600" x2="32919" y2="31900"/>
                        <a14:foregroundMark x1="32919" y1="31900" x2="29503" y2="51400"/>
                        <a14:foregroundMark x1="29503" y1="51400" x2="39130" y2="70800"/>
                        <a14:foregroundMark x1="39130" y1="70800" x2="56832" y2="80900"/>
                        <a14:foregroundMark x1="69565" y1="64700" x2="73085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7026" y="4549572"/>
            <a:ext cx="1514100" cy="1567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16ED3C-3534-8312-D739-556CC7C8D58A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2900" l="20290" r="100000">
                        <a14:foregroundMark x1="74638" y1="38900" x2="33437" y2="69300"/>
                        <a14:foregroundMark x1="39752" y1="37400" x2="87371" y2="73000"/>
                        <a14:foregroundMark x1="81988" y1="42900" x2="72981" y2="62600"/>
                        <a14:foregroundMark x1="72981" y1="62600" x2="64803" y2="69600"/>
                        <a14:foregroundMark x1="85714" y1="49000" x2="69669" y2="68600"/>
                        <a14:foregroundMark x1="69669" y1="68600" x2="68634" y2="69000"/>
                        <a14:foregroundMark x1="89855" y1="56100" x2="86025" y2="33600"/>
                        <a14:foregroundMark x1="86025" y1="33600" x2="72360" y2="20500"/>
                        <a14:foregroundMark x1="72360" y1="20500" x2="48654" y2="17600"/>
                        <a14:foregroundMark x1="48654" y1="17600" x2="32919" y2="31900"/>
                        <a14:foregroundMark x1="32919" y1="31900" x2="29503" y2="51400"/>
                        <a14:foregroundMark x1="29503" y1="51400" x2="39130" y2="70800"/>
                        <a14:foregroundMark x1="39130" y1="70800" x2="56832" y2="80900"/>
                        <a14:foregroundMark x1="69565" y1="64700" x2="73085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749" y="4454736"/>
            <a:ext cx="1514100" cy="1567289"/>
          </a:xfrm>
          <a:prstGeom prst="rect">
            <a:avLst/>
          </a:prstGeom>
        </p:spPr>
      </p:pic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3960C8B-6D0C-DFF9-6077-84BDAAEA944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7028" y="-1315273"/>
            <a:ext cx="1083733" cy="1083733"/>
          </a:xfrm>
          <a:prstGeom prst="rect">
            <a:avLst/>
          </a:prstGeom>
        </p:spPr>
      </p:pic>
      <p:pic>
        <p:nvPicPr>
          <p:cNvPr id="10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5F2BC03-8DF7-D07A-4C39-4DF33132AC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4619.7997"/>
                  <p14:fade out="125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919018" y="-1167490"/>
            <a:ext cx="1083733" cy="1083733"/>
          </a:xfrm>
          <a:prstGeom prst="rect">
            <a:avLst/>
          </a:prstGeom>
        </p:spPr>
      </p:pic>
      <p:pic>
        <p:nvPicPr>
          <p:cNvPr id="11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5F36742-A95D-2805-726D-A3D477EB05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4619.7997"/>
                  <p14:fade out="125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114156" y="-1754861"/>
            <a:ext cx="1083733" cy="1083733"/>
          </a:xfrm>
          <a:prstGeom prst="rect">
            <a:avLst/>
          </a:prstGeom>
        </p:spPr>
      </p:pic>
      <p:pic>
        <p:nvPicPr>
          <p:cNvPr id="12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21A10B9-F7C7-6602-2BCC-33F54E7443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4619.7997"/>
                  <p14:fade out="125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122218" y="-1054124"/>
            <a:ext cx="1083733" cy="1083733"/>
          </a:xfrm>
          <a:prstGeom prst="rect">
            <a:avLst/>
          </a:prstGeom>
        </p:spPr>
      </p:pic>
      <p:pic>
        <p:nvPicPr>
          <p:cNvPr id="13" name="23. Trả lời sai">
            <a:hlinkClick r:id="" action="ppaction://media"/>
            <a:extLst>
              <a:ext uri="{FF2B5EF4-FFF2-40B4-BE49-F238E27FC236}">
                <a16:creationId xmlns:a16="http://schemas.microsoft.com/office/drawing/2014/main" id="{37B7746F-D4D3-2265-BECD-E5915BCF5DE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121547" y="-1349256"/>
            <a:ext cx="1083733" cy="1083733"/>
          </a:xfrm>
          <a:prstGeom prst="rect">
            <a:avLst/>
          </a:prstGeom>
        </p:spPr>
      </p:pic>
      <p:pic>
        <p:nvPicPr>
          <p:cNvPr id="14" name="23. Trả lời sai">
            <a:hlinkClick r:id="" action="ppaction://media"/>
            <a:extLst>
              <a:ext uri="{FF2B5EF4-FFF2-40B4-BE49-F238E27FC236}">
                <a16:creationId xmlns:a16="http://schemas.microsoft.com/office/drawing/2014/main" id="{7D6AA71B-D0BE-7BBD-C006-4FCC1288174E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324747" y="-1146056"/>
            <a:ext cx="1083733" cy="1083733"/>
          </a:xfrm>
          <a:prstGeom prst="rect">
            <a:avLst/>
          </a:prstGeom>
        </p:spPr>
      </p:pic>
      <p:pic>
        <p:nvPicPr>
          <p:cNvPr id="15" name="23. Trả lời sai">
            <a:hlinkClick r:id="" action="ppaction://media"/>
            <a:extLst>
              <a:ext uri="{FF2B5EF4-FFF2-40B4-BE49-F238E27FC236}">
                <a16:creationId xmlns:a16="http://schemas.microsoft.com/office/drawing/2014/main" id="{13312F91-111B-213B-D349-8EA5F0DC54B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527947" y="-1032688"/>
            <a:ext cx="1083733" cy="1083733"/>
          </a:xfrm>
          <a:prstGeom prst="rect">
            <a:avLst/>
          </a:prstGeom>
        </p:spPr>
      </p:pic>
      <p:pic>
        <p:nvPicPr>
          <p:cNvPr id="16" name="21. Trả lời đúng">
            <a:hlinkClick r:id="" action="ppaction://media"/>
            <a:extLst>
              <a:ext uri="{FF2B5EF4-FFF2-40B4-BE49-F238E27FC236}">
                <a16:creationId xmlns:a16="http://schemas.microsoft.com/office/drawing/2014/main" id="{02DA7754-63BF-378D-8D3C-5006ACD5E199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956092" y="-1841426"/>
            <a:ext cx="1083733" cy="1083733"/>
          </a:xfrm>
          <a:prstGeom prst="rect">
            <a:avLst/>
          </a:prstGeom>
        </p:spPr>
      </p:pic>
      <p:pic>
        <p:nvPicPr>
          <p:cNvPr id="17" name="Picture 16" descr="A cartoon of a astronaut next to a number&#10;&#10;Description automatically generated">
            <a:extLst>
              <a:ext uri="{FF2B5EF4-FFF2-40B4-BE49-F238E27FC236}">
                <a16:creationId xmlns:a16="http://schemas.microsoft.com/office/drawing/2014/main" id="{3B5C6EED-99BD-BDAB-9BA0-BEA11521F7C5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31176" r="32988"/>
          <a:stretch/>
        </p:blipFill>
        <p:spPr>
          <a:xfrm>
            <a:off x="-54039" y="-86477"/>
            <a:ext cx="2679439" cy="2422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6691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48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9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95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95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mute="1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Badge Tick outline">
            <a:extLst>
              <a:ext uri="{FF2B5EF4-FFF2-40B4-BE49-F238E27FC236}">
                <a16:creationId xmlns:a16="http://schemas.microsoft.com/office/drawing/2014/main" id="{30FEC854-6844-05C0-AACD-8C0DE0D61E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203625" y="5338568"/>
            <a:ext cx="1447587" cy="1447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60E082E-BD9E-AC55-148B-215F47EBE104}"/>
              </a:ext>
            </a:extLst>
          </p:cNvPr>
          <p:cNvGrpSpPr/>
          <p:nvPr/>
        </p:nvGrpSpPr>
        <p:grpSpPr>
          <a:xfrm>
            <a:off x="102799" y="2731176"/>
            <a:ext cx="5724365" cy="1491682"/>
            <a:chOff x="139023" y="3095230"/>
            <a:chExt cx="5576235" cy="14916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9423E3-E416-5650-693E-F6B7543DDC95}"/>
                </a:ext>
              </a:extLst>
            </p:cNvPr>
            <p:cNvGrpSpPr/>
            <p:nvPr/>
          </p:nvGrpSpPr>
          <p:grpSpPr>
            <a:xfrm>
              <a:off x="773248" y="3163789"/>
              <a:ext cx="4942010" cy="1187583"/>
              <a:chOff x="891207" y="3037806"/>
              <a:chExt cx="4586350" cy="1187583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96D06AF-7D99-2ED1-D938-DEB7AC76A645}"/>
                  </a:ext>
                </a:extLst>
              </p:cNvPr>
              <p:cNvSpPr/>
              <p:nvPr/>
            </p:nvSpPr>
            <p:spPr>
              <a:xfrm>
                <a:off x="891207" y="3037806"/>
                <a:ext cx="4586350" cy="1187583"/>
              </a:xfrm>
              <a:prstGeom prst="roundRect">
                <a:avLst>
                  <a:gd name="adj" fmla="val 13859"/>
                </a:avLst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5333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3844DA-4FE3-0CD5-0584-C13F671265DD}"/>
                  </a:ext>
                </a:extLst>
              </p:cNvPr>
              <p:cNvSpPr txBox="1"/>
              <p:nvPr/>
            </p:nvSpPr>
            <p:spPr>
              <a:xfrm>
                <a:off x="1169748" y="3207343"/>
                <a:ext cx="3984859" cy="913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533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nho</a:t>
                </a:r>
                <a:endParaRPr lang="en-US" sz="5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34BB64-5263-AFD4-2AA1-C190A5D25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023" y="3095230"/>
              <a:ext cx="1474920" cy="149168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0030DC-9546-2537-9ACF-3C82DD696673}"/>
              </a:ext>
            </a:extLst>
          </p:cNvPr>
          <p:cNvGrpSpPr/>
          <p:nvPr/>
        </p:nvGrpSpPr>
        <p:grpSpPr>
          <a:xfrm>
            <a:off x="6080398" y="2614205"/>
            <a:ext cx="6137665" cy="1591440"/>
            <a:chOff x="5988843" y="2704537"/>
            <a:chExt cx="6623843" cy="179797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0C64C55-9E89-44DB-CABF-126FD7B352A4}"/>
                </a:ext>
              </a:extLst>
            </p:cNvPr>
            <p:cNvGrpSpPr/>
            <p:nvPr/>
          </p:nvGrpSpPr>
          <p:grpSpPr>
            <a:xfrm>
              <a:off x="6331568" y="2899585"/>
              <a:ext cx="6281118" cy="1403654"/>
              <a:chOff x="6426694" y="4662542"/>
              <a:chExt cx="6281118" cy="1403654"/>
            </a:xfrm>
            <a:solidFill>
              <a:schemeClr val="bg1"/>
            </a:solidFill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ED4F7F8-8EA4-DA22-C04B-F89424A61603}"/>
                  </a:ext>
                </a:extLst>
              </p:cNvPr>
              <p:cNvSpPr/>
              <p:nvPr/>
            </p:nvSpPr>
            <p:spPr>
              <a:xfrm>
                <a:off x="6830720" y="4662542"/>
                <a:ext cx="5239389" cy="1403654"/>
              </a:xfrm>
              <a:prstGeom prst="roundRect">
                <a:avLst>
                  <a:gd name="adj" fmla="val 13859"/>
                </a:avLst>
              </a:prstGeom>
              <a:grpFill/>
              <a:ln w="381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5333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4075F3-511D-273E-B4F5-24C1A29A8483}"/>
                  </a:ext>
                </a:extLst>
              </p:cNvPr>
              <p:cNvSpPr txBox="1"/>
              <p:nvPr/>
            </p:nvSpPr>
            <p:spPr>
              <a:xfrm>
                <a:off x="6426694" y="4947094"/>
                <a:ext cx="6281118" cy="10314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</a:t>
                </a:r>
                <a:r>
                  <a:rPr lang="en-US" sz="533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trà</a:t>
                </a:r>
                <a:endParaRPr lang="en-US" sz="5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E36E5D5-C12C-740E-F734-FF1349E34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8843" y="2704537"/>
              <a:ext cx="1634035" cy="179797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508BE7-202D-70CD-987D-70A24B12C88A}"/>
              </a:ext>
            </a:extLst>
          </p:cNvPr>
          <p:cNvGrpSpPr/>
          <p:nvPr/>
        </p:nvGrpSpPr>
        <p:grpSpPr>
          <a:xfrm>
            <a:off x="1" y="4323069"/>
            <a:ext cx="5920643" cy="1746147"/>
            <a:chOff x="-70477" y="4419831"/>
            <a:chExt cx="5920642" cy="19008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8C26D5-781B-1EEF-0B58-117A7B607546}"/>
                </a:ext>
              </a:extLst>
            </p:cNvPr>
            <p:cNvGrpSpPr/>
            <p:nvPr/>
          </p:nvGrpSpPr>
          <p:grpSpPr>
            <a:xfrm>
              <a:off x="748011" y="4687434"/>
              <a:ext cx="5102154" cy="1283345"/>
              <a:chOff x="576434" y="4872763"/>
              <a:chExt cx="4942048" cy="128334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74827C00-016A-9E91-CF9C-6B609D7D1549}"/>
                  </a:ext>
                </a:extLst>
              </p:cNvPr>
              <p:cNvSpPr/>
              <p:nvPr/>
            </p:nvSpPr>
            <p:spPr>
              <a:xfrm>
                <a:off x="981375" y="4872763"/>
                <a:ext cx="4537107" cy="1283345"/>
              </a:xfrm>
              <a:prstGeom prst="roundRect">
                <a:avLst>
                  <a:gd name="adj" fmla="val 13859"/>
                </a:avLst>
              </a:prstGeom>
              <a:solidFill>
                <a:schemeClr val="bg1"/>
              </a:solidFill>
              <a:ln w="38100">
                <a:solidFill>
                  <a:srgbClr val="4D9E2A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5333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59B1E8-2FFC-63D4-2CFE-C08E49A7DB52}"/>
                  </a:ext>
                </a:extLst>
              </p:cNvPr>
              <p:cNvSpPr txBox="1"/>
              <p:nvPr/>
            </p:nvSpPr>
            <p:spPr>
              <a:xfrm>
                <a:off x="576434" y="5083444"/>
                <a:ext cx="4661949" cy="993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533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endParaRPr lang="en-US" sz="5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FC495F-B202-6299-EF71-5E76AEADA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0477" y="4419831"/>
              <a:ext cx="1636976" cy="190086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291E2FA-6083-40BC-D9E0-3342A6BD4596}"/>
              </a:ext>
            </a:extLst>
          </p:cNvPr>
          <p:cNvGrpSpPr/>
          <p:nvPr/>
        </p:nvGrpSpPr>
        <p:grpSpPr>
          <a:xfrm>
            <a:off x="6209225" y="4171639"/>
            <a:ext cx="5384095" cy="1728135"/>
            <a:chOff x="6083262" y="4454447"/>
            <a:chExt cx="6079237" cy="159423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778D3F1-28BD-D741-C19A-DBBD96B82292}"/>
                </a:ext>
              </a:extLst>
            </p:cNvPr>
            <p:cNvGrpSpPr/>
            <p:nvPr/>
          </p:nvGrpSpPr>
          <p:grpSpPr>
            <a:xfrm>
              <a:off x="6680860" y="4705551"/>
              <a:ext cx="5481639" cy="1082152"/>
              <a:chOff x="6857586" y="2793728"/>
              <a:chExt cx="4537107" cy="1082152"/>
            </a:xfrm>
            <a:solidFill>
              <a:schemeClr val="bg1"/>
            </a:solidFill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E5DA96D-9B32-2035-D8C3-5C16F56F77FE}"/>
                  </a:ext>
                </a:extLst>
              </p:cNvPr>
              <p:cNvSpPr/>
              <p:nvPr/>
            </p:nvSpPr>
            <p:spPr>
              <a:xfrm>
                <a:off x="6857586" y="2793728"/>
                <a:ext cx="4537107" cy="1082152"/>
              </a:xfrm>
              <a:prstGeom prst="roundRect">
                <a:avLst>
                  <a:gd name="adj" fmla="val 13859"/>
                </a:avLst>
              </a:prstGeom>
              <a:grpFill/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5333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6A4235-3650-17B2-EE08-83C0D2623052}"/>
                  </a:ext>
                </a:extLst>
              </p:cNvPr>
              <p:cNvSpPr txBox="1"/>
              <p:nvPr/>
            </p:nvSpPr>
            <p:spPr>
              <a:xfrm>
                <a:off x="7119720" y="2922714"/>
                <a:ext cx="4012837" cy="842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533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5333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ùa</a:t>
                </a:r>
                <a:r>
                  <a:rPr lang="en-US" sz="533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endParaRPr lang="en-US" sz="5333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8D2300F-9B9D-4E95-C7CC-415E4C1AE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3262" y="4454447"/>
              <a:ext cx="1569155" cy="159423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57D87E-B769-C067-A3F6-7EA5B798D301}"/>
              </a:ext>
            </a:extLst>
          </p:cNvPr>
          <p:cNvGrpSpPr/>
          <p:nvPr/>
        </p:nvGrpSpPr>
        <p:grpSpPr>
          <a:xfrm>
            <a:off x="592957" y="141263"/>
            <a:ext cx="11308884" cy="2153899"/>
            <a:chOff x="441558" y="106873"/>
            <a:chExt cx="11308884" cy="1761101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7D428ED-0A39-FECA-D264-7927CE4C6960}"/>
                </a:ext>
              </a:extLst>
            </p:cNvPr>
            <p:cNvSpPr/>
            <p:nvPr/>
          </p:nvSpPr>
          <p:spPr>
            <a:xfrm>
              <a:off x="441558" y="106873"/>
              <a:ext cx="11308884" cy="176110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700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E35388-AD7D-3835-66C0-17F114A43323}"/>
                </a:ext>
              </a:extLst>
            </p:cNvPr>
            <p:cNvSpPr txBox="1"/>
            <p:nvPr/>
          </p:nvSpPr>
          <p:spPr>
            <a:xfrm>
              <a:off x="2175358" y="182148"/>
              <a:ext cx="7491869" cy="12079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8">
            <a:hlinkClick r:id="" action="ppaction://noaction"/>
            <a:extLst>
              <a:ext uri="{FF2B5EF4-FFF2-40B4-BE49-F238E27FC236}">
                <a16:creationId xmlns:a16="http://schemas.microsoft.com/office/drawing/2014/main" id="{72914ED1-79FC-A531-33C5-D522AECC9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111489" y="5747780"/>
            <a:ext cx="972175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screenshot of a game&#10;&#10;Description automatically generated">
            <a:extLst>
              <a:ext uri="{FF2B5EF4-FFF2-40B4-BE49-F238E27FC236}">
                <a16:creationId xmlns:a16="http://schemas.microsoft.com/office/drawing/2014/main" id="{EAFC46AB-5789-B1BD-C19A-1557BF2B007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0775" y="-64511"/>
            <a:ext cx="2882544" cy="2309567"/>
          </a:xfrm>
          <a:prstGeom prst="rect">
            <a:avLst/>
          </a:prstGeom>
        </p:spPr>
      </p:pic>
      <p:pic>
        <p:nvPicPr>
          <p:cNvPr id="37" name="4. Câu 3">
            <a:hlinkClick r:id="" action="ppaction://media"/>
            <a:extLst>
              <a:ext uri="{FF2B5EF4-FFF2-40B4-BE49-F238E27FC236}">
                <a16:creationId xmlns:a16="http://schemas.microsoft.com/office/drawing/2014/main" id="{27596750-30AC-6F63-5ED7-8A5506EA54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09002" y="-1972649"/>
            <a:ext cx="1083733" cy="1083733"/>
          </a:xfrm>
          <a:prstGeom prst="rect">
            <a:avLst/>
          </a:prstGeom>
        </p:spPr>
      </p:pic>
      <p:pic>
        <p:nvPicPr>
          <p:cNvPr id="3" name="Picture 8">
            <a:hlinkClick r:id="rId23" action="ppaction://hlinksldjump"/>
            <a:extLst>
              <a:ext uri="{FF2B5EF4-FFF2-40B4-BE49-F238E27FC236}">
                <a16:creationId xmlns:a16="http://schemas.microsoft.com/office/drawing/2014/main" id="{40F3314C-4F65-3D52-793B-07D43E85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8646" y="5747780"/>
            <a:ext cx="972175" cy="10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994E174-F148-0FBE-83A4-326E3D89A76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2900" l="20290" r="100000">
                        <a14:foregroundMark x1="74638" y1="38900" x2="33437" y2="69300"/>
                        <a14:foregroundMark x1="39752" y1="37400" x2="87371" y2="73000"/>
                        <a14:foregroundMark x1="81988" y1="42900" x2="72981" y2="62600"/>
                        <a14:foregroundMark x1="72981" y1="62600" x2="64803" y2="69600"/>
                        <a14:foregroundMark x1="85714" y1="49000" x2="69669" y2="68600"/>
                        <a14:foregroundMark x1="69669" y1="68600" x2="68634" y2="69000"/>
                        <a14:foregroundMark x1="89855" y1="56100" x2="86025" y2="33600"/>
                        <a14:foregroundMark x1="86025" y1="33600" x2="72360" y2="20500"/>
                        <a14:foregroundMark x1="72360" y1="20500" x2="48654" y2="17600"/>
                        <a14:foregroundMark x1="48654" y1="17600" x2="32919" y2="31900"/>
                        <a14:foregroundMark x1="32919" y1="31900" x2="29503" y2="51400"/>
                        <a14:foregroundMark x1="29503" y1="51400" x2="39130" y2="70800"/>
                        <a14:foregroundMark x1="39130" y1="70800" x2="56832" y2="80900"/>
                        <a14:foregroundMark x1="69565" y1="64700" x2="73085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993" y="2518716"/>
            <a:ext cx="1514100" cy="15672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8ADA79-43D9-761C-4705-ACB8ACF68EE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800" b="90700" l="0" r="92777">
                        <a14:foregroundMark x1="32957" y1="54800" x2="43792" y2="78000"/>
                        <a14:foregroundMark x1="43792" y1="78000" x2="45372" y2="79900"/>
                        <a14:foregroundMark x1="76524" y1="38900" x2="40971" y2="68900"/>
                        <a14:foregroundMark x1="91761" y1="38600" x2="92777" y2="54200"/>
                        <a14:foregroundMark x1="45372" y1="90700" x2="62415" y2="90700"/>
                        <a14:foregroundMark x1="24605" y1="48700" x2="42664" y2="6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2112" y="2583837"/>
            <a:ext cx="1389728" cy="1568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540065B-AD97-82D4-B289-2E4B9F6133B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2900" l="20290" r="100000">
                        <a14:foregroundMark x1="74638" y1="38900" x2="33437" y2="69300"/>
                        <a14:foregroundMark x1="39752" y1="37400" x2="87371" y2="73000"/>
                        <a14:foregroundMark x1="81988" y1="42900" x2="72981" y2="62600"/>
                        <a14:foregroundMark x1="72981" y1="62600" x2="64803" y2="69600"/>
                        <a14:foregroundMark x1="85714" y1="49000" x2="69669" y2="68600"/>
                        <a14:foregroundMark x1="69669" y1="68600" x2="68634" y2="69000"/>
                        <a14:foregroundMark x1="89855" y1="56100" x2="86025" y2="33600"/>
                        <a14:foregroundMark x1="86025" y1="33600" x2="72360" y2="20500"/>
                        <a14:foregroundMark x1="72360" y1="20500" x2="48654" y2="17600"/>
                        <a14:foregroundMark x1="48654" y1="17600" x2="32919" y2="31900"/>
                        <a14:foregroundMark x1="32919" y1="31900" x2="29503" y2="51400"/>
                        <a14:foregroundMark x1="29503" y1="51400" x2="39130" y2="70800"/>
                        <a14:foregroundMark x1="39130" y1="70800" x2="56832" y2="80900"/>
                        <a14:foregroundMark x1="69565" y1="64700" x2="73085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4142" y="4297861"/>
            <a:ext cx="1514100" cy="15672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6029AD-6C69-6CB5-8160-853BD3439B8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2900" l="20290" r="100000">
                        <a14:foregroundMark x1="74638" y1="38900" x2="33437" y2="69300"/>
                        <a14:foregroundMark x1="39752" y1="37400" x2="87371" y2="73000"/>
                        <a14:foregroundMark x1="81988" y1="42900" x2="72981" y2="62600"/>
                        <a14:foregroundMark x1="72981" y1="62600" x2="64803" y2="69600"/>
                        <a14:foregroundMark x1="85714" y1="49000" x2="69669" y2="68600"/>
                        <a14:foregroundMark x1="69669" y1="68600" x2="68634" y2="69000"/>
                        <a14:foregroundMark x1="89855" y1="56100" x2="86025" y2="33600"/>
                        <a14:foregroundMark x1="86025" y1="33600" x2="72360" y2="20500"/>
                        <a14:foregroundMark x1="72360" y1="20500" x2="48654" y2="17600"/>
                        <a14:foregroundMark x1="48654" y1="17600" x2="32919" y2="31900"/>
                        <a14:foregroundMark x1="32919" y1="31900" x2="29503" y2="51400"/>
                        <a14:foregroundMark x1="29503" y1="51400" x2="39130" y2="70800"/>
                        <a14:foregroundMark x1="39130" y1="70800" x2="56832" y2="80900"/>
                        <a14:foregroundMark x1="69565" y1="64700" x2="73085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6954" y="4222816"/>
            <a:ext cx="1514100" cy="1567289"/>
          </a:xfrm>
          <a:prstGeom prst="rect">
            <a:avLst/>
          </a:prstGeom>
        </p:spPr>
      </p:pic>
      <p:pic>
        <p:nvPicPr>
          <p:cNvPr id="40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5B27D70-8057-3B56-F9F4-20DAE46DBF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4619.7997"/>
                  <p14:fade out="1250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19018" y="-1167490"/>
            <a:ext cx="1083733" cy="1083733"/>
          </a:xfrm>
          <a:prstGeom prst="rect">
            <a:avLst/>
          </a:prstGeom>
        </p:spPr>
      </p:pic>
      <p:pic>
        <p:nvPicPr>
          <p:cNvPr id="41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979ED45A-3DF1-6E7B-CCD0-EB3A3D8B9A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4619.7997"/>
                  <p14:fade out="1250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22218" y="-1066957"/>
            <a:ext cx="1083733" cy="1083733"/>
          </a:xfrm>
          <a:prstGeom prst="rect">
            <a:avLst/>
          </a:prstGeom>
        </p:spPr>
      </p:pic>
      <p:pic>
        <p:nvPicPr>
          <p:cNvPr id="42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880601B-57FF-D140-C11A-7BA4B27314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4619.7997"/>
                  <p14:fade out="1250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377822" y="-1129957"/>
            <a:ext cx="1083733" cy="1083733"/>
          </a:xfrm>
          <a:prstGeom prst="rect">
            <a:avLst/>
          </a:prstGeom>
        </p:spPr>
      </p:pic>
      <p:pic>
        <p:nvPicPr>
          <p:cNvPr id="4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3ACCA5C1-6ACC-78E7-0B4C-6575EC8C799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7028" y="-1058598"/>
            <a:ext cx="1083733" cy="1083733"/>
          </a:xfrm>
          <a:prstGeom prst="rect">
            <a:avLst/>
          </a:prstGeom>
        </p:spPr>
      </p:pic>
      <p:pic>
        <p:nvPicPr>
          <p:cNvPr id="11" name="21. Trả lời đúng">
            <a:hlinkClick r:id="" action="ppaction://media"/>
            <a:extLst>
              <a:ext uri="{FF2B5EF4-FFF2-40B4-BE49-F238E27FC236}">
                <a16:creationId xmlns:a16="http://schemas.microsoft.com/office/drawing/2014/main" id="{066FFEFF-1837-4FE3-C484-D48FF49BB0C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956092" y="-1571920"/>
            <a:ext cx="1083733" cy="1083733"/>
          </a:xfrm>
          <a:prstGeom prst="rect">
            <a:avLst/>
          </a:prstGeom>
        </p:spPr>
      </p:pic>
      <p:pic>
        <p:nvPicPr>
          <p:cNvPr id="17" name="23. Trả lời sai">
            <a:hlinkClick r:id="" action="ppaction://media"/>
            <a:extLst>
              <a:ext uri="{FF2B5EF4-FFF2-40B4-BE49-F238E27FC236}">
                <a16:creationId xmlns:a16="http://schemas.microsoft.com/office/drawing/2014/main" id="{2BF1BEA9-8C7C-C2CE-D47F-872A8919CE32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121547" y="-1349256"/>
            <a:ext cx="1083733" cy="1083733"/>
          </a:xfrm>
          <a:prstGeom prst="rect">
            <a:avLst/>
          </a:prstGeom>
        </p:spPr>
      </p:pic>
      <p:pic>
        <p:nvPicPr>
          <p:cNvPr id="34" name="23. Trả lời sai">
            <a:hlinkClick r:id="" action="ppaction://media"/>
            <a:extLst>
              <a:ext uri="{FF2B5EF4-FFF2-40B4-BE49-F238E27FC236}">
                <a16:creationId xmlns:a16="http://schemas.microsoft.com/office/drawing/2014/main" id="{C78D839C-F107-6CA7-8D50-463CF493CA6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60419" y="-1597580"/>
            <a:ext cx="1083733" cy="1083733"/>
          </a:xfrm>
          <a:prstGeom prst="rect">
            <a:avLst/>
          </a:prstGeom>
        </p:spPr>
      </p:pic>
      <p:pic>
        <p:nvPicPr>
          <p:cNvPr id="44" name="23. Trả lời sai">
            <a:hlinkClick r:id="" action="ppaction://media"/>
            <a:extLst>
              <a:ext uri="{FF2B5EF4-FFF2-40B4-BE49-F238E27FC236}">
                <a16:creationId xmlns:a16="http://schemas.microsoft.com/office/drawing/2014/main" id="{1AAB24A5-9751-EFAE-DF88-83DC183B58E4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53110" y="-1235194"/>
            <a:ext cx="1083733" cy="1083733"/>
          </a:xfrm>
          <a:prstGeom prst="rect">
            <a:avLst/>
          </a:prstGeom>
        </p:spPr>
      </p:pic>
      <p:pic>
        <p:nvPicPr>
          <p:cNvPr id="45" name="Picture 44" descr="A cartoon of a astronaut next to a number&#10;&#10;Description automatically generated">
            <a:extLst>
              <a:ext uri="{FF2B5EF4-FFF2-40B4-BE49-F238E27FC236}">
                <a16:creationId xmlns:a16="http://schemas.microsoft.com/office/drawing/2014/main" id="{ADBFD7B6-94AD-F707-CBB3-1986B22649D6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66243" t="3053" r="-2079" b="-3053"/>
          <a:stretch/>
        </p:blipFill>
        <p:spPr>
          <a:xfrm>
            <a:off x="-31186" y="-28340"/>
            <a:ext cx="2770665" cy="2505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51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95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4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95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8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95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8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Luật chơi"/>
  <p:tag name="ISPRING_SLIDE_INDENT_LEVEL" val="0"/>
  <p:tag name="ISPRING_CUSTOM_TIMING_USED" val="1"/>
  <p:tag name="GENSWF_SLIDE_UID" val="{D4B1C082-AC0F-4E01-9879-0AB56B725177}:309"/>
  <p:tag name="GENSWF_ADVANCE_TIME" val="23.170"/>
  <p:tag name="ISPRING_SLIDE_ID_2" val="{E24E4D86-69FD-4B97-9E03-F90FBE9AEA4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ò chơi"/>
  <p:tag name="ISPRING_SLIDE_INDENT_LEVEL" val="0"/>
  <p:tag name="ISPRING_CUSTOM_TIMING_USED" val="1"/>
  <p:tag name="GENSWF_ADVANCE_TIME" val="60.257"/>
  <p:tag name="GENSWF_SLIDE_UID" val="{FC2C3F70-4B4B-47A4-974E-44572663F42B}:692"/>
  <p:tag name="ISPRING_SLIDE_ID_2" val="{25D8EDB9-5E08-41B5-ACC9-BDCC5312E33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hỏi"/>
  <p:tag name="ISPRING_SLIDE_INDENT_LEVEL" val="0"/>
  <p:tag name="ISPRING_CUSTOM_TIMING_USED" val="1"/>
  <p:tag name="GENSWF_ADVANCE_TIME" val="26.698"/>
  <p:tag name="GENSWF_SLIDE_UID" val="{14C5BA8C-8483-449F-B582-99277FB71AAA}:654"/>
  <p:tag name="ISPRING_SLIDE_ID_2" val="{196126A8-8F0F-4D2A-923C-321D6E77CBE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1"/>
  <p:tag name="ISPRING_SLIDE_INDENT_LEVEL" val="0"/>
  <p:tag name="ISPRING_CUSTOM_TIMING_USED" val="1"/>
  <p:tag name="GENSWF_ADVANCE_TIME" val="18.894"/>
  <p:tag name="GENSWF_SLIDE_UID" val="{9EBE965D-9C25-4BA0-A866-7228DA9ACEB4}:641"/>
  <p:tag name="ISPRING_SLIDE_ID_2" val="{90969E65-2DB1-42E0-B07A-99B54F20ACC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2"/>
  <p:tag name="ISPRING_SLIDE_INDENT_LEVEL" val="0"/>
  <p:tag name="GENSWF_ADVANCE_TIME" val="24.853"/>
  <p:tag name="ISPRING_CUSTOM_TIMING_USED" val="1"/>
  <p:tag name="GENSWF_SLIDE_UID" val="{4D082DE5-5D87-4627-9B48-432C802783B0}:640"/>
  <p:tag name="ISPRING_SLIDE_ID_2" val="{693826B2-14FD-45A2-A59E-682B1A533BAA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âu 3"/>
  <p:tag name="ISPRING_SLIDE_INDENT_LEVEL" val="0"/>
  <p:tag name="ISPRING_CUSTOM_TIMING_USED" val="1"/>
  <p:tag name="GENSWF_ADVANCE_TIME" val="26.088"/>
  <p:tag name="GENSWF_SLIDE_UID" val="{667208F5-D61E-4A61-AC45-D22D40A3D98B}:642"/>
  <p:tag name="ISPRING_SLIDE_ID_2" val="{F9358738-D71B-402B-8B75-DC7BC130689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880</TotalTime>
  <Words>122</Words>
  <Application>Microsoft Office PowerPoint</Application>
  <PresentationFormat>Widescreen</PresentationFormat>
  <Paragraphs>36</Paragraphs>
  <Slides>30</Slides>
  <Notes>8</Notes>
  <HiddenSlides>0</HiddenSlides>
  <MMClips>38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#9Slide07 Crocante</vt:lpstr>
      <vt:lpstr>Aachen</vt:lpstr>
      <vt:lpstr>Arial</vt:lpstr>
      <vt:lpstr>Arial-Rounded</vt:lpstr>
      <vt:lpstr>Calibri</vt:lpstr>
      <vt:lpstr>Calibri Light</vt:lpstr>
      <vt:lpstr>Quicksand Medium</vt:lpstr>
      <vt:lpstr>Times New Roman</vt:lpstr>
      <vt:lpstr>方正正大黑简体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27: V v  X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lớp 1</dc:title>
  <dc:creator>Bích Duy</dc:creator>
  <cp:lastModifiedBy>Administrator</cp:lastModifiedBy>
  <cp:revision>15</cp:revision>
  <dcterms:created xsi:type="dcterms:W3CDTF">2020-05-19T07:29:54Z</dcterms:created>
  <dcterms:modified xsi:type="dcterms:W3CDTF">2024-11-20T02:16:01Z</dcterms:modified>
</cp:coreProperties>
</file>