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10" r:id="rId6"/>
    <p:sldMasterId id="2147483722" r:id="rId7"/>
    <p:sldMasterId id="2147483735" r:id="rId8"/>
  </p:sldMasterIdLst>
  <p:notesMasterIdLst>
    <p:notesMasterId r:id="rId34"/>
  </p:notesMasterIdLst>
  <p:sldIdLst>
    <p:sldId id="257" r:id="rId9"/>
    <p:sldId id="269" r:id="rId10"/>
    <p:sldId id="270" r:id="rId11"/>
    <p:sldId id="271" r:id="rId12"/>
    <p:sldId id="272" r:id="rId13"/>
    <p:sldId id="273" r:id="rId14"/>
    <p:sldId id="262" r:id="rId15"/>
    <p:sldId id="277" r:id="rId16"/>
    <p:sldId id="282" r:id="rId17"/>
    <p:sldId id="263" r:id="rId18"/>
    <p:sldId id="264" r:id="rId19"/>
    <p:sldId id="274" r:id="rId20"/>
    <p:sldId id="275" r:id="rId21"/>
    <p:sldId id="265" r:id="rId22"/>
    <p:sldId id="283" r:id="rId23"/>
    <p:sldId id="266" r:id="rId24"/>
    <p:sldId id="267" r:id="rId25"/>
    <p:sldId id="278" r:id="rId26"/>
    <p:sldId id="284" r:id="rId27"/>
    <p:sldId id="276" r:id="rId28"/>
    <p:sldId id="279" r:id="rId29"/>
    <p:sldId id="280" r:id="rId30"/>
    <p:sldId id="281" r:id="rId31"/>
    <p:sldId id="285" r:id="rId32"/>
    <p:sldId id="26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>
        <p:scale>
          <a:sx n="60" d="100"/>
          <a:sy n="60" d="100"/>
        </p:scale>
        <p:origin x="-1062" y="-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03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839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210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Yêu</a:t>
            </a:r>
            <a:r>
              <a:rPr lang="en-US" baseline="0" smtClean="0"/>
              <a:t> cầu ghi vở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42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645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Yêu</a:t>
            </a:r>
            <a:r>
              <a:rPr lang="en-US" baseline="0" smtClean="0"/>
              <a:t> cầu ghi vở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86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999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Yêu</a:t>
            </a:r>
            <a:r>
              <a:rPr lang="en-US" baseline="0" smtClean="0"/>
              <a:t> cầu ghi vở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53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Yêu</a:t>
            </a:r>
            <a:r>
              <a:rPr lang="en-US" baseline="0" smtClean="0"/>
              <a:t> cầu ghi vở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38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 smtClean="0"/>
              <a:t>Content</a:t>
            </a:r>
            <a:endParaRPr lang="zh-CN" altLang="en-US"/>
          </a:p>
          <a:p>
            <a:pPr lvl="1"/>
            <a:r>
              <a:rPr lang="en-US" altLang="zh-CN" smtClean="0"/>
              <a:t>Branch 1</a:t>
            </a:r>
            <a:endParaRPr lang="zh-CN" altLang="en-US"/>
          </a:p>
          <a:p>
            <a:pPr lvl="2"/>
            <a:r>
              <a:rPr lang="en-US" altLang="zh-CN" smtClean="0"/>
              <a:t>Branch 2</a:t>
            </a:r>
            <a:endParaRPr lang="zh-CN" altLang="en-US" smtClean="0"/>
          </a:p>
          <a:p>
            <a:pPr lvl="3"/>
            <a:r>
              <a:rPr lang="en-US" altLang="zh-CN" smtClean="0"/>
              <a:t>Branch 3</a:t>
            </a:r>
            <a:endParaRPr lang="zh-CN" altLang="en-US"/>
          </a:p>
          <a:p>
            <a:pPr lvl="4"/>
            <a:r>
              <a:rPr lang="en-US" altLang="zh-CN" smtClean="0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83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 smtClean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09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5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672E9-2371-4D29-9C69-0307709E52D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emf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15.png"/><Relationship Id="rId12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slide" Target="slide5.xml"/><Relationship Id="rId5" Type="http://schemas.openxmlformats.org/officeDocument/2006/relationships/image" Target="../media/image20.GIF"/><Relationship Id="rId10" Type="http://schemas.openxmlformats.org/officeDocument/2006/relationships/slide" Target="slide4.xml"/><Relationship Id="rId4" Type="http://schemas.openxmlformats.org/officeDocument/2006/relationships/image" Target="../media/image19.jpeg"/><Relationship Id="rId9" Type="http://schemas.openxmlformats.org/officeDocument/2006/relationships/image" Target="../media/image2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20.GIF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15.pn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16.pn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3" name="组合 22"/>
          <p:cNvGrpSpPr/>
          <p:nvPr/>
        </p:nvGrpSpPr>
        <p:grpSpPr>
          <a:xfrm>
            <a:off x="10220676" y="4629150"/>
            <a:ext cx="1715737" cy="1962272"/>
            <a:chOff x="8194080" y="3408873"/>
            <a:chExt cx="2724693" cy="3182549"/>
          </a:xfrm>
        </p:grpSpPr>
        <p:pic>
          <p:nvPicPr>
            <p:cNvPr id="4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6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77190" y="300355"/>
            <a:ext cx="1932940" cy="857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1145" y="760095"/>
            <a:ext cx="7785100" cy="38690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300" y="1806575"/>
            <a:ext cx="2290445" cy="2290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6855" y="1145540"/>
            <a:ext cx="8995410" cy="4707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Giải lao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Hát vui cùng chiếc đồng hồ   Bài hát giúp bé học xem đồng hồ   Học đếm giờ đồng hồ   Lớp 3 (1)">
            <a:hlinkClick r:id="" action="ppaction://media"/>
          </p:cNvPr>
          <p:cNvPicPr>
            <a:picLocks noGrp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8625" y="527685"/>
            <a:ext cx="9084945" cy="5605145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05" y="260985"/>
            <a:ext cx="1790700" cy="8382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02995" y="1710055"/>
            <a:ext cx="10076180" cy="373062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169795" y="4738370"/>
            <a:ext cx="354965" cy="415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436235" y="4738370"/>
            <a:ext cx="354965" cy="415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703310" y="4464685"/>
            <a:ext cx="496570" cy="415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401" y="0"/>
            <a:ext cx="981172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8108" y="573207"/>
            <a:ext cx="9403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sáu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17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1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2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81433" y="1296542"/>
            <a:ext cx="649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4625" y="1991302"/>
            <a:ext cx="9263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Ngày – Giờ, Giờ - Phút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81432" y="2734190"/>
            <a:ext cx="5717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Bài 1 (113)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3695" y="3437503"/>
            <a:ext cx="862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-  Nam và bố </a:t>
            </a:r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đi câu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cá </a:t>
            </a:r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lúc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4</a:t>
            </a:r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giờ </a:t>
            </a:r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chiều.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đ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64655" y="4160838"/>
            <a:ext cx="862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-  Nam và bố đọc sách </a:t>
            </a:r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lúc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8</a:t>
            </a:r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giờ </a:t>
            </a:r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tối.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đ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64655" y="4879866"/>
            <a:ext cx="862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-  Lúc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10 </a:t>
            </a:r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giờ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đêm, </a:t>
            </a:r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Nam đ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ang</a:t>
            </a:r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ngủ.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đ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72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7495" y="1111250"/>
            <a:ext cx="9309735" cy="423545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3549650" y="4149725"/>
            <a:ext cx="5984240" cy="405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3609975" y="4119245"/>
            <a:ext cx="3013075" cy="4565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6612890" y="4109085"/>
            <a:ext cx="2799080" cy="4565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715" y="1225550"/>
            <a:ext cx="10207625" cy="401002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4502785" y="2557145"/>
            <a:ext cx="365125" cy="186626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9250045" y="3835400"/>
            <a:ext cx="770890" cy="65913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401" y="0"/>
            <a:ext cx="981172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8108" y="573207"/>
            <a:ext cx="9403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hai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20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1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2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81433" y="1296542"/>
            <a:ext cx="649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1369" y="2018598"/>
            <a:ext cx="8349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Xem đồng hồ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66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2249" y="534573"/>
            <a:ext cx="5759548" cy="1125415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6073" y="1786597"/>
            <a:ext cx="4515729" cy="450166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0579" y="1505243"/>
            <a:ext cx="4876800" cy="535275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71"/>
          <a:stretch>
            <a:fillRect/>
          </a:stretch>
        </p:blipFill>
        <p:spPr>
          <a:xfrm>
            <a:off x="6808693" y="3295992"/>
            <a:ext cx="3769850" cy="28350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2" b="5641"/>
          <a:stretch>
            <a:fillRect/>
          </a:stretch>
        </p:blipFill>
        <p:spPr>
          <a:xfrm rot="1504869" flipH="1">
            <a:off x="9041612" y="4259318"/>
            <a:ext cx="3534927" cy="2428165"/>
          </a:xfrm>
          <a:prstGeom prst="rect">
            <a:avLst/>
          </a:prstGeom>
        </p:spPr>
      </p:pic>
      <p:pic>
        <p:nvPicPr>
          <p:cNvPr id="3" name="bensound-h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12423" y="-11014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560" y="365125"/>
            <a:ext cx="1752600" cy="76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575" y="1892300"/>
            <a:ext cx="9919970" cy="3844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150" y="365125"/>
            <a:ext cx="1729740" cy="8305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5910" y="458470"/>
            <a:ext cx="7543165" cy="606298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311150" y="1512570"/>
            <a:ext cx="3136265" cy="145034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Việt học bài lúc 8 giờ 15 phút </a:t>
            </a:r>
            <a:r>
              <a:rPr lang="en-US" sz="2800" smtClean="0"/>
              <a:t>sáng.</a:t>
            </a:r>
            <a:endParaRPr lang="en-US" sz="2800"/>
          </a:p>
        </p:txBody>
      </p:sp>
      <p:sp>
        <p:nvSpPr>
          <p:cNvPr id="8" name="Oval Callout 7"/>
          <p:cNvSpPr/>
          <p:nvPr/>
        </p:nvSpPr>
        <p:spPr>
          <a:xfrm>
            <a:off x="9197340" y="1360805"/>
            <a:ext cx="3145790" cy="145034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Nam làm bài tập lúc 2 giờ 30 phút </a:t>
            </a:r>
            <a:r>
              <a:rPr lang="en-US" sz="2400" smtClean="0"/>
              <a:t>chiều.</a:t>
            </a:r>
            <a:endParaRPr lang="en-US" sz="2400"/>
          </a:p>
        </p:txBody>
      </p:sp>
      <p:sp>
        <p:nvSpPr>
          <p:cNvPr id="9" name="Oval Callout 8"/>
          <p:cNvSpPr/>
          <p:nvPr/>
        </p:nvSpPr>
        <p:spPr>
          <a:xfrm>
            <a:off x="474345" y="4323080"/>
            <a:ext cx="3145790" cy="145034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Mi ăn tối lúc </a:t>
            </a:r>
            <a:r>
              <a:rPr lang="en-US" sz="2400" smtClean="0"/>
              <a:t>18 giờ </a:t>
            </a:r>
            <a:r>
              <a:rPr lang="en-US" sz="2400"/>
              <a:t>15 </a:t>
            </a:r>
            <a:r>
              <a:rPr lang="en-US" sz="2400" smtClean="0"/>
              <a:t>phút.</a:t>
            </a:r>
            <a:endParaRPr lang="en-US" sz="2400"/>
          </a:p>
        </p:txBody>
      </p:sp>
      <p:sp>
        <p:nvSpPr>
          <p:cNvPr id="10" name="Oval Callout 9"/>
          <p:cNvSpPr/>
          <p:nvPr/>
        </p:nvSpPr>
        <p:spPr>
          <a:xfrm>
            <a:off x="9309100" y="4942205"/>
            <a:ext cx="3145790" cy="145034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Lúc 10 giờ 30 phút đêm, rô-bốt đang ngủ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3510" y="1336675"/>
            <a:ext cx="9109710" cy="3868420"/>
          </a:xfrm>
          <a:prstGeom prst="rect">
            <a:avLst/>
          </a:prstGeom>
        </p:spPr>
      </p:pic>
      <p:cxnSp>
        <p:nvCxnSpPr>
          <p:cNvPr id="5" name="Curved Connector 4"/>
          <p:cNvCxnSpPr/>
          <p:nvPr/>
        </p:nvCxnSpPr>
        <p:spPr>
          <a:xfrm rot="10800000" flipV="1">
            <a:off x="3376295" y="3733165"/>
            <a:ext cx="2008505" cy="476885"/>
          </a:xfrm>
          <a:prstGeom prst="curvedConnector3">
            <a:avLst>
              <a:gd name="adj1" fmla="val 49984"/>
            </a:avLst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Curved Connector 5"/>
          <p:cNvCxnSpPr/>
          <p:nvPr/>
        </p:nvCxnSpPr>
        <p:spPr>
          <a:xfrm>
            <a:off x="7474585" y="3723640"/>
            <a:ext cx="1816100" cy="466725"/>
          </a:xfrm>
          <a:prstGeom prst="curvedConnector3">
            <a:avLst>
              <a:gd name="adj1" fmla="val 50035"/>
            </a:avLst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 rot="10800000" flipV="1">
            <a:off x="7332980" y="3773805"/>
            <a:ext cx="1997710" cy="436245"/>
          </a:xfrm>
          <a:prstGeom prst="curvedConnector3">
            <a:avLst>
              <a:gd name="adj1" fmla="val 49968"/>
            </a:avLst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8705" y="365125"/>
            <a:ext cx="7696835" cy="596328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83210" y="1056005"/>
            <a:ext cx="2505710" cy="1613535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Nam học bài lúc 9 giờ </a:t>
            </a:r>
            <a:r>
              <a:rPr lang="en-US" sz="2400" smtClean="0"/>
              <a:t>30 </a:t>
            </a:r>
            <a:r>
              <a:rPr lang="en-US" sz="2400"/>
              <a:t>phút </a:t>
            </a:r>
            <a:r>
              <a:rPr lang="en-US" sz="2400" smtClean="0"/>
              <a:t>sáng.</a:t>
            </a:r>
            <a:endParaRPr lang="en-US" sz="2400"/>
          </a:p>
        </p:txBody>
      </p:sp>
      <p:sp>
        <p:nvSpPr>
          <p:cNvPr id="6" name="Rounded Rectangular Callout 5"/>
          <p:cNvSpPr/>
          <p:nvPr/>
        </p:nvSpPr>
        <p:spPr>
          <a:xfrm>
            <a:off x="9686290" y="1259205"/>
            <a:ext cx="2505710" cy="1613535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Nam ở thư viện lúc 3 giờ 15 phút </a:t>
            </a:r>
            <a:r>
              <a:rPr lang="en-US" sz="2400" smtClean="0"/>
              <a:t>chiều.</a:t>
            </a:r>
            <a:endParaRPr lang="en-US" sz="2400"/>
          </a:p>
        </p:txBody>
      </p:sp>
      <p:sp>
        <p:nvSpPr>
          <p:cNvPr id="7" name="Rounded Rectangular Callout 6"/>
          <p:cNvSpPr/>
          <p:nvPr/>
        </p:nvSpPr>
        <p:spPr>
          <a:xfrm>
            <a:off x="283210" y="4251325"/>
            <a:ext cx="2505710" cy="1613535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Nam tan học lúc 4 giờ </a:t>
            </a:r>
            <a:r>
              <a:rPr lang="en-US" sz="2400" smtClean="0"/>
              <a:t>chiều.</a:t>
            </a:r>
            <a:endParaRPr lang="en-US" sz="2400"/>
          </a:p>
        </p:txBody>
      </p:sp>
      <p:sp>
        <p:nvSpPr>
          <p:cNvPr id="8" name="Rounded Rectangular Callout 7"/>
          <p:cNvSpPr/>
          <p:nvPr/>
        </p:nvSpPr>
        <p:spPr>
          <a:xfrm>
            <a:off x="9759315" y="4180205"/>
            <a:ext cx="2505710" cy="1613535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Nam rửa bát lúc 7 giờ 15 phút </a:t>
            </a:r>
            <a:r>
              <a:rPr lang="en-US" sz="2400" smtClean="0"/>
              <a:t>tối.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401" y="0"/>
            <a:ext cx="981172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8108" y="573207"/>
            <a:ext cx="9403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hai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20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1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2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81433" y="1296542"/>
            <a:ext cx="649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75264" y="2018598"/>
            <a:ext cx="8335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Xem đồng hồ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81432" y="2724699"/>
            <a:ext cx="5817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Bài </a:t>
            </a:r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3 (115)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05283" y="3442859"/>
            <a:ext cx="10245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-  Nam học bài lúc 9 giờ 30 phút sáng.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đ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82707" y="4168555"/>
            <a:ext cx="9194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-  Nam ở thư viện lúc 3 giờ 15 phút chiều.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đ 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05283" y="4880603"/>
            <a:ext cx="8307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-  Nam tan học lúc 4 giờ chiều.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đ 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91636" y="5602121"/>
            <a:ext cx="8362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-  Nam rửa bát lúc 7 giờ 15 phút tối.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đ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32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r="-8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òm nâu">
            <a:hlinkClick r:id="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8" y="2962339"/>
            <a:ext cx="2110153" cy="1302296"/>
          </a:xfrm>
          <a:prstGeom prst="rect">
            <a:avLst/>
          </a:prstGeom>
        </p:spPr>
      </p:pic>
      <p:pic>
        <p:nvPicPr>
          <p:cNvPr id="5" name="hòm gần">
            <a:hlinkClick r:id="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9"/>
          <a:stretch>
            <a:fillRect/>
          </a:stretch>
        </p:blipFill>
        <p:spPr>
          <a:xfrm>
            <a:off x="7011095" y="2221626"/>
            <a:ext cx="2236839" cy="1490919"/>
          </a:xfrm>
          <a:prstGeom prst="rect">
            <a:avLst/>
          </a:prstGeom>
        </p:spPr>
      </p:pic>
      <p:pic>
        <p:nvPicPr>
          <p:cNvPr id="6" name="hòm vang xa">
            <a:hlinkClick r:id="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4" t="3486" r="11712"/>
          <a:stretch>
            <a:fillRect/>
          </a:stretch>
        </p:blipFill>
        <p:spPr>
          <a:xfrm flipH="1">
            <a:off x="140678" y="4450415"/>
            <a:ext cx="2729133" cy="2307532"/>
          </a:xfrm>
          <a:prstGeom prst="rect">
            <a:avLst/>
          </a:prstGeom>
        </p:spPr>
      </p:pic>
      <p:pic>
        <p:nvPicPr>
          <p:cNvPr id="7" name="con khủng lo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177" y="3244740"/>
            <a:ext cx="4107766" cy="3030798"/>
          </a:xfrm>
          <a:prstGeom prst="rect">
            <a:avLst/>
          </a:prstGeom>
        </p:spPr>
      </p:pic>
      <p:pic>
        <p:nvPicPr>
          <p:cNvPr id="4" name="mặt trờ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77" y="213943"/>
            <a:ext cx="1383846" cy="1383846"/>
          </a:xfrm>
          <a:prstGeom prst="rect">
            <a:avLst/>
          </a:prstGeom>
        </p:spPr>
      </p:pic>
      <p:sp>
        <p:nvSpPr>
          <p:cNvPr id="14" name="Oval 13">
            <a:hlinkClick r:id="rId10" action="ppaction://hlinksldjump"/>
          </p:cNvPr>
          <p:cNvSpPr/>
          <p:nvPr/>
        </p:nvSpPr>
        <p:spPr>
          <a:xfrm>
            <a:off x="2721740" y="3805435"/>
            <a:ext cx="621102" cy="55209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hlinkClick r:id="rId11" action="ppaction://hlinksldjump"/>
          </p:cNvPr>
          <p:cNvSpPr/>
          <p:nvPr/>
        </p:nvSpPr>
        <p:spPr>
          <a:xfrm>
            <a:off x="2869811" y="6205857"/>
            <a:ext cx="621102" cy="5520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hlinkClick r:id="rId12" action="ppaction://hlinksldjump"/>
          </p:cNvPr>
          <p:cNvSpPr/>
          <p:nvPr/>
        </p:nvSpPr>
        <p:spPr>
          <a:xfrm>
            <a:off x="6389993" y="3622280"/>
            <a:ext cx="621102" cy="55209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h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12423" y="-11014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0.647 0.2037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44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2708 L 0.03502 -0.02708 C 0.05143 -0.02708 0.06992 -0.03866 0.08646 -0.04051 C 0.09883 -0.04051 0.12135 -0.02963 0.13177 -0.02963 C 0.14596 -0.02963 0.16041 -0.03287 0.18724 -0.03287 L 0.20573 -0.16204 L 0.22643 -0.00625 L 0.25104 -0.02708 L 0.27174 -0.03287 L 0.32096 -0.02801 C 0.34375 -0.03056 0.36224 -0.0412 0.38476 -0.0456 C 0.3931 -0.0463 0.41159 -0.04722 0.42396 -0.0456 C 0.4362 -0.04375 0.44674 -0.03218 0.45078 -0.03148 C 0.4569 -0.02801 0.47135 -0.03148 0.47942 -0.02963 L 0.49205 -0.02708 L 0.51458 -0.02708 " pathEditMode="relative" rAng="0" ptsTypes="AAAAAAAAAAAAAA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01015 0.2541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69" y="1842868"/>
            <a:ext cx="2323480" cy="2238887"/>
          </a:xfrm>
          <a:prstGeom prst="rect">
            <a:avLst/>
          </a:prstGeom>
        </p:spPr>
      </p:pic>
      <p:sp>
        <p:nvSpPr>
          <p:cNvPr id="3" name="Notched Right Arrow 2">
            <a:hlinkClick r:id="rId6" action="ppaction://hlinksldjump"/>
          </p:cNvPr>
          <p:cNvSpPr/>
          <p:nvPr/>
        </p:nvSpPr>
        <p:spPr>
          <a:xfrm>
            <a:off x="9298743" y="4334974"/>
            <a:ext cx="1871003" cy="1249899"/>
          </a:xfrm>
          <a:prstGeom prst="notch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96445" y="4559537"/>
            <a:ext cx="4570095" cy="922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20 + 30 = 50 cm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08020" y="1209862"/>
            <a:ext cx="10665460" cy="9220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 dài đoạn từ nhà đến sân bóng là?</a:t>
            </a:r>
          </a:p>
        </p:txBody>
      </p:sp>
      <p:pic>
        <p:nvPicPr>
          <p:cNvPr id="4" name="bensound-jazzyfrench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35950" y="-89159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9880" y="2193925"/>
            <a:ext cx="4145280" cy="2065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15" y="1392701"/>
            <a:ext cx="2883877" cy="4213347"/>
          </a:xfrm>
          <a:prstGeom prst="rect">
            <a:avLst/>
          </a:prstGeom>
        </p:spPr>
      </p:pic>
      <p:sp>
        <p:nvSpPr>
          <p:cNvPr id="9" name="Notched Right Arrow 8">
            <a:hlinkClick r:id="rId6" action="ppaction://hlinksldjump"/>
          </p:cNvPr>
          <p:cNvSpPr/>
          <p:nvPr/>
        </p:nvSpPr>
        <p:spPr>
          <a:xfrm>
            <a:off x="8778240" y="5022166"/>
            <a:ext cx="1997613" cy="1420837"/>
          </a:xfrm>
          <a:prstGeom prst="notchedRightArrow">
            <a:avLst/>
          </a:prstGeom>
          <a:solidFill>
            <a:srgbClr val="CC66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9290" y="4194175"/>
            <a:ext cx="6077585" cy="17532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 đường thẳng: DE và MN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60533" y="489772"/>
            <a:ext cx="7220507" cy="175323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Có mấy đường thẳng trong hình vẽ?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bensound-jazzyfrench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35950" y="-89159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2820" y="2242820"/>
            <a:ext cx="5471160" cy="2004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14" y="2264898"/>
            <a:ext cx="2001498" cy="3629465"/>
          </a:xfrm>
          <a:prstGeom prst="rect">
            <a:avLst/>
          </a:prstGeom>
        </p:spPr>
      </p:pic>
      <p:sp>
        <p:nvSpPr>
          <p:cNvPr id="3" name="Notched Right Arrow 2">
            <a:hlinkClick r:id="rId6" action="ppaction://hlinksldjump"/>
          </p:cNvPr>
          <p:cNvSpPr/>
          <p:nvPr/>
        </p:nvSpPr>
        <p:spPr>
          <a:xfrm>
            <a:off x="8918917" y="4600136"/>
            <a:ext cx="1786597" cy="1167618"/>
          </a:xfrm>
          <a:prstGeom prst="notch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93762" y="4529057"/>
            <a:ext cx="1958340" cy="922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 hình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21560" y="1387475"/>
            <a:ext cx="8204200" cy="9220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Có mấy hình tứ giác?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ensound-jazzyfrench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35950" y="-891590"/>
            <a:ext cx="609600" cy="609600"/>
          </a:xfrm>
          <a:prstGeom prst="rect">
            <a:avLst/>
          </a:prstGeom>
        </p:spPr>
      </p:pic>
      <p:pic>
        <p:nvPicPr>
          <p:cNvPr id="4" name="Picture 3" descr="lament-h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9175" y="2592705"/>
            <a:ext cx="2533650" cy="1428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72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Bài 29: Ngày giờ, giờ phút</a:t>
            </a:r>
            <a:endParaRPr lang="zh-CN" altLang="en-US" sz="7200" b="1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401" y="0"/>
            <a:ext cx="981172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8108" y="573207"/>
            <a:ext cx="9403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sáu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17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1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2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81433" y="1296542"/>
            <a:ext cx="649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31041" y="2015366"/>
            <a:ext cx="9263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Ngày – Giờ, Giờ - Phút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27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</TotalTime>
  <Words>349</Words>
  <Application>Microsoft Office PowerPoint</Application>
  <PresentationFormat>Custom</PresentationFormat>
  <Paragraphs>66</Paragraphs>
  <Slides>25</Slides>
  <Notes>8</Notes>
  <HiddenSlides>0</HiddenSlides>
  <MMClips>6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Office Theme</vt:lpstr>
      <vt:lpstr>Office 主题​​</vt:lpstr>
      <vt:lpstr>Trek</vt:lpstr>
      <vt:lpstr>1_Office 主题​​</vt:lpstr>
      <vt:lpstr>2_Office Theme</vt:lpstr>
      <vt:lpstr>1_Office Theme</vt:lpstr>
      <vt:lpstr>1_Default Design</vt:lpstr>
      <vt:lpstr>3_Office Theme</vt:lpstr>
      <vt:lpstr>PowerPoint Presentation</vt:lpstr>
      <vt:lpstr>Hòm Tiền Bí ẩn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molap</cp:lastModifiedBy>
  <cp:revision>12</cp:revision>
  <dcterms:created xsi:type="dcterms:W3CDTF">2021-05-20T04:21:00Z</dcterms:created>
  <dcterms:modified xsi:type="dcterms:W3CDTF">2025-04-08T05:37:11Z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