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699" r:id="rId5"/>
  </p:sldMasterIdLst>
  <p:notesMasterIdLst>
    <p:notesMasterId r:id="rId33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88" r:id="rId16"/>
    <p:sldId id="284" r:id="rId17"/>
    <p:sldId id="267" r:id="rId18"/>
    <p:sldId id="268" r:id="rId19"/>
    <p:sldId id="269" r:id="rId20"/>
    <p:sldId id="270" r:id="rId21"/>
    <p:sldId id="271" r:id="rId22"/>
    <p:sldId id="285" r:id="rId23"/>
    <p:sldId id="272" r:id="rId24"/>
    <p:sldId id="286" r:id="rId25"/>
    <p:sldId id="273" r:id="rId26"/>
    <p:sldId id="274" r:id="rId27"/>
    <p:sldId id="275" r:id="rId28"/>
    <p:sldId id="276" r:id="rId29"/>
    <p:sldId id="287" r:id="rId30"/>
    <p:sldId id="277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98" autoAdjust="0"/>
    <p:restoredTop sz="94660"/>
  </p:normalViewPr>
  <p:slideViewPr>
    <p:cSldViewPr snapToGrid="0">
      <p:cViewPr>
        <p:scale>
          <a:sx n="70" d="100"/>
          <a:sy n="70" d="100"/>
        </p:scale>
        <p:origin x="-966" y="-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41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989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97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Yêu</a:t>
            </a:r>
            <a:r>
              <a:rPr lang="en-US" baseline="0" smtClean="0"/>
              <a:t> cầu ghi vở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41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Yêu</a:t>
            </a:r>
            <a:r>
              <a:rPr lang="en-US" baseline="0" smtClean="0"/>
              <a:t> cầu ghi vở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95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Yêu</a:t>
            </a:r>
            <a:r>
              <a:rPr lang="en-US" baseline="0" smtClean="0"/>
              <a:t> cầu ghi vở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68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39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Yêu</a:t>
            </a:r>
            <a:r>
              <a:rPr lang="en-US" baseline="0" smtClean="0"/>
              <a:t> cầu ghi vở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98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Yêu</a:t>
            </a:r>
            <a:r>
              <a:rPr lang="en-US" baseline="0" smtClean="0"/>
              <a:t> cầu ghi vở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7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17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05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5" Type="http://schemas.openxmlformats.org/officeDocument/2006/relationships/image" Target="../media/image12.GIF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01" y="0"/>
            <a:ext cx="98117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108" y="573207"/>
            <a:ext cx="9403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10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8058" y="1282254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Âm nhạc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2650" y="1991301"/>
            <a:ext cx="9263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Ô</a:t>
            </a:r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n hát: Chú chim nhỏ dễ thương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485901" y="3067050"/>
            <a:ext cx="8410574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01" y="0"/>
            <a:ext cx="98117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108" y="573207"/>
            <a:ext cx="9403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10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1433" y="1296542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4625" y="1991302"/>
            <a:ext cx="9263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Đường gấp khúc</a:t>
            </a:r>
            <a:r>
              <a:rPr lang="vi-VN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hình</a:t>
            </a:r>
            <a:r>
              <a:rPr lang="vi-VN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tứ giác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68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37460" cy="982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335" y="191770"/>
            <a:ext cx="8820150" cy="569976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2172335" y="5803900"/>
            <a:ext cx="9085580" cy="10541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Đường gấp khúc là đường gồm nhiều đoạn thẳng kế tiếp nhau và không thẳng hàng.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7520" y="112395"/>
            <a:ext cx="9202420" cy="520890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46450" y="5464175"/>
            <a:ext cx="5700395" cy="10242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Kết luận: Hình tứ giác là một đa giác có 4 cạnh và 4 đỉnh.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835" y="1500505"/>
            <a:ext cx="9253220" cy="34759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799080" y="5189855"/>
            <a:ext cx="5963920" cy="1359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a. Đường gấp khúc: ABC</a:t>
            </a:r>
          </a:p>
          <a:p>
            <a:pPr algn="ctr"/>
            <a:r>
              <a:rPr lang="en-US" sz="3600"/>
              <a:t>b. Đường gấp khúc: DEGH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755" y="473710"/>
            <a:ext cx="8968105" cy="43630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509010" y="5109210"/>
            <a:ext cx="6045200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Có tất cả 4 hình tứ giác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330" y="492125"/>
            <a:ext cx="9858375" cy="603123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431665" y="520509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77840" y="523557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83375" y="520509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48270" y="5205095"/>
            <a:ext cx="689610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683375" y="5793740"/>
            <a:ext cx="689610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01" y="0"/>
            <a:ext cx="98117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108" y="573207"/>
            <a:ext cx="9403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10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1433" y="1296542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4625" y="2019877"/>
            <a:ext cx="9263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Đường gấp khúc, đường tứ giác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6305" y="2726471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3 (103)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7437" y="3429000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giải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8107" y="4131529"/>
            <a:ext cx="7712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Độ dài đường gấp khúc </a:t>
            </a:r>
            <a:r>
              <a:rPr lang="vi-VN" sz="3200" b="1" dirty="0" smtClean="0">
                <a:solidFill>
                  <a:schemeClr val="bg1"/>
                </a:solidFill>
                <a:latin typeface="+mj-lt"/>
              </a:rPr>
              <a:t>ABCD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là: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2895" y="4851112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.........  + ........  + .........  = ........ (cm)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4451" y="5578199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Đáp số: .......... cm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6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01" y="0"/>
            <a:ext cx="98117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108" y="573207"/>
            <a:ext cx="9403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13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1433" y="1296542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9025" y="2019877"/>
            <a:ext cx="394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Luyện tập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1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171700" cy="960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560" y="228600"/>
            <a:ext cx="6622415" cy="1177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775" y="1406525"/>
            <a:ext cx="5722620" cy="54483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43940" y="2484755"/>
            <a:ext cx="2200910" cy="11061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Đường gấp khúc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3244850" y="3037840"/>
            <a:ext cx="974090" cy="3397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0" idx="3"/>
          </p:cNvCxnSpPr>
          <p:nvPr/>
        </p:nvCxnSpPr>
        <p:spPr>
          <a:xfrm>
            <a:off x="3244850" y="3037840"/>
            <a:ext cx="2465070" cy="5226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043940" y="4837430"/>
            <a:ext cx="2200910" cy="11061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Hình tứ giác</a:t>
            </a:r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>
          <a:xfrm flipV="1">
            <a:off x="3244850" y="2830195"/>
            <a:ext cx="4341495" cy="25603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3"/>
          </p:cNvCxnSpPr>
          <p:nvPr/>
        </p:nvCxnSpPr>
        <p:spPr>
          <a:xfrm>
            <a:off x="3244850" y="5390515"/>
            <a:ext cx="831850" cy="6242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bldLvl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6365" y="1543050"/>
            <a:ext cx="9324340" cy="37725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38350" y="5540375"/>
            <a:ext cx="2109470" cy="7505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 hình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36235" y="5448935"/>
            <a:ext cx="2109470" cy="7505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 hình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793480" y="5448935"/>
            <a:ext cx="2109470" cy="7505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 hình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9690" y="0"/>
            <a:ext cx="9259570" cy="4365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" y="4547235"/>
            <a:ext cx="6957060" cy="21450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495540" y="4474845"/>
            <a:ext cx="4553585" cy="21304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/>
              <a:t>a.Đường chạy: AB, CDEG, HIK</a:t>
            </a:r>
          </a:p>
          <a:p>
            <a:pPr algn="just"/>
            <a:r>
              <a:rPr lang="en-US" sz="2400"/>
              <a:t>b. Bạn nam và nữ chạy theo đường gấp khúc</a:t>
            </a:r>
          </a:p>
          <a:p>
            <a:pPr algn="just"/>
            <a:r>
              <a:rPr lang="en-US" sz="2400"/>
              <a:t>c. Đường chạy của bạn nữ gồm 2 đoạn thẳng, đường chạy của bạn nam gồm 3 đoạn thẳng.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260" y="440690"/>
            <a:ext cx="10174605" cy="507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01" y="0"/>
            <a:ext cx="98117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108" y="573207"/>
            <a:ext cx="9403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13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1433" y="1296542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9025" y="2019877"/>
            <a:ext cx="394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Luyện tập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1433" y="2727176"/>
            <a:ext cx="5709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4 (105)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0447" y="3429000"/>
            <a:ext cx="8197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a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)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 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Độ dài đường gấp khúc 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ABC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là: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19295" y="4158120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3   +   6   =   9 (cm)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0447" y="4851112"/>
            <a:ext cx="8197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)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 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Độ dài đường gấp khúc 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MNPQ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là: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51055" y="5610265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4"/>
            </a:pP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+   4   +  4   = 12 (cm)   </a:t>
            </a:r>
          </a:p>
        </p:txBody>
      </p:sp>
    </p:spTree>
    <p:extLst>
      <p:ext uri="{BB962C8B-B14F-4D97-AF65-F5344CB8AC3E}">
        <p14:creationId xmlns:p14="http://schemas.microsoft.com/office/powerpoint/2010/main" val="33886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855" y="1176020"/>
            <a:ext cx="9471025" cy="395351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612890" y="1780540"/>
            <a:ext cx="3691890" cy="31845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900555" y="-3175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0350" y="737235"/>
            <a:ext cx="3390900" cy="187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37995" y="-31750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92960" y="-31750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đoạn thẳng?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1050" y="756920"/>
            <a:ext cx="2948940" cy="1609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91205" y="1720850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26: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 gấp khúc, đường tứ giác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493</Words>
  <Application>Microsoft Office PowerPoint</Application>
  <PresentationFormat>Custom</PresentationFormat>
  <Paragraphs>153</Paragraphs>
  <Slides>27</Slides>
  <Notes>8</Notes>
  <HiddenSlides>0</HiddenSlides>
  <MMClips>7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2_Office Theme</vt:lpstr>
      <vt:lpstr>3_Office Theme</vt:lpstr>
      <vt:lpstr>1_Office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molap</cp:lastModifiedBy>
  <cp:revision>9</cp:revision>
  <dcterms:created xsi:type="dcterms:W3CDTF">2021-05-19T13:36:44Z</dcterms:created>
  <dcterms:modified xsi:type="dcterms:W3CDTF">2025-04-08T05:28:37Z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