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</p:sldMasterIdLst>
  <p:notesMasterIdLst>
    <p:notesMasterId r:id="rId32"/>
  </p:notesMasterIdLst>
  <p:sldIdLst>
    <p:sldId id="257" r:id="rId7"/>
    <p:sldId id="286" r:id="rId8"/>
    <p:sldId id="295" r:id="rId9"/>
    <p:sldId id="288" r:id="rId10"/>
    <p:sldId id="289" r:id="rId11"/>
    <p:sldId id="290" r:id="rId12"/>
    <p:sldId id="293" r:id="rId13"/>
    <p:sldId id="264" r:id="rId14"/>
    <p:sldId id="265" r:id="rId15"/>
    <p:sldId id="296" r:id="rId16"/>
    <p:sldId id="266" r:id="rId17"/>
    <p:sldId id="267" r:id="rId18"/>
    <p:sldId id="268" r:id="rId19"/>
    <p:sldId id="297" r:id="rId20"/>
    <p:sldId id="269" r:id="rId21"/>
    <p:sldId id="270" r:id="rId22"/>
    <p:sldId id="271" r:id="rId23"/>
    <p:sldId id="298" r:id="rId24"/>
    <p:sldId id="272" r:id="rId25"/>
    <p:sldId id="273" r:id="rId26"/>
    <p:sldId id="274" r:id="rId27"/>
    <p:sldId id="275" r:id="rId28"/>
    <p:sldId id="299" r:id="rId29"/>
    <p:sldId id="276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9" d="100"/>
          <a:sy n="79" d="100"/>
        </p:scale>
        <p:origin x="-34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7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29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Yêu</a:t>
            </a:r>
            <a:r>
              <a:rPr lang="en-US" baseline="0" smtClean="0"/>
              <a:t> cầu ghi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Yêu</a:t>
            </a:r>
            <a:r>
              <a:rPr lang="en-US" baseline="0" smtClean="0"/>
              <a:t> cầu ghi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Yêu</a:t>
            </a:r>
            <a:r>
              <a:rPr lang="en-US" baseline="0" smtClean="0"/>
              <a:t> cầu ghi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Yêu</a:t>
            </a:r>
            <a:r>
              <a:rPr lang="en-US" baseline="0" smtClean="0"/>
              <a:t> cầu ghi vở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5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9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78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4/8/2025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23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01" y="0"/>
            <a:ext cx="98117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8" y="573207"/>
            <a:ext cx="94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1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1296542"/>
            <a:ext cx="6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2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906" y="2006998"/>
            <a:ext cx="700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Điểm, </a:t>
            </a:r>
            <a:r>
              <a:rPr lang="vi-VN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đoạn thẳng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55" y="254635"/>
            <a:ext cx="2598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45" y="1509395"/>
            <a:ext cx="866394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" y="273050"/>
            <a:ext cx="2674620" cy="119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5" y="1468755"/>
            <a:ext cx="8253730" cy="3623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34235" y="5234940"/>
            <a:ext cx="7384415" cy="1146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a.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</a:t>
            </a:r>
            <a:r>
              <a:rPr lang="en-US" sz="2800" dirty="0" err="1"/>
              <a:t>điểm</a:t>
            </a:r>
            <a:r>
              <a:rPr lang="en-US" sz="2800" dirty="0"/>
              <a:t>: A, B, C, D, G, H</a:t>
            </a:r>
          </a:p>
          <a:p>
            <a:pPr algn="ctr"/>
            <a:r>
              <a:rPr lang="en-US" sz="2800" dirty="0"/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AB,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407035"/>
            <a:ext cx="9934575" cy="418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01" y="0"/>
            <a:ext cx="98117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8" y="573207"/>
            <a:ext cx="94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1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1296542"/>
            <a:ext cx="6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7992" y="2007882"/>
            <a:ext cx="350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Điểm, </a:t>
            </a:r>
            <a:r>
              <a:rPr lang="vi-VN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đoạn thẳng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433" y="2731217"/>
            <a:ext cx="629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Bài 2 (99)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8726" y="3390997"/>
            <a:ext cx="981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a. Các đoạn thẳng có trong hình a </a:t>
            </a:r>
            <a:r>
              <a:rPr lang="vi-VN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là: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MN, NP, PM. </a:t>
            </a:r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4813" y="4129796"/>
            <a:ext cx="961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b. Các đoạn thẳng có trong hình b </a:t>
            </a:r>
            <a:r>
              <a:rPr lang="vi-VN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là: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AB, BC, CD. </a:t>
            </a:r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370" y="576580"/>
            <a:ext cx="9707245" cy="540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605" y="1052830"/>
            <a:ext cx="10085070" cy="508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01" y="0"/>
            <a:ext cx="98117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8" y="573207"/>
            <a:ext cx="94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1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1296542"/>
            <a:ext cx="6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108" y="2019877"/>
            <a:ext cx="917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Đường thẳng, đường cong, ba điểm thẳng hàng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040"/>
            <a:ext cx="2461260" cy="102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65" y="1264920"/>
            <a:ext cx="1040892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16" y="3787877"/>
            <a:ext cx="6676103" cy="3338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4" y="3687098"/>
            <a:ext cx="1035174" cy="1401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47" y="3687098"/>
            <a:ext cx="1025545" cy="1401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" y="2281448"/>
            <a:ext cx="3509687" cy="457655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 flipH="1">
            <a:off x="1983464" y="0"/>
            <a:ext cx="4670086" cy="2068825"/>
          </a:xfrm>
          <a:prstGeom prst="wedgeRoundRectCallout">
            <a:avLst>
              <a:gd name="adj1" fmla="val 33909"/>
              <a:gd name="adj2" fmla="val 99846"/>
              <a:gd name="adj3" fmla="val 1666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Chỉ có một trái không có độc. Ngươi hãy chọn đi</a:t>
            </a:r>
          </a:p>
          <a:p>
            <a:pPr algn="ctr"/>
            <a:r>
              <a:rPr lang="en-US" sz="3600"/>
              <a:t>Choose ! Now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b="33118"/>
          <a:stretch>
            <a:fillRect/>
          </a:stretch>
        </p:blipFill>
        <p:spPr>
          <a:xfrm flipH="1">
            <a:off x="7496829" y="2256502"/>
            <a:ext cx="4655842" cy="4586750"/>
          </a:xfrm>
          <a:prstGeom prst="rect">
            <a:avLst/>
          </a:prstGeom>
        </p:spPr>
      </p:pic>
      <p:sp>
        <p:nvSpPr>
          <p:cNvPr id="12" name="Rounded Rectangle 11">
            <a:hlinkClick r:id="" action="ppaction://hlinkshowjump?jump=nextslide"/>
          </p:cNvPr>
          <p:cNvSpPr/>
          <p:nvPr/>
        </p:nvSpPr>
        <p:spPr>
          <a:xfrm>
            <a:off x="4072191" y="5338915"/>
            <a:ext cx="3723152" cy="106188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bg1">
                    <a:lumMod val="50000"/>
                  </a:schemeClr>
                </a:solidFill>
              </a:rPr>
              <a:t>Play</a:t>
            </a:r>
          </a:p>
        </p:txBody>
      </p:sp>
      <p:pic>
        <p:nvPicPr>
          <p:cNvPr id="16" name="zo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15292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" y="0"/>
            <a:ext cx="1644650" cy="88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845" y="0"/>
            <a:ext cx="9018270" cy="5018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24175" y="5184140"/>
            <a:ext cx="703961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a. Các đường thẳng trong hình vẽ là: BC, DE</a:t>
            </a:r>
          </a:p>
          <a:p>
            <a:pPr algn="ctr"/>
            <a:r>
              <a:rPr lang="en-US" sz="2800"/>
              <a:t>b. Các đường cong trong hình vẽ là: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235" y="1162050"/>
            <a:ext cx="10290175" cy="47250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60720" y="4910455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50560" y="5471160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630" y="818515"/>
            <a:ext cx="9108440" cy="3737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6645" y="4616450"/>
            <a:ext cx="760730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Ba điểm thằng hàng trong hình vẽ là: A, H,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01" y="0"/>
            <a:ext cx="98117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8108" y="573207"/>
            <a:ext cx="94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1</a:t>
            </a:r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3" y="1296542"/>
            <a:ext cx="649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Toán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8108" y="2019877"/>
            <a:ext cx="917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Đường thẳng, đường cong, ba điểm thẳng hàng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432" y="2728693"/>
            <a:ext cx="55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Bài 3 (101)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8108" y="3437509"/>
            <a:ext cx="89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Ba điểm thẳng hàng có trong hình vẽ là: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1756" y="4128873"/>
            <a:ext cx="5599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H, M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M, C. </a:t>
            </a:r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825" y="709930"/>
            <a:ext cx="9687560" cy="53155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70420" y="2222500"/>
            <a:ext cx="2880995" cy="104521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48280" y="4199890"/>
            <a:ext cx="2152015" cy="805180"/>
          </a:xfrm>
          <a:custGeom>
            <a:avLst/>
            <a:gdLst>
              <a:gd name="connisteX0" fmla="*/ 0 w 2151936"/>
              <a:gd name="connsiteY0" fmla="*/ 608737 h 804991"/>
              <a:gd name="connisteX1" fmla="*/ 1034415 w 2151936"/>
              <a:gd name="connsiteY1" fmla="*/ 407 h 804991"/>
              <a:gd name="connisteX2" fmla="*/ 2028190 w 2151936"/>
              <a:gd name="connsiteY2" fmla="*/ 690017 h 804991"/>
              <a:gd name="connisteX3" fmla="*/ 2109470 w 2151936"/>
              <a:gd name="connsiteY3" fmla="*/ 801777 h 8049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51936" h="804992">
                <a:moveTo>
                  <a:pt x="0" y="608738"/>
                </a:moveTo>
                <a:cubicBezTo>
                  <a:pt x="186690" y="473483"/>
                  <a:pt x="628650" y="-16102"/>
                  <a:pt x="1034415" y="408"/>
                </a:cubicBezTo>
                <a:cubicBezTo>
                  <a:pt x="1440180" y="16918"/>
                  <a:pt x="1812925" y="529998"/>
                  <a:pt x="2028190" y="690018"/>
                </a:cubicBezTo>
                <a:cubicBezTo>
                  <a:pt x="2243455" y="850038"/>
                  <a:pt x="2113280" y="793523"/>
                  <a:pt x="2109470" y="801778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34 - 8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A. 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B. 27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+ 50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94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95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+ 65 - 40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40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50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100 - 30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70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60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7420" y="2195195"/>
            <a:ext cx="832929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Bài 25: Điểm, đoạn thẳng, đường thẳng, đường cong, ba điểm thẳng hàng</a:t>
            </a:r>
            <a:endParaRPr lang="zh-CN" altLang="en-US" sz="48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359</Words>
  <Application>Microsoft Office PowerPoint</Application>
  <PresentationFormat>Custom</PresentationFormat>
  <Paragraphs>62</Paragraphs>
  <Slides>25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Office Theme</vt:lpstr>
      <vt:lpstr>Office 主题​​</vt:lpstr>
      <vt:lpstr>Trek</vt:lpstr>
      <vt:lpstr>1_Office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molap</cp:lastModifiedBy>
  <cp:revision>15</cp:revision>
  <dcterms:created xsi:type="dcterms:W3CDTF">2021-05-19T13:00:09Z</dcterms:created>
  <dcterms:modified xsi:type="dcterms:W3CDTF">2025-04-08T05:27:37Z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