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  <p:sldMasterId id="2147483691" r:id="rId5"/>
  </p:sldMasterIdLst>
  <p:notesMasterIdLst>
    <p:notesMasterId r:id="rId33"/>
  </p:notesMasterIdLst>
  <p:sldIdLst>
    <p:sldId id="294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2" r:id="rId14"/>
    <p:sldId id="318" r:id="rId15"/>
    <p:sldId id="316" r:id="rId16"/>
    <p:sldId id="264" r:id="rId17"/>
    <p:sldId id="265" r:id="rId18"/>
    <p:sldId id="266" r:id="rId19"/>
    <p:sldId id="281" r:id="rId20"/>
    <p:sldId id="320" r:id="rId21"/>
    <p:sldId id="321" r:id="rId22"/>
    <p:sldId id="317" r:id="rId23"/>
    <p:sldId id="319" r:id="rId24"/>
    <p:sldId id="322" r:id="rId25"/>
    <p:sldId id="323" r:id="rId26"/>
    <p:sldId id="268" r:id="rId27"/>
    <p:sldId id="282" r:id="rId28"/>
    <p:sldId id="269" r:id="rId29"/>
    <p:sldId id="270" r:id="rId30"/>
    <p:sldId id="271" r:id="rId31"/>
    <p:sldId id="272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79" d="100"/>
          <a:sy n="79" d="100"/>
        </p:scale>
        <p:origin x="-34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7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1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73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7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8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9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709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8" r:id="rId3"/>
    <p:sldLayoutId id="2147483707" r:id="rId4"/>
    <p:sldLayoutId id="2147483706" r:id="rId5"/>
    <p:sldLayoutId id="2147483705" r:id="rId6"/>
    <p:sldLayoutId id="2147483694" r:id="rId7"/>
    <p:sldLayoutId id="2147483695" r:id="rId8"/>
    <p:sldLayoutId id="2147483704" r:id="rId9"/>
    <p:sldLayoutId id="2147483696" r:id="rId10"/>
    <p:sldLayoutId id="2147483697" r:id="rId11"/>
    <p:sldLayoutId id="2147483698" r:id="rId12"/>
    <p:sldLayoutId id="2147483703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microsoft.com/office/2007/relationships/hdphoto" Target="../media/hdphoto6.wdp"/><Relationship Id="rId20" Type="http://schemas.openxmlformats.org/officeDocument/2006/relationships/slide" Target="slide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2.png"/><Relationship Id="rId14" Type="http://schemas.microsoft.com/office/2007/relationships/hdphoto" Target="../media/hdphoto5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.xml"/><Relationship Id="rId18" Type="http://schemas.microsoft.com/office/2007/relationships/hdphoto" Target="../media/hdphoto12.wdp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microsoft.com/office/2007/relationships/hdphoto" Target="../media/hdphoto13.wdp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6" Type="http://schemas.openxmlformats.org/officeDocument/2006/relationships/slide" Target="slide7.xml"/><Relationship Id="rId20" Type="http://schemas.openxmlformats.org/officeDocument/2006/relationships/image" Target="../media/image29.png"/><Relationship Id="rId29" Type="http://schemas.openxmlformats.org/officeDocument/2006/relationships/image" Target="../media/image35.png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24" Type="http://schemas.microsoft.com/office/2007/relationships/hdphoto" Target="../media/hdphoto14.wdp"/><Relationship Id="rId5" Type="http://schemas.openxmlformats.org/officeDocument/2006/relationships/image" Target="../media/image11.png"/><Relationship Id="rId15" Type="http://schemas.microsoft.com/office/2007/relationships/hdphoto" Target="../media/hdphoto11.wdp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10" Type="http://schemas.openxmlformats.org/officeDocument/2006/relationships/slide" Target="slide6.xml"/><Relationship Id="rId19" Type="http://schemas.openxmlformats.org/officeDocument/2006/relationships/slide" Target="slide8.xml"/><Relationship Id="rId31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microsoft.com/office/2007/relationships/hdphoto" Target="../media/hdphoto9.wdp"/><Relationship Id="rId14" Type="http://schemas.openxmlformats.org/officeDocument/2006/relationships/image" Target="../media/image27.png"/><Relationship Id="rId22" Type="http://schemas.openxmlformats.org/officeDocument/2006/relationships/image" Target="../media/image30.GIF"/><Relationship Id="rId27" Type="http://schemas.microsoft.com/office/2007/relationships/hdphoto" Target="../media/hdphoto15.wdp"/><Relationship Id="rId3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2" y="779222"/>
            <a:ext cx="7441145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11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6388" y="2059350"/>
            <a:ext cx="5215190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chung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6706" y="6180177"/>
            <a:ext cx="82581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535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729" y="94962"/>
            <a:ext cx="2232660" cy="86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059" y="1770063"/>
            <a:ext cx="10255250" cy="31673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820411" y="4816699"/>
            <a:ext cx="7279255" cy="1718816"/>
          </a:xfrm>
          <a:prstGeom prst="rect">
            <a:avLst/>
          </a:prstGeom>
        </p:spPr>
      </p:pic>
      <p:sp>
        <p:nvSpPr>
          <p:cNvPr id="18" name="7-Point Star 17"/>
          <p:cNvSpPr/>
          <p:nvPr/>
        </p:nvSpPr>
        <p:spPr>
          <a:xfrm>
            <a:off x="5719463" y="5230019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smtClean="0"/>
              <a:t>13</a:t>
            </a:r>
            <a:endParaRPr lang="en-US" sz="2300" dirty="0"/>
          </a:p>
        </p:txBody>
      </p:sp>
      <p:sp>
        <p:nvSpPr>
          <p:cNvPr id="19" name="7-Point Star 18"/>
          <p:cNvSpPr/>
          <p:nvPr/>
        </p:nvSpPr>
        <p:spPr>
          <a:xfrm>
            <a:off x="7878077" y="5297776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smtClean="0"/>
              <a:t>10</a:t>
            </a:r>
            <a:endParaRPr lang="en-US" sz="23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018" y="315885"/>
            <a:ext cx="11791230" cy="4288818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>
            <a:off x="6146633" y="2831061"/>
            <a:ext cx="2648232" cy="1054186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7673484" y="2857686"/>
            <a:ext cx="2925243" cy="1060265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8563480" y="3295205"/>
            <a:ext cx="1064030" cy="135745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7100541" y="2831060"/>
            <a:ext cx="3737784" cy="1028155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 hình nhỏ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 hình nhỏ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Hình A và B có tất cả số khối lập phương nhỏ là:</a:t>
            </a:r>
          </a:p>
          <a:p>
            <a:pPr algn="ctr"/>
            <a:r>
              <a:rPr lang="en-US" sz="2800"/>
              <a:t>8 + 6 = 14 (khối)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  <p:bldP spid="14" grpId="0" bldLvl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2" y="779222"/>
            <a:ext cx="7441145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11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0332" y="2059968"/>
            <a:ext cx="5215190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chung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6706" y="6180177"/>
            <a:ext cx="82581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052060" y="268715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(39)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4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13" y="69659"/>
            <a:ext cx="7571080" cy="6509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7155" y="643944"/>
            <a:ext cx="40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 4 (39)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995" y="1192471"/>
            <a:ext cx="743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a, Hình A có số khối lập phương nhỏ nhiều nhất. </a:t>
            </a:r>
            <a:r>
              <a:rPr lang="en-US" sz="2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9995" y="1740998"/>
            <a:ext cx="743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, Hình A và B có tất cả số khối lập phương nhỏ là: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875" y="2267058"/>
            <a:ext cx="628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8   +   6   =   14 </a:t>
            </a:r>
            <a:r>
              <a:rPr lang="en-US" sz="2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441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</a:t>
            </a:r>
            <a:r>
              <a:rPr kumimoji="0" lang="vi-VN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2" y="779222"/>
            <a:ext cx="7441145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0332" y="2059968"/>
            <a:ext cx="5215190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6706" y="6180177"/>
            <a:ext cx="82581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054206" y="268715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2 (39)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54206" y="334071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27103" y="396789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Lúc đó có tất cả số bạn chơi bóng rổ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2183" y="459508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6   +  3   =  9 (bạn)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7262" y="523459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9 bạn.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0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096706" y="6180177"/>
            <a:ext cx="82581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054206" y="79611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(39)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54206" y="141844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27103" y="206402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Có số con cá sấu ở dưới nước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46273" y="268634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15   -  3  =  12 (con)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7262" y="333192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12 con.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5409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2" y="779222"/>
            <a:ext cx="7441145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Âm nhạc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68203" y="2059968"/>
            <a:ext cx="647731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 bài: Con chim chích chòe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6706" y="6180177"/>
            <a:ext cx="82581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168203" y="2685583"/>
            <a:ext cx="647731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Nhạc cụ song loan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8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615" y="1883410"/>
            <a:ext cx="8691880" cy="247205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5056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05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1522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6739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6973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2735" y="328295"/>
            <a:ext cx="9907270" cy="42494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rổ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6 + 3 = 9 (</a:t>
            </a:r>
            <a:r>
              <a:rPr lang="en-US" sz="3200" dirty="0" err="1"/>
              <a:t>bạn</a:t>
            </a:r>
            <a:r>
              <a:rPr lang="en-US" sz="3200" dirty="0" smtClean="0"/>
              <a:t>)</a:t>
            </a:r>
            <a:endParaRPr lang="vi-VN" sz="3200" dirty="0" smtClean="0"/>
          </a:p>
          <a:p>
            <a:pPr algn="ctr"/>
            <a:r>
              <a:rPr lang="vi-VN" sz="2800" dirty="0" smtClean="0"/>
              <a:t>Đáp số: 9 bạn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799" y="276397"/>
            <a:ext cx="11277888" cy="463659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con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sấu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15 - 3 = 12 (con</a:t>
            </a:r>
            <a:r>
              <a:rPr lang="en-US" sz="3200" dirty="0" smtClean="0"/>
              <a:t>)</a:t>
            </a:r>
            <a:endParaRPr lang="vi-VN" sz="3200" dirty="0" smtClean="0"/>
          </a:p>
          <a:p>
            <a:pPr algn="ctr"/>
            <a:r>
              <a:rPr lang="vi-VN" sz="2800" dirty="0" smtClean="0"/>
              <a:t>Đáp số: 12 con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0255" y="792480"/>
            <a:ext cx="8710930" cy="4537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010" y="88900"/>
            <a:ext cx="8127365" cy="67062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5958458"/>
  <p:tag name="ISPRING_UUID" val="{433C68AD-E85F-4B19-A38E-F9A812E35795}"/>
  <p:tag name="ISPRING_RESOURCE_FOLDER" val="E:\NGOC\2021 - 2022\DAY TRUC TUYEN\PP Toan\10- Luyện tập chung\"/>
  <p:tag name="ISPRING_PRESENTATION_PATH" val="E:\NGOC\2021 - 2022\DAY TRUC TUYEN\PP Toan\10- Luyện tập chung.pptx"/>
  <p:tag name="ISPRING_PROJECT_VERSION" val="9.3"/>
  <p:tag name="ISPRING_PROJECT_FOLDER_UPDATED" val="1"/>
  <p:tag name="ISPRING_SCREEN_RECS_UPDATED" val="E:\NGOC\2021 - 2022\DAY TRUC TUYEN\PP Toan\10- Luyện tập chung\"/>
  <p:tag name="ISPRING_LMS_API_VERSION" val="SCORM 2004 (2nd edition)"/>
  <p:tag name="ISPRING_ULTRA_SCORM_COURSE_ID" val="B9A0733F-E978-4253-9644-D7E50D09D59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8\uFFFDA{8326AA14-10F8-4F55-8462-40C5D7952BB5}&quot;,&quot;E:\\NGOC\\2021 - 2022\\DAY TRUC TUYEN\\PP To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CURRENT_PLAYER_ID" val="universal"/>
  <p:tag name="ISPRING_PRESENTATION_TITLE" val="10- Luyện tập chu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B684D3-1885-4D4E-AC71-F1DFDA746EF2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1D2-247B-4720-91D7-55669D03A017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B73DF5-ACAE-42D5-98C1-F0D8F2DF8AD1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AA5539-468D-4E78-9B4A-C3AA201D83C9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C60461-4043-4F81-956F-05B4237F1241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45F457-5110-4749-BEDE-68EBBCDFB404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AB031-15A3-42A6-AB93-4F6DD4389E39}:2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1D2-247B-4720-91D7-55669D03A017}:3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EAC7DD-58EB-463C-B0A3-7857AFA7E2AA}:3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1D2-247B-4720-91D7-55669D03A017}:3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B1DC4-E76B-4A7D-B1CD-D71AD839F87D}:2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1D2-247B-4720-91D7-55669D03A017}:3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1D2-247B-4720-91D7-55669D03A017}:3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C67463-9105-4512-BFBB-A124C505EF9D}:2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C27B1-CC6A-4FF2-9C6F-F607C5745266}:2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BE14CF-401B-4D54-AB8B-834CC9F7D1A8}:2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18B7CE-D9A0-4956-9220-C5DADBE0770B}:27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B50DE-1BE3-4D2F-BFC3-A8F05ECB196C}:27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7E52D7-9223-4550-A175-4A86FB8CED41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97F985-0E14-44AA-AF87-D15E716F50CB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28C057-0BB7-4315-B2B3-FF1AFD93D8CD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C1A5EB-9566-4171-94F5-2BFD04E9C93A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4D41CB-617D-4328-B39E-C1B1D0532A1C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6404A9-5794-4700-A659-D558949A4D0D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A6A49E-D7F8-4C4E-8593-F649F8222E03}:2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7FD27-520F-41C4-B4F1-FCACAB3A4257}:28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366</Words>
  <Application>Microsoft Office PowerPoint</Application>
  <PresentationFormat>Custom</PresentationFormat>
  <Paragraphs>75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1_Office Theme</vt:lpstr>
      <vt:lpstr>4_Office 主题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 Luyện tập chung</dc:title>
  <dc:creator>molap</dc:creator>
  <cp:lastModifiedBy>molap</cp:lastModifiedBy>
  <cp:revision>29</cp:revision>
  <dcterms:created xsi:type="dcterms:W3CDTF">2021-05-12T03:14:00Z</dcterms:created>
  <dcterms:modified xsi:type="dcterms:W3CDTF">2025-04-08T05:23:02Z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