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58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320" r:id="rId14"/>
    <p:sldId id="263" r:id="rId15"/>
    <p:sldId id="264" r:id="rId16"/>
    <p:sldId id="265" r:id="rId17"/>
    <p:sldId id="266" r:id="rId18"/>
    <p:sldId id="284" r:id="rId19"/>
    <p:sldId id="285" r:id="rId20"/>
    <p:sldId id="286" r:id="rId21"/>
    <p:sldId id="321" r:id="rId22"/>
    <p:sldId id="270" r:id="rId23"/>
    <p:sldId id="322" r:id="rId24"/>
    <p:sldId id="271" r:id="rId25"/>
    <p:sldId id="272" r:id="rId26"/>
    <p:sldId id="273" r:id="rId27"/>
    <p:sldId id="323" r:id="rId28"/>
    <p:sldId id="274" r:id="rId29"/>
    <p:sldId id="287" r:id="rId30"/>
    <p:sldId id="288" r:id="rId31"/>
    <p:sldId id="324" r:id="rId32"/>
    <p:sldId id="289" r:id="rId33"/>
    <p:sldId id="290" r:id="rId34"/>
    <p:sldId id="301" r:id="rId35"/>
    <p:sldId id="302" r:id="rId36"/>
    <p:sldId id="303" r:id="rId37"/>
    <p:sldId id="304" r:id="rId38"/>
    <p:sldId id="305" r:id="rId39"/>
    <p:sldId id="325" r:id="rId40"/>
    <p:sldId id="306" r:id="rId41"/>
    <p:sldId id="326" r:id="rId42"/>
    <p:sldId id="307" r:id="rId43"/>
    <p:sldId id="308" r:id="rId44"/>
    <p:sldId id="309" r:id="rId45"/>
    <p:sldId id="310" r:id="rId46"/>
    <p:sldId id="311" r:id="rId47"/>
    <p:sldId id="312" r:id="rId48"/>
    <p:sldId id="327" r:id="rId49"/>
    <p:sldId id="313" r:id="rId50"/>
    <p:sldId id="328" r:id="rId51"/>
    <p:sldId id="316" r:id="rId52"/>
    <p:sldId id="317" r:id="rId53"/>
    <p:sldId id="318" r:id="rId54"/>
    <p:sldId id="329" r:id="rId55"/>
    <p:sldId id="319" r:id="rId56"/>
    <p:sldId id="27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29" autoAdjust="0"/>
    <p:restoredTop sz="94660"/>
  </p:normalViewPr>
  <p:slideViewPr>
    <p:cSldViewPr snapToGrid="0">
      <p:cViewPr>
        <p:scale>
          <a:sx n="81" d="100"/>
          <a:sy n="81" d="100"/>
        </p:scale>
        <p:origin x="-630" y="-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8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42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1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84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9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9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27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729" y="205996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Phép cộng (qua 10) trong phạm vi 20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6" y="268715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2 (27)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44388" y="396789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8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11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8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70800" y="4613263"/>
            <a:ext cx="266467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9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70116" y="5548983"/>
            <a:ext cx="8279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527103" y="333251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Tính: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28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1714" y="207253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5231" y="268715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(28)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89904" y="311806"/>
            <a:ext cx="39453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THẾ?</a:t>
            </a:r>
            <a:endParaRPr lang="en-US" sz="3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28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51410" y="205996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9471" y="268715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(28)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0115" y="3967899"/>
            <a:ext cx="8551923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9 + 5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17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6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+ 3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34478" y="4595084"/>
            <a:ext cx="3643607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–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70116" y="5565608"/>
            <a:ext cx="8279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540957" y="3327526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Tính: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29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0332" y="2059968"/>
            <a:ext cx="695887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loài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con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56082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4777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29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8837" y="205996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43175" y="271352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5 (30)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27103" y="3953784"/>
            <a:ext cx="82189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Lớp em đã quyên góp được số thùng quần áo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67698" y="524679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8   +  5   =  13  (thùng)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8293" y="5892936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số: 13 thùng.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54206" y="332659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55255" y="4618988"/>
            <a:ext cx="82189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và sách vở là: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7714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30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3210" y="2059968"/>
            <a:ext cx="6945993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128490" y="1767842"/>
            <a:ext cx="1005667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18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4805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5409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7714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30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0332" y="2059968"/>
            <a:ext cx="695887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5" y="2713529"/>
            <a:ext cx="6238121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(31)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54205" y="3340714"/>
            <a:ext cx="6238121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4224" y="396851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Đoàn tàu đó có tất cả số toa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60751" y="460858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4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+   7  =  11  (toa)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94399" y="524926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11 toa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7714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3210" y="2059968"/>
            <a:ext cx="6945993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7714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3210" y="2059968"/>
            <a:ext cx="6945993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6" y="2713529"/>
            <a:ext cx="633499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(32)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4152" y="3340714"/>
            <a:ext cx="80882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a, 9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14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6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36734" y="3983277"/>
            <a:ext cx="80882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7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11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9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16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36734" y="4630189"/>
            <a:ext cx="80882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8 +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6 =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14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4152" y="5253025"/>
            <a:ext cx="80882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 phép tính có kết quả bằng nhau là: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4152" y="5904858"/>
            <a:ext cx="808828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9 + 5 và 8 + 6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758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46" y="1524000"/>
            <a:ext cx="11881686" cy="27266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18978" y="2290764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21326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27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729" y="205996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Phép cộng (qua 10) trong phạm vi 20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5235" y="2700032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2 (27)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791</Words>
  <Application>Microsoft Office PowerPoint</Application>
  <PresentationFormat>Custom</PresentationFormat>
  <Paragraphs>242</Paragraphs>
  <Slides>52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molap</dc:creator>
  <cp:lastModifiedBy>molap</cp:lastModifiedBy>
  <cp:revision>24</cp:revision>
  <dcterms:created xsi:type="dcterms:W3CDTF">2021-05-08T05:00:00Z</dcterms:created>
  <dcterms:modified xsi:type="dcterms:W3CDTF">2025-04-08T04:47:53Z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