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1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80" r:id="rId3"/>
    <p:sldMasterId id="2147483692" r:id="rId4"/>
    <p:sldMasterId id="2147483706" r:id="rId5"/>
    <p:sldMasterId id="2147483718" r:id="rId6"/>
    <p:sldMasterId id="2147483731" r:id="rId7"/>
    <p:sldMasterId id="2147483743" r:id="rId8"/>
  </p:sldMasterIdLst>
  <p:notesMasterIdLst>
    <p:notesMasterId r:id="rId50"/>
  </p:notesMasterIdLst>
  <p:sldIdLst>
    <p:sldId id="258" r:id="rId9"/>
    <p:sldId id="474" r:id="rId10"/>
    <p:sldId id="267" r:id="rId11"/>
    <p:sldId id="257" r:id="rId12"/>
    <p:sldId id="256" r:id="rId13"/>
    <p:sldId id="541" r:id="rId14"/>
    <p:sldId id="542" r:id="rId15"/>
    <p:sldId id="260" r:id="rId16"/>
    <p:sldId id="320" r:id="rId17"/>
    <p:sldId id="497" r:id="rId18"/>
    <p:sldId id="555" r:id="rId19"/>
    <p:sldId id="467" r:id="rId20"/>
    <p:sldId id="509" r:id="rId21"/>
    <p:sldId id="543" r:id="rId22"/>
    <p:sldId id="562" r:id="rId23"/>
    <p:sldId id="508" r:id="rId24"/>
    <p:sldId id="510" r:id="rId25"/>
    <p:sldId id="545" r:id="rId26"/>
    <p:sldId id="340" r:id="rId27"/>
    <p:sldId id="480" r:id="rId28"/>
    <p:sldId id="515" r:id="rId29"/>
    <p:sldId id="505" r:id="rId30"/>
    <p:sldId id="482" r:id="rId31"/>
    <p:sldId id="557" r:id="rId32"/>
    <p:sldId id="560" r:id="rId33"/>
    <p:sldId id="558" r:id="rId34"/>
    <p:sldId id="539" r:id="rId35"/>
    <p:sldId id="540" r:id="rId36"/>
    <p:sldId id="556" r:id="rId37"/>
    <p:sldId id="535" r:id="rId38"/>
    <p:sldId id="536" r:id="rId39"/>
    <p:sldId id="537" r:id="rId40"/>
    <p:sldId id="550" r:id="rId41"/>
    <p:sldId id="561" r:id="rId42"/>
    <p:sldId id="549" r:id="rId43"/>
    <p:sldId id="563" r:id="rId44"/>
    <p:sldId id="564" r:id="rId45"/>
    <p:sldId id="551" r:id="rId46"/>
    <p:sldId id="552" r:id="rId47"/>
    <p:sldId id="553" r:id="rId48"/>
    <p:sldId id="476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45" autoAdjust="0"/>
    <p:restoredTop sz="94660"/>
  </p:normalViewPr>
  <p:slideViewPr>
    <p:cSldViewPr snapToGrid="0">
      <p:cViewPr>
        <p:scale>
          <a:sx n="76" d="100"/>
          <a:sy n="76" d="100"/>
        </p:scale>
        <p:origin x="-612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86085-3181-4CFB-A0EF-02BED04E336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2918C-D718-44A1-8AF5-72AC757A5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716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248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830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119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0836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6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7324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46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918C-D718-44A1-8AF5-72AC757A57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4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600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10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037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846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12763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92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80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95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81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62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21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71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97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2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44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4/8/2025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66879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40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01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79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107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422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88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584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621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417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31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4/8/2025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341177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749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349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52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901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802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60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7341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073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18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380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16671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7254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82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27968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431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251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9015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388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652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119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2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75413706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592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560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040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066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838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9706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6773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3193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9076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574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645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7856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8124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2085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628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4851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1192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475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52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3888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3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253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652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154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37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388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262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834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67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357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057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03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39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4723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962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224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294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7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054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813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643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0209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66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26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36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2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FFEEB8"/>
            </a:gs>
            <a:gs pos="41000">
              <a:srgbClr val="FFF7DC"/>
            </a:gs>
            <a:gs pos="50000">
              <a:srgbClr val="FFF2C8"/>
            </a:gs>
            <a:gs pos="96000">
              <a:srgbClr val="F2AF61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53000">
              <a:schemeClr val="accent4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F8C345F-7563-41A1-BDC7-1DC7F96C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9C960DE-6759-4AFA-8E5D-8B394C1D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C0891B-4EC0-41E6-8DF8-447521D7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3AC9-6F66-442D-8A61-F06030142A8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80F496E-6E33-49FD-924D-613E2CF5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C9ABD8-50DA-44B4-814A-DCBA7CC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02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=""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3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5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317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5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99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46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2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2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2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9.xml"/><Relationship Id="rId7" Type="http://schemas.microsoft.com/office/2007/relationships/hdphoto" Target="../media/hdphoto2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2.png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8.xml"/><Relationship Id="rId3" Type="http://schemas.openxmlformats.org/officeDocument/2006/relationships/image" Target="../media/image21.jpeg"/><Relationship Id="rId7" Type="http://schemas.openxmlformats.org/officeDocument/2006/relationships/slide" Target="slide6.xml"/><Relationship Id="rId12" Type="http://schemas.openxmlformats.org/officeDocument/2006/relationships/image" Target="../media/image27.png"/><Relationship Id="rId2" Type="http://schemas.openxmlformats.org/officeDocument/2006/relationships/image" Target="../media/image20.jpg"/><Relationship Id="rId16" Type="http://schemas.openxmlformats.org/officeDocument/2006/relationships/image" Target="../media/image30.gif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image" Target="../media/image29.png"/><Relationship Id="rId10" Type="http://schemas.openxmlformats.org/officeDocument/2006/relationships/slide" Target="slide7.xml"/><Relationship Id="rId4" Type="http://schemas.openxmlformats.org/officeDocument/2006/relationships/slide" Target="slide5.xml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2.png"/><Relationship Id="rId5" Type="http://schemas.openxmlformats.org/officeDocument/2006/relationships/image" Target="../media/image47.png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2.png"/><Relationship Id="rId11" Type="http://schemas.openxmlformats.org/officeDocument/2006/relationships/image" Target="../media/image35.gif"/><Relationship Id="rId5" Type="http://schemas.openxmlformats.org/officeDocument/2006/relationships/image" Target="../media/image32.gif"/><Relationship Id="rId15" Type="http://schemas.openxmlformats.org/officeDocument/2006/relationships/image" Target="../media/image39.gif"/><Relationship Id="rId10" Type="http://schemas.openxmlformats.org/officeDocument/2006/relationships/image" Target="../media/image34.gif"/><Relationship Id="rId4" Type="http://schemas.openxmlformats.org/officeDocument/2006/relationships/image" Target="../media/image31.PNG"/><Relationship Id="rId9" Type="http://schemas.openxmlformats.org/officeDocument/2006/relationships/slide" Target="slide4.xml"/><Relationship Id="rId14" Type="http://schemas.openxmlformats.org/officeDocument/2006/relationships/image" Target="../media/image3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4.png"/><Relationship Id="rId11" Type="http://schemas.openxmlformats.org/officeDocument/2006/relationships/image" Target="../media/image35.gif"/><Relationship Id="rId5" Type="http://schemas.openxmlformats.org/officeDocument/2006/relationships/image" Target="../media/image32.gif"/><Relationship Id="rId15" Type="http://schemas.openxmlformats.org/officeDocument/2006/relationships/image" Target="../media/image39.gif"/><Relationship Id="rId10" Type="http://schemas.openxmlformats.org/officeDocument/2006/relationships/image" Target="../media/image34.gif"/><Relationship Id="rId4" Type="http://schemas.openxmlformats.org/officeDocument/2006/relationships/image" Target="../media/image31.PNG"/><Relationship Id="rId9" Type="http://schemas.openxmlformats.org/officeDocument/2006/relationships/slide" Target="slide4.xml"/><Relationship Id="rId14" Type="http://schemas.openxmlformats.org/officeDocument/2006/relationships/image" Target="../media/image3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6.png"/><Relationship Id="rId11" Type="http://schemas.openxmlformats.org/officeDocument/2006/relationships/image" Target="../media/image35.gif"/><Relationship Id="rId5" Type="http://schemas.openxmlformats.org/officeDocument/2006/relationships/image" Target="../media/image32.gif"/><Relationship Id="rId15" Type="http://schemas.openxmlformats.org/officeDocument/2006/relationships/image" Target="../media/image39.gif"/><Relationship Id="rId10" Type="http://schemas.openxmlformats.org/officeDocument/2006/relationships/image" Target="../media/image34.gif"/><Relationship Id="rId4" Type="http://schemas.openxmlformats.org/officeDocument/2006/relationships/image" Target="../media/image31.PNG"/><Relationship Id="rId9" Type="http://schemas.openxmlformats.org/officeDocument/2006/relationships/slide" Target="slide4.xml"/><Relationship Id="rId14" Type="http://schemas.openxmlformats.org/officeDocument/2006/relationships/image" Target="../media/image3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8.png"/><Relationship Id="rId11" Type="http://schemas.openxmlformats.org/officeDocument/2006/relationships/image" Target="../media/image35.gif"/><Relationship Id="rId5" Type="http://schemas.openxmlformats.org/officeDocument/2006/relationships/image" Target="../media/image32.gif"/><Relationship Id="rId15" Type="http://schemas.openxmlformats.org/officeDocument/2006/relationships/image" Target="../media/image39.gif"/><Relationship Id="rId10" Type="http://schemas.openxmlformats.org/officeDocument/2006/relationships/image" Target="../media/image34.gif"/><Relationship Id="rId4" Type="http://schemas.openxmlformats.org/officeDocument/2006/relationships/image" Target="../media/image31.PNG"/><Relationship Id="rId9" Type="http://schemas.openxmlformats.org/officeDocument/2006/relationships/slide" Target="slide4.xml"/><Relationship Id="rId14" Type="http://schemas.openxmlformats.org/officeDocument/2006/relationships/image" Target="../media/image3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T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V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sp>
        <p:nvSpPr>
          <p:cNvPr id="8" name="Text Box 1">
            <a:extLst>
              <a:ext uri="{FF2B5EF4-FFF2-40B4-BE49-F238E27FC236}">
                <a16:creationId xmlns="" xmlns:a16="http://schemas.microsoft.com/office/drawing/2014/main" id="{0817024A-B3D4-41AF-A110-D2638D66146F}"/>
              </a:ext>
            </a:extLst>
          </p:cNvPr>
          <p:cNvSpPr txBox="1"/>
          <p:nvPr/>
        </p:nvSpPr>
        <p:spPr>
          <a:xfrm>
            <a:off x="1711482" y="57902"/>
            <a:ext cx="9015730" cy="368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176" y="152400"/>
            <a:ext cx="9375648" cy="65532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17223" y="700093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tư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22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9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972147" y="1393319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Tập đọc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99105" y="2087689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Một giờ học (tiết 1,2)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12617" y="2768411"/>
            <a:ext cx="8148909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(</a:t>
            </a:r>
            <a:r>
              <a:rPr lang="vi-VN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Phỏng </a:t>
            </a:r>
            <a:r>
              <a:rPr lang="vi-VN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theo Tốt-tô-chan, cô bé bên </a:t>
            </a:r>
            <a:r>
              <a:rPr lang="vi-VN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cửa sổ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)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635369" y="3780692"/>
            <a:ext cx="8883163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353637" y="4273650"/>
            <a:ext cx="4899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 TIẾNG VIỆT</a:t>
            </a: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25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=""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=""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=""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=""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=""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=""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1" name="Content Placeholder 20" descr="logo">
            <a:extLst>
              <a:ext uri="{FF2B5EF4-FFF2-40B4-BE49-F238E27FC236}">
                <a16:creationId xmlns="" xmlns:a16="http://schemas.microsoft.com/office/drawing/2014/main" id="{3F37A581-45C9-4999-89C0-CA07188A4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924" y="5065940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20" descr="logo">
            <a:extLst>
              <a:ext uri="{FF2B5EF4-FFF2-40B4-BE49-F238E27FC236}">
                <a16:creationId xmlns="" xmlns:a16="http://schemas.microsoft.com/office/drawing/2014/main" id="{38D8642B-DD79-4F1D-B5FA-8FFEEDB02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4388" y="255644"/>
            <a:ext cx="1564640" cy="1598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34CE736-9063-4F52-84EF-3010A68A0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000" y="462475"/>
            <a:ext cx="9499999" cy="505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1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=""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=""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=""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=""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=""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=""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=""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4BBB7D-6DE6-4A6F-8686-AA41641CA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34" y="795857"/>
            <a:ext cx="8750187" cy="3562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8A04F47-06A2-42C7-A20F-B9BAF1A89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56" y="4358506"/>
            <a:ext cx="8718698" cy="2502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958BDFC-3C47-42DE-9A40-ACAC45BB7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372" y="721611"/>
            <a:ext cx="3579628" cy="292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477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=""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=""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=""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=""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=""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=""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=""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4BBB7D-6DE6-4A6F-8686-AA41641CA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33" y="795857"/>
            <a:ext cx="8718698" cy="3562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8A04F47-06A2-42C7-A20F-B9BAF1A89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32" y="4358506"/>
            <a:ext cx="8718698" cy="2502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958BDFC-3C47-42DE-9A40-ACAC45BB7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372" y="779845"/>
            <a:ext cx="3579628" cy="2920286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="" xmlns:a16="http://schemas.microsoft.com/office/drawing/2014/main" id="{565AC146-D9EC-4629-B186-D134A9906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2" y="674258"/>
            <a:ext cx="527050" cy="680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="" xmlns:a16="http://schemas.microsoft.com/office/drawing/2014/main" id="{CB120EA7-0A2E-4BBC-9AA6-6A51F3816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987"/>
            <a:ext cx="527050" cy="8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="" xmlns:a16="http://schemas.microsoft.com/office/drawing/2014/main" id="{90258EFC-29ED-4B2E-9CB0-F137CDD99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" y="2094614"/>
            <a:ext cx="527050" cy="2093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="" xmlns:a16="http://schemas.microsoft.com/office/drawing/2014/main" id="{4460236A-50AE-4DA3-8A94-7EB165624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769" y="3955311"/>
            <a:ext cx="527050" cy="1838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="" xmlns:a16="http://schemas.microsoft.com/office/drawing/2014/main" id="{FE416FCE-BC9C-407A-97DA-4B198E59B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652" y="5637167"/>
            <a:ext cx="527050" cy="974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43663B83-EA47-480C-93A7-7236503D922B}"/>
              </a:ext>
            </a:extLst>
          </p:cNvPr>
          <p:cNvGrpSpPr/>
          <p:nvPr/>
        </p:nvGrpSpPr>
        <p:grpSpPr>
          <a:xfrm>
            <a:off x="8792308" y="6208863"/>
            <a:ext cx="3567208" cy="649137"/>
            <a:chOff x="1721372" y="6138943"/>
            <a:chExt cx="5630022" cy="649137"/>
          </a:xfrm>
        </p:grpSpPr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A8F6498C-4EE6-4411-AE69-1DCAB2876AC5}"/>
                </a:ext>
              </a:extLst>
            </p:cNvPr>
            <p:cNvSpPr txBox="1"/>
            <p:nvPr/>
          </p:nvSpPr>
          <p:spPr>
            <a:xfrm>
              <a:off x="1721372" y="6138943"/>
              <a:ext cx="5445617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063DC235-3207-4352-A531-0FB5016701FB}"/>
                </a:ext>
              </a:extLst>
            </p:cNvPr>
            <p:cNvSpPr txBox="1"/>
            <p:nvPr/>
          </p:nvSpPr>
          <p:spPr>
            <a:xfrm>
              <a:off x="1840970" y="6171123"/>
              <a:ext cx="551042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087DE713-A935-4C0A-9F95-459CEDF5DD67}"/>
              </a:ext>
            </a:extLst>
          </p:cNvPr>
          <p:cNvSpPr/>
          <p:nvPr/>
        </p:nvSpPr>
        <p:spPr>
          <a:xfrm>
            <a:off x="-18996" y="727122"/>
            <a:ext cx="282521" cy="35172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EE7BE87D-4CEC-4362-8F50-E0805DBA9B6D}"/>
              </a:ext>
            </a:extLst>
          </p:cNvPr>
          <p:cNvSpPr/>
          <p:nvPr/>
        </p:nvSpPr>
        <p:spPr>
          <a:xfrm>
            <a:off x="-25522" y="1460883"/>
            <a:ext cx="289047" cy="29705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EE7BE87D-4CEC-4362-8F50-E0805DBA9B6D}"/>
              </a:ext>
            </a:extLst>
          </p:cNvPr>
          <p:cNvSpPr/>
          <p:nvPr/>
        </p:nvSpPr>
        <p:spPr>
          <a:xfrm>
            <a:off x="-30205" y="2483347"/>
            <a:ext cx="380486" cy="29460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EE7BE87D-4CEC-4362-8F50-E0805DBA9B6D}"/>
              </a:ext>
            </a:extLst>
          </p:cNvPr>
          <p:cNvSpPr/>
          <p:nvPr/>
        </p:nvSpPr>
        <p:spPr>
          <a:xfrm>
            <a:off x="-36007" y="4226421"/>
            <a:ext cx="310016" cy="32986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EE7BE87D-4CEC-4362-8F50-E0805DBA9B6D}"/>
              </a:ext>
            </a:extLst>
          </p:cNvPr>
          <p:cNvSpPr/>
          <p:nvPr/>
        </p:nvSpPr>
        <p:spPr>
          <a:xfrm>
            <a:off x="-1240" y="5730568"/>
            <a:ext cx="300866" cy="37560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073162" y="1757936"/>
            <a:ext cx="97594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948354" y="4020490"/>
            <a:ext cx="97594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614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47D0654-5641-4822-85FE-144FEFB65E61}"/>
              </a:ext>
            </a:extLst>
          </p:cNvPr>
          <p:cNvSpPr/>
          <p:nvPr/>
        </p:nvSpPr>
        <p:spPr>
          <a:xfrm>
            <a:off x="3526971" y="111967"/>
            <a:ext cx="5374433" cy="802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AFB2BC7-775C-44EB-9950-9F824225BF52}"/>
              </a:ext>
            </a:extLst>
          </p:cNvPr>
          <p:cNvSpPr txBox="1"/>
          <p:nvPr/>
        </p:nvSpPr>
        <p:spPr>
          <a:xfrm>
            <a:off x="694591" y="1334278"/>
            <a:ext cx="108760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D907CDE1-0285-4C2E-8437-0D193E518051}"/>
              </a:ext>
            </a:extLst>
          </p:cNvPr>
          <p:cNvCxnSpPr/>
          <p:nvPr/>
        </p:nvCxnSpPr>
        <p:spPr>
          <a:xfrm flipH="1">
            <a:off x="4693234" y="147552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F9F41A63-AC0C-4016-AE29-EE453A79EC8B}"/>
              </a:ext>
            </a:extLst>
          </p:cNvPr>
          <p:cNvCxnSpPr/>
          <p:nvPr/>
        </p:nvCxnSpPr>
        <p:spPr>
          <a:xfrm flipH="1">
            <a:off x="2230144" y="215017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7B6B2177-8947-496D-A6D4-052963CEC2DD}"/>
              </a:ext>
            </a:extLst>
          </p:cNvPr>
          <p:cNvCxnSpPr/>
          <p:nvPr/>
        </p:nvCxnSpPr>
        <p:spPr>
          <a:xfrm flipH="1">
            <a:off x="11543818" y="147552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ADEFFE28-DB4D-45EC-BECD-2414E887E4A4}"/>
              </a:ext>
            </a:extLst>
          </p:cNvPr>
          <p:cNvCxnSpPr/>
          <p:nvPr/>
        </p:nvCxnSpPr>
        <p:spPr>
          <a:xfrm flipH="1">
            <a:off x="9785152" y="208180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4A529261-57F9-4955-93F7-2F5B7BF2037A}"/>
              </a:ext>
            </a:extLst>
          </p:cNvPr>
          <p:cNvCxnSpPr/>
          <p:nvPr/>
        </p:nvCxnSpPr>
        <p:spPr>
          <a:xfrm flipH="1">
            <a:off x="5514467" y="208180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DB4BD9BE-20AE-4A57-AF21-762F0D92F79C}"/>
              </a:ext>
            </a:extLst>
          </p:cNvPr>
          <p:cNvCxnSpPr/>
          <p:nvPr/>
        </p:nvCxnSpPr>
        <p:spPr>
          <a:xfrm flipH="1">
            <a:off x="9708952" y="208180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=""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C413CC95-953D-42CC-8207-A1EFB394ED64}"/>
              </a:ext>
            </a:extLst>
          </p:cNvPr>
          <p:cNvGrpSpPr/>
          <p:nvPr/>
        </p:nvGrpSpPr>
        <p:grpSpPr>
          <a:xfrm>
            <a:off x="3770522" y="943551"/>
            <a:ext cx="3822655" cy="2315191"/>
            <a:chOff x="3770522" y="943551"/>
            <a:chExt cx="3822655" cy="2315191"/>
          </a:xfrm>
        </p:grpSpPr>
        <p:grpSp>
          <p:nvGrpSpPr>
            <p:cNvPr id="42" name="Group 41">
              <a:extLst>
                <a:ext uri="{FF2B5EF4-FFF2-40B4-BE49-F238E27FC236}">
                  <a16:creationId xmlns="" xmlns:a16="http://schemas.microsoft.com/office/drawing/2014/main" id="{89CCE898-329D-43E9-9EF7-6935E8B121BC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>
                <a:extLst>
                  <a:ext uri="{FF2B5EF4-FFF2-40B4-BE49-F238E27FC236}">
                    <a16:creationId xmlns="" xmlns:a16="http://schemas.microsoft.com/office/drawing/2014/main" id="{C9A10510-73D6-48FC-9336-FA1260DCA4BA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1373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Lúng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túng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biết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hoặc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làm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thế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nào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>
              <a:extLst>
                <a:ext uri="{FF2B5EF4-FFF2-40B4-BE49-F238E27FC236}">
                  <a16:creationId xmlns="" xmlns:a16="http://schemas.microsoft.com/office/drawing/2014/main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18AE89A3-A6BD-403D-B49A-2C29D5524AD5}"/>
              </a:ext>
            </a:extLst>
          </p:cNvPr>
          <p:cNvGrpSpPr/>
          <p:nvPr/>
        </p:nvGrpSpPr>
        <p:grpSpPr>
          <a:xfrm>
            <a:off x="3757801" y="3435612"/>
            <a:ext cx="3822655" cy="2315191"/>
            <a:chOff x="3757801" y="3435612"/>
            <a:chExt cx="3822655" cy="2315191"/>
          </a:xfrm>
        </p:grpSpPr>
        <p:grpSp>
          <p:nvGrpSpPr>
            <p:cNvPr id="51" name="Group 50">
              <a:extLst>
                <a:ext uri="{FF2B5EF4-FFF2-40B4-BE49-F238E27FC236}">
                  <a16:creationId xmlns="" xmlns:a16="http://schemas.microsoft.com/office/drawing/2014/main" id="{C41CFAA6-6438-4757-B49C-780B6727DAED}"/>
                </a:ext>
              </a:extLst>
            </p:cNvPr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52" name="Hexagon 51">
                <a:extLst>
                  <a:ext uri="{FF2B5EF4-FFF2-40B4-BE49-F238E27FC236}">
                    <a16:creationId xmlns="" xmlns:a16="http://schemas.microsoft.com/office/drawing/2014/main" id="{E98511CB-5C82-4127-9D0D-44A00807F68E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="" xmlns:a16="http://schemas.microsoft.com/office/drawing/2014/main" id="{72E63824-232E-4FC8-865F-8EA8AEC431CC}"/>
                  </a:ext>
                </a:extLst>
              </p:cNvPr>
              <p:cNvSpPr txBox="1"/>
              <p:nvPr/>
            </p:nvSpPr>
            <p:spPr>
              <a:xfrm>
                <a:off x="358067" y="2318525"/>
                <a:ext cx="1711988" cy="1766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Kiên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nhẫn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Tiếp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tục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làm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việc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đã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định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mà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không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nản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lòng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5" name="10">
              <a:extLst>
                <a:ext uri="{FF2B5EF4-FFF2-40B4-BE49-F238E27FC236}">
                  <a16:creationId xmlns="" xmlns:a16="http://schemas.microsoft.com/office/drawing/2014/main" id="{A7CC9C90-4445-4CD3-8F35-969933B5DAB9}"/>
                </a:ext>
              </a:extLst>
            </p:cNvPr>
            <p:cNvCxnSpPr>
              <a:cxnSpLocks/>
            </p:cNvCxnSpPr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005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=""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=""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=""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=""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=""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=""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=""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4BBB7D-6DE6-4A6F-8686-AA41641CA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33" y="795857"/>
            <a:ext cx="8718698" cy="3562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8A04F47-06A2-42C7-A20F-B9BAF1A89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32" y="4358506"/>
            <a:ext cx="8718698" cy="2502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958BDFC-3C47-42DE-9A40-ACAC45BB7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372" y="779845"/>
            <a:ext cx="3579628" cy="292028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F8D174CA-5117-4662-8B16-8617BD847776}"/>
              </a:ext>
            </a:extLst>
          </p:cNvPr>
          <p:cNvGrpSpPr/>
          <p:nvPr/>
        </p:nvGrpSpPr>
        <p:grpSpPr>
          <a:xfrm>
            <a:off x="8979408" y="6180786"/>
            <a:ext cx="3212592" cy="649137"/>
            <a:chOff x="708943" y="6110866"/>
            <a:chExt cx="5973488" cy="649137"/>
          </a:xfrm>
        </p:grpSpPr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9C69E940-C0E6-4241-AFF7-84EB542155FB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041CA16B-DA5E-47A9-A832-84FE7D1BD1E2}"/>
                </a:ext>
              </a:extLst>
            </p:cNvPr>
            <p:cNvSpPr txBox="1"/>
            <p:nvPr/>
          </p:nvSpPr>
          <p:spPr>
            <a:xfrm>
              <a:off x="1021456" y="6143046"/>
              <a:ext cx="566097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23431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=""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2539039" y="195751"/>
            <a:ext cx="9208710" cy="1913455"/>
            <a:chOff x="156834" y="1116018"/>
            <a:chExt cx="2109019" cy="2986082"/>
          </a:xfrm>
        </p:grpSpPr>
        <p:sp>
          <p:nvSpPr>
            <p:cNvPr id="43" name="Hexagon 42">
              <a:extLst>
                <a:ext uri="{FF2B5EF4-FFF2-40B4-BE49-F238E27FC236}">
                  <a16:creationId xmlns=""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116018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183635" y="1477334"/>
              <a:ext cx="2038667" cy="816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thầy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C41CFAA6-6438-4757-B49C-780B6727DAED}"/>
              </a:ext>
            </a:extLst>
          </p:cNvPr>
          <p:cNvGrpSpPr/>
          <p:nvPr/>
        </p:nvGrpSpPr>
        <p:grpSpPr>
          <a:xfrm>
            <a:off x="2265853" y="2043882"/>
            <a:ext cx="9759926" cy="2101411"/>
            <a:chOff x="156834" y="1993082"/>
            <a:chExt cx="2200596" cy="2109019"/>
          </a:xfrm>
        </p:grpSpPr>
        <p:sp>
          <p:nvSpPr>
            <p:cNvPr id="52" name="Hexagon 51">
              <a:extLst>
                <a:ext uri="{FF2B5EF4-FFF2-40B4-BE49-F238E27FC236}">
                  <a16:creationId xmlns="" xmlns:a16="http://schemas.microsoft.com/office/drawing/2014/main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72E63824-232E-4FC8-865F-8EA8AEC431CC}"/>
                </a:ext>
              </a:extLst>
            </p:cNvPr>
            <p:cNvSpPr txBox="1"/>
            <p:nvPr/>
          </p:nvSpPr>
          <p:spPr>
            <a:xfrm>
              <a:off x="248411" y="2157992"/>
              <a:ext cx="2109019" cy="525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2.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Vì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sao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lúc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đầu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Quang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lúng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túng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2409" y="128255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=""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2487646" y="4161761"/>
            <a:ext cx="9685141" cy="1384496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2579391" y="4102912"/>
            <a:ext cx="9650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Theo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khiến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Quang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trở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tự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tin?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3124200" y="2830408"/>
            <a:ext cx="8667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Vì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Quang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được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mời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lên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nói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đầu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70846" y="284199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Content Placeholder 20" descr="logo">
            <a:extLst>
              <a:ext uri="{FF2B5EF4-FFF2-40B4-BE49-F238E27FC236}">
                <a16:creationId xmlns="" xmlns:a16="http://schemas.microsoft.com/office/drawing/2014/main" id="{B47546B7-38BB-43F5-95B2-05C67F2984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4006" y="5351276"/>
            <a:ext cx="1564640" cy="159829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9B341907-FE08-44C0-A8D2-4C981040D404}"/>
              </a:ext>
            </a:extLst>
          </p:cNvPr>
          <p:cNvSpPr txBox="1"/>
          <p:nvPr/>
        </p:nvSpPr>
        <p:spPr>
          <a:xfrm>
            <a:off x="2868748" y="4629440"/>
            <a:ext cx="9751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Vì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được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thầy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giáo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mỉm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cười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kiên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nhẫn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Quang </a:t>
            </a:r>
            <a:r>
              <a:rPr kumimoji="0" lang="en-US" altLang="zh-CN" sz="24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nói</a:t>
            </a:r>
            <a:r>
              <a:rPr kumimoji="0" lang="en-US" altLang="zh-CN" sz="24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</a:p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Thầy và các bạn cùng vỗ tay động viên Quang.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3297107" y="1051856"/>
            <a:ext cx="975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Tập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nói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trước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lớp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về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bất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cứ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mình</a:t>
            </a:r>
            <a:r>
              <a:rPr kumimoji="0" lang="en-US" altLang="zh-CN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thích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3B8E727-78D6-4B73-A068-FFC8A4553E5A}"/>
              </a:ext>
            </a:extLst>
          </p:cNvPr>
          <p:cNvSpPr txBox="1"/>
          <p:nvPr/>
        </p:nvSpPr>
        <p:spPr>
          <a:xfrm>
            <a:off x="2539039" y="5510232"/>
            <a:ext cx="8642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6" grpId="0"/>
      <p:bldP spid="38" grpId="0"/>
      <p:bldP spid="31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8">
            <a:extLst>
              <a:ext uri="{FF2B5EF4-FFF2-40B4-BE49-F238E27FC236}">
                <a16:creationId xmlns="" xmlns:a16="http://schemas.microsoft.com/office/drawing/2014/main" id="{86791810-763F-49D6-BE69-A2FB92F78D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0961914" y="0"/>
            <a:ext cx="1451607" cy="18188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B4B99EE-334E-405E-B79C-C7BC5BFA3B4E}"/>
              </a:ext>
            </a:extLst>
          </p:cNvPr>
          <p:cNvSpPr/>
          <p:nvPr/>
        </p:nvSpPr>
        <p:spPr>
          <a:xfrm>
            <a:off x="276447" y="106326"/>
            <a:ext cx="10207255" cy="6911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3D47D4E-F937-4EAB-A3E8-BE45975DBD37}"/>
              </a:ext>
            </a:extLst>
          </p:cNvPr>
          <p:cNvSpPr/>
          <p:nvPr/>
        </p:nvSpPr>
        <p:spPr>
          <a:xfrm>
            <a:off x="372140" y="2328530"/>
            <a:ext cx="10930269" cy="20733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Tx/>
              <a:buChar char="-"/>
            </a:pP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342900" indent="-342900" algn="ctr">
              <a:buFontTx/>
              <a:buChar char="-"/>
            </a:pP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6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6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6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36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Quang)</a:t>
            </a:r>
          </a:p>
        </p:txBody>
      </p:sp>
    </p:spTree>
    <p:extLst>
      <p:ext uri="{BB962C8B-B14F-4D97-AF65-F5344CB8AC3E}">
        <p14:creationId xmlns:p14="http://schemas.microsoft.com/office/powerpoint/2010/main" val="31944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212652" y="308344"/>
            <a:ext cx="115739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Quang,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Quang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429953B-E585-41C2-A20C-5C25E8ACA96E}"/>
              </a:ext>
            </a:extLst>
          </p:cNvPr>
          <p:cNvSpPr txBox="1"/>
          <p:nvPr/>
        </p:nvSpPr>
        <p:spPr>
          <a:xfrm>
            <a:off x="861238" y="3030278"/>
            <a:ext cx="107814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04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8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=""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=""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=""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=""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=""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=""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7" name="Content Placeholder 20" descr="logo">
            <a:extLst>
              <a:ext uri="{FF2B5EF4-FFF2-40B4-BE49-F238E27FC236}">
                <a16:creationId xmlns="" xmlns:a16="http://schemas.microsoft.com/office/drawing/2014/main" id="{AB11BA54-AD7F-4C34-9B43-FD02D2D55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67" y="113326"/>
            <a:ext cx="9869356" cy="66779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9568" y="1937083"/>
            <a:ext cx="1443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    </a:t>
            </a:r>
            <a:r>
              <a:rPr lang="en-US" sz="2400" b="1" smtClean="0">
                <a:solidFill>
                  <a:srgbClr val="00B0F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en-US" sz="2400" b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00B0F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lỗi</a:t>
            </a:r>
            <a:endParaRPr lang="en-US" sz="2400" b="1">
              <a:solidFill>
                <a:srgbClr val="00B0F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9568" y="2534651"/>
            <a:ext cx="1275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     </a:t>
            </a:r>
            <a:r>
              <a:rPr lang="en-US" sz="2400" b="1" smtClean="0">
                <a:solidFill>
                  <a:srgbClr val="00B0F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lỗi</a:t>
            </a:r>
            <a:endParaRPr lang="en-US" sz="2400" b="1">
              <a:solidFill>
                <a:srgbClr val="00B0F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49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36" y="156755"/>
            <a:ext cx="7754813" cy="666709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4928" y="558288"/>
            <a:ext cx="7137794" cy="883382"/>
          </a:xfrm>
        </p:spPr>
        <p:txBody>
          <a:bodyPr>
            <a:normAutofit/>
          </a:bodyPr>
          <a:lstStyle/>
          <a:p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86411" y="1660541"/>
            <a:ext cx="7556114" cy="883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Quang được mời lên nói đầu tiên. Cậu lúng túng, đỏ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95660" y="1111297"/>
            <a:ext cx="6123747" cy="883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Một giờ học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072789" y="2211679"/>
            <a:ext cx="8069736" cy="883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rgbClr val="7030A0"/>
                </a:solidFill>
                <a:latin typeface="HP001 4 hàng" panose="020B0603050302020204" pitchFamily="34" charset="0"/>
              </a:rPr>
              <a:t>m</a:t>
            </a:r>
            <a:r>
              <a:rPr lang="en-US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ặt. Quang cảm thấy nói với bạn bên cạnh thì dễ, nhưng 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072789" y="2762817"/>
            <a:ext cx="7937485" cy="883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rgbClr val="7030A0"/>
                </a:solidFill>
                <a:latin typeface="HP001 4 hàng" panose="020B0603050302020204" pitchFamily="34" charset="0"/>
              </a:rPr>
              <a:t>n</a:t>
            </a:r>
            <a:r>
              <a:rPr lang="en-US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ói trước cả lớp thì sao mà khó thế. Thầy bảo: “Em cố nhớ</a:t>
            </a:r>
            <a:r>
              <a:rPr lang="vi-VN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072789" y="3307201"/>
            <a:ext cx="7556114" cy="883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rgbClr val="7030A0"/>
                </a:solidFill>
                <a:latin typeface="HP001 4 hàng" panose="020B0603050302020204" pitchFamily="34" charset="0"/>
              </a:rPr>
              <a:t>x</a:t>
            </a:r>
            <a:r>
              <a:rPr lang="en-US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em, sáng nay ngủ dậy, em đã làm gì?”.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234608" y="3879695"/>
            <a:ext cx="7556114" cy="883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            Theo Tốt – tô – chan, cô bé bên cửa sổ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144995" y="4409477"/>
            <a:ext cx="7556114" cy="883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62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99" y="1911864"/>
            <a:ext cx="10379526" cy="288873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128812" y="2816988"/>
            <a:ext cx="927811" cy="883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621000" y="2816988"/>
            <a:ext cx="927811" cy="883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024706" y="2736306"/>
            <a:ext cx="927811" cy="883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765306" y="3444517"/>
            <a:ext cx="927811" cy="883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460365" y="3407452"/>
            <a:ext cx="927811" cy="883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113188" y="3407452"/>
            <a:ext cx="927811" cy="883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37423" y="2953680"/>
            <a:ext cx="2986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7030A0"/>
                </a:solidFill>
                <a:latin typeface="HP001 4 hàng" panose="020B0603050302020204" pitchFamily="34" charset="0"/>
              </a:rPr>
              <a:t>n</a:t>
            </a:r>
            <a:r>
              <a:rPr lang="en-US" sz="32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gh             </a:t>
            </a:r>
            <a:endParaRPr lang="en-US" sz="3200" b="1"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76332" y="3572244"/>
            <a:ext cx="2986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7030A0"/>
                </a:solidFill>
                <a:latin typeface="HP001 4 hàng" panose="020B0603050302020204" pitchFamily="34" charset="0"/>
              </a:rPr>
              <a:t>n</a:t>
            </a:r>
            <a:r>
              <a:rPr lang="en-US" sz="32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gh          </a:t>
            </a:r>
            <a:endParaRPr lang="en-US" sz="3200" b="1"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54705" y="3550478"/>
            <a:ext cx="2986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7030A0"/>
                </a:solidFill>
                <a:latin typeface="HP001 4 hàng" panose="020B0603050302020204" pitchFamily="34" charset="0"/>
              </a:rPr>
              <a:t>n</a:t>
            </a:r>
            <a:r>
              <a:rPr lang="en-US" sz="32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gh          </a:t>
            </a:r>
            <a:endParaRPr lang="en-US" sz="3200" b="1"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63366" y="3550479"/>
            <a:ext cx="2986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ng          </a:t>
            </a:r>
            <a:r>
              <a:rPr lang="en-US" sz="3200" b="1" smtClean="0">
                <a:solidFill>
                  <a:srgbClr val="00B0F0"/>
                </a:solidFill>
                <a:latin typeface="HP001 4 hàng" panose="020B0603050302020204" pitchFamily="34" charset="0"/>
              </a:rPr>
              <a:t>đ</a:t>
            </a:r>
            <a:r>
              <a:rPr lang="en-US" sz="32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endParaRPr lang="en-US" sz="3200" b="1">
              <a:latin typeface="HP001 4 hàng" panose="020B06030503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63366" y="2905073"/>
            <a:ext cx="2986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ng        </a:t>
            </a:r>
            <a:r>
              <a:rPr lang="en-US" sz="3200" b="1" smtClean="0">
                <a:solidFill>
                  <a:srgbClr val="00B0F0"/>
                </a:solidFill>
                <a:latin typeface="HP001 4 hàng" panose="020B0603050302020204" pitchFamily="34" charset="0"/>
              </a:rPr>
              <a:t>đ</a:t>
            </a:r>
            <a:r>
              <a:rPr lang="en-US" sz="32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    </a:t>
            </a:r>
            <a:endParaRPr lang="en-US" sz="3200" b="1">
              <a:latin typeface="HP001 4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84605" y="2898580"/>
            <a:ext cx="2986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ng          </a:t>
            </a:r>
            <a:endParaRPr lang="en-US" sz="3200" b="1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82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=""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=""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=""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=""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=""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=""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7" name="Content Placeholder 20" descr="logo">
            <a:extLst>
              <a:ext uri="{FF2B5EF4-FFF2-40B4-BE49-F238E27FC236}">
                <a16:creationId xmlns="" xmlns:a16="http://schemas.microsoft.com/office/drawing/2014/main" id="{AB11BA54-AD7F-4C34-9B43-FD02D2D55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904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175" y="186181"/>
            <a:ext cx="9375648" cy="65532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17222" y="748221"/>
            <a:ext cx="7656539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2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3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9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988168" y="1394463"/>
            <a:ext cx="6926163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Luyện tập 1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281140" y="2135817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Từ ngữ chỉ đặc điểm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285700" y="2823003"/>
            <a:ext cx="8148909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Câu nêu đặc điểm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654418" y="5170580"/>
            <a:ext cx="8883163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4976136" y="3498877"/>
            <a:ext cx="5042098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Bài 3 (29)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217222" y="4186063"/>
            <a:ext cx="8148909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Đôi mắt bạn Lan rất sáng. 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36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=""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3201ACA9-AB16-4AD4-8926-3D7456C88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4" name="Content Placeholder 20" descr="logo">
            <a:extLst>
              <a:ext uri="{FF2B5EF4-FFF2-40B4-BE49-F238E27FC236}">
                <a16:creationId xmlns="" xmlns:a16="http://schemas.microsoft.com/office/drawing/2014/main" id="{11AA376E-7847-444D-8509-FD1A7C218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7360" y="168370"/>
            <a:ext cx="1564640" cy="1598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26D9F05-934C-419D-98B5-5841AFA1C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806" y="1887443"/>
            <a:ext cx="9739422" cy="3715915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="" xmlns:a16="http://schemas.microsoft.com/office/drawing/2014/main" id="{7A49F1E0-6BEF-49B0-BC1C-BFD3A9B10191}"/>
              </a:ext>
            </a:extLst>
          </p:cNvPr>
          <p:cNvSpPr/>
          <p:nvPr/>
        </p:nvSpPr>
        <p:spPr>
          <a:xfrm>
            <a:off x="2806995" y="1766665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D7A6009A-8EB7-4FFA-8BE4-E0679B223D8C}"/>
              </a:ext>
            </a:extLst>
          </p:cNvPr>
          <p:cNvSpPr/>
          <p:nvPr/>
        </p:nvSpPr>
        <p:spPr>
          <a:xfrm>
            <a:off x="7985051" y="1899736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D773D454-6F82-42AF-9120-F086F419CFCA}"/>
              </a:ext>
            </a:extLst>
          </p:cNvPr>
          <p:cNvSpPr/>
          <p:nvPr/>
        </p:nvSpPr>
        <p:spPr>
          <a:xfrm>
            <a:off x="6305107" y="2969920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D1C625FB-97BB-4085-9403-A774F0EAC846}"/>
              </a:ext>
            </a:extLst>
          </p:cNvPr>
          <p:cNvSpPr/>
          <p:nvPr/>
        </p:nvSpPr>
        <p:spPr>
          <a:xfrm>
            <a:off x="8771861" y="3271336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685CCF78-C588-4E97-98F6-CCA6F2AFE6BB}"/>
              </a:ext>
            </a:extLst>
          </p:cNvPr>
          <p:cNvSpPr/>
          <p:nvPr/>
        </p:nvSpPr>
        <p:spPr>
          <a:xfrm>
            <a:off x="2089297" y="4090043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D1C625FB-97BB-4085-9403-A774F0EAC846}"/>
              </a:ext>
            </a:extLst>
          </p:cNvPr>
          <p:cNvSpPr/>
          <p:nvPr/>
        </p:nvSpPr>
        <p:spPr>
          <a:xfrm>
            <a:off x="7022805" y="4307776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7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7" grpId="0" animBg="1"/>
      <p:bldP spid="20" grpId="0" animBg="1"/>
      <p:bldP spid="22" grpId="0" animBg="1"/>
      <p:bldP spid="23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EC8A16-7F16-4BDA-A9B1-64E6C8919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84" y="365125"/>
            <a:ext cx="11130516" cy="1325563"/>
          </a:xfrm>
        </p:spPr>
        <p:txBody>
          <a:bodyPr/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B4D20A19-09A8-4A33-90A9-434E215287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Content Placeholder 20" descr="logo">
            <a:extLst>
              <a:ext uri="{FF2B5EF4-FFF2-40B4-BE49-F238E27FC236}">
                <a16:creationId xmlns="" xmlns:a16="http://schemas.microsoft.com/office/drawing/2014/main" id="{6B1578A9-D221-4455-B96D-EB74AB911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F55E9912-13CB-46E7-B328-14CE45CE89DD}"/>
              </a:ext>
            </a:extLst>
          </p:cNvPr>
          <p:cNvSpPr txBox="1">
            <a:spLocks/>
          </p:cNvSpPr>
          <p:nvPr/>
        </p:nvSpPr>
        <p:spPr>
          <a:xfrm>
            <a:off x="223284" y="1690688"/>
            <a:ext cx="111305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láy.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="" xmlns:a16="http://schemas.microsoft.com/office/drawing/2014/main" id="{94AB4E69-4DCA-4FE3-B4C4-897D4F1CD93D}"/>
              </a:ext>
            </a:extLst>
          </p:cNvPr>
          <p:cNvSpPr/>
          <p:nvPr/>
        </p:nvSpPr>
        <p:spPr>
          <a:xfrm>
            <a:off x="2339163" y="3317358"/>
            <a:ext cx="6039293" cy="2328530"/>
          </a:xfrm>
          <a:prstGeom prst="wedge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Khuôn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bĩnh.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trán</a:t>
            </a:r>
            <a:r>
              <a: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cao.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mượt</a:t>
            </a:r>
            <a:r>
              <a: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mà.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74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212652" y="308344"/>
            <a:ext cx="107814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E59EA6-5CC9-447B-BA28-ECC84BB87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217" y="1510030"/>
            <a:ext cx="6273209" cy="2966484"/>
          </a:xfrm>
          <a:prstGeom prst="rect">
            <a:avLst/>
          </a:prstGeom>
        </p:spPr>
      </p:pic>
      <p:sp>
        <p:nvSpPr>
          <p:cNvPr id="5" name="Speech Bubble: Rectangle 6">
            <a:extLst>
              <a:ext uri="{FF2B5EF4-FFF2-40B4-BE49-F238E27FC236}">
                <a16:creationId xmlns="" xmlns:a16="http://schemas.microsoft.com/office/drawing/2014/main" id="{94AB4E69-4DCA-4FE3-B4C4-897D4F1CD93D}"/>
              </a:ext>
            </a:extLst>
          </p:cNvPr>
          <p:cNvSpPr/>
          <p:nvPr/>
        </p:nvSpPr>
        <p:spPr>
          <a:xfrm>
            <a:off x="1898242" y="4757908"/>
            <a:ext cx="8789157" cy="1101184"/>
          </a:xfrm>
          <a:prstGeom prst="wedgeRectCallou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lang="en-US" sz="4800" b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Mái tóc bạn Lan mượt mà. </a:t>
            </a:r>
            <a:endParaRPr lang="en-US" sz="4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63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4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176" y="152400"/>
            <a:ext cx="9375648" cy="65532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17222" y="724157"/>
            <a:ext cx="7656539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sáu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2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4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9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988172" y="1394463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Luyện tập 2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913391" y="2081437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Viết đoạn văn kể việc thường làm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984183" y="2775807"/>
            <a:ext cx="4342697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Bài 2 (30)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69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E1DB0C-1F2E-4168-9363-F7784664F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EFD84DD-1751-415A-B2EF-CDE75707A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1D2ECCB-54C7-41CA-A569-15F8FA3C1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901" y="365125"/>
            <a:ext cx="7743825" cy="5267325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="" xmlns:a16="http://schemas.microsoft.com/office/drawing/2014/main" id="{F505ED4A-FFBB-4642-A99B-DEEF34718D26}"/>
              </a:ext>
            </a:extLst>
          </p:cNvPr>
          <p:cNvSpPr/>
          <p:nvPr/>
        </p:nvSpPr>
        <p:spPr>
          <a:xfrm>
            <a:off x="106326" y="1201479"/>
            <a:ext cx="2530548" cy="142476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4AF5D94B-560D-4354-B3A5-512AD573DE1C}"/>
              </a:ext>
            </a:extLst>
          </p:cNvPr>
          <p:cNvSpPr/>
          <p:nvPr/>
        </p:nvSpPr>
        <p:spPr>
          <a:xfrm>
            <a:off x="4501116" y="2770907"/>
            <a:ext cx="1594884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40E79545-DBFE-4269-A6F3-D73F1F2B3129}"/>
              </a:ext>
            </a:extLst>
          </p:cNvPr>
          <p:cNvSpPr/>
          <p:nvPr/>
        </p:nvSpPr>
        <p:spPr>
          <a:xfrm>
            <a:off x="7921256" y="2770907"/>
            <a:ext cx="1864242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5FB982EA-5FFF-45FF-84A5-34986A5EDBEB}"/>
              </a:ext>
            </a:extLst>
          </p:cNvPr>
          <p:cNvSpPr/>
          <p:nvPr/>
        </p:nvSpPr>
        <p:spPr>
          <a:xfrm>
            <a:off x="4678326" y="5164617"/>
            <a:ext cx="1864242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D7C29557-1A4E-48A6-8BC2-F20A61A6C5B3}"/>
              </a:ext>
            </a:extLst>
          </p:cNvPr>
          <p:cNvSpPr/>
          <p:nvPr/>
        </p:nvSpPr>
        <p:spPr>
          <a:xfrm>
            <a:off x="8194269" y="5221416"/>
            <a:ext cx="1864242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3DFFAF89-BD41-40D2-87C3-9C22C43D7678}"/>
              </a:ext>
            </a:extLst>
          </p:cNvPr>
          <p:cNvSpPr txBox="1">
            <a:spLocks/>
          </p:cNvSpPr>
          <p:nvPr/>
        </p:nvSpPr>
        <p:spPr>
          <a:xfrm>
            <a:off x="997688" y="384351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Speech Bubble: Oval 11">
            <a:extLst>
              <a:ext uri="{FF2B5EF4-FFF2-40B4-BE49-F238E27FC236}">
                <a16:creationId xmlns="" xmlns:a16="http://schemas.microsoft.com/office/drawing/2014/main" id="{DB6664F4-2FF9-4FE5-ADD2-4C780E9F7B96}"/>
              </a:ext>
            </a:extLst>
          </p:cNvPr>
          <p:cNvSpPr/>
          <p:nvPr/>
        </p:nvSpPr>
        <p:spPr>
          <a:xfrm>
            <a:off x="265813" y="3083442"/>
            <a:ext cx="3487479" cy="156068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="" xmlns:a16="http://schemas.microsoft.com/office/drawing/2014/main" id="{A2BE3D5C-BB09-4D3A-8812-24DFA4418AC4}"/>
              </a:ext>
            </a:extLst>
          </p:cNvPr>
          <p:cNvSpPr/>
          <p:nvPr/>
        </p:nvSpPr>
        <p:spPr>
          <a:xfrm>
            <a:off x="265813" y="4779068"/>
            <a:ext cx="3487479" cy="142476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7515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176" y="152400"/>
            <a:ext cx="9375648" cy="65532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17222" y="700093"/>
            <a:ext cx="7656539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sáu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23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9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988172" y="1394463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Luyện tập 2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913391" y="2081437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Viết đoạn văn kể việc thường làm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984183" y="2775807"/>
            <a:ext cx="4342697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Bài 2 (30)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121686" y="3456529"/>
            <a:ext cx="883746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Buổi sáng em thức dậy. Em đánh răng và rửa 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544871" y="4143503"/>
            <a:ext cx="10083022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m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ặt. Sau đó, em ăn sáng. Ăn xong, em chào bố  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53499" y="4831621"/>
            <a:ext cx="10083022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m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ẹ và đi học. 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693695" y="5823284"/>
            <a:ext cx="4788568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4967042" y="6214111"/>
            <a:ext cx="4342697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Đọc mở rộng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41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28" y="304800"/>
            <a:ext cx="9375648" cy="65532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387806" y="865736"/>
            <a:ext cx="4342697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Đọc mở rộng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862984" y="1547525"/>
            <a:ext cx="5867519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Chủ đề trẻ em làm việc nhà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04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=""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=""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186613"/>
            <a:ext cx="5492476" cy="255449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=""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=""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=""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4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=""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7" name="Content Placeholder 20" descr="logo">
            <a:extLst>
              <a:ext uri="{FF2B5EF4-FFF2-40B4-BE49-F238E27FC236}">
                <a16:creationId xmlns="" xmlns:a16="http://schemas.microsoft.com/office/drawing/2014/main" id="{AB11BA54-AD7F-4C34-9B43-FD02D2D55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81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6C80CA-7A4D-4892-8DF1-F880D9678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712" y="365125"/>
            <a:ext cx="11056088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4B22C7C-BADF-4BA3-8920-280DE3205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20" descr="logo">
            <a:extLst>
              <a:ext uri="{FF2B5EF4-FFF2-40B4-BE49-F238E27FC236}">
                <a16:creationId xmlns="" xmlns:a16="http://schemas.microsoft.com/office/drawing/2014/main" id="{14D58569-A3E1-4962-AFC2-923C32576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90B3BC56-B4ED-4CDB-A0B8-39903493604A}"/>
              </a:ext>
            </a:extLst>
          </p:cNvPr>
          <p:cNvSpPr/>
          <p:nvPr/>
        </p:nvSpPr>
        <p:spPr>
          <a:xfrm>
            <a:off x="3423684" y="1775637"/>
            <a:ext cx="5528930" cy="423175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nay chủ nhật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 nghỉ ở nhà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giúp mẹ cha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 rau quét dọn.</a:t>
            </a:r>
          </a:p>
          <a:p>
            <a:pPr algn="l"/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 quần xếp gọn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Dỗ bé cùng chơi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 mẹ vui cười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 con ngoan quá!</a:t>
            </a:r>
          </a:p>
        </p:txBody>
      </p:sp>
    </p:spTree>
    <p:extLst>
      <p:ext uri="{BB962C8B-B14F-4D97-AF65-F5344CB8AC3E}">
        <p14:creationId xmlns:p14="http://schemas.microsoft.com/office/powerpoint/2010/main" val="370990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=""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=""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=""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391731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3764023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=""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340180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371149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=""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="" xmlns:a16="http://schemas.microsoft.com/office/drawing/2014/main" id="{01D21793-E292-4BE4-8402-CBA6F1BCA5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907203"/>
            <a:ext cx="10905066" cy="5043592"/>
          </a:xfrm>
          <a:prstGeom prst="rect">
            <a:avLst/>
          </a:prstGeom>
        </p:spPr>
      </p:pic>
      <p:pic>
        <p:nvPicPr>
          <p:cNvPr id="6" name="Content Placeholder 20" descr="logo">
            <a:extLst>
              <a:ext uri="{FF2B5EF4-FFF2-40B4-BE49-F238E27FC236}">
                <a16:creationId xmlns="" xmlns:a16="http://schemas.microsoft.com/office/drawing/2014/main" id="{F3FA315B-E3B4-419C-9957-FC852A01F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=""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=""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=""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17" name="Content Placeholder 20" descr="logo">
            <a:extLst>
              <a:ext uri="{FF2B5EF4-FFF2-40B4-BE49-F238E27FC236}">
                <a16:creationId xmlns="" xmlns:a16="http://schemas.microsoft.com/office/drawing/2014/main" id="{82B47712-E700-4A68-AA13-98F7D8B7D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3677" y="-203704"/>
            <a:ext cx="1564640" cy="159829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E0D8C864-6352-41AE-87FB-956139C449BA}"/>
              </a:ext>
            </a:extLst>
          </p:cNvPr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 bldLvl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 tai như đôi quạt, Cái mũi mọc rất dài, To lớn như quả núi, Kéo gỗ rất dẻo dai - Là con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hươu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gắn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cằm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cỏ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=""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=""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=""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=""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=""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=""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=""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=""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=""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=""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=""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=""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=""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=""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=""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=""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=""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=""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=""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=""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=""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=""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3114133" y="1983460"/>
            <a:ext cx="58424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6: </a:t>
            </a:r>
            <a:r>
              <a:rPr kumimoji="0" lang="en-US" sz="72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7200" b="1" i="0" u="none" strike="noStrike" kern="1200" cap="none" spc="0" normalizeH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7200" b="1" i="0" u="none" strike="noStrike" kern="1200" cap="none" spc="0" normalizeH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72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  <p:pic>
        <p:nvPicPr>
          <p:cNvPr id="28" name="Content Placeholder 20" descr="logo">
            <a:extLst>
              <a:ext uri="{FF2B5EF4-FFF2-40B4-BE49-F238E27FC236}">
                <a16:creationId xmlns="" xmlns:a16="http://schemas.microsoft.com/office/drawing/2014/main" id="{5BAA7782-C6D1-46EB-A1C4-72306A98B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3160</TotalTime>
  <Words>960</Words>
  <Application>Microsoft Office PowerPoint</Application>
  <PresentationFormat>Custom</PresentationFormat>
  <Paragraphs>173</Paragraphs>
  <Slides>41</Slides>
  <Notes>17</Notes>
  <HiddenSlides>0</HiddenSlides>
  <MMClips>1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Office 主题</vt:lpstr>
      <vt:lpstr>3_Office Theme</vt:lpstr>
      <vt:lpstr>4_Office Theme</vt:lpstr>
      <vt:lpstr>5_Office Theme</vt:lpstr>
      <vt:lpstr>6_Office Theme</vt:lpstr>
      <vt:lpstr>1_Office 主题​​</vt:lpstr>
      <vt:lpstr>1_Default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Những từ nào dưới đây chỉ đặc điểm?</vt:lpstr>
      <vt:lpstr>2. Ghép những từ ở bài 1 để tạo câu nêu đặc điểm?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Tìm đọc bài thơ hoặc câu chuyện viết về trẻ em làm việc nhà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molap</cp:lastModifiedBy>
  <cp:revision>41</cp:revision>
  <dcterms:created xsi:type="dcterms:W3CDTF">2021-05-22T09:15:26Z</dcterms:created>
  <dcterms:modified xsi:type="dcterms:W3CDTF">2025-04-08T04:46:27Z</dcterms:modified>
</cp:coreProperties>
</file>