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90" r:id="rId2"/>
    <p:sldId id="394" r:id="rId3"/>
    <p:sldId id="373" r:id="rId4"/>
    <p:sldId id="393" r:id="rId5"/>
    <p:sldId id="384" r:id="rId6"/>
    <p:sldId id="375" r:id="rId7"/>
    <p:sldId id="376" r:id="rId8"/>
    <p:sldId id="385" r:id="rId9"/>
    <p:sldId id="395" r:id="rId10"/>
    <p:sldId id="377" r:id="rId11"/>
    <p:sldId id="396" r:id="rId12"/>
    <p:sldId id="400" r:id="rId13"/>
    <p:sldId id="402" r:id="rId14"/>
    <p:sldId id="403" r:id="rId15"/>
    <p:sldId id="404" r:id="rId16"/>
    <p:sldId id="405" r:id="rId17"/>
    <p:sldId id="406" r:id="rId18"/>
    <p:sldId id="407" r:id="rId19"/>
    <p:sldId id="408" r:id="rId20"/>
    <p:sldId id="409" r:id="rId21"/>
    <p:sldId id="410" r:id="rId22"/>
    <p:sldId id="270" r:id="rId23"/>
  </p:sldIdLst>
  <p:sldSz cx="12192000" cy="6858000"/>
  <p:notesSz cx="6858000" cy="9144000"/>
  <p:embeddedFontLs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88160" autoAdjust="0"/>
  </p:normalViewPr>
  <p:slideViewPr>
    <p:cSldViewPr snapToGrid="0">
      <p:cViewPr varScale="1">
        <p:scale>
          <a:sx n="61" d="100"/>
          <a:sy n="61" d="100"/>
        </p:scale>
        <p:origin x="7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15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51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5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28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63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27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82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667302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329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018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7975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49" r:id="rId5"/>
    <p:sldLayoutId id="2147483650" r:id="rId6"/>
    <p:sldLayoutId id="2147483652" r:id="rId7"/>
    <p:sldLayoutId id="2147483655" r:id="rId8"/>
  </p:sldLayoutIdLst>
  <p:transition spd="slow">
    <p:wipe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slide" Target="slide18.xml"/><Relationship Id="rId26" Type="http://schemas.openxmlformats.org/officeDocument/2006/relationships/image" Target="../media/image42.png"/><Relationship Id="rId3" Type="http://schemas.openxmlformats.org/officeDocument/2006/relationships/image" Target="../media/image30.jpeg"/><Relationship Id="rId21" Type="http://schemas.openxmlformats.org/officeDocument/2006/relationships/image" Target="../media/image39.png"/><Relationship Id="rId7" Type="http://schemas.microsoft.com/office/2007/relationships/hdphoto" Target="../media/hdphoto3.wdp"/><Relationship Id="rId12" Type="http://schemas.openxmlformats.org/officeDocument/2006/relationships/slide" Target="slide15.xml"/><Relationship Id="rId17" Type="http://schemas.openxmlformats.org/officeDocument/2006/relationships/image" Target="../media/image37.png"/><Relationship Id="rId25" Type="http://schemas.openxmlformats.org/officeDocument/2006/relationships/image" Target="../media/image41.png"/><Relationship Id="rId33" Type="http://schemas.openxmlformats.org/officeDocument/2006/relationships/slide" Target="slide22.xml"/><Relationship Id="rId2" Type="http://schemas.openxmlformats.org/officeDocument/2006/relationships/notesSlide" Target="../notesSlides/notesSlide2.xml"/><Relationship Id="rId16" Type="http://schemas.openxmlformats.org/officeDocument/2006/relationships/slide" Target="slide17.xml"/><Relationship Id="rId20" Type="http://schemas.openxmlformats.org/officeDocument/2006/relationships/slide" Target="slide19.xml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4.wdp"/><Relationship Id="rId24" Type="http://schemas.openxmlformats.org/officeDocument/2006/relationships/slide" Target="slide21.xml"/><Relationship Id="rId32" Type="http://schemas.microsoft.com/office/2007/relationships/hdphoto" Target="../media/hdphoto7.wdp"/><Relationship Id="rId5" Type="http://schemas.microsoft.com/office/2007/relationships/hdphoto" Target="../media/hdphoto2.wdp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28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image" Target="../media/image38.png"/><Relationship Id="rId31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slide" Target="slide14.xml"/><Relationship Id="rId14" Type="http://schemas.openxmlformats.org/officeDocument/2006/relationships/slide" Target="slide16.xml"/><Relationship Id="rId22" Type="http://schemas.openxmlformats.org/officeDocument/2006/relationships/slide" Target="slide20.xml"/><Relationship Id="rId27" Type="http://schemas.microsoft.com/office/2007/relationships/hdphoto" Target="../media/hdphoto5.wdp"/><Relationship Id="rId30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30.jpe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30.jpeg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30.jpeg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30.jpeg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30.jpe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30.jpe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30.jpeg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30.jpeg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154769" y="1658131"/>
            <a:ext cx="10112064" cy="354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 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17, 18, 19, 20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7BA99-CAC6-460F-8F0E-8B19515AE1BE}"/>
              </a:ext>
            </a:extLst>
          </p:cNvPr>
          <p:cNvSpPr/>
          <p:nvPr/>
        </p:nvSpPr>
        <p:spPr>
          <a:xfrm>
            <a:off x="9184438" y="294765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4C0F9-7125-4FF9-8C93-206ED34B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56" y="758495"/>
            <a:ext cx="11084687" cy="53410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0414" y="563180"/>
            <a:ext cx="2438400" cy="9144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err="1">
                <a:solidFill>
                  <a:srgbClr val="0070C0"/>
                </a:solidFill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Content Placeholder 2"/>
          <p:cNvSpPr txBox="1"/>
          <p:nvPr/>
        </p:nvSpPr>
        <p:spPr>
          <a:xfrm>
            <a:off x="637627" y="5943601"/>
            <a:ext cx="11379200" cy="9143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vi-VN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7420" y="4904219"/>
            <a:ext cx="87376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C1F12F-AD18-4E10-999C-8708813FB1D3}"/>
              </a:ext>
            </a:extLst>
          </p:cNvPr>
          <p:cNvSpPr txBox="1"/>
          <p:nvPr/>
        </p:nvSpPr>
        <p:spPr>
          <a:xfrm>
            <a:off x="5710358" y="4904219"/>
            <a:ext cx="87376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E58C49-BD4A-4FE2-8543-87BA63975E9B}"/>
              </a:ext>
            </a:extLst>
          </p:cNvPr>
          <p:cNvSpPr txBox="1"/>
          <p:nvPr/>
        </p:nvSpPr>
        <p:spPr>
          <a:xfrm>
            <a:off x="7933296" y="4904219"/>
            <a:ext cx="87376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47E25-B72A-4E65-B641-486C4680B860}"/>
              </a:ext>
            </a:extLst>
          </p:cNvPr>
          <p:cNvSpPr txBox="1"/>
          <p:nvPr/>
        </p:nvSpPr>
        <p:spPr>
          <a:xfrm>
            <a:off x="10292867" y="4904219"/>
            <a:ext cx="87376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1" grpId="0" bldLvl="0" animBg="1"/>
      <p:bldP spid="12" grpId="0" bldLvl="0" animBg="1"/>
      <p:bldP spid="15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>
            <a:fillRect/>
          </a:stretch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5" name="图片 4" descr="图片包含 物体, 镜子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>
            <a:fillRect/>
          </a:stretch>
        </p:blipFill>
        <p:spPr>
          <a:xfrm>
            <a:off x="127000" y="438785"/>
            <a:ext cx="12192000" cy="6546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>
            <a:fillRect/>
          </a:stretch>
        </p:blipFill>
        <p:spPr>
          <a:xfrm rot="21206725">
            <a:off x="6570660" y="2958330"/>
            <a:ext cx="6446902" cy="4138495"/>
          </a:xfrm>
          <a:prstGeom prst="rect">
            <a:avLst/>
          </a:prstGeom>
        </p:spPr>
      </p:pic>
      <p:pic>
        <p:nvPicPr>
          <p:cNvPr id="6" name="5c249dca6369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6743" y="-785591"/>
            <a:ext cx="487363" cy="48736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6" y="4254101"/>
            <a:ext cx="3691076" cy="2390255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C079E4D5-83B0-4F91-BD64-3C035D6C8CF8}"/>
              </a:ext>
            </a:extLst>
          </p:cNvPr>
          <p:cNvSpPr txBox="1"/>
          <p:nvPr/>
        </p:nvSpPr>
        <p:spPr>
          <a:xfrm>
            <a:off x="3590511" y="2772182"/>
            <a:ext cx="4491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6000" b="1" dirty="0"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VẬN DỤNG</a:t>
            </a:r>
            <a:endParaRPr lang="vi-VN" altLang="en-US" sz="6000" b="1" dirty="0"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4"/>
          <a:srcRect t="2046" r="505"/>
          <a:stretch>
            <a:fillRect/>
          </a:stretch>
        </p:blipFill>
        <p:spPr>
          <a:xfrm>
            <a:off x="-226695" y="430530"/>
            <a:ext cx="12491085" cy="6427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 descr="C:\Users\ADMIN\Desktop\Tai nguyen thiet ke tro choi\Bảng gỗ\choi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410" y="232735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73000" y="365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>
            <a:fillRect/>
          </a:stretch>
        </p:blipFill>
        <p:spPr>
          <a:xfrm>
            <a:off x="2154382" y="2530302"/>
            <a:ext cx="7994072" cy="1510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>
            <a:fillRect/>
          </a:stretch>
        </p:blipFill>
        <p:spPr>
          <a:xfrm>
            <a:off x="2105891" y="5252720"/>
            <a:ext cx="7994072" cy="1510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>
            <a:fillRect/>
          </a:stretch>
        </p:blipFill>
        <p:spPr>
          <a:xfrm>
            <a:off x="1946564" y="3733919"/>
            <a:ext cx="1551709" cy="1859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>
            <a:fillRect/>
          </a:stretch>
        </p:blipFill>
        <p:spPr>
          <a:xfrm>
            <a:off x="1932709" y="6395720"/>
            <a:ext cx="1551709" cy="1378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9" b="21875" l="10000" r="31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40" r="69856" b="77407"/>
          <a:stretch>
            <a:fillRect/>
          </a:stretch>
        </p:blipFill>
        <p:spPr>
          <a:xfrm>
            <a:off x="1641764" y="580275"/>
            <a:ext cx="1932709" cy="3276600"/>
          </a:xfrm>
          <a:prstGeom prst="rect">
            <a:avLst/>
          </a:prstGeom>
        </p:spPr>
      </p:pic>
      <p:pic>
        <p:nvPicPr>
          <p:cNvPr id="18" name="Chậu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34833" l="67000" r="8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0" t="14242" r="21313" b="65636"/>
          <a:stretch>
            <a:fillRect/>
          </a:stretch>
        </p:blipFill>
        <p:spPr>
          <a:xfrm>
            <a:off x="3657600" y="2218574"/>
            <a:ext cx="1004455" cy="1149927"/>
          </a:xfrm>
          <a:prstGeom prst="rect">
            <a:avLst/>
          </a:prstGeom>
        </p:spPr>
      </p:pic>
      <p:pic>
        <p:nvPicPr>
          <p:cNvPr id="19" name="Chậu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222" r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2" r="84909" b="62485"/>
          <a:stretch>
            <a:fillRect/>
          </a:stretch>
        </p:blipFill>
        <p:spPr>
          <a:xfrm>
            <a:off x="5257800" y="2242983"/>
            <a:ext cx="1219200" cy="1239981"/>
          </a:xfrm>
          <a:prstGeom prst="rect">
            <a:avLst/>
          </a:prstGeom>
        </p:spPr>
      </p:pic>
      <p:pic>
        <p:nvPicPr>
          <p:cNvPr id="20" name="Chậu 3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333" r="1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45587" r="80307" b="35273"/>
          <a:stretch>
            <a:fillRect/>
          </a:stretch>
        </p:blipFill>
        <p:spPr>
          <a:xfrm>
            <a:off x="6836228" y="2371634"/>
            <a:ext cx="1233715" cy="1093848"/>
          </a:xfrm>
          <a:prstGeom prst="rect">
            <a:avLst/>
          </a:prstGeom>
        </p:spPr>
      </p:pic>
      <p:pic>
        <p:nvPicPr>
          <p:cNvPr id="21" name="Chậu 4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9000" r="3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46121" r="66727" b="34606"/>
          <a:stretch>
            <a:fillRect/>
          </a:stretch>
        </p:blipFill>
        <p:spPr>
          <a:xfrm>
            <a:off x="8382000" y="2481973"/>
            <a:ext cx="1177637" cy="1101436"/>
          </a:xfrm>
          <a:prstGeom prst="rect">
            <a:avLst/>
          </a:prstGeom>
        </p:spPr>
      </p:pic>
      <p:pic>
        <p:nvPicPr>
          <p:cNvPr id="22" name="Chậu 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00" b="88500" l="26000" r="4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6121" r="59859" b="65270"/>
          <a:stretch>
            <a:fillRect/>
          </a:stretch>
        </p:blipFill>
        <p:spPr>
          <a:xfrm>
            <a:off x="3645477" y="5062144"/>
            <a:ext cx="1097973" cy="1063499"/>
          </a:xfrm>
          <a:prstGeom prst="rect">
            <a:avLst/>
          </a:prstGeom>
        </p:spPr>
      </p:pic>
      <p:pic>
        <p:nvPicPr>
          <p:cNvPr id="23" name="Chậu 6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67167" l="33556" r="4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46121" r="53879" b="36001"/>
          <a:stretch>
            <a:fillRect/>
          </a:stretch>
        </p:blipFill>
        <p:spPr>
          <a:xfrm>
            <a:off x="5212772" y="5103947"/>
            <a:ext cx="1101437" cy="1021696"/>
          </a:xfrm>
          <a:prstGeom prst="rect">
            <a:avLst/>
          </a:prstGeom>
        </p:spPr>
      </p:pic>
      <p:pic>
        <p:nvPicPr>
          <p:cNvPr id="24" name="Chậu 7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500" b="67167" l="45000" r="5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42909" r="41365" b="37758"/>
          <a:stretch>
            <a:fillRect/>
          </a:stretch>
        </p:blipFill>
        <p:spPr>
          <a:xfrm>
            <a:off x="6782460" y="4961775"/>
            <a:ext cx="1197428" cy="1104900"/>
          </a:xfrm>
          <a:prstGeom prst="rect">
            <a:avLst/>
          </a:prstGeom>
        </p:spPr>
      </p:pic>
      <p:pic>
        <p:nvPicPr>
          <p:cNvPr id="25" name="Chậu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333" b="62167" l="7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15" t="42908" r="14403" b="35942"/>
          <a:stretch>
            <a:fillRect/>
          </a:stretch>
        </p:blipFill>
        <p:spPr>
          <a:xfrm>
            <a:off x="8312727" y="5046739"/>
            <a:ext cx="1164113" cy="120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>
            <a:fillRect/>
          </a:stretch>
        </p:blipFill>
        <p:spPr>
          <a:xfrm>
            <a:off x="3397991" y="3825846"/>
            <a:ext cx="1592943" cy="16883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>
            <a:fillRect/>
          </a:stretch>
        </p:blipFill>
        <p:spPr>
          <a:xfrm>
            <a:off x="4884057" y="3934998"/>
            <a:ext cx="1592943" cy="16883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>
            <a:fillRect/>
          </a:stretch>
        </p:blipFill>
        <p:spPr>
          <a:xfrm>
            <a:off x="6477000" y="3926416"/>
            <a:ext cx="1592943" cy="16883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>
            <a:fillRect/>
          </a:stretch>
        </p:blipFill>
        <p:spPr>
          <a:xfrm>
            <a:off x="7979888" y="3905515"/>
            <a:ext cx="1592943" cy="1688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>
            <a:fillRect/>
          </a:stretch>
        </p:blipFill>
        <p:spPr>
          <a:xfrm>
            <a:off x="5254666" y="1142671"/>
            <a:ext cx="1222334" cy="17240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>
            <a:fillRect/>
          </a:stretch>
        </p:blipFill>
        <p:spPr>
          <a:xfrm>
            <a:off x="3661723" y="1218606"/>
            <a:ext cx="1222334" cy="17240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>
            <a:fillRect/>
          </a:stretch>
        </p:blipFill>
        <p:spPr>
          <a:xfrm>
            <a:off x="6847609" y="1289001"/>
            <a:ext cx="1222334" cy="17240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>
            <a:fillRect/>
          </a:stretch>
        </p:blipFill>
        <p:spPr>
          <a:xfrm>
            <a:off x="8337303" y="1218606"/>
            <a:ext cx="1222334" cy="1724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44" y="817946"/>
            <a:ext cx="1362140" cy="8229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28" y="833120"/>
            <a:ext cx="1404340" cy="848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57" y="833120"/>
            <a:ext cx="1404340" cy="848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18" y="864773"/>
            <a:ext cx="1404340" cy="8484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113" y="3398356"/>
            <a:ext cx="1404340" cy="8484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68" y="3368501"/>
            <a:ext cx="1404340" cy="8484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28" y="3432647"/>
            <a:ext cx="1404340" cy="848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9" y="3432647"/>
            <a:ext cx="1404340" cy="848456"/>
          </a:xfrm>
          <a:prstGeom prst="rect">
            <a:avLst/>
          </a:prstGeom>
        </p:spPr>
      </p:pic>
      <p:sp>
        <p:nvSpPr>
          <p:cNvPr id="4" name="Right Arrow 3">
            <a:hlinkClick r:id="rId33" action="ppaction://hlinksldjump"/>
          </p:cNvPr>
          <p:cNvSpPr/>
          <p:nvPr/>
        </p:nvSpPr>
        <p:spPr>
          <a:xfrm>
            <a:off x="345440" y="5954395"/>
            <a:ext cx="1261110" cy="808355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-172887" y="768927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226" y="700396"/>
            <a:ext cx="9992139" cy="1477328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thiếu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17, …, 19</a:t>
            </a:r>
            <a:endParaRPr lang="vi-VN" alt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4478" y="2861911"/>
            <a:ext cx="3744342" cy="922020"/>
          </a:xfrm>
          <a:prstGeom prst="rect">
            <a:avLst/>
          </a:prstGeom>
          <a:gradFill>
            <a:gsLst>
              <a:gs pos="99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9005455" y="4468118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1530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054" y="957405"/>
            <a:ext cx="8189469" cy="829945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19</a:t>
            </a:r>
            <a:endParaRPr lang="vi-VN" alt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9638" y="2599055"/>
            <a:ext cx="4648200" cy="829945"/>
          </a:xfrm>
          <a:prstGeom prst="rect">
            <a:avLst/>
          </a:prstGeom>
          <a:gradFill>
            <a:gsLst>
              <a:gs pos="100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11139" y="742423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1888" y="768927"/>
            <a:ext cx="9163275" cy="1477328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thiếu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endParaRPr lang="en-US" alt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…, 18, 19, …</a:t>
            </a:r>
            <a:endParaRPr lang="vi-VN" alt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9425" y="2722107"/>
            <a:ext cx="4648200" cy="829945"/>
          </a:xfrm>
          <a:prstGeom prst="rect">
            <a:avLst/>
          </a:prstGeom>
          <a:gradFill>
            <a:gsLst>
              <a:gs pos="100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17, </a:t>
            </a:r>
            <a:r>
              <a:rPr lang="en-US" altLang="en-US" sz="48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18, 19</a:t>
            </a:r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,20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1530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055" y="957405"/>
            <a:ext cx="8452228" cy="830997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20</a:t>
            </a:r>
            <a:endParaRPr lang="vi-VN" alt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9638" y="2579828"/>
            <a:ext cx="4648200" cy="829945"/>
          </a:xfrm>
          <a:prstGeom prst="rect">
            <a:avLst/>
          </a:prstGeom>
          <a:gradFill>
            <a:gsLst>
              <a:gs pos="100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615471" y="695109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054" y="957405"/>
            <a:ext cx="8136917" cy="922020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5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5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5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5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18</a:t>
            </a:r>
            <a:endParaRPr lang="vi-VN" alt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9638" y="2698907"/>
            <a:ext cx="4648200" cy="922020"/>
          </a:xfrm>
          <a:prstGeom prst="rect">
            <a:avLst/>
          </a:prstGeom>
          <a:gradFill>
            <a:gsLst>
              <a:gs pos="100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5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615471" y="768927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8616" y="991209"/>
            <a:ext cx="8578352" cy="829945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17</a:t>
            </a:r>
            <a:endParaRPr lang="vi-VN" alt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9638" y="2417803"/>
            <a:ext cx="4648200" cy="829945"/>
          </a:xfrm>
          <a:prstGeom prst="rect">
            <a:avLst/>
          </a:prstGeom>
          <a:gradFill>
            <a:gsLst>
              <a:gs pos="100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>
            <a:fillRect/>
          </a:stretch>
        </p:blipFill>
        <p:spPr>
          <a:xfrm>
            <a:off x="0" y="418465"/>
            <a:ext cx="12192000" cy="6439535"/>
          </a:xfrm>
          <a:prstGeom prst="rect">
            <a:avLst/>
          </a:prstGeom>
        </p:spPr>
      </p:pic>
      <p:pic>
        <p:nvPicPr>
          <p:cNvPr id="5" name="图片 4" descr="图片包含 物体, 镜子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>
            <a:fillRect/>
          </a:stretch>
        </p:blipFill>
        <p:spPr>
          <a:xfrm>
            <a:off x="127000" y="417830"/>
            <a:ext cx="12192000" cy="65671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>
            <a:fillRect/>
          </a:stretch>
        </p:blipFill>
        <p:spPr>
          <a:xfrm rot="21206725">
            <a:off x="6570660" y="2958330"/>
            <a:ext cx="6446902" cy="4138495"/>
          </a:xfrm>
          <a:prstGeom prst="rect">
            <a:avLst/>
          </a:prstGeom>
        </p:spPr>
      </p:pic>
      <p:pic>
        <p:nvPicPr>
          <p:cNvPr id="6" name="5c249dca6369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6743" y="-785591"/>
            <a:ext cx="487363" cy="48736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6" y="4254101"/>
            <a:ext cx="3691076" cy="2390255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3278669" y="2685752"/>
            <a:ext cx="4937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6000" b="1" dirty="0"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vi-VN" altLang="en-US" sz="6000" b="1" dirty="0"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1" y="348645"/>
            <a:ext cx="1987828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828" y="935290"/>
            <a:ext cx="10018642" cy="1477328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thiếu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18, …, 20</a:t>
            </a:r>
            <a:endParaRPr lang="vi-VN" alt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2966" y="2906583"/>
            <a:ext cx="3173897" cy="922020"/>
          </a:xfrm>
          <a:prstGeom prst="rect">
            <a:avLst/>
          </a:prstGeom>
          <a:gradFill>
            <a:gsLst>
              <a:gs pos="100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13855" y="441960"/>
            <a:ext cx="1828197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5304" y="771872"/>
            <a:ext cx="10270434" cy="1477328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thiếu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…, 18, 19</a:t>
            </a:r>
            <a:endParaRPr lang="vi-VN" alt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5746" y="2883139"/>
            <a:ext cx="5110312" cy="923330"/>
          </a:xfrm>
          <a:prstGeom prst="rect">
            <a:avLst/>
          </a:prstGeom>
          <a:gradFill>
            <a:gsLst>
              <a:gs pos="100000">
                <a:schemeClr val="accent5">
                  <a:lumMod val="110000"/>
                  <a:satMod val="105000"/>
                  <a:tint val="67000"/>
                </a:schemeClr>
              </a:gs>
              <a:gs pos="96000">
                <a:srgbClr val="00B050"/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17</a:t>
            </a:r>
            <a:r>
              <a:rPr lang="en-US" alt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18 ,19</a:t>
            </a:r>
            <a:endParaRPr lang="vi-VN" altLang="en-US" sz="5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1912883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2139" r="6364" b="43553"/>
          <a:stretch>
            <a:fillRect/>
          </a:stretch>
        </p:blipFill>
        <p:spPr>
          <a:xfrm>
            <a:off x="0" y="412115"/>
            <a:ext cx="12095480" cy="644588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>
            <a:fillRect/>
          </a:stretch>
        </p:blipFill>
        <p:spPr>
          <a:xfrm>
            <a:off x="0" y="493395"/>
            <a:ext cx="12192000" cy="6364605"/>
          </a:xfrm>
          <a:prstGeom prst="rect">
            <a:avLst/>
          </a:prstGeom>
        </p:spPr>
      </p:pic>
      <p:pic>
        <p:nvPicPr>
          <p:cNvPr id="5" name="图片 4" descr="图片包含 物体, 镜子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>
            <a:fillRect/>
          </a:stretch>
        </p:blipFill>
        <p:spPr>
          <a:xfrm>
            <a:off x="127000" y="418465"/>
            <a:ext cx="12192000" cy="6566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>
            <a:fillRect/>
          </a:stretch>
        </p:blipFill>
        <p:spPr>
          <a:xfrm rot="21206725">
            <a:off x="6570660" y="2958330"/>
            <a:ext cx="6446902" cy="4138495"/>
          </a:xfrm>
          <a:prstGeom prst="rect">
            <a:avLst/>
          </a:prstGeom>
        </p:spPr>
      </p:pic>
      <p:pic>
        <p:nvPicPr>
          <p:cNvPr id="6" name="5c249dca6369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6743" y="-785591"/>
            <a:ext cx="487363" cy="48736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6" y="4254101"/>
            <a:ext cx="3691076" cy="2390255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C4E7D8CF-BE3B-4711-AD40-063FE1D84514}"/>
              </a:ext>
            </a:extLst>
          </p:cNvPr>
          <p:cNvSpPr txBox="1"/>
          <p:nvPr/>
        </p:nvSpPr>
        <p:spPr>
          <a:xfrm>
            <a:off x="3593714" y="2772182"/>
            <a:ext cx="4485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6000" b="1" dirty="0"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KHÁM PHÁ</a:t>
            </a:r>
            <a:endParaRPr lang="vi-VN" altLang="en-US" sz="6000" b="1" dirty="0"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8536962" y="4743515"/>
            <a:ext cx="2349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  <a:endParaRPr lang="vi-V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8215652" y="5603940"/>
            <a:ext cx="3244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vi-VN" alt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0350"/>
            <a:ext cx="2343785" cy="1517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AD8206-6816-43CD-8C48-7B764A183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87" y="1263678"/>
            <a:ext cx="5143618" cy="4178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2C56DB-F5A3-49C6-AC04-D2AC4838D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864" y="489802"/>
            <a:ext cx="1863695" cy="42537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4" grpId="2"/>
      <p:bldP spid="15" grpId="1"/>
      <p:bldP spid="1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8108280" y="5748410"/>
            <a:ext cx="3244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vi-VN" alt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65" y="5340350"/>
            <a:ext cx="2343785" cy="1517650"/>
          </a:xfrm>
          <a:prstGeom prst="rect">
            <a:avLst/>
          </a:prstGeom>
        </p:spPr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id="{FBD8474A-9352-486A-BF89-0360EF4C57BA}"/>
              </a:ext>
            </a:extLst>
          </p:cNvPr>
          <p:cNvSpPr txBox="1"/>
          <p:nvPr/>
        </p:nvSpPr>
        <p:spPr>
          <a:xfrm>
            <a:off x="8555638" y="4915647"/>
            <a:ext cx="2349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  <a:endParaRPr lang="vi-V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A248B-24AC-4C3B-BF88-C83697B3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73" y="746800"/>
            <a:ext cx="4861813" cy="4823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83E9C7-CC60-484C-A570-EC501745B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53" y="662718"/>
            <a:ext cx="1863668" cy="42209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5" grpId="2"/>
      <p:bldP spid="7" grpId="1"/>
      <p:bldP spid="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1499870" y="719931"/>
            <a:ext cx="8348345" cy="3589655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     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Thảo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luận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nhóm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hình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   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thành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số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17, 19</a:t>
            </a:r>
            <a:endParaRPr kumimoji="0" lang="vi-VN" altLang="en-US" sz="4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图片 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>
            <a:fillRect/>
          </a:stretch>
        </p:blipFill>
        <p:spPr>
          <a:xfrm>
            <a:off x="9420225" y="506413"/>
            <a:ext cx="2771775" cy="2879725"/>
          </a:xfrm>
          <a:prstGeom prst="rect">
            <a:avLst/>
          </a:prstGeom>
        </p:spPr>
      </p:pic>
      <p:pic>
        <p:nvPicPr>
          <p:cNvPr id="16" name="图片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5888"/>
            <a:ext cx="3448050" cy="2932112"/>
          </a:xfrm>
          <a:prstGeom prst="rect">
            <a:avLst/>
          </a:prstGeom>
        </p:spPr>
      </p:pic>
      <p:pic>
        <p:nvPicPr>
          <p:cNvPr id="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215" y="5233035"/>
            <a:ext cx="2343785" cy="15176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33" y="4984115"/>
            <a:ext cx="2202180" cy="1873885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2EC8FE-0FF4-4C6E-BCAF-219359FB0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18" y="465455"/>
            <a:ext cx="1948310" cy="4379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15328-752C-4256-8533-81194910E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28" y="583565"/>
            <a:ext cx="2091023" cy="4261121"/>
          </a:xfrm>
          <a:prstGeom prst="rect">
            <a:avLst/>
          </a:prstGeom>
        </p:spPr>
      </p:pic>
      <p:sp>
        <p:nvSpPr>
          <p:cNvPr id="16" name="Text Box 13">
            <a:extLst>
              <a:ext uri="{FF2B5EF4-FFF2-40B4-BE49-F238E27FC236}">
                <a16:creationId xmlns:a16="http://schemas.microsoft.com/office/drawing/2014/main" id="{455FA002-AD48-44A4-BF43-D5CA7295E471}"/>
              </a:ext>
            </a:extLst>
          </p:cNvPr>
          <p:cNvSpPr txBox="1"/>
          <p:nvPr/>
        </p:nvSpPr>
        <p:spPr>
          <a:xfrm>
            <a:off x="2210150" y="4875166"/>
            <a:ext cx="2349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17</a:t>
            </a:r>
            <a:endParaRPr lang="vi-V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B480CE8A-30D0-46A1-BE23-0B806E3CD2F3}"/>
              </a:ext>
            </a:extLst>
          </p:cNvPr>
          <p:cNvSpPr txBox="1"/>
          <p:nvPr/>
        </p:nvSpPr>
        <p:spPr>
          <a:xfrm>
            <a:off x="8043895" y="4877662"/>
            <a:ext cx="2349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19</a:t>
            </a:r>
            <a:endParaRPr lang="vi-V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ADBB44B0-C3DE-4CD4-9F0A-C48FE321E3AE}"/>
              </a:ext>
            </a:extLst>
          </p:cNvPr>
          <p:cNvSpPr txBox="1"/>
          <p:nvPr/>
        </p:nvSpPr>
        <p:spPr>
          <a:xfrm>
            <a:off x="1705959" y="5660660"/>
            <a:ext cx="3244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endParaRPr lang="vi-VN" alt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DB11420F-C2EF-4D49-9120-93C134711A32}"/>
              </a:ext>
            </a:extLst>
          </p:cNvPr>
          <p:cNvSpPr txBox="1"/>
          <p:nvPr/>
        </p:nvSpPr>
        <p:spPr>
          <a:xfrm>
            <a:off x="7493727" y="5659608"/>
            <a:ext cx="3449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endParaRPr lang="vi-VN" alt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6" grpId="2"/>
      <p:bldP spid="17" grpId="1"/>
      <p:bldP spid="17" grpId="2"/>
      <p:bldP spid="18" grpId="1"/>
      <p:bldP spid="18" grpId="2"/>
      <p:bldP spid="19" grpId="1"/>
      <p:bldP spid="1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>
            <a:fillRect/>
          </a:stretch>
        </p:blipFill>
        <p:spPr>
          <a:xfrm>
            <a:off x="0" y="461010"/>
            <a:ext cx="12192000" cy="6396990"/>
          </a:xfrm>
          <a:prstGeom prst="rect">
            <a:avLst/>
          </a:prstGeom>
        </p:spPr>
      </p:pic>
      <p:pic>
        <p:nvPicPr>
          <p:cNvPr id="5" name="图片 4" descr="图片包含 物体, 镜子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>
            <a:fillRect/>
          </a:stretch>
        </p:blipFill>
        <p:spPr>
          <a:xfrm>
            <a:off x="127000" y="461010"/>
            <a:ext cx="12192000" cy="6523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>
            <a:fillRect/>
          </a:stretch>
        </p:blipFill>
        <p:spPr>
          <a:xfrm rot="21206725">
            <a:off x="6570660" y="2958330"/>
            <a:ext cx="6446902" cy="4138495"/>
          </a:xfrm>
          <a:prstGeom prst="rect">
            <a:avLst/>
          </a:prstGeom>
        </p:spPr>
      </p:pic>
      <p:pic>
        <p:nvPicPr>
          <p:cNvPr id="6" name="5c249dca6369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6743" y="-785591"/>
            <a:ext cx="487363" cy="48736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6" y="4254101"/>
            <a:ext cx="3691076" cy="2390255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31E8E539-AFA3-4C62-8384-2535AE8C86F4}"/>
              </a:ext>
            </a:extLst>
          </p:cNvPr>
          <p:cNvSpPr txBox="1"/>
          <p:nvPr/>
        </p:nvSpPr>
        <p:spPr>
          <a:xfrm>
            <a:off x="3302714" y="2315109"/>
            <a:ext cx="48894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6000" b="1" dirty="0"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THỰC HÀNH</a:t>
            </a:r>
          </a:p>
          <a:p>
            <a:pPr algn="ctr"/>
            <a:r>
              <a:rPr lang="en-US" altLang="en-US" sz="6000" b="1" dirty="0"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LUYỆN TẬP</a:t>
            </a:r>
            <a:endParaRPr lang="vi-VN" altLang="en-US" sz="6000" b="1" dirty="0"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285</Words>
  <Application>Microsoft Office PowerPoint</Application>
  <PresentationFormat>Widescreen</PresentationFormat>
  <Paragraphs>64</Paragraphs>
  <Slides>22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UTM Avo</vt:lpstr>
      <vt:lpstr>Arial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53</cp:revision>
  <dcterms:created xsi:type="dcterms:W3CDTF">2021-11-01T08:16:00Z</dcterms:created>
  <dcterms:modified xsi:type="dcterms:W3CDTF">2021-12-14T02:02:15Z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87DDE8FC0707412EA8C635FF8EC7FC82</vt:lpwstr>
  </property>
  <property fmtid="{D5CDD505-2E9C-101B-9397-08002B2CF9AE}" pid="3" name="KSOProductBuildVer">
    <vt:lpwstr>1033-11.2.0.10382</vt:lpwstr>
  </property>
</Properties>
</file>