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0" r:id="rId2"/>
    <p:sldId id="373" r:id="rId3"/>
    <p:sldId id="378" r:id="rId4"/>
    <p:sldId id="391" r:id="rId5"/>
    <p:sldId id="392" r:id="rId6"/>
    <p:sldId id="393" r:id="rId7"/>
    <p:sldId id="394" r:id="rId8"/>
    <p:sldId id="396" r:id="rId9"/>
    <p:sldId id="399" r:id="rId10"/>
    <p:sldId id="400" r:id="rId11"/>
    <p:sldId id="398" r:id="rId12"/>
    <p:sldId id="395" r:id="rId13"/>
    <p:sldId id="401" r:id="rId14"/>
    <p:sldId id="406" r:id="rId15"/>
    <p:sldId id="409" r:id="rId16"/>
    <p:sldId id="410" r:id="rId17"/>
    <p:sldId id="411" r:id="rId18"/>
    <p:sldId id="412" r:id="rId19"/>
    <p:sldId id="413" r:id="rId20"/>
    <p:sldId id="414" r:id="rId21"/>
    <p:sldId id="270" r:id="rId22"/>
  </p:sldIdLst>
  <p:sldSz cx="12192000" cy="6858000"/>
  <p:notesSz cx="6858000" cy="9144000"/>
  <p:embeddedFontLs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89199" autoAdjust="0"/>
  </p:normalViewPr>
  <p:slideViewPr>
    <p:cSldViewPr snapToGrid="0">
      <p:cViewPr>
        <p:scale>
          <a:sx n="33" d="100"/>
          <a:sy n="33" d="100"/>
        </p:scale>
        <p:origin x="1716" y="15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41B11B-BA11-461F-A756-3ED38B02F4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960922-D710-43C9-9B4A-B81D6376C9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9841B-611C-4208-B469-4E1C38FDB415}" type="datetimeFigureOut">
              <a:rPr lang="en-US" smtClean="0">
                <a:latin typeface="UTM Avo" panose="02040603050506020204" pitchFamily="18" charset="0"/>
              </a:rPr>
              <a:t>12/14/2021</a:t>
            </a:fld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FB6D0-897A-463A-81F7-889324951F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0F2A9-A743-455F-AB49-7CB9611177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0E8AE-E03E-498F-9006-DDADF1837A6B}" type="slidenum">
              <a:rPr lang="en-US" smtClean="0">
                <a:latin typeface="UTM Avo" panose="02040603050506020204" pitchFamily="18" charset="0"/>
              </a:rPr>
              <a:t>‹#›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94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 dirty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20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2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0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49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slide" Target="slide17.xml"/><Relationship Id="rId3" Type="http://schemas.openxmlformats.org/officeDocument/2006/relationships/audio" Target="../media/audio1.wav"/><Relationship Id="rId21" Type="http://schemas.openxmlformats.org/officeDocument/2006/relationships/image" Target="../media/image58.png"/><Relationship Id="rId7" Type="http://schemas.openxmlformats.org/officeDocument/2006/relationships/audio" Target="../media/audio5.wav"/><Relationship Id="rId12" Type="http://schemas.openxmlformats.org/officeDocument/2006/relationships/image" Target="../media/image49.png"/><Relationship Id="rId17" Type="http://schemas.openxmlformats.org/officeDocument/2006/relationships/image" Target="../media/image54.GIF"/><Relationship Id="rId25" Type="http://schemas.openxmlformats.org/officeDocument/2006/relationships/slide" Target="slide16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GIF"/><Relationship Id="rId20" Type="http://schemas.openxmlformats.org/officeDocument/2006/relationships/image" Target="../media/image57.png"/><Relationship Id="rId29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8.GIF"/><Relationship Id="rId24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openxmlformats.org/officeDocument/2006/relationships/image" Target="../media/image52.png"/><Relationship Id="rId23" Type="http://schemas.openxmlformats.org/officeDocument/2006/relationships/slide" Target="slide21.xml"/><Relationship Id="rId28" Type="http://schemas.openxmlformats.org/officeDocument/2006/relationships/slide" Target="slide19.xml"/><Relationship Id="rId10" Type="http://schemas.openxmlformats.org/officeDocument/2006/relationships/image" Target="../media/image47.GIF"/><Relationship Id="rId19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slide" Target="slide18.xml"/><Relationship Id="rId30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6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openxmlformats.org/officeDocument/2006/relationships/audio" Target="../media/audio7.wav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58311" y="1658131"/>
            <a:ext cx="12304971" cy="346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39 :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11, 12, 13, 14, 15, 16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9184438" y="294765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006725" y="2134870"/>
            <a:ext cx="1563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06725" y="4784725"/>
            <a:ext cx="15633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080" y="4699993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14" y="4929831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13" y="5799688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8464897" y="119962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23BDF-3253-4C97-B4E7-AB88588FB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9" y="606520"/>
            <a:ext cx="2492772" cy="290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08DFF-7F83-4E60-9625-09D607A76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9" y="3724687"/>
            <a:ext cx="2492772" cy="290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1"/>
      <p:bldP spid="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0A2EF86-3DFD-4811-94C3-8C069D86FF06}"/>
              </a:ext>
            </a:extLst>
          </p:cNvPr>
          <p:cNvSpPr/>
          <p:nvPr/>
        </p:nvSpPr>
        <p:spPr>
          <a:xfrm>
            <a:off x="4914149" y="1963576"/>
            <a:ext cx="5804535" cy="158680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 TẬP</a:t>
            </a:r>
          </a:p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95350" y="549420"/>
            <a:ext cx="840105" cy="695325"/>
          </a:xfrm>
          <a:prstGeom prst="ellipse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7959" t="43213" r="14536" b="17454"/>
          <a:stretch>
            <a:fillRect/>
          </a:stretch>
        </p:blipFill>
        <p:spPr>
          <a:xfrm>
            <a:off x="262255" y="1389380"/>
            <a:ext cx="11549380" cy="5305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18540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06972" y="536859"/>
            <a:ext cx="840106" cy="707886"/>
          </a:xfrm>
          <a:prstGeom prst="rect">
            <a:avLst/>
          </a:prstGeom>
          <a:noFill/>
          <a:ln w="603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063516" y="536859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CE07BD2-4685-431A-A5B3-FB482A85A250}"/>
              </a:ext>
            </a:extLst>
          </p:cNvPr>
          <p:cNvSpPr txBox="1"/>
          <p:nvPr/>
        </p:nvSpPr>
        <p:spPr>
          <a:xfrm>
            <a:off x="2775939" y="506627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2454D-6850-464C-BFC4-7685B85A7174}"/>
              </a:ext>
            </a:extLst>
          </p:cNvPr>
          <p:cNvSpPr txBox="1"/>
          <p:nvPr/>
        </p:nvSpPr>
        <p:spPr>
          <a:xfrm>
            <a:off x="8935992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A80F5-D927-4E42-A9D9-012BE52F8EFF}"/>
              </a:ext>
            </a:extLst>
          </p:cNvPr>
          <p:cNvSpPr txBox="1"/>
          <p:nvPr/>
        </p:nvSpPr>
        <p:spPr>
          <a:xfrm>
            <a:off x="10653445" y="5760501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0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057DF1-63FA-460D-BF36-0A6945465F6A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5" action="ppaction://hlinksldjump"/>
          </p:cNvPr>
          <p:cNvSpPr txBox="1"/>
          <p:nvPr/>
        </p:nvSpPr>
        <p:spPr>
          <a:xfrm>
            <a:off x="10476469" y="28369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6" action="ppaction://hlinksldjump"/>
          </p:cNvPr>
          <p:cNvSpPr txBox="1"/>
          <p:nvPr/>
        </p:nvSpPr>
        <p:spPr>
          <a:xfrm>
            <a:off x="10486507" y="144331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7" action="ppaction://hlinksldjump"/>
          </p:cNvPr>
          <p:cNvSpPr txBox="1"/>
          <p:nvPr/>
        </p:nvSpPr>
        <p:spPr>
          <a:xfrm>
            <a:off x="10499056" y="263458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8" action="ppaction://hlinksldjump"/>
          </p:cNvPr>
          <p:cNvSpPr txBox="1"/>
          <p:nvPr/>
        </p:nvSpPr>
        <p:spPr>
          <a:xfrm>
            <a:off x="10499056" y="3878725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9" action="ppaction://hlinksldjump"/>
          </p:cNvPr>
          <p:cNvSpPr txBox="1"/>
          <p:nvPr/>
        </p:nvSpPr>
        <p:spPr>
          <a:xfrm>
            <a:off x="10555111" y="5165737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Content Placeholder 12" descr="powerpoint-07"/>
          <p:cNvPicPr>
            <a:picLocks noGrp="1" noChangeAspect="1"/>
          </p:cNvPicPr>
          <p:nvPr>
            <p:ph idx="1"/>
          </p:nvPr>
        </p:nvPicPr>
        <p:blipFill>
          <a:blip r:embed="rId30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5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id="{450C7F79-B5A6-4353-95E5-9D6611523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11, …., 13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id="{D8C36A28-1317-4508-BA6A-31321B93E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12,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11,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13, 14,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16, 14 ,13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 , 14, ….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id="{44153E9D-08B5-4B14-B846-24C74D8CC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11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4" name="Content Placeholder 12" descr="powerpoint-07">
            <a:extLst>
              <a:ext uri="{FF2B5EF4-FFF2-40B4-BE49-F238E27FC236}">
                <a16:creationId xmlns:a16="http://schemas.microsoft.com/office/drawing/2014/main" id="{B4475D42-A82E-4228-A3AC-FE840AFAA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13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2364916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16</a:t>
            </a:r>
            <a:endParaRPr lang="vi-VN" alt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84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55" name="Content Placeholder 12" descr="powerpoint-07">
            <a:extLst>
              <a:ext uri="{FF2B5EF4-FFF2-40B4-BE49-F238E27FC236}">
                <a16:creationId xmlns:a16="http://schemas.microsoft.com/office/drawing/2014/main" id="{56726FA2-CD1C-49F1-AD3A-5786A2BFB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" y="19044"/>
            <a:ext cx="1142932" cy="49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1891862" y="2768052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6480" t="30019" r="12870" b="6130"/>
          <a:stretch>
            <a:fillRect/>
          </a:stretch>
        </p:blipFill>
        <p:spPr>
          <a:xfrm>
            <a:off x="0" y="442595"/>
            <a:ext cx="12191365" cy="64154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-120650" y="487110"/>
            <a:ext cx="12192000" cy="648166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00CA815-AD7D-467B-916E-2F28AA72A394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330" t="54231" r="62178" b="31278"/>
          <a:stretch>
            <a:fillRect/>
          </a:stretch>
        </p:blipFill>
        <p:spPr>
          <a:xfrm>
            <a:off x="337185" y="2221230"/>
            <a:ext cx="4182745" cy="22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0114" t="38361" r="53460" b="30519"/>
          <a:stretch>
            <a:fillRect/>
          </a:stretch>
        </p:blipFill>
        <p:spPr>
          <a:xfrm>
            <a:off x="4602480" y="648335"/>
            <a:ext cx="1444625" cy="382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4666" t="45741" r="28847" b="32537"/>
          <a:stretch>
            <a:fillRect/>
          </a:stretch>
        </p:blipFill>
        <p:spPr>
          <a:xfrm>
            <a:off x="6703695" y="1263015"/>
            <a:ext cx="2847975" cy="298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73331" t="37889" r="19522" b="30047"/>
          <a:stretch>
            <a:fillRect/>
          </a:stretch>
        </p:blipFill>
        <p:spPr>
          <a:xfrm>
            <a:off x="10024745" y="648970"/>
            <a:ext cx="1475740" cy="38277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50005" y="48133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161155" y="57740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303385" y="4762500"/>
            <a:ext cx="291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55167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50942" y="1029210"/>
            <a:ext cx="9053178" cy="357558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Thảo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luận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nhóm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hình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thành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    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từ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11 </a:t>
            </a:r>
            <a:r>
              <a:rPr lang="en-US" altLang="zh-CN" sz="3600" b="1" dirty="0" err="1">
                <a:latin typeface="UTM Avo" panose="02040603050506020204" pitchFamily="18" charset="0"/>
                <a:ea typeface="SimSun" panose="02010600030101010101" pitchFamily="2" charset="-122"/>
              </a:rPr>
              <a:t>đến</a:t>
            </a:r>
            <a:r>
              <a:rPr lang="en-US" altLang="zh-CN" sz="3600" b="1" dirty="0">
                <a:latin typeface="UTM Avo" panose="02040603050506020204" pitchFamily="18" charset="0"/>
                <a:ea typeface="SimSun" panose="02010600030101010101" pitchFamily="2" charset="-122"/>
              </a:rPr>
              <a:t> 16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951148" y="81836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4" y="749935"/>
            <a:ext cx="190115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2" y="451966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6918" t="44405" r="57190" b="26671"/>
          <a:stretch>
            <a:fillRect/>
          </a:stretch>
        </p:blipFill>
        <p:spPr>
          <a:xfrm>
            <a:off x="1148080" y="683895"/>
            <a:ext cx="2321560" cy="41224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6255" y="4851400"/>
            <a:ext cx="283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1721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5101" t="44315" r="48418" b="26463"/>
          <a:stretch>
            <a:fillRect/>
          </a:stretch>
        </p:blipFill>
        <p:spPr>
          <a:xfrm>
            <a:off x="4692650" y="800735"/>
            <a:ext cx="2548255" cy="40017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50024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11395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3552" t="44583" r="40739" b="26602"/>
          <a:stretch>
            <a:fillRect/>
          </a:stretch>
        </p:blipFill>
        <p:spPr>
          <a:xfrm>
            <a:off x="8655050" y="909955"/>
            <a:ext cx="2268220" cy="40005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284845" y="4910455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95995" y="56661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5" grpId="0"/>
      <p:bldP spid="5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38" t="44306" r="33019" b="26334"/>
          <a:stretch>
            <a:fillRect/>
          </a:stretch>
        </p:blipFill>
        <p:spPr>
          <a:xfrm>
            <a:off x="1263015" y="1249045"/>
            <a:ext cx="2073275" cy="3466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64" t="44593" r="23456" b="26463"/>
          <a:stretch>
            <a:fillRect/>
          </a:stretch>
        </p:blipFill>
        <p:spPr>
          <a:xfrm>
            <a:off x="4994275" y="1248410"/>
            <a:ext cx="2151380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582" t="44185" r="15441" b="26454"/>
          <a:stretch>
            <a:fillRect/>
          </a:stretch>
        </p:blipFill>
        <p:spPr>
          <a:xfrm>
            <a:off x="8642985" y="1386205"/>
            <a:ext cx="2217420" cy="33293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39599" y="4978400"/>
            <a:ext cx="298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68312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93268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7755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64882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477135" y="1271270"/>
            <a:ext cx="7238365" cy="3162935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   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Lấy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que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tính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tương</a:t>
            </a:r>
            <a:r>
              <a:rPr lang="en-US" altLang="zh-CN" sz="4000" b="1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UTM Avo" panose="02040603050506020204" pitchFamily="18" charset="0"/>
                <a:ea typeface="SimSun" panose="02010600030101010101" pitchFamily="2" charset="-122"/>
              </a:rPr>
              <a:t>ứng</a:t>
            </a:r>
            <a:endParaRPr kumimoji="0" lang="vi-VN" altLang="zh-CN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223597" y="1271382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5" y="749935"/>
            <a:ext cx="594677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 Color 13">
    <a:dk1>
      <a:srgbClr val="000000"/>
    </a:dk1>
    <a:lt1>
      <a:srgbClr val="FFFFFF"/>
    </a:lt1>
    <a:dk2>
      <a:srgbClr val="000000"/>
    </a:dk2>
    <a:lt2>
      <a:srgbClr val="969696"/>
    </a:lt2>
    <a:accent1>
      <a:srgbClr val="009900"/>
    </a:accent1>
    <a:accent2>
      <a:srgbClr val="99CC00"/>
    </a:accent2>
    <a:accent3>
      <a:srgbClr val="FFFFFF"/>
    </a:accent3>
    <a:accent4>
      <a:srgbClr val="000000"/>
    </a:accent4>
    <a:accent5>
      <a:srgbClr val="AACAAA"/>
    </a:accent5>
    <a:accent6>
      <a:srgbClr val="8AB900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</TotalTime>
  <Words>312</Words>
  <Application>Microsoft Office PowerPoint</Application>
  <PresentationFormat>Widescreen</PresentationFormat>
  <Paragraphs>78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UTM Avo</vt:lpstr>
      <vt:lpstr>Arial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52</cp:revision>
  <dcterms:created xsi:type="dcterms:W3CDTF">2021-11-01T08:16:00Z</dcterms:created>
  <dcterms:modified xsi:type="dcterms:W3CDTF">2021-12-14T01:32:22Z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5CB5834A879147179C5B7E6E443864E9</vt:lpwstr>
  </property>
  <property fmtid="{D5CDD505-2E9C-101B-9397-08002B2CF9AE}" pid="3" name="KSOProductBuildVer">
    <vt:lpwstr>1033-11.2.0.10382</vt:lpwstr>
  </property>
</Properties>
</file>