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90" r:id="rId2"/>
    <p:sldId id="375" r:id="rId3"/>
    <p:sldId id="376" r:id="rId4"/>
    <p:sldId id="377" r:id="rId5"/>
    <p:sldId id="378" r:id="rId6"/>
    <p:sldId id="388" r:id="rId7"/>
    <p:sldId id="380" r:id="rId8"/>
    <p:sldId id="381" r:id="rId9"/>
    <p:sldId id="385" r:id="rId10"/>
    <p:sldId id="386" r:id="rId11"/>
    <p:sldId id="387" r:id="rId12"/>
    <p:sldId id="389" r:id="rId13"/>
    <p:sldId id="390" r:id="rId14"/>
    <p:sldId id="270" r:id="rId15"/>
  </p:sldIdLst>
  <p:sldSz cx="12192000" cy="6858000"/>
  <p:notesSz cx="6858000" cy="9144000"/>
  <p:embeddedFontLst>
    <p:embeddedFont>
      <p:font typeface="UTM Avo" panose="02040603050506020204" pitchFamily="18" charset="0"/>
      <p:regular r:id="rId17"/>
      <p:bold r:id="rId18"/>
      <p:italic r:id="rId19"/>
      <p:boldItalic r:id="rId2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ICHUNG" initials="M" lastIdx="1" clrIdx="0"/>
  <p:cmAuthor id="2" name="ASUS" initials="A" lastIdx="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EE59"/>
    <a:srgbClr val="FF8119"/>
    <a:srgbClr val="FF7707"/>
    <a:srgbClr val="FFAF6C"/>
    <a:srgbClr val="FFFFFF"/>
    <a:srgbClr val="FFFF99"/>
    <a:srgbClr val="404040"/>
    <a:srgbClr val="FFFBF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003" autoAdjust="0"/>
    <p:restoredTop sz="87840" autoAdjust="0"/>
  </p:normalViewPr>
  <p:slideViewPr>
    <p:cSldViewPr snapToGrid="0">
      <p:cViewPr varScale="1">
        <p:scale>
          <a:sx n="62" d="100"/>
          <a:sy n="62" d="100"/>
        </p:scale>
        <p:origin x="84" y="2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3" Type="http://schemas.openxmlformats.org/officeDocument/2006/relationships/slide" Target="slides/slide2.xml"/><Relationship Id="rId21" Type="http://schemas.openxmlformats.org/officeDocument/2006/relationships/commentAuthors" Target="commentAuthor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3EFD42F7-718C-4B98-AAEC-167E6DDD60A7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UTM Avo" panose="02040603050506020204" pitchFamily="18" charset="0"/>
              </a:defRPr>
            </a:lvl1pPr>
          </a:lstStyle>
          <a:p>
            <a:fld id="{21B2AA4F-B828-4D7C-AFD3-893933DAFCB4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8492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UTM Avo" panose="020406030505060202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0AE39EF-C0E5-4896-B9D3-7E7938E4611D}" type="slidenum">
              <a:rPr lang="zh-CN" altLang="en-US" smtClean="0"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1684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err="1"/>
              <a:t>Thầy</a:t>
            </a:r>
            <a:r>
              <a:rPr lang="en-US" dirty="0"/>
              <a:t> </a:t>
            </a:r>
            <a:r>
              <a:rPr lang="en-US" dirty="0" err="1"/>
              <a:t>cô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text “Ong </a:t>
            </a:r>
            <a:r>
              <a:rPr lang="en-US" dirty="0" err="1"/>
              <a:t>vàng</a:t>
            </a:r>
            <a:r>
              <a:rPr lang="en-US" dirty="0"/>
              <a:t>”, “</a:t>
            </a:r>
            <a:r>
              <a:rPr lang="en-US" dirty="0" err="1"/>
              <a:t>Bướm</a:t>
            </a:r>
            <a:r>
              <a:rPr lang="en-US" dirty="0"/>
              <a:t>” </a:t>
            </a:r>
            <a:r>
              <a:rPr lang="en-US" dirty="0" err="1"/>
              <a:t>hoặc</a:t>
            </a:r>
            <a:r>
              <a:rPr lang="en-US" dirty="0"/>
              <a:t> “</a:t>
            </a:r>
            <a:r>
              <a:rPr lang="en-US" dirty="0" err="1"/>
              <a:t>Cánh</a:t>
            </a:r>
            <a:r>
              <a:rPr lang="en-US" dirty="0"/>
              <a:t> cam”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/>
              <a:t>Sau </a:t>
            </a:r>
            <a:r>
              <a:rPr lang="en-US" dirty="0" err="1"/>
              <a:t>khi</a:t>
            </a:r>
            <a:r>
              <a:rPr lang="en-US" dirty="0"/>
              <a:t> </a:t>
            </a:r>
            <a:r>
              <a:rPr lang="en-US" dirty="0" err="1"/>
              <a:t>trả</a:t>
            </a:r>
            <a:r>
              <a:rPr lang="en-US" dirty="0"/>
              <a:t> </a:t>
            </a:r>
            <a:r>
              <a:rPr lang="en-US" dirty="0" err="1"/>
              <a:t>lời</a:t>
            </a:r>
            <a:r>
              <a:rPr lang="en-US" dirty="0"/>
              <a:t> </a:t>
            </a: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</a:t>
            </a:r>
            <a:r>
              <a:rPr lang="en-US" dirty="0" err="1"/>
              <a:t>biểu</a:t>
            </a:r>
            <a:r>
              <a:rPr lang="en-US" dirty="0"/>
              <a:t> </a:t>
            </a:r>
            <a:r>
              <a:rPr lang="en-US" dirty="0" err="1"/>
              <a:t>tượng</a:t>
            </a:r>
            <a:r>
              <a:rPr lang="en-US" dirty="0"/>
              <a:t> </a:t>
            </a:r>
            <a:r>
              <a:rPr lang="en-US" dirty="0" err="1"/>
              <a:t>các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góc</a:t>
            </a:r>
            <a:r>
              <a:rPr lang="en-US" dirty="0"/>
              <a:t> </a:t>
            </a:r>
            <a:r>
              <a:rPr lang="en-US" dirty="0" err="1"/>
              <a:t>dưới</a:t>
            </a:r>
            <a:r>
              <a:rPr lang="en-US" dirty="0"/>
              <a:t> </a:t>
            </a:r>
            <a:r>
              <a:rPr lang="en-US" dirty="0" err="1"/>
              <a:t>bên</a:t>
            </a:r>
            <a:r>
              <a:rPr lang="en-US" dirty="0"/>
              <a:t> </a:t>
            </a:r>
            <a:r>
              <a:rPr lang="en-US" dirty="0" err="1"/>
              <a:t>phải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quay </a:t>
            </a:r>
            <a:r>
              <a:rPr lang="en-US" dirty="0" err="1"/>
              <a:t>về</a:t>
            </a:r>
            <a:r>
              <a:rPr lang="en-US" dirty="0"/>
              <a:t> slide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endParaRPr lang="en-US" dirty="0"/>
          </a:p>
          <a:p>
            <a:pPr marL="171450" indent="-171450">
              <a:buFontTx/>
              <a:buChar char="-"/>
            </a:pPr>
            <a:r>
              <a:rPr lang="en-US" dirty="0" err="1"/>
              <a:t>Bấm</a:t>
            </a:r>
            <a:r>
              <a:rPr lang="en-US" dirty="0"/>
              <a:t> </a:t>
            </a:r>
            <a:r>
              <a:rPr lang="en-US" dirty="0" err="1"/>
              <a:t>vào</a:t>
            </a:r>
            <a:r>
              <a:rPr lang="en-US" dirty="0"/>
              <a:t> con </a:t>
            </a:r>
            <a:r>
              <a:rPr lang="en-US" dirty="0" err="1"/>
              <a:t>vật</a:t>
            </a:r>
            <a:r>
              <a:rPr lang="en-US" dirty="0"/>
              <a:t> ở </a:t>
            </a:r>
            <a:r>
              <a:rPr lang="en-US" dirty="0" err="1"/>
              <a:t>câu</a:t>
            </a:r>
            <a:r>
              <a:rPr lang="en-US" dirty="0"/>
              <a:t> </a:t>
            </a:r>
            <a:r>
              <a:rPr lang="en-US" dirty="0" err="1"/>
              <a:t>hỏi</a:t>
            </a:r>
            <a:r>
              <a:rPr lang="en-US" dirty="0"/>
              <a:t> </a:t>
            </a:r>
            <a:r>
              <a:rPr lang="en-US" dirty="0" err="1"/>
              <a:t>vừa</a:t>
            </a:r>
            <a:r>
              <a:rPr lang="en-US" dirty="0"/>
              <a:t> </a:t>
            </a:r>
            <a:r>
              <a:rPr lang="en-US" dirty="0" err="1"/>
              <a:t>chọn</a:t>
            </a:r>
            <a:r>
              <a:rPr lang="en-US" dirty="0"/>
              <a:t> </a:t>
            </a:r>
            <a:r>
              <a:rPr lang="en-US" dirty="0" err="1"/>
              <a:t>để</a:t>
            </a:r>
            <a:r>
              <a:rPr lang="en-US" dirty="0"/>
              <a:t> </a:t>
            </a:r>
            <a:r>
              <a:rPr lang="en-US" dirty="0" err="1"/>
              <a:t>có</a:t>
            </a:r>
            <a:r>
              <a:rPr lang="en-US" dirty="0"/>
              <a:t> </a:t>
            </a:r>
            <a:r>
              <a:rPr lang="en-US" dirty="0" err="1"/>
              <a:t>hiệu</a:t>
            </a:r>
            <a:r>
              <a:rPr lang="en-US" dirty="0"/>
              <a:t> </a:t>
            </a:r>
            <a:r>
              <a:rPr lang="en-US" dirty="0" err="1"/>
              <a:t>ứng</a:t>
            </a:r>
            <a:r>
              <a:rPr lang="en-US" dirty="0"/>
              <a:t> bay </a:t>
            </a:r>
            <a:r>
              <a:rPr lang="en-US" dirty="0" err="1"/>
              <a:t>đi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B2AA4F-B828-4D7C-AFD3-893933DAFCB4}" type="slidenum">
              <a:rPr lang="en-US" smtClean="0"/>
              <a:pPr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53333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C354FBDB-570B-47DF-96E0-31EC931D5420}" type="datetimeFigureOut">
              <a:rPr lang="en-US" smtClean="0"/>
              <a:pPr/>
              <a:t>12/14/2021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7FA4BBA6-1016-4661-98DC-FB176A95F2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2" y="1930595"/>
            <a:ext cx="852023" cy="852023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 dirty="0">
              <a:solidFill>
                <a:schemeClr val="lt1"/>
              </a:solidFill>
              <a:latin typeface="UTM Avo" panose="02040603050506020204" pitchFamily="18" charset="0"/>
              <a:ea typeface="Arial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61608806"/>
      </p:ext>
    </p:extLst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0691643"/>
      </p:ext>
    </p:extLst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7786931"/>
      </p:ext>
    </p:extLst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FE1C8935-5503-46B3-AA64-FDD06962785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7704135"/>
      </p:ext>
    </p:extLst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5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24417" y="3717925"/>
            <a:ext cx="10943167" cy="1082675"/>
          </a:xfrm>
        </p:spPr>
        <p:txBody>
          <a:bodyPr/>
          <a:lstStyle>
            <a:lvl1pPr algn="r">
              <a:defRPr/>
            </a:lvl1pPr>
          </a:lstStyle>
          <a:p>
            <a:pPr lvl="0"/>
            <a:r>
              <a:rPr lang="en-US" altLang="zh-CN" noProof="0"/>
              <a:t>Click to edit Master title style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626533" y="4940300"/>
            <a:ext cx="10949517" cy="981075"/>
          </a:xfrm>
        </p:spPr>
        <p:txBody>
          <a:bodyPr/>
          <a:lstStyle>
            <a:lvl1pPr marL="0" indent="0" algn="r">
              <a:buFontTx/>
              <a:buNone/>
              <a:defRPr/>
            </a:lvl1pPr>
          </a:lstStyle>
          <a:p>
            <a:pPr lvl="0"/>
            <a:r>
              <a:rPr lang="en-US" altLang="zh-CN" noProof="0"/>
              <a:t>Click to edit Master subtitle style</a:t>
            </a:r>
          </a:p>
        </p:txBody>
      </p:sp>
      <p:sp>
        <p:nvSpPr>
          <p:cNvPr id="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FE1C8935-5503-46B3-AA64-FDD06962785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1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1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-101448" y="-90897"/>
            <a:ext cx="12613690" cy="7095200"/>
          </a:xfrm>
          <a:prstGeom prst="rect">
            <a:avLst/>
          </a:prstGeom>
        </p:spPr>
      </p:pic>
      <p:sp>
        <p:nvSpPr>
          <p:cNvPr id="8" name="Oval 7"/>
          <p:cNvSpPr/>
          <p:nvPr userDrawn="1"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chemeClr val="accent4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</p:spTree>
  </p:cSld>
  <p:clrMapOvr>
    <a:masterClrMapping/>
  </p:clrMapOvr>
  <p:transition spd="slow">
    <p:wipe/>
  </p:transition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C8935-5503-46B3-AA64-FDD06962785D}" type="datetimeFigureOut">
              <a:rPr lang="en-US" smtClean="0"/>
              <a:t>12/14/2021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06B73E-E889-4101-943F-C932486AC50A}" type="slidenum">
              <a:rPr lang="en-US" smtClean="0"/>
              <a:t>‹#›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2004"/>
            <a:ext cx="12184879" cy="6853994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027" name="Rectangle 3"/>
          <p:cNvSpPr>
            <a:spLocks noGrp="1"/>
          </p:cNvSpPr>
          <p:nvPr>
            <p:ph type="title"/>
          </p:nvPr>
        </p:nvSpPr>
        <p:spPr>
          <a:xfrm>
            <a:off x="609600" y="190500"/>
            <a:ext cx="10972800" cy="582613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1028" name="Rectangle 4"/>
          <p:cNvSpPr>
            <a:spLocks noGrp="1"/>
          </p:cNvSpPr>
          <p:nvPr>
            <p:ph type="body" idx="1"/>
          </p:nvPr>
        </p:nvSpPr>
        <p:spPr>
          <a:xfrm>
            <a:off x="609600" y="1174750"/>
            <a:ext cx="10972800" cy="4953000"/>
          </a:xfrm>
          <a:prstGeom prst="rect">
            <a:avLst/>
          </a:prstGeom>
          <a:noFill/>
          <a:ln w="9525">
            <a:noFill/>
          </a:ln>
        </p:spPr>
        <p:txBody>
          <a:bodyPr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>
                <a:latin typeface="UTM Avo" panose="02040603050506020204" pitchFamily="18" charset="0"/>
              </a:defRPr>
            </a:lvl1pPr>
          </a:lstStyle>
          <a:p>
            <a:fld id="{FE1C8935-5503-46B3-AA64-FDD06962785D}" type="datetimeFigureOut">
              <a:rPr lang="en-US" smtClean="0"/>
              <a:pPr/>
              <a:t>12/14/2021</a:t>
            </a:fld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>
                <a:latin typeface="UTM Avo" panose="02040603050506020204" pitchFamily="18" charset="0"/>
              </a:defRPr>
            </a:lvl1pPr>
          </a:lstStyle>
          <a:p>
            <a:endParaRPr lang="en-US" dirty="0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>
                <a:latin typeface="UTM Avo" panose="02040603050506020204" pitchFamily="18" charset="0"/>
              </a:defRPr>
            </a:lvl1pPr>
          </a:lstStyle>
          <a:p>
            <a:fld id="{9306B73E-E889-4101-943F-C932486AC50A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  <p:sldLayoutId id="2147483658" r:id="rId3"/>
    <p:sldLayoutId id="2147483659" r:id="rId4"/>
    <p:sldLayoutId id="2147483649" r:id="rId5"/>
    <p:sldLayoutId id="2147483655" r:id="rId6"/>
  </p:sldLayoutIdLst>
  <p:transition spd="slow">
    <p:wipe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UTM Avo" panose="02040603050506020204" pitchFamily="18" charset="0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UTM Avo" panose="02040603050506020204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slide" Target="slide11.xml"/><Relationship Id="rId13" Type="http://schemas.openxmlformats.org/officeDocument/2006/relationships/image" Target="../media/image38.png"/><Relationship Id="rId3" Type="http://schemas.openxmlformats.org/officeDocument/2006/relationships/image" Target="../media/image31.png"/><Relationship Id="rId7" Type="http://schemas.openxmlformats.org/officeDocument/2006/relationships/image" Target="../media/image47.png"/><Relationship Id="rId12" Type="http://schemas.openxmlformats.org/officeDocument/2006/relationships/slide" Target="slide12.xml"/><Relationship Id="rId17" Type="http://schemas.openxmlformats.org/officeDocument/2006/relationships/slide" Target="slide14.xml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4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6.png"/><Relationship Id="rId11" Type="http://schemas.microsoft.com/office/2007/relationships/hdphoto" Target="../media/hdphoto3.wdp"/><Relationship Id="rId5" Type="http://schemas.openxmlformats.org/officeDocument/2006/relationships/image" Target="../media/image32.png"/><Relationship Id="rId15" Type="http://schemas.openxmlformats.org/officeDocument/2006/relationships/slide" Target="slide13.xml"/><Relationship Id="rId10" Type="http://schemas.openxmlformats.org/officeDocument/2006/relationships/image" Target="../media/image49.png"/><Relationship Id="rId4" Type="http://schemas.microsoft.com/office/2007/relationships/hdphoto" Target="../media/hdphoto1.wdp"/><Relationship Id="rId9" Type="http://schemas.openxmlformats.org/officeDocument/2006/relationships/image" Target="../media/image48.png"/><Relationship Id="rId1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microsoft.com/office/2007/relationships/hdphoto" Target="../media/hdphoto2.wdp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4.png"/><Relationship Id="rId5" Type="http://schemas.openxmlformats.org/officeDocument/2006/relationships/image" Target="../media/image48.png"/><Relationship Id="rId4" Type="http://schemas.openxmlformats.org/officeDocument/2006/relationships/slide" Target="slide1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38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7" Type="http://schemas.openxmlformats.org/officeDocument/2006/relationships/image" Target="../media/image4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3.xml"/><Relationship Id="rId6" Type="http://schemas.openxmlformats.org/officeDocument/2006/relationships/slide" Target="slide10.xml"/><Relationship Id="rId5" Type="http://schemas.microsoft.com/office/2007/relationships/hdphoto" Target="../media/hdphoto2.wdp"/><Relationship Id="rId4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image" Target="../media/image2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13" Type="http://schemas.openxmlformats.org/officeDocument/2006/relationships/image" Target="../media/image41.png"/><Relationship Id="rId18" Type="http://schemas.openxmlformats.org/officeDocument/2006/relationships/image" Target="../media/image45.png"/><Relationship Id="rId3" Type="http://schemas.microsoft.com/office/2007/relationships/hdphoto" Target="../media/hdphoto1.wdp"/><Relationship Id="rId7" Type="http://schemas.openxmlformats.org/officeDocument/2006/relationships/image" Target="../media/image35.png"/><Relationship Id="rId12" Type="http://schemas.openxmlformats.org/officeDocument/2006/relationships/image" Target="../media/image40.png"/><Relationship Id="rId17" Type="http://schemas.microsoft.com/office/2007/relationships/hdphoto" Target="../media/hdphoto2.wdp"/><Relationship Id="rId2" Type="http://schemas.openxmlformats.org/officeDocument/2006/relationships/image" Target="../media/image31.png"/><Relationship Id="rId16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4.png"/><Relationship Id="rId11" Type="http://schemas.openxmlformats.org/officeDocument/2006/relationships/image" Target="../media/image39.png"/><Relationship Id="rId5" Type="http://schemas.openxmlformats.org/officeDocument/2006/relationships/image" Target="../media/image33.png"/><Relationship Id="rId15" Type="http://schemas.openxmlformats.org/officeDocument/2006/relationships/image" Target="../media/image43.png"/><Relationship Id="rId10" Type="http://schemas.openxmlformats.org/officeDocument/2006/relationships/image" Target="../media/image38.png"/><Relationship Id="rId4" Type="http://schemas.openxmlformats.org/officeDocument/2006/relationships/image" Target="../media/image32.png"/><Relationship Id="rId9" Type="http://schemas.openxmlformats.org/officeDocument/2006/relationships/image" Target="../media/image37.png"/><Relationship Id="rId1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BDA144B1-BC48-4FB5-81A0-5EEE0F41D92F}"/>
              </a:ext>
            </a:extLst>
          </p:cNvPr>
          <p:cNvSpPr/>
          <p:nvPr/>
        </p:nvSpPr>
        <p:spPr>
          <a:xfrm>
            <a:off x="58311" y="1658131"/>
            <a:ext cx="12304971" cy="34604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 defTabSz="914377">
              <a:lnSpc>
                <a:spcPct val="150000"/>
              </a:lnSpc>
              <a:defRPr/>
            </a:pPr>
            <a:r>
              <a:rPr lang="en-US" sz="5200" b="1" dirty="0" err="1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Tuần</a:t>
            </a:r>
            <a:r>
              <a:rPr lang="en-US" sz="5200" b="1" dirty="0">
                <a:solidFill>
                  <a:srgbClr val="00206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19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Bài</a:t>
            </a:r>
            <a:r>
              <a:rPr lang="en-US" sz="5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39 : </a:t>
            </a:r>
            <a:r>
              <a:rPr lang="en-US" sz="5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Các</a:t>
            </a:r>
            <a:r>
              <a:rPr lang="en-US" sz="5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5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5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11, 12, 13, 14, 15, 16</a:t>
            </a:r>
          </a:p>
          <a:p>
            <a:pPr algn="ctr" defTabSz="914377">
              <a:lnSpc>
                <a:spcPct val="150000"/>
              </a:lnSpc>
              <a:defRPr/>
            </a:pPr>
            <a:r>
              <a:rPr lang="en-US" sz="5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– </a:t>
            </a:r>
            <a:r>
              <a:rPr lang="en-US" sz="5000" b="1" dirty="0" err="1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Tiết</a:t>
            </a:r>
            <a:r>
              <a:rPr lang="en-US" sz="5000" b="1" dirty="0">
                <a:solidFill>
                  <a:srgbClr val="FF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AB7BA99-CAC6-460F-8F0E-8B19515AE1BE}"/>
              </a:ext>
            </a:extLst>
          </p:cNvPr>
          <p:cNvSpPr/>
          <p:nvPr/>
        </p:nvSpPr>
        <p:spPr>
          <a:xfrm>
            <a:off x="9184438" y="294765"/>
            <a:ext cx="166263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377">
              <a:defRPr/>
            </a:pPr>
            <a:r>
              <a:rPr lang="en-US" sz="3200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 panose="020B0604020202020204" pitchFamily="34" charset="0"/>
              </a:rPr>
              <a:t>TOÁN 1</a:t>
            </a:r>
          </a:p>
        </p:txBody>
      </p:sp>
    </p:spTree>
    <p:extLst>
      <p:ext uri="{BB962C8B-B14F-4D97-AF65-F5344CB8AC3E}">
        <p14:creationId xmlns:p14="http://schemas.microsoft.com/office/powerpoint/2010/main" val="3572308325"/>
      </p:ext>
    </p:extLst>
  </p:cSld>
  <p:clrMapOvr>
    <a:masterClrMapping/>
  </p:clrMapOvr>
  <p:transition spd="slow">
    <p:wip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0" y="440690"/>
            <a:ext cx="12192000" cy="6417310"/>
            <a:chOff x="0" y="0"/>
            <a:chExt cx="9144000" cy="6858000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sp>
        <p:nvSpPr>
          <p:cNvPr id="87" name="Google Shape;182;p27"/>
          <p:cNvSpPr/>
          <p:nvPr/>
        </p:nvSpPr>
        <p:spPr>
          <a:xfrm>
            <a:off x="9100197" y="2896473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r>
              <a:rPr lang="en-GB" sz="1350" dirty="0">
                <a:solidFill>
                  <a:schemeClr val="lt1"/>
                </a:solidFill>
                <a:latin typeface="UTM Avo" panose="02040603050506020204" pitchFamily="18" charset="0"/>
                <a:ea typeface="Calibri" panose="020F0502020204030204"/>
                <a:cs typeface="Calibri" panose="020F0502020204030204"/>
                <a:sym typeface="Calibri" panose="020F0502020204030204"/>
              </a:rPr>
              <a:t>|</a:t>
            </a: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8" name="Google Shape;182;p27"/>
          <p:cNvSpPr/>
          <p:nvPr/>
        </p:nvSpPr>
        <p:spPr>
          <a:xfrm>
            <a:off x="9331747" y="3115362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9" name="Google Shape;182;p27"/>
          <p:cNvSpPr/>
          <p:nvPr/>
        </p:nvSpPr>
        <p:spPr>
          <a:xfrm>
            <a:off x="9567998" y="2984469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5" name="Google Shape;182;p27"/>
          <p:cNvSpPr/>
          <p:nvPr/>
        </p:nvSpPr>
        <p:spPr>
          <a:xfrm>
            <a:off x="5270665" y="5383585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6" name="Google Shape;182;p27"/>
          <p:cNvSpPr/>
          <p:nvPr/>
        </p:nvSpPr>
        <p:spPr>
          <a:xfrm>
            <a:off x="5526976" y="5459252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0" name="Google Shape;182;p27"/>
          <p:cNvSpPr/>
          <p:nvPr/>
        </p:nvSpPr>
        <p:spPr>
          <a:xfrm>
            <a:off x="4025740" y="925430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sp>
        <p:nvSpPr>
          <p:cNvPr id="81" name="Google Shape;182;p27"/>
          <p:cNvSpPr/>
          <p:nvPr/>
        </p:nvSpPr>
        <p:spPr>
          <a:xfrm>
            <a:off x="4146589" y="662965"/>
            <a:ext cx="380662" cy="437777"/>
          </a:xfrm>
          <a:prstGeom prst="star5">
            <a:avLst>
              <a:gd name="adj" fmla="val 19098"/>
              <a:gd name="hf" fmla="val 105146"/>
              <a:gd name="vf" fmla="val 110557"/>
            </a:avLst>
          </a:prstGeom>
          <a:solidFill>
            <a:srgbClr val="FFFF00"/>
          </a:solidFill>
          <a:ln w="25400" cap="flat" cmpd="sng">
            <a:solidFill>
              <a:srgbClr val="395E8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lIns="91425" tIns="45700" rIns="91425" bIns="4570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defRPr/>
            </a:pPr>
            <a:endParaRPr sz="1350" dirty="0">
              <a:solidFill>
                <a:schemeClr val="lt1"/>
              </a:solidFill>
              <a:latin typeface="UTM Avo" panose="02040603050506020204" pitchFamily="18" charset="0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6402" y="2505991"/>
            <a:ext cx="2536068" cy="1601727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44701">
            <a:off x="3701194" y="615569"/>
            <a:ext cx="1116712" cy="809414"/>
          </a:xfrm>
          <a:prstGeom prst="rect">
            <a:avLst/>
          </a:prstGeom>
        </p:spPr>
      </p:pic>
      <p:sp>
        <p:nvSpPr>
          <p:cNvPr id="48" name="Rounded Rectangle 47">
            <a:hlinkClick r:id="rId8" action="ppaction://hlinksldjump"/>
          </p:cNvPr>
          <p:cNvSpPr/>
          <p:nvPr/>
        </p:nvSpPr>
        <p:spPr>
          <a:xfrm>
            <a:off x="1704120" y="1896467"/>
            <a:ext cx="2994496" cy="760799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Ong </a:t>
            </a:r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Vàng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556629" y="182026"/>
            <a:ext cx="1405841" cy="1747026"/>
          </a:xfrm>
          <a:prstGeom prst="rect">
            <a:avLst/>
          </a:prstGeom>
        </p:spPr>
      </p:pic>
      <p:pic>
        <p:nvPicPr>
          <p:cNvPr id="59" name="Picture 58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>
                        <a14:foregroundMark x1="44888" y1="42490" x2="18051" y2="46838"/>
                        <a14:foregroundMark x1="18530" y1="39921" x2="39457" y2="39921"/>
                        <a14:foregroundMark x1="88658" y1="9486" x2="71406" y2="59486"/>
                        <a14:foregroundMark x1="86102" y1="24901" x2="83067" y2="37352"/>
                        <a14:foregroundMark x1="77476" y1="12253" x2="74601" y2="19565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33718" y="2701661"/>
            <a:ext cx="1268559" cy="1025385"/>
          </a:xfrm>
          <a:prstGeom prst="rect">
            <a:avLst/>
          </a:prstGeom>
        </p:spPr>
      </p:pic>
      <p:sp>
        <p:nvSpPr>
          <p:cNvPr id="60" name="Rounded Rectangle 59">
            <a:hlinkClick r:id="rId12" action="ppaction://hlinksldjump"/>
          </p:cNvPr>
          <p:cNvSpPr/>
          <p:nvPr/>
        </p:nvSpPr>
        <p:spPr>
          <a:xfrm>
            <a:off x="8883993" y="3796385"/>
            <a:ext cx="1801131" cy="613055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Bướm</a:t>
            </a:r>
            <a:endParaRPr lang="en-US" sz="2800" dirty="0">
              <a:solidFill>
                <a:srgbClr val="FF0000"/>
              </a:solidFill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5215" y="2505710"/>
            <a:ext cx="1497330" cy="1209675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62181">
            <a:off x="5348122" y="5237960"/>
            <a:ext cx="796924" cy="794952"/>
          </a:xfrm>
          <a:prstGeom prst="rect">
            <a:avLst/>
          </a:prstGeom>
        </p:spPr>
      </p:pic>
      <p:sp>
        <p:nvSpPr>
          <p:cNvPr id="75" name="Rounded Rectangle 74">
            <a:hlinkClick r:id="rId15" action="ppaction://hlinksldjump"/>
          </p:cNvPr>
          <p:cNvSpPr/>
          <p:nvPr/>
        </p:nvSpPr>
        <p:spPr>
          <a:xfrm>
            <a:off x="4639604" y="5972696"/>
            <a:ext cx="2536067" cy="753841"/>
          </a:xfrm>
          <a:prstGeom prst="roundRect">
            <a:avLst/>
          </a:prstGeom>
          <a:solidFill>
            <a:srgbClr val="FFFF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Cánh</a:t>
            </a:r>
            <a:r>
              <a:rPr lang="en-US" sz="2800" dirty="0">
                <a:solidFill>
                  <a:srgbClr val="FF0000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Cam</a:t>
            </a:r>
          </a:p>
        </p:txBody>
      </p:sp>
      <p:pic>
        <p:nvPicPr>
          <p:cNvPr id="76" name="Picture 75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1440" y="4409440"/>
            <a:ext cx="1771650" cy="1771650"/>
          </a:xfrm>
          <a:prstGeom prst="rect">
            <a:avLst/>
          </a:prstGeom>
        </p:spPr>
      </p:pic>
      <p:sp>
        <p:nvSpPr>
          <p:cNvPr id="7" name="Right Arrow 6">
            <a:hlinkClick r:id="rId17" action="ppaction://hlinksldjump"/>
          </p:cNvPr>
          <p:cNvSpPr/>
          <p:nvPr/>
        </p:nvSpPr>
        <p:spPr>
          <a:xfrm>
            <a:off x="236220" y="428625"/>
            <a:ext cx="1520190" cy="905510"/>
          </a:xfrm>
          <a:prstGeom prst="rightArrow">
            <a:avLst/>
          </a:prstGeom>
          <a:gradFill rotWithShape="0">
            <a:gsLst>
              <a:gs pos="0">
                <a:schemeClr val="accent1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zh-CN" alt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UTM Avo" panose="02040603050506020204" pitchFamily="18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10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1000" fill="hold">
                                          <p:stCondLst>
                                            <p:cond delay="2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1000" fill="hold">
                                          <p:stCondLst>
                                            <p:cond delay="3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1000" fill="hold">
                                          <p:stCondLst>
                                            <p:cond delay="400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1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" fill="hold">
                      <p:stCondLst>
                        <p:cond delay="0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94444E-6 -2.59259E-6 L 0.17188 -0.47778 " pathEditMode="relative" rAng="0" ptsTypes="AA">
                                      <p:cBhvr>
                                        <p:cTn id="24" dur="5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594" y="-238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5E-6 0 L -1.00695 -0.45463 " pathEditMode="relative" rAng="0" ptsTypes="AA">
                                      <p:cBhvr>
                                        <p:cTn id="36" dur="50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0347" y="-227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37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8" fill="hold">
                      <p:stCondLst>
                        <p:cond delay="0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7.40741E-7 L 0.98645 0.22778 " pathEditMode="relative" rAng="0" ptsTypes="AA">
                                      <p:cBhvr>
                                        <p:cTn id="48" dur="30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9323" y="1138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48" grpId="0" bldLvl="0" animBg="1"/>
      <p:bldP spid="60" grpId="0" bldLvl="0" animBg="1"/>
      <p:bldP spid="75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49" name="Picture 48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916260" y="4265224"/>
            <a:ext cx="1667309" cy="2280755"/>
          </a:xfrm>
          <a:prstGeom prst="rect">
            <a:avLst/>
          </a:prstGeom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787457" y="1837676"/>
            <a:ext cx="4451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500" b="1" dirty="0">
                <a:latin typeface="UTM Avo" panose="02040603050506020204" pitchFamily="18" charset="0"/>
                <a:cs typeface="Arial" panose="020B0604020202020204" pitchFamily="34" charset="0"/>
              </a:rPr>
              <a:t>11, …, …, 14</a:t>
            </a:r>
            <a:endParaRPr lang="vi-VN" alt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035934" y="3960025"/>
            <a:ext cx="5795645" cy="1785620"/>
          </a:xfrm>
          <a:prstGeom prst="cloud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   12,</a:t>
            </a:r>
            <a:r>
              <a:rPr kumimoji="0" lang="en-US" altLang="zh-CN" sz="45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 13</a:t>
            </a:r>
            <a:endParaRPr kumimoji="0" lang="vi-VN" altLang="zh-CN" sz="4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animBg="1"/>
      <p:bldP spid="4" grpId="1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707765" y="1724660"/>
            <a:ext cx="4451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500" b="1" dirty="0">
                <a:latin typeface="UTM Avo" panose="02040603050506020204" pitchFamily="18" charset="0"/>
                <a:cs typeface="Arial" panose="020B0604020202020204" pitchFamily="34" charset="0"/>
              </a:rPr>
              <a:t>…, 15, …</a:t>
            </a:r>
            <a:endParaRPr lang="vi-VN" alt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2678430" y="4291330"/>
            <a:ext cx="5795645" cy="1785620"/>
          </a:xfrm>
          <a:prstGeom prst="cloud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  14,</a:t>
            </a:r>
            <a:r>
              <a:rPr kumimoji="0" lang="en-US" altLang="zh-CN" sz="45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 </a:t>
            </a:r>
            <a:r>
              <a:rPr kumimoji="0" lang="en-US" altLang="zh-CN" sz="4500" b="1" i="0" u="none" strike="noStrike" cap="none" normalizeH="0" dirty="0">
                <a:ln>
                  <a:noFill/>
                </a:ln>
                <a:solidFill>
                  <a:schemeClr val="tx2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15</a:t>
            </a:r>
            <a:r>
              <a:rPr kumimoji="0" lang="en-US" altLang="zh-CN" sz="4500" b="1" i="0" u="none" strike="noStrike" cap="none" normalizeH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, 16</a:t>
            </a:r>
            <a:endParaRPr kumimoji="0" lang="vi-VN" altLang="zh-CN" sz="4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61" name="Picture 60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5160" y="4413250"/>
            <a:ext cx="2164080" cy="174879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0" name="Picture 99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440690"/>
            <a:ext cx="12191365" cy="641731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6985" y="1011555"/>
            <a:ext cx="9472930" cy="27978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 Box 2"/>
          <p:cNvSpPr txBox="1"/>
          <p:nvPr/>
        </p:nvSpPr>
        <p:spPr>
          <a:xfrm>
            <a:off x="3707765" y="1724660"/>
            <a:ext cx="4451985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500" b="1" dirty="0">
                <a:latin typeface="UTM Avo" panose="02040603050506020204" pitchFamily="18" charset="0"/>
                <a:cs typeface="Arial" panose="020B0604020202020204" pitchFamily="34" charset="0"/>
              </a:rPr>
              <a:t>12, …, 14</a:t>
            </a:r>
            <a:endParaRPr lang="vi-VN" altLang="en-US" sz="45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Cloud 3"/>
          <p:cNvSpPr/>
          <p:nvPr/>
        </p:nvSpPr>
        <p:spPr>
          <a:xfrm>
            <a:off x="3035934" y="3760746"/>
            <a:ext cx="5795645" cy="1785620"/>
          </a:xfrm>
          <a:prstGeom prst="cloud">
            <a:avLst/>
          </a:prstGeom>
          <a:gradFill rotWithShape="0">
            <a:gsLst>
              <a:gs pos="100000">
                <a:srgbClr val="0070C0"/>
              </a:gs>
              <a:gs pos="100000">
                <a:schemeClr val="accent2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</p:spPr>
        <p:txBody>
          <a:bodyPr vert="horz" wrap="none" lIns="91440" tIns="45720" rIns="91440" bIns="45720" numCol="1" anchor="ctr" anchorCtr="0" compatLnSpc="1"/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4500" b="1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UTM Avo" panose="02040603050506020204" pitchFamily="18" charset="0"/>
                <a:ea typeface="SimSun" panose="02010600030101010101" pitchFamily="2" charset="-122"/>
              </a:rPr>
              <a:t>13</a:t>
            </a:r>
            <a:endParaRPr kumimoji="0" lang="vi-VN" altLang="zh-CN" sz="45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panose="020B0604020202020204" pitchFamily="34" charset="0"/>
              <a:ea typeface="SimSun" panose="02010600030101010101" pitchFamily="2" charset="-122"/>
            </a:endParaRPr>
          </a:p>
        </p:txBody>
      </p:sp>
      <p:pic>
        <p:nvPicPr>
          <p:cNvPr id="76" name="Picture 7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9750" y="4364355"/>
            <a:ext cx="2277745" cy="227774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Tieng-yeah-tre-con-www_nhacchuongvui_com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 bldLvl="0" animBg="1"/>
      <p:bldP spid="4" grpId="1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 idx="4294967295"/>
          </p:nvPr>
        </p:nvSpPr>
        <p:spPr>
          <a:xfrm>
            <a:off x="1869896" y="2882722"/>
            <a:ext cx="9144000" cy="898525"/>
          </a:xfrm>
        </p:spPr>
        <p:txBody>
          <a:bodyPr>
            <a:normAutofit/>
          </a:bodyPr>
          <a:lstStyle/>
          <a:p>
            <a:r>
              <a:rPr lang="en-US" sz="4800" b="1" dirty="0">
                <a:solidFill>
                  <a:srgbClr val="FF8119"/>
                </a:solidFill>
              </a:rPr>
              <a:t>Hoc10 </a:t>
            </a:r>
            <a:r>
              <a:rPr lang="en-US" sz="4800" b="1" dirty="0" err="1">
                <a:solidFill>
                  <a:srgbClr val="FF8119"/>
                </a:solidFill>
              </a:rPr>
              <a:t>chúc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các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em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học</a:t>
            </a:r>
            <a:r>
              <a:rPr lang="en-US" sz="4800" b="1" dirty="0">
                <a:solidFill>
                  <a:srgbClr val="FF8119"/>
                </a:solidFill>
              </a:rPr>
              <a:t> </a:t>
            </a:r>
            <a:r>
              <a:rPr lang="en-US" sz="4800" b="1" dirty="0" err="1">
                <a:solidFill>
                  <a:srgbClr val="FF8119"/>
                </a:solidFill>
              </a:rPr>
              <a:t>tốt</a:t>
            </a:r>
            <a:r>
              <a:rPr lang="en-US" sz="4800" b="1" dirty="0">
                <a:solidFill>
                  <a:srgbClr val="FF8119"/>
                </a:solidFill>
              </a:rPr>
              <a:t>!</a:t>
            </a:r>
          </a:p>
        </p:txBody>
      </p:sp>
    </p:spTree>
  </p:cSld>
  <p:clrMapOvr>
    <a:masterClrMapping/>
  </p:clrMapOvr>
  <p:transition spd="slow">
    <p:wip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681605" y="1039278"/>
            <a:ext cx="2336398" cy="647526"/>
            <a:chOff x="1567305" y="1508103"/>
            <a:chExt cx="2336398" cy="647526"/>
          </a:xfrm>
        </p:grpSpPr>
        <p:grpSp>
          <p:nvGrpSpPr>
            <p:cNvPr id="15" name="Group 14"/>
            <p:cNvGrpSpPr/>
            <p:nvPr/>
          </p:nvGrpSpPr>
          <p:grpSpPr>
            <a:xfrm>
              <a:off x="1567305" y="1510469"/>
              <a:ext cx="1619965" cy="645160"/>
              <a:chOff x="211929" y="1626706"/>
              <a:chExt cx="1525714" cy="645160"/>
            </a:xfrm>
          </p:grpSpPr>
          <p:sp>
            <p:nvSpPr>
              <p:cNvPr id="17" name="TextBox 16"/>
              <p:cNvSpPr txBox="1"/>
              <p:nvPr/>
            </p:nvSpPr>
            <p:spPr>
              <a:xfrm>
                <a:off x="945818" y="1626706"/>
                <a:ext cx="791825" cy="645160"/>
              </a:xfrm>
              <a:prstGeom prst="rect">
                <a:avLst/>
              </a:prstGeom>
              <a:noFill/>
              <a:effectLst>
                <a:reflection blurRad="6350" stA="52000" endA="300" endPos="35000" dir="5400000" sy="-100000" algn="bl" rotWithShape="0"/>
              </a:effectLst>
            </p:spPr>
            <p:txBody>
              <a:bodyPr wrap="square" rtlCol="0">
                <a:spAutoFit/>
              </a:bodyPr>
              <a:lstStyle/>
              <a:p>
                <a:r>
                  <a:rPr lang="en-US" sz="3600" b="1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Số</a:t>
                </a:r>
                <a:r>
                  <a:rPr lang="en-US" sz="36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</p:txBody>
          </p:sp>
          <p:sp>
            <p:nvSpPr>
              <p:cNvPr id="42" name="Oval 41"/>
              <p:cNvSpPr/>
              <p:nvPr/>
            </p:nvSpPr>
            <p:spPr>
              <a:xfrm>
                <a:off x="211929" y="1626706"/>
                <a:ext cx="634612" cy="645160"/>
              </a:xfrm>
              <a:prstGeom prst="ellipse">
                <a:avLst/>
              </a:prstGeom>
              <a:solidFill>
                <a:srgbClr val="0070C0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3000" dirty="0">
                    <a:solidFill>
                      <a:schemeClr val="bg1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2</a:t>
                </a:r>
              </a:p>
            </p:txBody>
          </p:sp>
        </p:grpSp>
        <p:sp>
          <p:nvSpPr>
            <p:cNvPr id="18" name="TextBox 17"/>
            <p:cNvSpPr txBox="1"/>
            <p:nvPr/>
          </p:nvSpPr>
          <p:spPr>
            <a:xfrm>
              <a:off x="3050263" y="1508103"/>
              <a:ext cx="853440" cy="645160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UTM Avo" panose="02040603050506020204" pitchFamily="18" charset="0"/>
                  <a:cs typeface="Arial" panose="020B0604020202020204" pitchFamily="34" charset="0"/>
                </a:rPr>
                <a:t>?</a:t>
              </a:r>
            </a:p>
          </p:txBody>
        </p:sp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232" y="2278227"/>
            <a:ext cx="11575915" cy="3013444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5250698" y="4583124"/>
            <a:ext cx="824347" cy="707886"/>
          </a:xfrm>
          <a:prstGeom prst="rect">
            <a:avLst/>
          </a:prstGeom>
          <a:solidFill>
            <a:srgbClr val="FFAF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11160130" y="4582489"/>
            <a:ext cx="824347" cy="707886"/>
          </a:xfrm>
          <a:prstGeom prst="rect">
            <a:avLst/>
          </a:prstGeom>
          <a:solidFill>
            <a:srgbClr val="FFAF6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>
                <a:solidFill>
                  <a:srgbClr val="FF0000"/>
                </a:solidFill>
                <a:latin typeface="UTM Avo" panose="02040603050506020204" pitchFamily="18" charset="0"/>
              </a:rPr>
              <a:t>14</a:t>
            </a:r>
          </a:p>
        </p:txBody>
      </p:sp>
      <p:pic>
        <p:nvPicPr>
          <p:cNvPr id="4" name="图片 16" descr="5c7de45bbfe6d"/>
          <p:cNvPicPr/>
          <p:nvPr/>
        </p:nvPicPr>
        <p:blipFill>
          <a:blip r:embed="rId3"/>
          <a:stretch>
            <a:fillRect/>
          </a:stretch>
        </p:blipFill>
        <p:spPr>
          <a:xfrm rot="349848">
            <a:off x="-606425" y="5483225"/>
            <a:ext cx="3847465" cy="1926590"/>
          </a:xfrm>
          <a:prstGeom prst="rect">
            <a:avLst/>
          </a:prstGeom>
        </p:spPr>
      </p:pic>
      <p:pic>
        <p:nvPicPr>
          <p:cNvPr id="5" name="图片 17" descr="5c7de45bbfe6d"/>
          <p:cNvPicPr/>
          <p:nvPr/>
        </p:nvPicPr>
        <p:blipFill>
          <a:blip r:embed="rId3"/>
          <a:stretch>
            <a:fillRect/>
          </a:stretch>
        </p:blipFill>
        <p:spPr>
          <a:xfrm rot="349848">
            <a:off x="8875395" y="5572760"/>
            <a:ext cx="3847465" cy="174371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560" y="5664200"/>
            <a:ext cx="1772920" cy="1450340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bldLvl="0" animBg="1"/>
      <p:bldP spid="39" grpId="0" bldLvl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24" y="798398"/>
            <a:ext cx="11705616" cy="3657601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210851" y="3683761"/>
            <a:ext cx="885149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UTM Avo" panose="02040603050506020204" pitchFamily="18" charset="0"/>
              </a:rPr>
              <a:t>15</a:t>
            </a:r>
          </a:p>
        </p:txBody>
      </p:sp>
      <p:pic>
        <p:nvPicPr>
          <p:cNvPr id="4" name="图片 16" descr="5c7de45bbfe6d"/>
          <p:cNvPicPr/>
          <p:nvPr/>
        </p:nvPicPr>
        <p:blipFill>
          <a:blip r:embed="rId3"/>
          <a:stretch>
            <a:fillRect/>
          </a:stretch>
        </p:blipFill>
        <p:spPr>
          <a:xfrm rot="349848">
            <a:off x="-534035" y="4214495"/>
            <a:ext cx="3847465" cy="3345815"/>
          </a:xfrm>
          <a:prstGeom prst="rect">
            <a:avLst/>
          </a:prstGeom>
        </p:spPr>
      </p:pic>
      <p:pic>
        <p:nvPicPr>
          <p:cNvPr id="5" name="图片 17" descr="5c7de45bbfe6d"/>
          <p:cNvPicPr/>
          <p:nvPr/>
        </p:nvPicPr>
        <p:blipFill>
          <a:blip r:embed="rId3"/>
          <a:stretch>
            <a:fillRect/>
          </a:stretch>
        </p:blipFill>
        <p:spPr>
          <a:xfrm rot="349848">
            <a:off x="8944610" y="4440555"/>
            <a:ext cx="3847465" cy="311277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0740" y="5116830"/>
            <a:ext cx="2637155" cy="21570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3C72F1D-85C6-4A57-AC0F-9CBE84FDA170}"/>
              </a:ext>
            </a:extLst>
          </p:cNvPr>
          <p:cNvSpPr txBox="1"/>
          <p:nvPr/>
        </p:nvSpPr>
        <p:spPr>
          <a:xfrm>
            <a:off x="11167389" y="3688693"/>
            <a:ext cx="885149" cy="738664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4200" b="1" dirty="0">
                <a:solidFill>
                  <a:schemeClr val="bg1"/>
                </a:solidFill>
                <a:latin typeface="UTM Avo" panose="02040603050506020204" pitchFamily="18" charset="0"/>
              </a:rPr>
              <a:t>12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bldLvl="0" animBg="1"/>
      <p:bldP spid="8" grpId="0" bldLvl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1262761" y="805522"/>
            <a:ext cx="1483116" cy="663071"/>
            <a:chOff x="1486281" y="1062308"/>
            <a:chExt cx="1483116" cy="663071"/>
          </a:xfrm>
        </p:grpSpPr>
        <p:sp>
          <p:nvSpPr>
            <p:cNvPr id="14" name="TextBox 13"/>
            <p:cNvSpPr txBox="1"/>
            <p:nvPr/>
          </p:nvSpPr>
          <p:spPr>
            <a:xfrm>
              <a:off x="1486281" y="1079048"/>
              <a:ext cx="885697" cy="646331"/>
            </a:xfrm>
            <a:prstGeom prst="rect">
              <a:avLst/>
            </a:prstGeom>
            <a:noFill/>
            <a:effectLst/>
          </p:spPr>
          <p:txBody>
            <a:bodyPr wrap="square" rtlCol="0">
              <a:spAutoFit/>
            </a:bodyPr>
            <a:lstStyle/>
            <a:p>
              <a:r>
                <a:rPr lang="en-US" sz="3600" b="1" dirty="0" err="1">
                  <a:latin typeface="UTM Avo" panose="02040603050506020204" pitchFamily="18" charset="0"/>
                  <a:cs typeface="Times New Roman" panose="02020603050405020304" pitchFamily="18" charset="0"/>
                </a:rPr>
                <a:t>Số</a:t>
              </a:r>
              <a:r>
                <a:rPr lang="en-US" sz="3600" dirty="0">
                  <a:latin typeface="UTM Avo" panose="02040603050506020204" pitchFamily="18" charset="0"/>
                  <a:cs typeface="Times New Roman" panose="02020603050405020304" pitchFamily="18" charset="0"/>
                </a:rPr>
                <a:t> </a:t>
              </a:r>
            </a:p>
          </p:txBody>
        </p:sp>
        <p:sp>
          <p:nvSpPr>
            <p:cNvPr id="15" name="TextBox 14"/>
            <p:cNvSpPr txBox="1"/>
            <p:nvPr/>
          </p:nvSpPr>
          <p:spPr>
            <a:xfrm>
              <a:off x="2162874" y="1062308"/>
              <a:ext cx="806523" cy="646331"/>
            </a:xfrm>
            <a:prstGeom prst="rect">
              <a:avLst/>
            </a:prstGeom>
            <a:noFill/>
            <a:effectLst>
              <a:reflection blurRad="6350" stA="52000" endA="300" endPos="35000" dir="5400000" sy="-100000" algn="bl" rotWithShape="0"/>
            </a:effectLst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latin typeface="UTM Avo" panose="02040603050506020204" pitchFamily="18" charset="0"/>
                  <a:cs typeface="Times New Roman" panose="02020603050405020304" pitchFamily="18" charset="0"/>
                </a:rPr>
                <a:t>?</a:t>
              </a:r>
            </a:p>
          </p:txBody>
        </p: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24" y="1726551"/>
            <a:ext cx="11751058" cy="4786009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692048" y="1933712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15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406065" y="1933712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16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12621" y="4796527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11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740688" y="4796528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14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482451" y="4796527"/>
            <a:ext cx="723900" cy="5847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FF0000"/>
                </a:solidFill>
                <a:latin typeface="UTM Avo" panose="02040603050506020204" pitchFamily="18" charset="0"/>
              </a:rPr>
              <a:t>13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5805" y="482600"/>
            <a:ext cx="3562985" cy="584200"/>
          </a:xfrm>
          <a:prstGeom prst="rect">
            <a:avLst/>
          </a:prstGeom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48985" y="482600"/>
            <a:ext cx="2614295" cy="584200"/>
          </a:xfrm>
          <a:prstGeom prst="rect">
            <a:avLst/>
          </a:prstGeom>
        </p:spPr>
      </p:pic>
      <p:pic>
        <p:nvPicPr>
          <p:cNvPr id="4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53475" y="482600"/>
            <a:ext cx="2614295" cy="584200"/>
          </a:xfrm>
          <a:prstGeom prst="rect">
            <a:avLst/>
          </a:prstGeom>
        </p:spPr>
      </p:pic>
      <p:sp>
        <p:nvSpPr>
          <p:cNvPr id="17" name="Oval 16">
            <a:extLst>
              <a:ext uri="{FF2B5EF4-FFF2-40B4-BE49-F238E27FC236}">
                <a16:creationId xmlns:a16="http://schemas.microsoft.com/office/drawing/2014/main" id="{8B8ABE0E-F9FB-41BC-ACFF-95F708F0B6E9}"/>
              </a:ext>
            </a:extLst>
          </p:cNvPr>
          <p:cNvSpPr/>
          <p:nvPr/>
        </p:nvSpPr>
        <p:spPr>
          <a:xfrm>
            <a:off x="555658" y="800107"/>
            <a:ext cx="673815" cy="64516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bldLvl="0" animBg="1"/>
      <p:bldP spid="18" grpId="0" bldLvl="0" animBg="1"/>
      <p:bldP spid="19" grpId="0" bldLvl="0" animBg="1"/>
      <p:bldP spid="20" grpId="0" bldLvl="0" animBg="1"/>
      <p:bldP spid="21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5407080" y="383626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1483180" y="383626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758" t="27371"/>
          <a:stretch/>
        </p:blipFill>
        <p:spPr>
          <a:xfrm>
            <a:off x="92466" y="2342507"/>
            <a:ext cx="12099533" cy="2459997"/>
          </a:xfrm>
          <a:prstGeom prst="rect">
            <a:avLst/>
          </a:prstGeom>
        </p:spPr>
      </p:pic>
      <p:sp>
        <p:nvSpPr>
          <p:cNvPr id="27" name="TextBox 26"/>
          <p:cNvSpPr txBox="1"/>
          <p:nvPr/>
        </p:nvSpPr>
        <p:spPr>
          <a:xfrm>
            <a:off x="2620267" y="3328373"/>
            <a:ext cx="70292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12</a:t>
            </a:r>
          </a:p>
        </p:txBody>
      </p:sp>
      <p:sp>
        <p:nvSpPr>
          <p:cNvPr id="28" name="TextBox 27"/>
          <p:cNvSpPr txBox="1"/>
          <p:nvPr/>
        </p:nvSpPr>
        <p:spPr>
          <a:xfrm>
            <a:off x="6692237" y="3328373"/>
            <a:ext cx="66606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14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701541" y="3328373"/>
            <a:ext cx="666063" cy="584775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15</a:t>
            </a:r>
          </a:p>
        </p:txBody>
      </p:sp>
      <p:sp>
        <p:nvSpPr>
          <p:cNvPr id="8" name="Rectangle 4"/>
          <p:cNvSpPr/>
          <p:nvPr/>
        </p:nvSpPr>
        <p:spPr>
          <a:xfrm>
            <a:off x="3360887" y="610485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sp>
        <p:nvSpPr>
          <p:cNvPr id="9" name="Rectangle 20"/>
          <p:cNvSpPr/>
          <p:nvPr/>
        </p:nvSpPr>
        <p:spPr>
          <a:xfrm>
            <a:off x="11412060" y="5817465"/>
            <a:ext cx="415636" cy="41377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UTM Avo" panose="02040603050506020204" pitchFamily="18" charset="0"/>
            </a:endParaRP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45" y="441960"/>
            <a:ext cx="2614295" cy="584200"/>
          </a:xfrm>
          <a:prstGeom prst="rect">
            <a:avLst/>
          </a:prstGeom>
        </p:spPr>
      </p:pic>
      <p:pic>
        <p:nvPicPr>
          <p:cNvPr id="16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75" y="485775"/>
            <a:ext cx="2614295" cy="584200"/>
          </a:xfrm>
          <a:prstGeom prst="rect">
            <a:avLst/>
          </a:prstGeom>
        </p:spPr>
      </p:pic>
      <p:pic>
        <p:nvPicPr>
          <p:cNvPr id="17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25" y="429895"/>
            <a:ext cx="2614295" cy="584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30" y="445135"/>
            <a:ext cx="1936115" cy="58420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250055"/>
            <a:ext cx="12198985" cy="2607945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  <p:sp>
        <p:nvSpPr>
          <p:cNvPr id="25" name="TextBox 24">
            <a:extLst>
              <a:ext uri="{FF2B5EF4-FFF2-40B4-BE49-F238E27FC236}">
                <a16:creationId xmlns:a16="http://schemas.microsoft.com/office/drawing/2014/main" id="{7C16C9A9-D792-4547-BB61-0EA025CCEFA3}"/>
              </a:ext>
            </a:extLst>
          </p:cNvPr>
          <p:cNvSpPr txBox="1"/>
          <p:nvPr/>
        </p:nvSpPr>
        <p:spPr>
          <a:xfrm>
            <a:off x="1779527" y="1246608"/>
            <a:ext cx="840740" cy="6451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 dirty="0" err="1"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BB655C5A-F96C-49F2-9AC3-29A988391509}"/>
              </a:ext>
            </a:extLst>
          </p:cNvPr>
          <p:cNvSpPr/>
          <p:nvPr/>
        </p:nvSpPr>
        <p:spPr>
          <a:xfrm>
            <a:off x="1000302" y="1246608"/>
            <a:ext cx="673815" cy="645160"/>
          </a:xfrm>
          <a:prstGeom prst="ellipse">
            <a:avLst/>
          </a:prstGeom>
          <a:solidFill>
            <a:srgbClr val="0070C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000" dirty="0">
                <a:solidFill>
                  <a:schemeClr val="bg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43FDDF70-CE2A-41A6-BE6B-05ADCF114C61}"/>
              </a:ext>
            </a:extLst>
          </p:cNvPr>
          <p:cNvSpPr txBox="1"/>
          <p:nvPr/>
        </p:nvSpPr>
        <p:spPr>
          <a:xfrm>
            <a:off x="2482279" y="1241126"/>
            <a:ext cx="853440" cy="645160"/>
          </a:xfrm>
          <a:prstGeom prst="rect">
            <a:avLst/>
          </a:prstGeom>
          <a:noFill/>
          <a:effectLst>
            <a:reflection blurRad="6350" stA="52000" endA="300" endPos="35000" dir="5400000" sy="-100000" algn="bl" rotWithShape="0"/>
          </a:effectLst>
        </p:spPr>
        <p:txBody>
          <a:bodyPr wrap="square" rtlCol="0">
            <a:spAutoFit/>
          </a:bodyPr>
          <a:lstStyle/>
          <a:p>
            <a:r>
              <a:rPr lang="en-US" sz="3600" b="1" dirty="0">
                <a:latin typeface="UTM Avo" panose="02040603050506020204" pitchFamily="18" charset="0"/>
                <a:cs typeface="Arial" panose="020B0604020202020204" pitchFamily="34" charset="0"/>
              </a:rPr>
              <a:t>?</a:t>
            </a:r>
          </a:p>
        </p:txBody>
      </p: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bldLvl="0" animBg="1"/>
      <p:bldP spid="28" grpId="0" bldLvl="0" animBg="1"/>
      <p:bldP spid="34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0" y="2588895"/>
            <a:ext cx="12192635" cy="2388870"/>
          </a:xfrm>
          <a:prstGeom prst="rect">
            <a:avLst/>
          </a:prstGeom>
        </p:spPr>
      </p:pic>
      <p:sp>
        <p:nvSpPr>
          <p:cNvPr id="11" name="TextBox 30"/>
          <p:cNvSpPr txBox="1"/>
          <p:nvPr/>
        </p:nvSpPr>
        <p:spPr>
          <a:xfrm>
            <a:off x="2680761" y="3410961"/>
            <a:ext cx="6660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15</a:t>
            </a:r>
          </a:p>
        </p:txBody>
      </p:sp>
      <p:sp>
        <p:nvSpPr>
          <p:cNvPr id="12" name="TextBox 32"/>
          <p:cNvSpPr txBox="1"/>
          <p:nvPr/>
        </p:nvSpPr>
        <p:spPr>
          <a:xfrm>
            <a:off x="6713758" y="3410960"/>
            <a:ext cx="6660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13</a:t>
            </a:r>
          </a:p>
        </p:txBody>
      </p:sp>
      <p:sp>
        <p:nvSpPr>
          <p:cNvPr id="13" name="TextBox 33"/>
          <p:cNvSpPr txBox="1"/>
          <p:nvPr/>
        </p:nvSpPr>
        <p:spPr>
          <a:xfrm>
            <a:off x="8766585" y="3421310"/>
            <a:ext cx="6660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12</a:t>
            </a:r>
          </a:p>
        </p:txBody>
      </p:sp>
      <p:sp>
        <p:nvSpPr>
          <p:cNvPr id="14" name="TextBox 36"/>
          <p:cNvSpPr txBox="1"/>
          <p:nvPr/>
        </p:nvSpPr>
        <p:spPr>
          <a:xfrm>
            <a:off x="10767304" y="3421310"/>
            <a:ext cx="666063" cy="584775"/>
          </a:xfrm>
          <a:prstGeom prst="rect">
            <a:avLst/>
          </a:prstGeom>
          <a:solidFill>
            <a:srgbClr val="0070C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tx1"/>
                </a:solidFill>
                <a:latin typeface="UTM Avo" panose="02040603050506020204" pitchFamily="18" charset="0"/>
              </a:rPr>
              <a:t>11</a:t>
            </a:r>
          </a:p>
        </p:txBody>
      </p:sp>
      <p:pic>
        <p:nvPicPr>
          <p:cNvPr id="15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3145" y="441960"/>
            <a:ext cx="2614295" cy="584200"/>
          </a:xfrm>
          <a:prstGeom prst="rect">
            <a:avLst/>
          </a:prstGeom>
        </p:spPr>
      </p:pic>
      <p:pic>
        <p:nvPicPr>
          <p:cNvPr id="16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5075" y="485775"/>
            <a:ext cx="2614295" cy="584200"/>
          </a:xfrm>
          <a:prstGeom prst="rect">
            <a:avLst/>
          </a:prstGeom>
        </p:spPr>
      </p:pic>
      <p:pic>
        <p:nvPicPr>
          <p:cNvPr id="17" name="图片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97925" y="429895"/>
            <a:ext cx="2614295" cy="584200"/>
          </a:xfrm>
          <a:prstGeom prst="rect">
            <a:avLst/>
          </a:prstGeom>
        </p:spPr>
      </p:pic>
      <p:pic>
        <p:nvPicPr>
          <p:cNvPr id="19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0730" y="445135"/>
            <a:ext cx="1936115" cy="584200"/>
          </a:xfrm>
          <a:prstGeom prst="rect">
            <a:avLst/>
          </a:prstGeom>
        </p:spPr>
      </p:pic>
      <p:pic>
        <p:nvPicPr>
          <p:cNvPr id="2" name="图片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9555" y="485775"/>
            <a:ext cx="1936115" cy="584200"/>
          </a:xfrm>
          <a:prstGeom prst="rect">
            <a:avLst/>
          </a:prstGeom>
        </p:spPr>
      </p:pic>
      <p:grpSp>
        <p:nvGrpSpPr>
          <p:cNvPr id="36" name="组合 35"/>
          <p:cNvGrpSpPr/>
          <p:nvPr/>
        </p:nvGrpSpPr>
        <p:grpSpPr>
          <a:xfrm>
            <a:off x="0" y="4237990"/>
            <a:ext cx="12198985" cy="2620010"/>
            <a:chOff x="0" y="3698571"/>
            <a:chExt cx="12198968" cy="3159429"/>
          </a:xfrm>
        </p:grpSpPr>
        <p:pic>
          <p:nvPicPr>
            <p:cNvPr id="37" name="图片 36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0510" y="5338507"/>
              <a:ext cx="1703070" cy="1446783"/>
            </a:xfrm>
            <a:prstGeom prst="rect">
              <a:avLst/>
            </a:prstGeom>
          </p:spPr>
        </p:pic>
        <p:pic>
          <p:nvPicPr>
            <p:cNvPr id="38" name="图片 37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79189" y="5776804"/>
              <a:ext cx="1066800" cy="906262"/>
            </a:xfrm>
            <a:prstGeom prst="rect">
              <a:avLst/>
            </a:prstGeom>
          </p:spPr>
        </p:pic>
        <p:pic>
          <p:nvPicPr>
            <p:cNvPr id="39" name="图片 3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4802218" y="5583980"/>
              <a:ext cx="1293782" cy="1099086"/>
            </a:xfrm>
            <a:prstGeom prst="rect">
              <a:avLst/>
            </a:prstGeom>
          </p:spPr>
        </p:pic>
        <p:pic>
          <p:nvPicPr>
            <p:cNvPr id="40" name="图片 39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7774018" y="5685077"/>
              <a:ext cx="1056402" cy="897428"/>
            </a:xfrm>
            <a:prstGeom prst="rect">
              <a:avLst/>
            </a:prstGeom>
          </p:spPr>
        </p:pic>
        <p:pic>
          <p:nvPicPr>
            <p:cNvPr id="41" name="图片 4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71944" y="3698571"/>
              <a:ext cx="3227024" cy="3086719"/>
            </a:xfrm>
            <a:prstGeom prst="rect">
              <a:avLst/>
            </a:prstGeom>
          </p:spPr>
        </p:pic>
        <p:pic>
          <p:nvPicPr>
            <p:cNvPr id="42" name="图片 41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569" b="8666"/>
            <a:stretch>
              <a:fillRect/>
            </a:stretch>
          </p:blipFill>
          <p:spPr>
            <a:xfrm>
              <a:off x="0" y="6308726"/>
              <a:ext cx="12192000" cy="549274"/>
            </a:xfrm>
            <a:prstGeom prst="rect">
              <a:avLst/>
            </a:prstGeom>
          </p:spPr>
        </p:pic>
      </p:grpSp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ldLvl="0" animBg="1"/>
      <p:bldP spid="12" grpId="0" bldLvl="0" animBg="1"/>
      <p:bldP spid="13" grpId="1" bldLvl="0" animBg="1"/>
      <p:bldP spid="14" grpId="1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9875" y="1363726"/>
            <a:ext cx="11652250" cy="5254625"/>
          </a:xfrm>
          <a:prstGeom prst="rect">
            <a:avLst/>
          </a:prstGeom>
        </p:spPr>
      </p:pic>
      <p:sp>
        <p:nvSpPr>
          <p:cNvPr id="2" name="Text Box 1"/>
          <p:cNvSpPr txBox="1"/>
          <p:nvPr/>
        </p:nvSpPr>
        <p:spPr>
          <a:xfrm>
            <a:off x="903185" y="538251"/>
            <a:ext cx="1079373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5. </a:t>
            </a:r>
            <a:r>
              <a:rPr lang="en-US" alt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Xem</a:t>
            </a:r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tranh</a:t>
            </a:r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rồi</a:t>
            </a:r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đếm</a:t>
            </a:r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số</a:t>
            </a:r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bánh </a:t>
            </a:r>
            <a:r>
              <a:rPr lang="en-US" alt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mỗi</a:t>
            </a:r>
            <a:r>
              <a:rPr lang="en-US" altLang="en-US" sz="40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altLang="en-US" sz="4000" b="1" dirty="0" err="1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loại</a:t>
            </a:r>
            <a:endParaRPr lang="vi-VN" altLang="en-US" sz="40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wip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clrChange>
              <a:clrFrom>
                <a:srgbClr val="CFE4E5"/>
              </a:clrFrom>
              <a:clrTo>
                <a:srgbClr val="CFE4E5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5612" y="1822092"/>
            <a:ext cx="3797459" cy="322798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6592" y="2834979"/>
            <a:ext cx="3845670" cy="2083326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05215" y="1838960"/>
            <a:ext cx="3104515" cy="3309620"/>
          </a:xfrm>
          <a:prstGeom prst="rect">
            <a:avLst/>
          </a:prstGeom>
        </p:spPr>
      </p:pic>
      <p:sp>
        <p:nvSpPr>
          <p:cNvPr id="35" name="TextBox 34"/>
          <p:cNvSpPr txBox="1"/>
          <p:nvPr/>
        </p:nvSpPr>
        <p:spPr>
          <a:xfrm>
            <a:off x="1363980" y="5427980"/>
            <a:ext cx="112077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en-US" sz="4400" b="1" dirty="0">
                <a:solidFill>
                  <a:srgbClr val="0070C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15</a:t>
            </a:r>
            <a:endParaRPr lang="vi-VN" altLang="en-US" sz="4400" b="1" dirty="0">
              <a:solidFill>
                <a:srgbClr val="0070C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5894070" y="5427980"/>
            <a:ext cx="97091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00B05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13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9917430" y="5427980"/>
            <a:ext cx="916305" cy="7683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en-US" sz="4400" b="1" dirty="0">
                <a:solidFill>
                  <a:srgbClr val="FFC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16</a:t>
            </a:r>
            <a:endParaRPr lang="vi-VN" altLang="en-US" sz="4400" b="1" dirty="0">
              <a:solidFill>
                <a:srgbClr val="FFC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35" y="474345"/>
            <a:ext cx="5653405" cy="1108710"/>
          </a:xfrm>
          <a:prstGeom prst="rect">
            <a:avLst/>
          </a:prstGeom>
        </p:spPr>
      </p:pic>
      <p:pic>
        <p:nvPicPr>
          <p:cNvPr id="3" name="图片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98870" y="474345"/>
            <a:ext cx="5653405" cy="1108710"/>
          </a:xfrm>
          <a:prstGeom prst="rect">
            <a:avLst/>
          </a:prstGeom>
        </p:spPr>
      </p:pic>
      <p:pic>
        <p:nvPicPr>
          <p:cNvPr id="31" name="图片 3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2205" y="226060"/>
            <a:ext cx="1584325" cy="1217930"/>
          </a:xfrm>
          <a:prstGeom prst="rect">
            <a:avLst/>
          </a:prstGeom>
        </p:spPr>
      </p:pic>
      <p:pic>
        <p:nvPicPr>
          <p:cNvPr id="26" name="图片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4613" y="552184"/>
            <a:ext cx="512946" cy="565750"/>
          </a:xfrm>
          <a:prstGeom prst="rect">
            <a:avLst/>
          </a:prstGeom>
        </p:spPr>
      </p:pic>
      <p:pic>
        <p:nvPicPr>
          <p:cNvPr id="38" name="图片 3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5321" y="665790"/>
            <a:ext cx="392252" cy="339449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bldLvl="0" animBg="1"/>
      <p:bldP spid="36" grpId="0" bldLvl="0" animBg="1"/>
      <p:bldP spid="3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0" y="440690"/>
            <a:ext cx="12192000" cy="6417310"/>
            <a:chOff x="0" y="0"/>
            <a:chExt cx="9144000" cy="685800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colorTemperature colorTemp="5300"/>
                      </a14:imgEffect>
                      <a14:imgEffect>
                        <a14:sharpenSoften amount="-5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4000" cy="6858000"/>
            </a:xfrm>
            <a:prstGeom prst="rect">
              <a:avLst/>
            </a:prstGeom>
          </p:spPr>
        </p:pic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 cstate="print">
              <a:biLevel thresh="7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9143999" cy="6858000"/>
            </a:xfrm>
            <a:prstGeom prst="rect">
              <a:avLst/>
            </a:prstGeom>
          </p:spPr>
        </p:pic>
      </p:grpSp>
      <p:pic>
        <p:nvPicPr>
          <p:cNvPr id="28" name="Picture 2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5444" y="2600395"/>
            <a:ext cx="2233466" cy="1410610"/>
          </a:xfrm>
          <a:prstGeom prst="rect">
            <a:avLst/>
          </a:prstGeom>
        </p:spPr>
      </p:pic>
      <p:pic>
        <p:nvPicPr>
          <p:cNvPr id="49" name="Picture 4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6736" y="2115738"/>
            <a:ext cx="652329" cy="883997"/>
          </a:xfrm>
          <a:prstGeom prst="rect">
            <a:avLst/>
          </a:prstGeom>
        </p:spPr>
      </p:pic>
      <p:pic>
        <p:nvPicPr>
          <p:cNvPr id="52" name="Picture 5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832" y="3740721"/>
            <a:ext cx="701101" cy="762066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808950">
            <a:off x="8906110" y="2374017"/>
            <a:ext cx="1792379" cy="1804572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6308" y="4243779"/>
            <a:ext cx="1371516" cy="1214363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8140846">
            <a:off x="9461050" y="5001415"/>
            <a:ext cx="1016616" cy="821113"/>
          </a:xfrm>
          <a:prstGeom prst="rect">
            <a:avLst/>
          </a:prstGeom>
        </p:spPr>
      </p:pic>
      <p:pic>
        <p:nvPicPr>
          <p:cNvPr id="64" name="Picture 6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3948" y="5372819"/>
            <a:ext cx="1542422" cy="1316850"/>
          </a:xfrm>
          <a:prstGeom prst="rect">
            <a:avLst/>
          </a:prstGeom>
        </p:spPr>
      </p:pic>
      <p:pic>
        <p:nvPicPr>
          <p:cNvPr id="67" name="Picture 66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060112">
            <a:off x="6095625" y="5037792"/>
            <a:ext cx="1194920" cy="1274174"/>
          </a:xfrm>
          <a:prstGeom prst="rect">
            <a:avLst/>
          </a:prstGeom>
        </p:spPr>
      </p:pic>
      <p:pic>
        <p:nvPicPr>
          <p:cNvPr id="70" name="Picture 6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97429">
            <a:off x="4298720" y="5587955"/>
            <a:ext cx="1371719" cy="1237595"/>
          </a:xfrm>
          <a:prstGeom prst="rect">
            <a:avLst/>
          </a:prstGeom>
        </p:spPr>
      </p:pic>
      <p:pic>
        <p:nvPicPr>
          <p:cNvPr id="73" name="Picture 72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11502">
            <a:off x="2933217" y="4172342"/>
            <a:ext cx="2060627" cy="1652159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3638" y="5458142"/>
            <a:ext cx="1091279" cy="1091279"/>
          </a:xfrm>
          <a:prstGeom prst="rect">
            <a:avLst/>
          </a:prstGeom>
        </p:spPr>
      </p:pic>
      <p:pic>
        <p:nvPicPr>
          <p:cNvPr id="36" name="Picture 3" descr="C:\Users\ADMIN\Desktop\Tai nguyen thiet ke tro choi\Bảng gỗ\49f1b87228eb6bdb68e300357ebeb9ca (2).jpg"/>
          <p:cNvPicPr>
            <a:picLocks noChangeAspect="1" noChangeArrowheads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0" b="100000" l="0" r="100000">
                        <a14:foregroundMark x1="86711" y1="13242" x2="90864" y2="83105"/>
                        <a14:foregroundMark x1="88870" y1="10959" x2="38040" y2="9132"/>
                        <a14:foregroundMark x1="50831" y1="6849" x2="79402" y2="4110"/>
                        <a14:foregroundMark x1="33887" y1="10959" x2="16944" y2="19178"/>
                        <a14:foregroundMark x1="15947" y1="34247" x2="11462" y2="55708"/>
                        <a14:foregroundMark x1="7973" y1="75342" x2="5150" y2="85845"/>
                        <a14:foregroundMark x1="15449" y1="31050" x2="18439" y2="30137"/>
                        <a14:foregroundMark x1="6478" y1="91781" x2="68771" y2="83105"/>
                        <a14:foregroundMark x1="67774" y1="89041" x2="94684" y2="94521"/>
                        <a14:foregroundMark x1="69767" y1="87671" x2="89867" y2="88584"/>
                        <a14:foregroundMark x1="98671" y1="44749" x2="87375" y2="54338"/>
                        <a14:foregroundMark x1="13953" y1="30137" x2="19767" y2="31050"/>
                        <a14:backgroundMark x1="88206" y1="19178" x2="85216" y2="18265"/>
                        <a14:backgroundMark x1="91362" y1="60274" x2="87375" y2="5890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09844" y="417985"/>
            <a:ext cx="6521437" cy="19681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7" name="TextBox 36"/>
          <p:cNvSpPr txBox="1"/>
          <p:nvPr/>
        </p:nvSpPr>
        <p:spPr>
          <a:xfrm>
            <a:off x="3224455" y="1076480"/>
            <a:ext cx="51908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C0066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THOÁT KHỎI LƯỚI NHỆN</a:t>
            </a:r>
          </a:p>
        </p:txBody>
      </p:sp>
      <p:pic>
        <p:nvPicPr>
          <p:cNvPr id="38" name="Picture 11" descr="C:\Users\ADMIN\Desktop\Tai nguyen thiet ke tro choi\Angry birds epic birds\1505573783630 (2)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3413" y="4339010"/>
            <a:ext cx="1069648" cy="5856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</p:bldLst>
  </p:timing>
</p:sld>
</file>

<file path=ppt/theme/theme1.xml><?xml version="1.0" encoding="utf-8"?>
<a:theme xmlns:a="http://schemas.openxmlformats.org/drawingml/2006/main" name="Green Color">
  <a:themeElements>
    <a:clrScheme name="Green Color 13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9900"/>
      </a:accent1>
      <a:accent2>
        <a:srgbClr val="99CC00"/>
      </a:accent2>
      <a:accent3>
        <a:srgbClr val="FFFFFF"/>
      </a:accent3>
      <a:accent4>
        <a:srgbClr val="000000"/>
      </a:accent4>
      <a:accent5>
        <a:srgbClr val="AACAAA"/>
      </a:accent5>
      <a:accent6>
        <a:srgbClr val="8AB900"/>
      </a:accent6>
      <a:hlink>
        <a:srgbClr val="CC3300"/>
      </a:hlink>
      <a:folHlink>
        <a:srgbClr val="996600"/>
      </a:folHlink>
    </a:clrScheme>
    <a:fontScheme name="Green Color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Green Color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reen Color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reen Color 13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9900"/>
        </a:accent1>
        <a:accent2>
          <a:srgbClr val="99CC00"/>
        </a:accent2>
        <a:accent3>
          <a:srgbClr val="FFFFFF"/>
        </a:accent3>
        <a:accent4>
          <a:srgbClr val="000000"/>
        </a:accent4>
        <a:accent5>
          <a:srgbClr val="AACAAA"/>
        </a:accent5>
        <a:accent6>
          <a:srgbClr val="8AB900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</TotalTime>
  <Words>162</Words>
  <Application>Microsoft Office PowerPoint</Application>
  <PresentationFormat>Widescreen</PresentationFormat>
  <Paragraphs>50</Paragraphs>
  <Slides>14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UTM Avo</vt:lpstr>
      <vt:lpstr>Arial</vt:lpstr>
      <vt:lpstr>Green Color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Hoc10 chúc các em học tốt!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Ziczac</cp:lastModifiedBy>
  <cp:revision>55</cp:revision>
  <dcterms:created xsi:type="dcterms:W3CDTF">2021-11-01T08:16:00Z</dcterms:created>
  <dcterms:modified xsi:type="dcterms:W3CDTF">2021-12-14T01:39:26Z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052DD3AE4CE9415B94B32849009DE44B</vt:lpwstr>
  </property>
  <property fmtid="{D5CDD505-2E9C-101B-9397-08002B2CF9AE}" pid="3" name="KSOProductBuildVer">
    <vt:lpwstr>1033-11.2.0.10382</vt:lpwstr>
  </property>
</Properties>
</file>