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 id="2147483742" r:id="rId3"/>
  </p:sldMasterIdLst>
  <p:notesMasterIdLst>
    <p:notesMasterId r:id="rId27"/>
  </p:notesMasterIdLst>
  <p:sldIdLst>
    <p:sldId id="286" r:id="rId4"/>
    <p:sldId id="558" r:id="rId5"/>
    <p:sldId id="285" r:id="rId6"/>
    <p:sldId id="325" r:id="rId7"/>
    <p:sldId id="559" r:id="rId8"/>
    <p:sldId id="294" r:id="rId9"/>
    <p:sldId id="562" r:id="rId10"/>
    <p:sldId id="292" r:id="rId11"/>
    <p:sldId id="293" r:id="rId12"/>
    <p:sldId id="306" r:id="rId13"/>
    <p:sldId id="309" r:id="rId14"/>
    <p:sldId id="307" r:id="rId15"/>
    <p:sldId id="314" r:id="rId16"/>
    <p:sldId id="563" r:id="rId17"/>
    <p:sldId id="369" r:id="rId18"/>
    <p:sldId id="564" r:id="rId19"/>
    <p:sldId id="565" r:id="rId20"/>
    <p:sldId id="566" r:id="rId21"/>
    <p:sldId id="560" r:id="rId22"/>
    <p:sldId id="561" r:id="rId23"/>
    <p:sldId id="322" r:id="rId24"/>
    <p:sldId id="336" r:id="rId25"/>
    <p:sldId id="2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67" d="100"/>
          <a:sy n="67" d="100"/>
        </p:scale>
        <p:origin x="66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D0364A-1FB9-48D7-9337-15BD4FF41A01}" type="datetimeFigureOut">
              <a:rPr lang="en-US" smtClean="0"/>
              <a:t>11/25/2023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AA9044-B822-4129-9E86-6281E2660A1F}" type="slidenum">
              <a:rPr lang="en-US" smtClean="0"/>
              <a:t>‹#›</a:t>
            </a:fld>
            <a:endParaRPr lang="en-US"/>
          </a:p>
        </p:txBody>
      </p:sp>
    </p:spTree>
    <p:extLst>
      <p:ext uri="{BB962C8B-B14F-4D97-AF65-F5344CB8AC3E}">
        <p14:creationId xmlns:p14="http://schemas.microsoft.com/office/powerpoint/2010/main" val="927212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5295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959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21435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93491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6841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94989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56146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48216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63208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567667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65719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539322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107548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908842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98940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63780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16054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441144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67742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21464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43366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92542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13804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23049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24872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86185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36251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99713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578390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44361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67289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66030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23695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6820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306135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61042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7409450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69160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97182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25">
            <a:off x="3190649" y="2571407"/>
            <a:ext cx="5701817" cy="2136888"/>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 name="Google Shape;10;p2"/>
          <p:cNvGrpSpPr/>
          <p:nvPr/>
        </p:nvGrpSpPr>
        <p:grpSpPr>
          <a:xfrm rot="1847120">
            <a:off x="10048241" y="1077087"/>
            <a:ext cx="686875" cy="667360"/>
            <a:chOff x="8667201" y="2266387"/>
            <a:chExt cx="389754" cy="378681"/>
          </a:xfrm>
        </p:grpSpPr>
        <p:sp>
          <p:nvSpPr>
            <p:cNvPr id="11" name="Google Shape;11;p2"/>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p:nvPr/>
        </p:nvSpPr>
        <p:spPr>
          <a:xfrm>
            <a:off x="11265637" y="1606796"/>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 name="Google Shape;15;p2"/>
          <p:cNvGrpSpPr/>
          <p:nvPr/>
        </p:nvGrpSpPr>
        <p:grpSpPr>
          <a:xfrm>
            <a:off x="9689336" y="4772951"/>
            <a:ext cx="2152389" cy="1938991"/>
            <a:chOff x="7150051" y="3491912"/>
            <a:chExt cx="1632742" cy="1471012"/>
          </a:xfrm>
        </p:grpSpPr>
        <p:sp>
          <p:nvSpPr>
            <p:cNvPr id="16" name="Google Shape;16;p2"/>
            <p:cNvSpPr/>
            <p:nvPr/>
          </p:nvSpPr>
          <p:spPr>
            <a:xfrm>
              <a:off x="7539508" y="4223763"/>
              <a:ext cx="178291" cy="114522"/>
            </a:xfrm>
            <a:custGeom>
              <a:avLst/>
              <a:gdLst/>
              <a:ahLst/>
              <a:cxnLst/>
              <a:rect l="l" t="t" r="r" b="b"/>
              <a:pathLst>
                <a:path w="3671" h="2358" extrusionOk="0">
                  <a:moveTo>
                    <a:pt x="1752" y="0"/>
                  </a:moveTo>
                  <a:cubicBezTo>
                    <a:pt x="1254" y="0"/>
                    <a:pt x="810" y="189"/>
                    <a:pt x="561" y="745"/>
                  </a:cubicBezTo>
                  <a:cubicBezTo>
                    <a:pt x="0" y="1994"/>
                    <a:pt x="1577" y="2357"/>
                    <a:pt x="2707" y="2357"/>
                  </a:cubicBezTo>
                  <a:cubicBezTo>
                    <a:pt x="3025" y="2357"/>
                    <a:pt x="3309" y="2329"/>
                    <a:pt x="3498" y="2282"/>
                  </a:cubicBezTo>
                  <a:cubicBezTo>
                    <a:pt x="3502" y="2281"/>
                    <a:pt x="3505" y="2281"/>
                    <a:pt x="3509" y="2281"/>
                  </a:cubicBezTo>
                  <a:cubicBezTo>
                    <a:pt x="3526" y="2281"/>
                    <a:pt x="3536" y="2295"/>
                    <a:pt x="3539" y="2312"/>
                  </a:cubicBezTo>
                  <a:cubicBezTo>
                    <a:pt x="3586" y="2292"/>
                    <a:pt x="3634" y="2272"/>
                    <a:pt x="3670" y="2252"/>
                  </a:cubicBezTo>
                  <a:cubicBezTo>
                    <a:pt x="3647" y="1651"/>
                    <a:pt x="3630" y="1076"/>
                    <a:pt x="3620" y="542"/>
                  </a:cubicBezTo>
                  <a:cubicBezTo>
                    <a:pt x="3100" y="302"/>
                    <a:pt x="2383" y="0"/>
                    <a:pt x="175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7169430" y="3510853"/>
              <a:ext cx="1594957" cy="1433033"/>
            </a:xfrm>
            <a:custGeom>
              <a:avLst/>
              <a:gdLst/>
              <a:ahLst/>
              <a:cxnLst/>
              <a:rect l="l" t="t" r="r" b="b"/>
              <a:pathLst>
                <a:path w="32840" h="29506" extrusionOk="0">
                  <a:moveTo>
                    <a:pt x="13105" y="3339"/>
                  </a:moveTo>
                  <a:cubicBezTo>
                    <a:pt x="13531" y="3339"/>
                    <a:pt x="13876" y="3684"/>
                    <a:pt x="13876" y="4113"/>
                  </a:cubicBezTo>
                  <a:cubicBezTo>
                    <a:pt x="13876" y="4539"/>
                    <a:pt x="13531" y="4887"/>
                    <a:pt x="13105" y="4887"/>
                  </a:cubicBezTo>
                  <a:cubicBezTo>
                    <a:pt x="12676" y="4887"/>
                    <a:pt x="12331" y="4539"/>
                    <a:pt x="12331" y="4113"/>
                  </a:cubicBezTo>
                  <a:cubicBezTo>
                    <a:pt x="12331" y="3684"/>
                    <a:pt x="12676" y="3339"/>
                    <a:pt x="13105" y="3339"/>
                  </a:cubicBezTo>
                  <a:close/>
                  <a:moveTo>
                    <a:pt x="26801" y="21271"/>
                  </a:moveTo>
                  <a:cubicBezTo>
                    <a:pt x="26924" y="21271"/>
                    <a:pt x="27045" y="21304"/>
                    <a:pt x="27136" y="21371"/>
                  </a:cubicBezTo>
                  <a:cubicBezTo>
                    <a:pt x="27153" y="21385"/>
                    <a:pt x="27166" y="21415"/>
                    <a:pt x="27173" y="21449"/>
                  </a:cubicBezTo>
                  <a:cubicBezTo>
                    <a:pt x="27186" y="21452"/>
                    <a:pt x="27203" y="21455"/>
                    <a:pt x="27217" y="21463"/>
                  </a:cubicBezTo>
                  <a:cubicBezTo>
                    <a:pt x="27220" y="21433"/>
                    <a:pt x="27231" y="21407"/>
                    <a:pt x="27255" y="21407"/>
                  </a:cubicBezTo>
                  <a:cubicBezTo>
                    <a:pt x="27259" y="21407"/>
                    <a:pt x="27263" y="21407"/>
                    <a:pt x="27267" y="21408"/>
                  </a:cubicBezTo>
                  <a:cubicBezTo>
                    <a:pt x="27515" y="21459"/>
                    <a:pt x="27846" y="21831"/>
                    <a:pt x="27713" y="22098"/>
                  </a:cubicBezTo>
                  <a:cubicBezTo>
                    <a:pt x="27651" y="22228"/>
                    <a:pt x="27502" y="22272"/>
                    <a:pt x="27334" y="22272"/>
                  </a:cubicBezTo>
                  <a:cubicBezTo>
                    <a:pt x="27110" y="22272"/>
                    <a:pt x="26853" y="22194"/>
                    <a:pt x="26724" y="22138"/>
                  </a:cubicBezTo>
                  <a:cubicBezTo>
                    <a:pt x="26490" y="22040"/>
                    <a:pt x="26200" y="21811"/>
                    <a:pt x="26331" y="21527"/>
                  </a:cubicBezTo>
                  <a:cubicBezTo>
                    <a:pt x="26410" y="21355"/>
                    <a:pt x="26607" y="21271"/>
                    <a:pt x="26801" y="21271"/>
                  </a:cubicBezTo>
                  <a:close/>
                  <a:moveTo>
                    <a:pt x="25178" y="22293"/>
                  </a:moveTo>
                  <a:cubicBezTo>
                    <a:pt x="25323" y="22293"/>
                    <a:pt x="25464" y="22317"/>
                    <a:pt x="25578" y="22361"/>
                  </a:cubicBezTo>
                  <a:cubicBezTo>
                    <a:pt x="25598" y="22368"/>
                    <a:pt x="25609" y="22392"/>
                    <a:pt x="25619" y="22419"/>
                  </a:cubicBezTo>
                  <a:cubicBezTo>
                    <a:pt x="25706" y="22433"/>
                    <a:pt x="25795" y="22456"/>
                    <a:pt x="25876" y="22483"/>
                  </a:cubicBezTo>
                  <a:cubicBezTo>
                    <a:pt x="25876" y="22447"/>
                    <a:pt x="25887" y="22415"/>
                    <a:pt x="25922" y="22415"/>
                  </a:cubicBezTo>
                  <a:cubicBezTo>
                    <a:pt x="25929" y="22415"/>
                    <a:pt x="25937" y="22416"/>
                    <a:pt x="25946" y="22419"/>
                  </a:cubicBezTo>
                  <a:cubicBezTo>
                    <a:pt x="26335" y="22558"/>
                    <a:pt x="26639" y="23061"/>
                    <a:pt x="26301" y="23406"/>
                  </a:cubicBezTo>
                  <a:cubicBezTo>
                    <a:pt x="26124" y="23585"/>
                    <a:pt x="25848" y="23661"/>
                    <a:pt x="25569" y="23661"/>
                  </a:cubicBezTo>
                  <a:cubicBezTo>
                    <a:pt x="25318" y="23661"/>
                    <a:pt x="25065" y="23599"/>
                    <a:pt x="24879" y="23497"/>
                  </a:cubicBezTo>
                  <a:cubicBezTo>
                    <a:pt x="24588" y="23335"/>
                    <a:pt x="24138" y="22888"/>
                    <a:pt x="24456" y="22550"/>
                  </a:cubicBezTo>
                  <a:cubicBezTo>
                    <a:pt x="24621" y="22375"/>
                    <a:pt x="24908" y="22293"/>
                    <a:pt x="25178" y="22293"/>
                  </a:cubicBezTo>
                  <a:close/>
                  <a:moveTo>
                    <a:pt x="2673" y="1"/>
                  </a:moveTo>
                  <a:cubicBezTo>
                    <a:pt x="1946" y="1"/>
                    <a:pt x="1401" y="144"/>
                    <a:pt x="997" y="494"/>
                  </a:cubicBezTo>
                  <a:cubicBezTo>
                    <a:pt x="284" y="1109"/>
                    <a:pt x="1" y="2424"/>
                    <a:pt x="105" y="4627"/>
                  </a:cubicBezTo>
                  <a:cubicBezTo>
                    <a:pt x="152" y="5671"/>
                    <a:pt x="348" y="6546"/>
                    <a:pt x="642" y="7296"/>
                  </a:cubicBezTo>
                  <a:cubicBezTo>
                    <a:pt x="852" y="6935"/>
                    <a:pt x="1183" y="6577"/>
                    <a:pt x="1369" y="6323"/>
                  </a:cubicBezTo>
                  <a:cubicBezTo>
                    <a:pt x="1396" y="6286"/>
                    <a:pt x="1438" y="6272"/>
                    <a:pt x="1483" y="6272"/>
                  </a:cubicBezTo>
                  <a:cubicBezTo>
                    <a:pt x="1539" y="6272"/>
                    <a:pt x="1598" y="6294"/>
                    <a:pt x="1636" y="6320"/>
                  </a:cubicBezTo>
                  <a:cubicBezTo>
                    <a:pt x="2183" y="6699"/>
                    <a:pt x="2724" y="7087"/>
                    <a:pt x="3258" y="7479"/>
                  </a:cubicBezTo>
                  <a:cubicBezTo>
                    <a:pt x="3694" y="7094"/>
                    <a:pt x="4126" y="6712"/>
                    <a:pt x="4563" y="6326"/>
                  </a:cubicBezTo>
                  <a:cubicBezTo>
                    <a:pt x="4600" y="6292"/>
                    <a:pt x="4647" y="6278"/>
                    <a:pt x="4695" y="6278"/>
                  </a:cubicBezTo>
                  <a:cubicBezTo>
                    <a:pt x="4756" y="6278"/>
                    <a:pt x="4819" y="6301"/>
                    <a:pt x="4867" y="6337"/>
                  </a:cubicBezTo>
                  <a:cubicBezTo>
                    <a:pt x="5340" y="6695"/>
                    <a:pt x="5812" y="7053"/>
                    <a:pt x="6289" y="7412"/>
                  </a:cubicBezTo>
                  <a:cubicBezTo>
                    <a:pt x="6644" y="6945"/>
                    <a:pt x="6921" y="6451"/>
                    <a:pt x="7191" y="5928"/>
                  </a:cubicBezTo>
                  <a:cubicBezTo>
                    <a:pt x="7220" y="5871"/>
                    <a:pt x="7301" y="5842"/>
                    <a:pt x="7370" y="5842"/>
                  </a:cubicBezTo>
                  <a:cubicBezTo>
                    <a:pt x="7391" y="5842"/>
                    <a:pt x="7411" y="5845"/>
                    <a:pt x="7428" y="5850"/>
                  </a:cubicBezTo>
                  <a:cubicBezTo>
                    <a:pt x="7969" y="6043"/>
                    <a:pt x="8503" y="6225"/>
                    <a:pt x="9057" y="6354"/>
                  </a:cubicBezTo>
                  <a:cubicBezTo>
                    <a:pt x="9250" y="5766"/>
                    <a:pt x="9354" y="5171"/>
                    <a:pt x="9520" y="4573"/>
                  </a:cubicBezTo>
                  <a:cubicBezTo>
                    <a:pt x="9542" y="4490"/>
                    <a:pt x="9611" y="4455"/>
                    <a:pt x="9686" y="4455"/>
                  </a:cubicBezTo>
                  <a:cubicBezTo>
                    <a:pt x="9813" y="4455"/>
                    <a:pt x="9958" y="4556"/>
                    <a:pt x="9928" y="4698"/>
                  </a:cubicBezTo>
                  <a:cubicBezTo>
                    <a:pt x="9797" y="5353"/>
                    <a:pt x="9655" y="5999"/>
                    <a:pt x="9429" y="6631"/>
                  </a:cubicBezTo>
                  <a:cubicBezTo>
                    <a:pt x="9399" y="6719"/>
                    <a:pt x="9323" y="6756"/>
                    <a:pt x="9239" y="6756"/>
                  </a:cubicBezTo>
                  <a:cubicBezTo>
                    <a:pt x="9217" y="6756"/>
                    <a:pt x="9194" y="6754"/>
                    <a:pt x="9172" y="6749"/>
                  </a:cubicBezTo>
                  <a:cubicBezTo>
                    <a:pt x="8810" y="6678"/>
                    <a:pt x="8456" y="6587"/>
                    <a:pt x="8104" y="6468"/>
                  </a:cubicBezTo>
                  <a:cubicBezTo>
                    <a:pt x="7945" y="6418"/>
                    <a:pt x="7756" y="6381"/>
                    <a:pt x="7614" y="6296"/>
                  </a:cubicBezTo>
                  <a:cubicBezTo>
                    <a:pt x="7553" y="6262"/>
                    <a:pt x="7512" y="6249"/>
                    <a:pt x="7482" y="6242"/>
                  </a:cubicBezTo>
                  <a:cubicBezTo>
                    <a:pt x="7333" y="6431"/>
                    <a:pt x="7235" y="6800"/>
                    <a:pt x="7121" y="6989"/>
                  </a:cubicBezTo>
                  <a:cubicBezTo>
                    <a:pt x="6951" y="7270"/>
                    <a:pt x="6745" y="7533"/>
                    <a:pt x="6536" y="7786"/>
                  </a:cubicBezTo>
                  <a:cubicBezTo>
                    <a:pt x="6489" y="7842"/>
                    <a:pt x="6427" y="7868"/>
                    <a:pt x="6363" y="7868"/>
                  </a:cubicBezTo>
                  <a:cubicBezTo>
                    <a:pt x="6307" y="7868"/>
                    <a:pt x="6249" y="7848"/>
                    <a:pt x="6198" y="7810"/>
                  </a:cubicBezTo>
                  <a:cubicBezTo>
                    <a:pt x="5714" y="7445"/>
                    <a:pt x="5235" y="7080"/>
                    <a:pt x="4748" y="6715"/>
                  </a:cubicBezTo>
                  <a:cubicBezTo>
                    <a:pt x="4319" y="7100"/>
                    <a:pt x="3886" y="7485"/>
                    <a:pt x="3457" y="7867"/>
                  </a:cubicBezTo>
                  <a:cubicBezTo>
                    <a:pt x="3414" y="7905"/>
                    <a:pt x="3360" y="7923"/>
                    <a:pt x="3305" y="7923"/>
                  </a:cubicBezTo>
                  <a:cubicBezTo>
                    <a:pt x="3248" y="7923"/>
                    <a:pt x="3190" y="7904"/>
                    <a:pt x="3143" y="7871"/>
                  </a:cubicBezTo>
                  <a:cubicBezTo>
                    <a:pt x="2710" y="7554"/>
                    <a:pt x="1862" y="7151"/>
                    <a:pt x="1595" y="6699"/>
                  </a:cubicBezTo>
                  <a:cubicBezTo>
                    <a:pt x="1589" y="6691"/>
                    <a:pt x="1589" y="6688"/>
                    <a:pt x="1582" y="6682"/>
                  </a:cubicBezTo>
                  <a:cubicBezTo>
                    <a:pt x="1504" y="6780"/>
                    <a:pt x="1426" y="6877"/>
                    <a:pt x="1352" y="6975"/>
                  </a:cubicBezTo>
                  <a:cubicBezTo>
                    <a:pt x="1207" y="7161"/>
                    <a:pt x="954" y="7412"/>
                    <a:pt x="791" y="7658"/>
                  </a:cubicBezTo>
                  <a:cubicBezTo>
                    <a:pt x="1957" y="10169"/>
                    <a:pt x="4380" y="11034"/>
                    <a:pt x="6475" y="11274"/>
                  </a:cubicBezTo>
                  <a:cubicBezTo>
                    <a:pt x="7073" y="11343"/>
                    <a:pt x="7652" y="11370"/>
                    <a:pt x="8190" y="11370"/>
                  </a:cubicBezTo>
                  <a:cubicBezTo>
                    <a:pt x="10026" y="11370"/>
                    <a:pt x="11390" y="11056"/>
                    <a:pt x="11409" y="11051"/>
                  </a:cubicBezTo>
                  <a:lnTo>
                    <a:pt x="11659" y="10993"/>
                  </a:lnTo>
                  <a:lnTo>
                    <a:pt x="11659" y="10993"/>
                  </a:lnTo>
                  <a:lnTo>
                    <a:pt x="11649" y="11250"/>
                  </a:lnTo>
                  <a:cubicBezTo>
                    <a:pt x="11649" y="11264"/>
                    <a:pt x="11635" y="11626"/>
                    <a:pt x="11625" y="12244"/>
                  </a:cubicBezTo>
                  <a:cubicBezTo>
                    <a:pt x="12117" y="12146"/>
                    <a:pt x="12622" y="12087"/>
                    <a:pt x="13128" y="12087"/>
                  </a:cubicBezTo>
                  <a:cubicBezTo>
                    <a:pt x="15300" y="12087"/>
                    <a:pt x="17487" y="13168"/>
                    <a:pt x="18670" y="16887"/>
                  </a:cubicBezTo>
                  <a:cubicBezTo>
                    <a:pt x="20161" y="21571"/>
                    <a:pt x="20043" y="24453"/>
                    <a:pt x="17312" y="25373"/>
                  </a:cubicBezTo>
                  <a:cubicBezTo>
                    <a:pt x="16403" y="25678"/>
                    <a:pt x="15543" y="25781"/>
                    <a:pt x="14801" y="25781"/>
                  </a:cubicBezTo>
                  <a:cubicBezTo>
                    <a:pt x="13714" y="25781"/>
                    <a:pt x="12880" y="25562"/>
                    <a:pt x="12511" y="25443"/>
                  </a:cubicBezTo>
                  <a:lnTo>
                    <a:pt x="12511" y="25443"/>
                  </a:lnTo>
                  <a:cubicBezTo>
                    <a:pt x="13142" y="28968"/>
                    <a:pt x="13842" y="29326"/>
                    <a:pt x="14085" y="29333"/>
                  </a:cubicBezTo>
                  <a:lnTo>
                    <a:pt x="14102" y="29333"/>
                  </a:lnTo>
                  <a:cubicBezTo>
                    <a:pt x="14737" y="29333"/>
                    <a:pt x="15521" y="28194"/>
                    <a:pt x="15768" y="27751"/>
                  </a:cubicBezTo>
                  <a:lnTo>
                    <a:pt x="15822" y="27660"/>
                  </a:lnTo>
                  <a:lnTo>
                    <a:pt x="19374" y="27424"/>
                  </a:lnTo>
                  <a:lnTo>
                    <a:pt x="19425" y="27558"/>
                  </a:lnTo>
                  <a:cubicBezTo>
                    <a:pt x="19747" y="28380"/>
                    <a:pt x="20403" y="29506"/>
                    <a:pt x="20882" y="29506"/>
                  </a:cubicBezTo>
                  <a:cubicBezTo>
                    <a:pt x="20890" y="29506"/>
                    <a:pt x="20897" y="29505"/>
                    <a:pt x="20905" y="29505"/>
                  </a:cubicBezTo>
                  <a:cubicBezTo>
                    <a:pt x="21432" y="29451"/>
                    <a:pt x="22226" y="27984"/>
                    <a:pt x="22604" y="27072"/>
                  </a:cubicBezTo>
                  <a:lnTo>
                    <a:pt x="22669" y="26914"/>
                  </a:lnTo>
                  <a:lnTo>
                    <a:pt x="22834" y="26957"/>
                  </a:lnTo>
                  <a:cubicBezTo>
                    <a:pt x="22853" y="26962"/>
                    <a:pt x="23690" y="27177"/>
                    <a:pt x="24914" y="27177"/>
                  </a:cubicBezTo>
                  <a:cubicBezTo>
                    <a:pt x="26301" y="27177"/>
                    <a:pt x="28185" y="26901"/>
                    <a:pt x="29941" y="25730"/>
                  </a:cubicBezTo>
                  <a:cubicBezTo>
                    <a:pt x="32049" y="24325"/>
                    <a:pt x="32593" y="22425"/>
                    <a:pt x="32732" y="21419"/>
                  </a:cubicBezTo>
                  <a:cubicBezTo>
                    <a:pt x="32840" y="20611"/>
                    <a:pt x="32739" y="20043"/>
                    <a:pt x="32661" y="19874"/>
                  </a:cubicBezTo>
                  <a:cubicBezTo>
                    <a:pt x="32590" y="19914"/>
                    <a:pt x="32472" y="20006"/>
                    <a:pt x="32370" y="20087"/>
                  </a:cubicBezTo>
                  <a:cubicBezTo>
                    <a:pt x="32046" y="20344"/>
                    <a:pt x="31570" y="20719"/>
                    <a:pt x="30863" y="20973"/>
                  </a:cubicBezTo>
                  <a:cubicBezTo>
                    <a:pt x="30941" y="21176"/>
                    <a:pt x="30985" y="21341"/>
                    <a:pt x="30968" y="21412"/>
                  </a:cubicBezTo>
                  <a:cubicBezTo>
                    <a:pt x="30922" y="21656"/>
                    <a:pt x="29785" y="22024"/>
                    <a:pt x="29095" y="22024"/>
                  </a:cubicBezTo>
                  <a:cubicBezTo>
                    <a:pt x="28879" y="22024"/>
                    <a:pt x="28707" y="21988"/>
                    <a:pt x="28626" y="21901"/>
                  </a:cubicBezTo>
                  <a:cubicBezTo>
                    <a:pt x="28562" y="21834"/>
                    <a:pt x="28569" y="21561"/>
                    <a:pt x="28619" y="21212"/>
                  </a:cubicBezTo>
                  <a:cubicBezTo>
                    <a:pt x="28491" y="21199"/>
                    <a:pt x="28359" y="21182"/>
                    <a:pt x="28220" y="21162"/>
                  </a:cubicBezTo>
                  <a:cubicBezTo>
                    <a:pt x="27545" y="21060"/>
                    <a:pt x="26913" y="20905"/>
                    <a:pt x="26322" y="20699"/>
                  </a:cubicBezTo>
                  <a:cubicBezTo>
                    <a:pt x="26284" y="20864"/>
                    <a:pt x="26244" y="20989"/>
                    <a:pt x="26200" y="21040"/>
                  </a:cubicBezTo>
                  <a:cubicBezTo>
                    <a:pt x="26156" y="21088"/>
                    <a:pt x="26052" y="21110"/>
                    <a:pt x="25911" y="21110"/>
                  </a:cubicBezTo>
                  <a:cubicBezTo>
                    <a:pt x="25771" y="21110"/>
                    <a:pt x="25594" y="21089"/>
                    <a:pt x="25399" y="21050"/>
                  </a:cubicBezTo>
                  <a:lnTo>
                    <a:pt x="25399" y="21050"/>
                  </a:lnTo>
                  <a:cubicBezTo>
                    <a:pt x="25487" y="21179"/>
                    <a:pt x="25537" y="21334"/>
                    <a:pt x="25473" y="21483"/>
                  </a:cubicBezTo>
                  <a:cubicBezTo>
                    <a:pt x="25373" y="21707"/>
                    <a:pt x="25133" y="21787"/>
                    <a:pt x="24887" y="21787"/>
                  </a:cubicBezTo>
                  <a:cubicBezTo>
                    <a:pt x="24719" y="21787"/>
                    <a:pt x="24548" y="21749"/>
                    <a:pt x="24419" y="21695"/>
                  </a:cubicBezTo>
                  <a:cubicBezTo>
                    <a:pt x="24095" y="21561"/>
                    <a:pt x="23716" y="21226"/>
                    <a:pt x="23825" y="20834"/>
                  </a:cubicBezTo>
                  <a:cubicBezTo>
                    <a:pt x="23858" y="20719"/>
                    <a:pt x="23929" y="20635"/>
                    <a:pt x="24017" y="20574"/>
                  </a:cubicBezTo>
                  <a:cubicBezTo>
                    <a:pt x="23787" y="20442"/>
                    <a:pt x="23625" y="20300"/>
                    <a:pt x="23594" y="20162"/>
                  </a:cubicBezTo>
                  <a:cubicBezTo>
                    <a:pt x="23571" y="20053"/>
                    <a:pt x="23743" y="19783"/>
                    <a:pt x="24003" y="19459"/>
                  </a:cubicBezTo>
                  <a:cubicBezTo>
                    <a:pt x="23368" y="18975"/>
                    <a:pt x="22800" y="18394"/>
                    <a:pt x="22307" y="17712"/>
                  </a:cubicBezTo>
                  <a:cubicBezTo>
                    <a:pt x="22304" y="17712"/>
                    <a:pt x="22300" y="17715"/>
                    <a:pt x="22300" y="17715"/>
                  </a:cubicBezTo>
                  <a:cubicBezTo>
                    <a:pt x="22288" y="17719"/>
                    <a:pt x="22275" y="17721"/>
                    <a:pt x="22260" y="17721"/>
                  </a:cubicBezTo>
                  <a:cubicBezTo>
                    <a:pt x="21837" y="17721"/>
                    <a:pt x="20339" y="16153"/>
                    <a:pt x="20512" y="15627"/>
                  </a:cubicBezTo>
                  <a:cubicBezTo>
                    <a:pt x="20540" y="15545"/>
                    <a:pt x="20729" y="15434"/>
                    <a:pt x="20999" y="15322"/>
                  </a:cubicBezTo>
                  <a:cubicBezTo>
                    <a:pt x="20996" y="15305"/>
                    <a:pt x="20989" y="15292"/>
                    <a:pt x="20982" y="15279"/>
                  </a:cubicBezTo>
                  <a:cubicBezTo>
                    <a:pt x="20637" y="14416"/>
                    <a:pt x="20320" y="13365"/>
                    <a:pt x="20002" y="12223"/>
                  </a:cubicBezTo>
                  <a:cubicBezTo>
                    <a:pt x="19928" y="12258"/>
                    <a:pt x="19867" y="12278"/>
                    <a:pt x="19826" y="12278"/>
                  </a:cubicBezTo>
                  <a:cubicBezTo>
                    <a:pt x="19451" y="12278"/>
                    <a:pt x="18424" y="10206"/>
                    <a:pt x="18762" y="9743"/>
                  </a:cubicBezTo>
                  <a:cubicBezTo>
                    <a:pt x="18809" y="9675"/>
                    <a:pt x="19012" y="9631"/>
                    <a:pt x="19289" y="9605"/>
                  </a:cubicBezTo>
                  <a:cubicBezTo>
                    <a:pt x="18988" y="8510"/>
                    <a:pt x="18667" y="7401"/>
                    <a:pt x="18316" y="6381"/>
                  </a:cubicBezTo>
                  <a:cubicBezTo>
                    <a:pt x="18066" y="6543"/>
                    <a:pt x="17856" y="6644"/>
                    <a:pt x="17762" y="6644"/>
                  </a:cubicBezTo>
                  <a:cubicBezTo>
                    <a:pt x="17387" y="6644"/>
                    <a:pt x="16359" y="4576"/>
                    <a:pt x="16697" y="4113"/>
                  </a:cubicBezTo>
                  <a:cubicBezTo>
                    <a:pt x="16752" y="4039"/>
                    <a:pt x="16984" y="3988"/>
                    <a:pt x="17306" y="3965"/>
                  </a:cubicBezTo>
                  <a:cubicBezTo>
                    <a:pt x="16978" y="3353"/>
                    <a:pt x="16619" y="2842"/>
                    <a:pt x="16231" y="2494"/>
                  </a:cubicBezTo>
                  <a:cubicBezTo>
                    <a:pt x="15393" y="1744"/>
                    <a:pt x="12318" y="1339"/>
                    <a:pt x="9344" y="947"/>
                  </a:cubicBezTo>
                  <a:cubicBezTo>
                    <a:pt x="7911" y="758"/>
                    <a:pt x="6431" y="562"/>
                    <a:pt x="5218" y="325"/>
                  </a:cubicBezTo>
                  <a:cubicBezTo>
                    <a:pt x="4189" y="126"/>
                    <a:pt x="3351" y="1"/>
                    <a:pt x="267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7240143" y="3830665"/>
              <a:ext cx="5488" cy="4031"/>
            </a:xfrm>
            <a:custGeom>
              <a:avLst/>
              <a:gdLst/>
              <a:ahLst/>
              <a:cxnLst/>
              <a:rect l="l" t="t" r="r" b="b"/>
              <a:pathLst>
                <a:path w="113" h="83" extrusionOk="0">
                  <a:moveTo>
                    <a:pt x="32" y="0"/>
                  </a:moveTo>
                  <a:cubicBezTo>
                    <a:pt x="1" y="0"/>
                    <a:pt x="20" y="83"/>
                    <a:pt x="81" y="83"/>
                  </a:cubicBezTo>
                  <a:cubicBezTo>
                    <a:pt x="91" y="83"/>
                    <a:pt x="101" y="81"/>
                    <a:pt x="112" y="76"/>
                  </a:cubicBezTo>
                  <a:cubicBezTo>
                    <a:pt x="73" y="19"/>
                    <a:pt x="47" y="0"/>
                    <a:pt x="3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7963932" y="3703371"/>
              <a:ext cx="95095" cy="130209"/>
            </a:xfrm>
            <a:custGeom>
              <a:avLst/>
              <a:gdLst/>
              <a:ahLst/>
              <a:cxnLst/>
              <a:rect l="l" t="t" r="r" b="b"/>
              <a:pathLst>
                <a:path w="1958" h="2681" extrusionOk="0">
                  <a:moveTo>
                    <a:pt x="947" y="1"/>
                  </a:moveTo>
                  <a:cubicBezTo>
                    <a:pt x="625" y="24"/>
                    <a:pt x="393" y="75"/>
                    <a:pt x="338" y="149"/>
                  </a:cubicBezTo>
                  <a:cubicBezTo>
                    <a:pt x="0" y="612"/>
                    <a:pt x="1028" y="2680"/>
                    <a:pt x="1403" y="2680"/>
                  </a:cubicBezTo>
                  <a:cubicBezTo>
                    <a:pt x="1497" y="2680"/>
                    <a:pt x="1707" y="2579"/>
                    <a:pt x="1957" y="2417"/>
                  </a:cubicBezTo>
                  <a:cubicBezTo>
                    <a:pt x="1650" y="1518"/>
                    <a:pt x="1315" y="693"/>
                    <a:pt x="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8064174" y="3977287"/>
              <a:ext cx="76737" cy="129869"/>
            </a:xfrm>
            <a:custGeom>
              <a:avLst/>
              <a:gdLst/>
              <a:ahLst/>
              <a:cxnLst/>
              <a:rect l="l" t="t" r="r" b="b"/>
              <a:pathLst>
                <a:path w="1580" h="2674" extrusionOk="0">
                  <a:moveTo>
                    <a:pt x="866" y="1"/>
                  </a:moveTo>
                  <a:cubicBezTo>
                    <a:pt x="589" y="27"/>
                    <a:pt x="386" y="71"/>
                    <a:pt x="339" y="139"/>
                  </a:cubicBezTo>
                  <a:cubicBezTo>
                    <a:pt x="1" y="602"/>
                    <a:pt x="1028" y="2674"/>
                    <a:pt x="1403" y="2674"/>
                  </a:cubicBezTo>
                  <a:cubicBezTo>
                    <a:pt x="1444" y="2674"/>
                    <a:pt x="1505" y="2654"/>
                    <a:pt x="1579" y="2619"/>
                  </a:cubicBezTo>
                  <a:cubicBezTo>
                    <a:pt x="1440" y="2123"/>
                    <a:pt x="1302" y="1612"/>
                    <a:pt x="1164" y="1092"/>
                  </a:cubicBezTo>
                  <a:cubicBezTo>
                    <a:pt x="1066" y="734"/>
                    <a:pt x="964" y="366"/>
                    <a:pt x="8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157228" y="4254992"/>
              <a:ext cx="95629" cy="116513"/>
            </a:xfrm>
            <a:custGeom>
              <a:avLst/>
              <a:gdLst/>
              <a:ahLst/>
              <a:cxnLst/>
              <a:rect l="l" t="t" r="r" b="b"/>
              <a:pathLst>
                <a:path w="1969" h="2399" extrusionOk="0">
                  <a:moveTo>
                    <a:pt x="660" y="0"/>
                  </a:moveTo>
                  <a:cubicBezTo>
                    <a:pt x="390" y="112"/>
                    <a:pt x="201" y="223"/>
                    <a:pt x="173" y="305"/>
                  </a:cubicBezTo>
                  <a:cubicBezTo>
                    <a:pt x="0" y="831"/>
                    <a:pt x="1498" y="2399"/>
                    <a:pt x="1921" y="2399"/>
                  </a:cubicBezTo>
                  <a:cubicBezTo>
                    <a:pt x="1936" y="2399"/>
                    <a:pt x="1949" y="2397"/>
                    <a:pt x="1961" y="2393"/>
                  </a:cubicBezTo>
                  <a:cubicBezTo>
                    <a:pt x="1961" y="2393"/>
                    <a:pt x="1965" y="2390"/>
                    <a:pt x="1968" y="2390"/>
                  </a:cubicBezTo>
                  <a:cubicBezTo>
                    <a:pt x="1461" y="1697"/>
                    <a:pt x="1025" y="902"/>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8314147" y="4455864"/>
              <a:ext cx="133658" cy="80234"/>
            </a:xfrm>
            <a:custGeom>
              <a:avLst/>
              <a:gdLst/>
              <a:ahLst/>
              <a:cxnLst/>
              <a:rect l="l" t="t" r="r" b="b"/>
              <a:pathLst>
                <a:path w="2752" h="1652" extrusionOk="0">
                  <a:moveTo>
                    <a:pt x="433" y="1"/>
                  </a:moveTo>
                  <a:cubicBezTo>
                    <a:pt x="173" y="325"/>
                    <a:pt x="1" y="595"/>
                    <a:pt x="24" y="704"/>
                  </a:cubicBezTo>
                  <a:cubicBezTo>
                    <a:pt x="55" y="842"/>
                    <a:pt x="217" y="984"/>
                    <a:pt x="447" y="1116"/>
                  </a:cubicBezTo>
                  <a:cubicBezTo>
                    <a:pt x="547" y="1046"/>
                    <a:pt x="671" y="1011"/>
                    <a:pt x="797" y="1011"/>
                  </a:cubicBezTo>
                  <a:cubicBezTo>
                    <a:pt x="951" y="1011"/>
                    <a:pt x="1107" y="1064"/>
                    <a:pt x="1220" y="1170"/>
                  </a:cubicBezTo>
                  <a:cubicBezTo>
                    <a:pt x="1231" y="1177"/>
                    <a:pt x="1234" y="1200"/>
                    <a:pt x="1238" y="1220"/>
                  </a:cubicBezTo>
                  <a:cubicBezTo>
                    <a:pt x="1268" y="1237"/>
                    <a:pt x="1298" y="1255"/>
                    <a:pt x="1325" y="1275"/>
                  </a:cubicBezTo>
                  <a:cubicBezTo>
                    <a:pt x="1329" y="1272"/>
                    <a:pt x="1329" y="1272"/>
                    <a:pt x="1329" y="1267"/>
                  </a:cubicBezTo>
                  <a:cubicBezTo>
                    <a:pt x="1347" y="1255"/>
                    <a:pt x="1367" y="1250"/>
                    <a:pt x="1388" y="1250"/>
                  </a:cubicBezTo>
                  <a:cubicBezTo>
                    <a:pt x="1519" y="1250"/>
                    <a:pt x="1713" y="1448"/>
                    <a:pt x="1771" y="1511"/>
                  </a:cubicBezTo>
                  <a:cubicBezTo>
                    <a:pt x="1791" y="1538"/>
                    <a:pt x="1812" y="1565"/>
                    <a:pt x="1829" y="1592"/>
                  </a:cubicBezTo>
                  <a:cubicBezTo>
                    <a:pt x="2024" y="1631"/>
                    <a:pt x="2201" y="1652"/>
                    <a:pt x="2341" y="1652"/>
                  </a:cubicBezTo>
                  <a:cubicBezTo>
                    <a:pt x="2482" y="1652"/>
                    <a:pt x="2586" y="1630"/>
                    <a:pt x="2630" y="1582"/>
                  </a:cubicBezTo>
                  <a:cubicBezTo>
                    <a:pt x="2674" y="1531"/>
                    <a:pt x="2714" y="1406"/>
                    <a:pt x="2752" y="1241"/>
                  </a:cubicBezTo>
                  <a:cubicBezTo>
                    <a:pt x="1893" y="940"/>
                    <a:pt x="1122" y="528"/>
                    <a:pt x="43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556543" y="4529394"/>
              <a:ext cx="117776" cy="51142"/>
            </a:xfrm>
            <a:custGeom>
              <a:avLst/>
              <a:gdLst/>
              <a:ahLst/>
              <a:cxnLst/>
              <a:rect l="l" t="t" r="r" b="b"/>
              <a:pathLst>
                <a:path w="2425" h="1053" extrusionOk="0">
                  <a:moveTo>
                    <a:pt x="2302" y="1"/>
                  </a:moveTo>
                  <a:cubicBezTo>
                    <a:pt x="1856" y="158"/>
                    <a:pt x="1313" y="269"/>
                    <a:pt x="655" y="269"/>
                  </a:cubicBezTo>
                  <a:cubicBezTo>
                    <a:pt x="466" y="269"/>
                    <a:pt x="267" y="260"/>
                    <a:pt x="58" y="240"/>
                  </a:cubicBezTo>
                  <a:lnTo>
                    <a:pt x="58" y="240"/>
                  </a:lnTo>
                  <a:cubicBezTo>
                    <a:pt x="8" y="589"/>
                    <a:pt x="1" y="862"/>
                    <a:pt x="65" y="929"/>
                  </a:cubicBezTo>
                  <a:cubicBezTo>
                    <a:pt x="146" y="1016"/>
                    <a:pt x="318" y="1052"/>
                    <a:pt x="534" y="1052"/>
                  </a:cubicBezTo>
                  <a:cubicBezTo>
                    <a:pt x="1224" y="1052"/>
                    <a:pt x="2361" y="684"/>
                    <a:pt x="2407" y="440"/>
                  </a:cubicBezTo>
                  <a:cubicBezTo>
                    <a:pt x="2424" y="369"/>
                    <a:pt x="2380" y="204"/>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350037" y="4599621"/>
              <a:ext cx="94464" cy="48422"/>
            </a:xfrm>
            <a:custGeom>
              <a:avLst/>
              <a:gdLst/>
              <a:ahLst/>
              <a:cxnLst/>
              <a:rect l="l" t="t" r="r" b="b"/>
              <a:pathLst>
                <a:path w="1945" h="997" extrusionOk="0">
                  <a:moveTo>
                    <a:pt x="1310" y="1"/>
                  </a:moveTo>
                  <a:cubicBezTo>
                    <a:pt x="1322" y="43"/>
                    <a:pt x="1317" y="94"/>
                    <a:pt x="1280" y="94"/>
                  </a:cubicBezTo>
                  <a:cubicBezTo>
                    <a:pt x="1276" y="94"/>
                    <a:pt x="1271" y="93"/>
                    <a:pt x="1266" y="92"/>
                  </a:cubicBezTo>
                  <a:cubicBezTo>
                    <a:pt x="1213" y="78"/>
                    <a:pt x="1148" y="71"/>
                    <a:pt x="1076" y="71"/>
                  </a:cubicBezTo>
                  <a:cubicBezTo>
                    <a:pt x="653" y="71"/>
                    <a:pt x="0" y="305"/>
                    <a:pt x="411" y="724"/>
                  </a:cubicBezTo>
                  <a:cubicBezTo>
                    <a:pt x="608" y="924"/>
                    <a:pt x="882" y="996"/>
                    <a:pt x="1153" y="996"/>
                  </a:cubicBezTo>
                  <a:cubicBezTo>
                    <a:pt x="1220" y="996"/>
                    <a:pt x="1287" y="992"/>
                    <a:pt x="1353" y="984"/>
                  </a:cubicBezTo>
                  <a:cubicBezTo>
                    <a:pt x="1499" y="968"/>
                    <a:pt x="1654" y="930"/>
                    <a:pt x="1773" y="846"/>
                  </a:cubicBezTo>
                  <a:cubicBezTo>
                    <a:pt x="1945" y="724"/>
                    <a:pt x="1924" y="464"/>
                    <a:pt x="1803" y="319"/>
                  </a:cubicBezTo>
                  <a:cubicBezTo>
                    <a:pt x="1752" y="254"/>
                    <a:pt x="1675" y="213"/>
                    <a:pt x="1607" y="170"/>
                  </a:cubicBezTo>
                  <a:cubicBezTo>
                    <a:pt x="1580" y="149"/>
                    <a:pt x="1567" y="106"/>
                    <a:pt x="1567" y="65"/>
                  </a:cubicBezTo>
                  <a:cubicBezTo>
                    <a:pt x="1486" y="38"/>
                    <a:pt x="1397" y="15"/>
                    <a:pt x="1310"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8451348" y="4552511"/>
              <a:ext cx="60321" cy="27975"/>
            </a:xfrm>
            <a:custGeom>
              <a:avLst/>
              <a:gdLst/>
              <a:ahLst/>
              <a:cxnLst/>
              <a:rect l="l" t="t" r="r" b="b"/>
              <a:pathLst>
                <a:path w="1242" h="576" extrusionOk="0">
                  <a:moveTo>
                    <a:pt x="778" y="1"/>
                  </a:moveTo>
                  <a:cubicBezTo>
                    <a:pt x="784" y="38"/>
                    <a:pt x="776" y="73"/>
                    <a:pt x="738" y="73"/>
                  </a:cubicBezTo>
                  <a:cubicBezTo>
                    <a:pt x="734" y="73"/>
                    <a:pt x="731" y="73"/>
                    <a:pt x="727" y="72"/>
                  </a:cubicBezTo>
                  <a:cubicBezTo>
                    <a:pt x="648" y="58"/>
                    <a:pt x="570" y="44"/>
                    <a:pt x="492" y="44"/>
                  </a:cubicBezTo>
                  <a:cubicBezTo>
                    <a:pt x="404" y="44"/>
                    <a:pt x="317" y="62"/>
                    <a:pt x="234" y="116"/>
                  </a:cubicBezTo>
                  <a:cubicBezTo>
                    <a:pt x="1" y="268"/>
                    <a:pt x="211" y="413"/>
                    <a:pt x="376" y="478"/>
                  </a:cubicBezTo>
                  <a:cubicBezTo>
                    <a:pt x="477" y="518"/>
                    <a:pt x="593" y="548"/>
                    <a:pt x="700" y="562"/>
                  </a:cubicBezTo>
                  <a:cubicBezTo>
                    <a:pt x="748" y="567"/>
                    <a:pt x="820" y="575"/>
                    <a:pt x="892" y="575"/>
                  </a:cubicBezTo>
                  <a:cubicBezTo>
                    <a:pt x="972" y="575"/>
                    <a:pt x="1052" y="564"/>
                    <a:pt x="1095" y="525"/>
                  </a:cubicBezTo>
                  <a:cubicBezTo>
                    <a:pt x="1241" y="397"/>
                    <a:pt x="917" y="153"/>
                    <a:pt x="846" y="93"/>
                  </a:cubicBezTo>
                  <a:cubicBezTo>
                    <a:pt x="832" y="79"/>
                    <a:pt x="822" y="45"/>
                    <a:pt x="822" y="15"/>
                  </a:cubicBezTo>
                  <a:cubicBezTo>
                    <a:pt x="808" y="7"/>
                    <a:pt x="791" y="4"/>
                    <a:pt x="778"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335127" y="4516766"/>
              <a:ext cx="67412" cy="40360"/>
            </a:xfrm>
            <a:custGeom>
              <a:avLst/>
              <a:gdLst/>
              <a:ahLst/>
              <a:cxnLst/>
              <a:rect l="l" t="t" r="r" b="b"/>
              <a:pathLst>
                <a:path w="1388" h="831" extrusionOk="0">
                  <a:moveTo>
                    <a:pt x="302" y="1"/>
                  </a:moveTo>
                  <a:cubicBezTo>
                    <a:pt x="170" y="41"/>
                    <a:pt x="62" y="125"/>
                    <a:pt x="38" y="267"/>
                  </a:cubicBezTo>
                  <a:cubicBezTo>
                    <a:pt x="1" y="514"/>
                    <a:pt x="275" y="696"/>
                    <a:pt x="481" y="771"/>
                  </a:cubicBezTo>
                  <a:cubicBezTo>
                    <a:pt x="579" y="806"/>
                    <a:pt x="700" y="830"/>
                    <a:pt x="819" y="830"/>
                  </a:cubicBezTo>
                  <a:cubicBezTo>
                    <a:pt x="962" y="830"/>
                    <a:pt x="1103" y="795"/>
                    <a:pt x="1201" y="703"/>
                  </a:cubicBezTo>
                  <a:cubicBezTo>
                    <a:pt x="1387" y="528"/>
                    <a:pt x="1218" y="389"/>
                    <a:pt x="1063" y="264"/>
                  </a:cubicBezTo>
                  <a:cubicBezTo>
                    <a:pt x="802" y="196"/>
                    <a:pt x="539" y="105"/>
                    <a:pt x="302"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349746" y="4515115"/>
              <a:ext cx="37008" cy="14522"/>
            </a:xfrm>
            <a:custGeom>
              <a:avLst/>
              <a:gdLst/>
              <a:ahLst/>
              <a:cxnLst/>
              <a:rect l="l" t="t" r="r" b="b"/>
              <a:pathLst>
                <a:path w="762" h="299" extrusionOk="0">
                  <a:moveTo>
                    <a:pt x="505" y="0"/>
                  </a:moveTo>
                  <a:cubicBezTo>
                    <a:pt x="507" y="32"/>
                    <a:pt x="501" y="65"/>
                    <a:pt x="479" y="65"/>
                  </a:cubicBezTo>
                  <a:cubicBezTo>
                    <a:pt x="474" y="65"/>
                    <a:pt x="469" y="64"/>
                    <a:pt x="464" y="61"/>
                  </a:cubicBezTo>
                  <a:cubicBezTo>
                    <a:pt x="389" y="27"/>
                    <a:pt x="293" y="8"/>
                    <a:pt x="195" y="8"/>
                  </a:cubicBezTo>
                  <a:cubicBezTo>
                    <a:pt x="129" y="8"/>
                    <a:pt x="62" y="17"/>
                    <a:pt x="1" y="35"/>
                  </a:cubicBezTo>
                  <a:cubicBezTo>
                    <a:pt x="238" y="139"/>
                    <a:pt x="501" y="230"/>
                    <a:pt x="762" y="298"/>
                  </a:cubicBezTo>
                  <a:cubicBezTo>
                    <a:pt x="694" y="244"/>
                    <a:pt x="626" y="193"/>
                    <a:pt x="592" y="142"/>
                  </a:cubicBezTo>
                  <a:cubicBezTo>
                    <a:pt x="576" y="122"/>
                    <a:pt x="572" y="75"/>
                    <a:pt x="592" y="55"/>
                  </a:cubicBezTo>
                  <a:cubicBezTo>
                    <a:pt x="565" y="35"/>
                    <a:pt x="535" y="17"/>
                    <a:pt x="505" y="0"/>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7732706" y="4097879"/>
              <a:ext cx="415932" cy="665083"/>
            </a:xfrm>
            <a:custGeom>
              <a:avLst/>
              <a:gdLst/>
              <a:ahLst/>
              <a:cxnLst/>
              <a:rect l="l" t="t" r="r" b="b"/>
              <a:pathLst>
                <a:path w="8564" h="13694" extrusionOk="0">
                  <a:moveTo>
                    <a:pt x="3799" y="3103"/>
                  </a:moveTo>
                  <a:cubicBezTo>
                    <a:pt x="3809" y="3103"/>
                    <a:pt x="3819" y="3103"/>
                    <a:pt x="3828" y="3103"/>
                  </a:cubicBezTo>
                  <a:cubicBezTo>
                    <a:pt x="3869" y="3103"/>
                    <a:pt x="3879" y="3161"/>
                    <a:pt x="3862" y="3195"/>
                  </a:cubicBezTo>
                  <a:cubicBezTo>
                    <a:pt x="3995" y="3198"/>
                    <a:pt x="4102" y="3225"/>
                    <a:pt x="4187" y="3279"/>
                  </a:cubicBezTo>
                  <a:cubicBezTo>
                    <a:pt x="4184" y="3243"/>
                    <a:pt x="4194" y="3205"/>
                    <a:pt x="4219" y="3205"/>
                  </a:cubicBezTo>
                  <a:cubicBezTo>
                    <a:pt x="4226" y="3205"/>
                    <a:pt x="4235" y="3208"/>
                    <a:pt x="4244" y="3215"/>
                  </a:cubicBezTo>
                  <a:cubicBezTo>
                    <a:pt x="4971" y="3746"/>
                    <a:pt x="4660" y="4851"/>
                    <a:pt x="4173" y="5439"/>
                  </a:cubicBezTo>
                  <a:cubicBezTo>
                    <a:pt x="3772" y="5924"/>
                    <a:pt x="3136" y="6360"/>
                    <a:pt x="2495" y="6360"/>
                  </a:cubicBezTo>
                  <a:cubicBezTo>
                    <a:pt x="2278" y="6360"/>
                    <a:pt x="2061" y="6310"/>
                    <a:pt x="1852" y="6196"/>
                  </a:cubicBezTo>
                  <a:cubicBezTo>
                    <a:pt x="1213" y="5848"/>
                    <a:pt x="1128" y="5063"/>
                    <a:pt x="1409" y="4445"/>
                  </a:cubicBezTo>
                  <a:cubicBezTo>
                    <a:pt x="1810" y="3563"/>
                    <a:pt x="2877" y="3103"/>
                    <a:pt x="3799" y="3103"/>
                  </a:cubicBezTo>
                  <a:close/>
                  <a:moveTo>
                    <a:pt x="1530" y="0"/>
                  </a:moveTo>
                  <a:cubicBezTo>
                    <a:pt x="1024" y="0"/>
                    <a:pt x="519" y="59"/>
                    <a:pt x="27" y="157"/>
                  </a:cubicBezTo>
                  <a:cubicBezTo>
                    <a:pt x="0" y="1853"/>
                    <a:pt x="4" y="5510"/>
                    <a:pt x="392" y="9457"/>
                  </a:cubicBezTo>
                  <a:cubicBezTo>
                    <a:pt x="554" y="11065"/>
                    <a:pt x="730" y="12342"/>
                    <a:pt x="913" y="13356"/>
                  </a:cubicBezTo>
                  <a:cubicBezTo>
                    <a:pt x="1282" y="13475"/>
                    <a:pt x="2116" y="13694"/>
                    <a:pt x="3203" y="13694"/>
                  </a:cubicBezTo>
                  <a:cubicBezTo>
                    <a:pt x="3945" y="13694"/>
                    <a:pt x="4805" y="13591"/>
                    <a:pt x="5714" y="13286"/>
                  </a:cubicBezTo>
                  <a:cubicBezTo>
                    <a:pt x="8445" y="12366"/>
                    <a:pt x="8563" y="9484"/>
                    <a:pt x="7072" y="4800"/>
                  </a:cubicBezTo>
                  <a:cubicBezTo>
                    <a:pt x="5889" y="1081"/>
                    <a:pt x="3702" y="0"/>
                    <a:pt x="1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7800554" y="4253001"/>
              <a:ext cx="147499" cy="138806"/>
            </a:xfrm>
            <a:custGeom>
              <a:avLst/>
              <a:gdLst/>
              <a:ahLst/>
              <a:cxnLst/>
              <a:rect l="l" t="t" r="r" b="b"/>
              <a:pathLst>
                <a:path w="3037" h="2858" extrusionOk="0">
                  <a:moveTo>
                    <a:pt x="2465" y="1"/>
                  </a:moveTo>
                  <a:cubicBezTo>
                    <a:pt x="2459" y="15"/>
                    <a:pt x="2452" y="24"/>
                    <a:pt x="2435" y="24"/>
                  </a:cubicBezTo>
                  <a:cubicBezTo>
                    <a:pt x="1614" y="132"/>
                    <a:pt x="647" y="606"/>
                    <a:pt x="299" y="1400"/>
                  </a:cubicBezTo>
                  <a:cubicBezTo>
                    <a:pt x="1" y="2082"/>
                    <a:pt x="267" y="2857"/>
                    <a:pt x="1067" y="2857"/>
                  </a:cubicBezTo>
                  <a:cubicBezTo>
                    <a:pt x="1100" y="2857"/>
                    <a:pt x="1133" y="2856"/>
                    <a:pt x="1168" y="2853"/>
                  </a:cubicBezTo>
                  <a:cubicBezTo>
                    <a:pt x="1739" y="2813"/>
                    <a:pt x="2283" y="2359"/>
                    <a:pt x="2607" y="1913"/>
                  </a:cubicBezTo>
                  <a:cubicBezTo>
                    <a:pt x="2726" y="1751"/>
                    <a:pt x="2824" y="1576"/>
                    <a:pt x="2894" y="1389"/>
                  </a:cubicBezTo>
                  <a:cubicBezTo>
                    <a:pt x="2955" y="1238"/>
                    <a:pt x="3019" y="1052"/>
                    <a:pt x="3027" y="886"/>
                  </a:cubicBezTo>
                  <a:cubicBezTo>
                    <a:pt x="3036" y="693"/>
                    <a:pt x="2932" y="281"/>
                    <a:pt x="2804" y="143"/>
                  </a:cubicBezTo>
                  <a:cubicBezTo>
                    <a:pt x="2793" y="132"/>
                    <a:pt x="2790" y="109"/>
                    <a:pt x="2790" y="85"/>
                  </a:cubicBezTo>
                  <a:cubicBezTo>
                    <a:pt x="2705" y="31"/>
                    <a:pt x="2598" y="4"/>
                    <a:pt x="2465"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031051" y="3702546"/>
              <a:ext cx="118845" cy="106703"/>
            </a:xfrm>
            <a:custGeom>
              <a:avLst/>
              <a:gdLst/>
              <a:ahLst/>
              <a:cxnLst/>
              <a:rect l="l" t="t" r="r" b="b"/>
              <a:pathLst>
                <a:path w="2447" h="2197" extrusionOk="0">
                  <a:moveTo>
                    <a:pt x="92" y="0"/>
                  </a:moveTo>
                  <a:cubicBezTo>
                    <a:pt x="61" y="0"/>
                    <a:pt x="31" y="0"/>
                    <a:pt x="1" y="1"/>
                  </a:cubicBezTo>
                  <a:cubicBezTo>
                    <a:pt x="332" y="646"/>
                    <a:pt x="633" y="1393"/>
                    <a:pt x="913" y="2197"/>
                  </a:cubicBezTo>
                  <a:cubicBezTo>
                    <a:pt x="1616" y="1684"/>
                    <a:pt x="2447" y="903"/>
                    <a:pt x="2414" y="517"/>
                  </a:cubicBezTo>
                  <a:cubicBezTo>
                    <a:pt x="2381" y="167"/>
                    <a:pt x="1088"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8125611" y="3976025"/>
              <a:ext cx="124916" cy="118990"/>
            </a:xfrm>
            <a:custGeom>
              <a:avLst/>
              <a:gdLst/>
              <a:ahLst/>
              <a:cxnLst/>
              <a:rect l="l" t="t" r="r" b="b"/>
              <a:pathLst>
                <a:path w="2572" h="2450" extrusionOk="0">
                  <a:moveTo>
                    <a:pt x="219" y="0"/>
                  </a:moveTo>
                  <a:cubicBezTo>
                    <a:pt x="144" y="0"/>
                    <a:pt x="71" y="1"/>
                    <a:pt x="0" y="3"/>
                  </a:cubicBezTo>
                  <a:cubicBezTo>
                    <a:pt x="91" y="340"/>
                    <a:pt x="183" y="679"/>
                    <a:pt x="274" y="1017"/>
                  </a:cubicBezTo>
                  <a:cubicBezTo>
                    <a:pt x="406" y="1507"/>
                    <a:pt x="537" y="1983"/>
                    <a:pt x="665" y="2449"/>
                  </a:cubicBezTo>
                  <a:cubicBezTo>
                    <a:pt x="1403" y="1980"/>
                    <a:pt x="2571" y="973"/>
                    <a:pt x="2531" y="520"/>
                  </a:cubicBezTo>
                  <a:cubicBezTo>
                    <a:pt x="2500" y="171"/>
                    <a:pt x="1214" y="0"/>
                    <a:pt x="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8207154" y="4227406"/>
              <a:ext cx="132978" cy="131181"/>
            </a:xfrm>
            <a:custGeom>
              <a:avLst/>
              <a:gdLst/>
              <a:ahLst/>
              <a:cxnLst/>
              <a:rect l="l" t="t" r="r" b="b"/>
              <a:pathLst>
                <a:path w="2738" h="2701" extrusionOk="0">
                  <a:moveTo>
                    <a:pt x="2065" y="0"/>
                  </a:moveTo>
                  <a:cubicBezTo>
                    <a:pt x="1526" y="0"/>
                    <a:pt x="653" y="205"/>
                    <a:pt x="0" y="430"/>
                  </a:cubicBezTo>
                  <a:cubicBezTo>
                    <a:pt x="349" y="1285"/>
                    <a:pt x="761" y="2042"/>
                    <a:pt x="1241" y="2701"/>
                  </a:cubicBezTo>
                  <a:cubicBezTo>
                    <a:pt x="1795" y="2092"/>
                    <a:pt x="2737" y="606"/>
                    <a:pt x="2545" y="156"/>
                  </a:cubicBezTo>
                  <a:cubicBezTo>
                    <a:pt x="2499" y="46"/>
                    <a:pt x="2319" y="0"/>
                    <a:pt x="2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8347658" y="4373932"/>
              <a:ext cx="108645" cy="123021"/>
            </a:xfrm>
            <a:custGeom>
              <a:avLst/>
              <a:gdLst/>
              <a:ahLst/>
              <a:cxnLst/>
              <a:rect l="l" t="t" r="r" b="b"/>
              <a:pathLst>
                <a:path w="2237" h="2533" extrusionOk="0">
                  <a:moveTo>
                    <a:pt x="1780" y="0"/>
                  </a:moveTo>
                  <a:cubicBezTo>
                    <a:pt x="1412" y="0"/>
                    <a:pt x="590" y="728"/>
                    <a:pt x="0" y="1387"/>
                  </a:cubicBezTo>
                  <a:cubicBezTo>
                    <a:pt x="635" y="1867"/>
                    <a:pt x="1342" y="2249"/>
                    <a:pt x="2126" y="2533"/>
                  </a:cubicBezTo>
                  <a:cubicBezTo>
                    <a:pt x="2237" y="1650"/>
                    <a:pt x="2230" y="282"/>
                    <a:pt x="1889" y="32"/>
                  </a:cubicBezTo>
                  <a:cubicBezTo>
                    <a:pt x="1860" y="10"/>
                    <a:pt x="1823" y="0"/>
                    <a:pt x="1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562808" y="4433863"/>
              <a:ext cx="98009" cy="89510"/>
            </a:xfrm>
            <a:custGeom>
              <a:avLst/>
              <a:gdLst/>
              <a:ahLst/>
              <a:cxnLst/>
              <a:rect l="l" t="t" r="r" b="b"/>
              <a:pathLst>
                <a:path w="2018" h="1843" extrusionOk="0">
                  <a:moveTo>
                    <a:pt x="802" y="0"/>
                  </a:moveTo>
                  <a:cubicBezTo>
                    <a:pt x="507" y="0"/>
                    <a:pt x="170" y="993"/>
                    <a:pt x="1" y="1819"/>
                  </a:cubicBezTo>
                  <a:cubicBezTo>
                    <a:pt x="184" y="1835"/>
                    <a:pt x="358" y="1843"/>
                    <a:pt x="524" y="1843"/>
                  </a:cubicBezTo>
                  <a:cubicBezTo>
                    <a:pt x="1119" y="1843"/>
                    <a:pt x="1608" y="1745"/>
                    <a:pt x="2018" y="1603"/>
                  </a:cubicBezTo>
                  <a:cubicBezTo>
                    <a:pt x="1697" y="906"/>
                    <a:pt x="1152" y="34"/>
                    <a:pt x="815" y="1"/>
                  </a:cubicBezTo>
                  <a:cubicBezTo>
                    <a:pt x="811" y="1"/>
                    <a:pt x="806" y="0"/>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7150051" y="3491912"/>
              <a:ext cx="1632742" cy="1471012"/>
            </a:xfrm>
            <a:custGeom>
              <a:avLst/>
              <a:gdLst/>
              <a:ahLst/>
              <a:cxnLst/>
              <a:rect l="l" t="t" r="r" b="b"/>
              <a:pathLst>
                <a:path w="33618" h="30288" extrusionOk="0">
                  <a:moveTo>
                    <a:pt x="1887" y="6975"/>
                  </a:moveTo>
                  <a:cubicBezTo>
                    <a:pt x="1902" y="6975"/>
                    <a:pt x="1928" y="6994"/>
                    <a:pt x="1967" y="7051"/>
                  </a:cubicBezTo>
                  <a:cubicBezTo>
                    <a:pt x="1956" y="7056"/>
                    <a:pt x="1946" y="7058"/>
                    <a:pt x="1936" y="7058"/>
                  </a:cubicBezTo>
                  <a:cubicBezTo>
                    <a:pt x="1875" y="7058"/>
                    <a:pt x="1856" y="6975"/>
                    <a:pt x="1887" y="6975"/>
                  </a:cubicBezTo>
                  <a:close/>
                  <a:moveTo>
                    <a:pt x="3072" y="391"/>
                  </a:moveTo>
                  <a:cubicBezTo>
                    <a:pt x="3750" y="391"/>
                    <a:pt x="4588" y="516"/>
                    <a:pt x="5617" y="715"/>
                  </a:cubicBezTo>
                  <a:cubicBezTo>
                    <a:pt x="6830" y="952"/>
                    <a:pt x="8310" y="1148"/>
                    <a:pt x="9743" y="1337"/>
                  </a:cubicBezTo>
                  <a:cubicBezTo>
                    <a:pt x="12717" y="1729"/>
                    <a:pt x="15792" y="2134"/>
                    <a:pt x="16630" y="2884"/>
                  </a:cubicBezTo>
                  <a:cubicBezTo>
                    <a:pt x="17018" y="3232"/>
                    <a:pt x="17377" y="3743"/>
                    <a:pt x="17705" y="4355"/>
                  </a:cubicBezTo>
                  <a:cubicBezTo>
                    <a:pt x="18073" y="5047"/>
                    <a:pt x="18408" y="5872"/>
                    <a:pt x="18715" y="6771"/>
                  </a:cubicBezTo>
                  <a:cubicBezTo>
                    <a:pt x="19066" y="7791"/>
                    <a:pt x="19387" y="8900"/>
                    <a:pt x="19688" y="9995"/>
                  </a:cubicBezTo>
                  <a:cubicBezTo>
                    <a:pt x="19786" y="10360"/>
                    <a:pt x="19888" y="10728"/>
                    <a:pt x="19986" y="11086"/>
                  </a:cubicBezTo>
                  <a:cubicBezTo>
                    <a:pt x="20124" y="11606"/>
                    <a:pt x="20262" y="12117"/>
                    <a:pt x="20401" y="12613"/>
                  </a:cubicBezTo>
                  <a:cubicBezTo>
                    <a:pt x="20719" y="13755"/>
                    <a:pt x="21036" y="14806"/>
                    <a:pt x="21381" y="15669"/>
                  </a:cubicBezTo>
                  <a:cubicBezTo>
                    <a:pt x="21388" y="15682"/>
                    <a:pt x="21395" y="15695"/>
                    <a:pt x="21398" y="15712"/>
                  </a:cubicBezTo>
                  <a:cubicBezTo>
                    <a:pt x="21763" y="16614"/>
                    <a:pt x="22199" y="17409"/>
                    <a:pt x="22706" y="18102"/>
                  </a:cubicBezTo>
                  <a:cubicBezTo>
                    <a:pt x="23199" y="18784"/>
                    <a:pt x="23767" y="19365"/>
                    <a:pt x="24402" y="19849"/>
                  </a:cubicBezTo>
                  <a:cubicBezTo>
                    <a:pt x="25091" y="20376"/>
                    <a:pt x="25862" y="20788"/>
                    <a:pt x="26721" y="21089"/>
                  </a:cubicBezTo>
                  <a:cubicBezTo>
                    <a:pt x="27312" y="21295"/>
                    <a:pt x="27944" y="21450"/>
                    <a:pt x="28619" y="21552"/>
                  </a:cubicBezTo>
                  <a:cubicBezTo>
                    <a:pt x="28758" y="21572"/>
                    <a:pt x="28890" y="21589"/>
                    <a:pt x="29018" y="21602"/>
                  </a:cubicBezTo>
                  <a:cubicBezTo>
                    <a:pt x="29227" y="21622"/>
                    <a:pt x="29426" y="21631"/>
                    <a:pt x="29615" y="21631"/>
                  </a:cubicBezTo>
                  <a:cubicBezTo>
                    <a:pt x="30273" y="21631"/>
                    <a:pt x="30816" y="21520"/>
                    <a:pt x="31262" y="21363"/>
                  </a:cubicBezTo>
                  <a:cubicBezTo>
                    <a:pt x="31969" y="21109"/>
                    <a:pt x="32445" y="20734"/>
                    <a:pt x="32769" y="20477"/>
                  </a:cubicBezTo>
                  <a:cubicBezTo>
                    <a:pt x="32871" y="20396"/>
                    <a:pt x="32989" y="20304"/>
                    <a:pt x="33060" y="20264"/>
                  </a:cubicBezTo>
                  <a:cubicBezTo>
                    <a:pt x="33138" y="20433"/>
                    <a:pt x="33239" y="21001"/>
                    <a:pt x="33131" y="21809"/>
                  </a:cubicBezTo>
                  <a:cubicBezTo>
                    <a:pt x="32992" y="22815"/>
                    <a:pt x="32448" y="24715"/>
                    <a:pt x="30340" y="26120"/>
                  </a:cubicBezTo>
                  <a:cubicBezTo>
                    <a:pt x="28584" y="27291"/>
                    <a:pt x="26700" y="27567"/>
                    <a:pt x="25313" y="27567"/>
                  </a:cubicBezTo>
                  <a:cubicBezTo>
                    <a:pt x="24089" y="27567"/>
                    <a:pt x="23252" y="27352"/>
                    <a:pt x="23233" y="27347"/>
                  </a:cubicBezTo>
                  <a:lnTo>
                    <a:pt x="23068" y="27304"/>
                  </a:lnTo>
                  <a:lnTo>
                    <a:pt x="23003" y="27462"/>
                  </a:lnTo>
                  <a:cubicBezTo>
                    <a:pt x="22625" y="28374"/>
                    <a:pt x="21831" y="29841"/>
                    <a:pt x="21304" y="29895"/>
                  </a:cubicBezTo>
                  <a:cubicBezTo>
                    <a:pt x="21296" y="29895"/>
                    <a:pt x="21289" y="29896"/>
                    <a:pt x="21281" y="29896"/>
                  </a:cubicBezTo>
                  <a:cubicBezTo>
                    <a:pt x="20802" y="29896"/>
                    <a:pt x="20146" y="28770"/>
                    <a:pt x="19824" y="27948"/>
                  </a:cubicBezTo>
                  <a:lnTo>
                    <a:pt x="19773" y="27814"/>
                  </a:lnTo>
                  <a:lnTo>
                    <a:pt x="16221" y="28050"/>
                  </a:lnTo>
                  <a:lnTo>
                    <a:pt x="16167" y="28141"/>
                  </a:lnTo>
                  <a:cubicBezTo>
                    <a:pt x="15920" y="28584"/>
                    <a:pt x="15136" y="29723"/>
                    <a:pt x="14501" y="29723"/>
                  </a:cubicBezTo>
                  <a:lnTo>
                    <a:pt x="14484" y="29723"/>
                  </a:lnTo>
                  <a:cubicBezTo>
                    <a:pt x="14241" y="29716"/>
                    <a:pt x="13541" y="29358"/>
                    <a:pt x="12910" y="25833"/>
                  </a:cubicBezTo>
                  <a:cubicBezTo>
                    <a:pt x="12727" y="24819"/>
                    <a:pt x="12551" y="23542"/>
                    <a:pt x="12389" y="21934"/>
                  </a:cubicBezTo>
                  <a:cubicBezTo>
                    <a:pt x="12001" y="17987"/>
                    <a:pt x="11997" y="14330"/>
                    <a:pt x="12024" y="12634"/>
                  </a:cubicBezTo>
                  <a:cubicBezTo>
                    <a:pt x="12034" y="12016"/>
                    <a:pt x="12048" y="11654"/>
                    <a:pt x="12048" y="11640"/>
                  </a:cubicBezTo>
                  <a:lnTo>
                    <a:pt x="12058" y="11383"/>
                  </a:lnTo>
                  <a:lnTo>
                    <a:pt x="12058" y="11383"/>
                  </a:lnTo>
                  <a:lnTo>
                    <a:pt x="11808" y="11441"/>
                  </a:lnTo>
                  <a:cubicBezTo>
                    <a:pt x="11789" y="11446"/>
                    <a:pt x="10425" y="11760"/>
                    <a:pt x="8589" y="11760"/>
                  </a:cubicBezTo>
                  <a:cubicBezTo>
                    <a:pt x="8051" y="11760"/>
                    <a:pt x="7472" y="11733"/>
                    <a:pt x="6874" y="11664"/>
                  </a:cubicBezTo>
                  <a:cubicBezTo>
                    <a:pt x="4779" y="11424"/>
                    <a:pt x="2356" y="10559"/>
                    <a:pt x="1190" y="8048"/>
                  </a:cubicBezTo>
                  <a:cubicBezTo>
                    <a:pt x="1353" y="7802"/>
                    <a:pt x="1606" y="7551"/>
                    <a:pt x="1751" y="7365"/>
                  </a:cubicBezTo>
                  <a:cubicBezTo>
                    <a:pt x="1825" y="7267"/>
                    <a:pt x="1903" y="7170"/>
                    <a:pt x="1981" y="7072"/>
                  </a:cubicBezTo>
                  <a:cubicBezTo>
                    <a:pt x="1988" y="7078"/>
                    <a:pt x="1988" y="7081"/>
                    <a:pt x="1994" y="7089"/>
                  </a:cubicBezTo>
                  <a:cubicBezTo>
                    <a:pt x="2261" y="7541"/>
                    <a:pt x="3109" y="7944"/>
                    <a:pt x="3542" y="8261"/>
                  </a:cubicBezTo>
                  <a:cubicBezTo>
                    <a:pt x="3589" y="8294"/>
                    <a:pt x="3647" y="8313"/>
                    <a:pt x="3704" y="8313"/>
                  </a:cubicBezTo>
                  <a:cubicBezTo>
                    <a:pt x="3759" y="8313"/>
                    <a:pt x="3813" y="8295"/>
                    <a:pt x="3856" y="8257"/>
                  </a:cubicBezTo>
                  <a:cubicBezTo>
                    <a:pt x="4285" y="7875"/>
                    <a:pt x="4718" y="7490"/>
                    <a:pt x="5147" y="7105"/>
                  </a:cubicBezTo>
                  <a:cubicBezTo>
                    <a:pt x="5634" y="7470"/>
                    <a:pt x="6113" y="7835"/>
                    <a:pt x="6597" y="8200"/>
                  </a:cubicBezTo>
                  <a:cubicBezTo>
                    <a:pt x="6648" y="8238"/>
                    <a:pt x="6706" y="8258"/>
                    <a:pt x="6762" y="8258"/>
                  </a:cubicBezTo>
                  <a:cubicBezTo>
                    <a:pt x="6826" y="8258"/>
                    <a:pt x="6888" y="8232"/>
                    <a:pt x="6935" y="8176"/>
                  </a:cubicBezTo>
                  <a:cubicBezTo>
                    <a:pt x="7144" y="7923"/>
                    <a:pt x="7350" y="7660"/>
                    <a:pt x="7520" y="7379"/>
                  </a:cubicBezTo>
                  <a:cubicBezTo>
                    <a:pt x="7634" y="7190"/>
                    <a:pt x="7732" y="6821"/>
                    <a:pt x="7881" y="6632"/>
                  </a:cubicBezTo>
                  <a:cubicBezTo>
                    <a:pt x="7911" y="6639"/>
                    <a:pt x="7952" y="6652"/>
                    <a:pt x="8013" y="6686"/>
                  </a:cubicBezTo>
                  <a:cubicBezTo>
                    <a:pt x="8155" y="6771"/>
                    <a:pt x="8344" y="6808"/>
                    <a:pt x="8503" y="6858"/>
                  </a:cubicBezTo>
                  <a:cubicBezTo>
                    <a:pt x="8855" y="6977"/>
                    <a:pt x="9209" y="7068"/>
                    <a:pt x="9571" y="7139"/>
                  </a:cubicBezTo>
                  <a:cubicBezTo>
                    <a:pt x="9593" y="7144"/>
                    <a:pt x="9616" y="7146"/>
                    <a:pt x="9638" y="7146"/>
                  </a:cubicBezTo>
                  <a:cubicBezTo>
                    <a:pt x="9722" y="7146"/>
                    <a:pt x="9798" y="7109"/>
                    <a:pt x="9828" y="7021"/>
                  </a:cubicBezTo>
                  <a:cubicBezTo>
                    <a:pt x="10054" y="6389"/>
                    <a:pt x="10196" y="5743"/>
                    <a:pt x="10327" y="5088"/>
                  </a:cubicBezTo>
                  <a:cubicBezTo>
                    <a:pt x="10357" y="4946"/>
                    <a:pt x="10212" y="4845"/>
                    <a:pt x="10085" y="4845"/>
                  </a:cubicBezTo>
                  <a:cubicBezTo>
                    <a:pt x="10010" y="4845"/>
                    <a:pt x="9941" y="4880"/>
                    <a:pt x="9919" y="4963"/>
                  </a:cubicBezTo>
                  <a:cubicBezTo>
                    <a:pt x="9753" y="5561"/>
                    <a:pt x="9649" y="6156"/>
                    <a:pt x="9456" y="6744"/>
                  </a:cubicBezTo>
                  <a:cubicBezTo>
                    <a:pt x="8902" y="6615"/>
                    <a:pt x="8368" y="6433"/>
                    <a:pt x="7827" y="6240"/>
                  </a:cubicBezTo>
                  <a:cubicBezTo>
                    <a:pt x="7810" y="6235"/>
                    <a:pt x="7790" y="6232"/>
                    <a:pt x="7769" y="6232"/>
                  </a:cubicBezTo>
                  <a:cubicBezTo>
                    <a:pt x="7700" y="6232"/>
                    <a:pt x="7619" y="6261"/>
                    <a:pt x="7590" y="6318"/>
                  </a:cubicBezTo>
                  <a:cubicBezTo>
                    <a:pt x="7320" y="6841"/>
                    <a:pt x="7043" y="7335"/>
                    <a:pt x="6688" y="7802"/>
                  </a:cubicBezTo>
                  <a:cubicBezTo>
                    <a:pt x="6211" y="7443"/>
                    <a:pt x="5739" y="7085"/>
                    <a:pt x="5266" y="6727"/>
                  </a:cubicBezTo>
                  <a:cubicBezTo>
                    <a:pt x="5218" y="6691"/>
                    <a:pt x="5155" y="6668"/>
                    <a:pt x="5094" y="6668"/>
                  </a:cubicBezTo>
                  <a:cubicBezTo>
                    <a:pt x="5046" y="6668"/>
                    <a:pt x="4999" y="6682"/>
                    <a:pt x="4962" y="6716"/>
                  </a:cubicBezTo>
                  <a:cubicBezTo>
                    <a:pt x="4525" y="7102"/>
                    <a:pt x="4093" y="7484"/>
                    <a:pt x="3657" y="7869"/>
                  </a:cubicBezTo>
                  <a:cubicBezTo>
                    <a:pt x="3123" y="7477"/>
                    <a:pt x="2582" y="7089"/>
                    <a:pt x="2035" y="6710"/>
                  </a:cubicBezTo>
                  <a:cubicBezTo>
                    <a:pt x="1997" y="6684"/>
                    <a:pt x="1938" y="6662"/>
                    <a:pt x="1882" y="6662"/>
                  </a:cubicBezTo>
                  <a:cubicBezTo>
                    <a:pt x="1837" y="6662"/>
                    <a:pt x="1795" y="6676"/>
                    <a:pt x="1768" y="6713"/>
                  </a:cubicBezTo>
                  <a:cubicBezTo>
                    <a:pt x="1582" y="6967"/>
                    <a:pt x="1251" y="7325"/>
                    <a:pt x="1041" y="7686"/>
                  </a:cubicBezTo>
                  <a:cubicBezTo>
                    <a:pt x="747" y="6936"/>
                    <a:pt x="551" y="6061"/>
                    <a:pt x="504" y="5017"/>
                  </a:cubicBezTo>
                  <a:cubicBezTo>
                    <a:pt x="400" y="2814"/>
                    <a:pt x="683" y="1499"/>
                    <a:pt x="1396" y="884"/>
                  </a:cubicBezTo>
                  <a:cubicBezTo>
                    <a:pt x="1800" y="534"/>
                    <a:pt x="2345" y="391"/>
                    <a:pt x="3072" y="391"/>
                  </a:cubicBezTo>
                  <a:close/>
                  <a:moveTo>
                    <a:pt x="3094" y="0"/>
                  </a:moveTo>
                  <a:cubicBezTo>
                    <a:pt x="2310" y="0"/>
                    <a:pt x="1640" y="156"/>
                    <a:pt x="1139" y="590"/>
                  </a:cubicBezTo>
                  <a:cubicBezTo>
                    <a:pt x="318" y="1300"/>
                    <a:pt x="1" y="2672"/>
                    <a:pt x="112" y="5037"/>
                  </a:cubicBezTo>
                  <a:cubicBezTo>
                    <a:pt x="352" y="10221"/>
                    <a:pt x="3897" y="11715"/>
                    <a:pt x="6830" y="12052"/>
                  </a:cubicBezTo>
                  <a:cubicBezTo>
                    <a:pt x="7454" y="12125"/>
                    <a:pt x="8055" y="12154"/>
                    <a:pt x="8611" y="12154"/>
                  </a:cubicBezTo>
                  <a:cubicBezTo>
                    <a:pt x="10035" y="12154"/>
                    <a:pt x="11167" y="11968"/>
                    <a:pt x="11649" y="11874"/>
                  </a:cubicBezTo>
                  <a:lnTo>
                    <a:pt x="11649" y="11874"/>
                  </a:lnTo>
                  <a:cubicBezTo>
                    <a:pt x="11636" y="12390"/>
                    <a:pt x="11608" y="13665"/>
                    <a:pt x="11636" y="15371"/>
                  </a:cubicBezTo>
                  <a:cubicBezTo>
                    <a:pt x="11163" y="15033"/>
                    <a:pt x="10396" y="14788"/>
                    <a:pt x="9705" y="14788"/>
                  </a:cubicBezTo>
                  <a:cubicBezTo>
                    <a:pt x="8868" y="14788"/>
                    <a:pt x="8142" y="15148"/>
                    <a:pt x="8189" y="16138"/>
                  </a:cubicBezTo>
                  <a:cubicBezTo>
                    <a:pt x="8237" y="17136"/>
                    <a:pt x="9445" y="17720"/>
                    <a:pt x="10488" y="17720"/>
                  </a:cubicBezTo>
                  <a:cubicBezTo>
                    <a:pt x="10886" y="17720"/>
                    <a:pt x="11260" y="17635"/>
                    <a:pt x="11537" y="17456"/>
                  </a:cubicBezTo>
                  <a:cubicBezTo>
                    <a:pt x="11558" y="17442"/>
                    <a:pt x="11564" y="17409"/>
                    <a:pt x="11558" y="17381"/>
                  </a:cubicBezTo>
                  <a:cubicBezTo>
                    <a:pt x="11555" y="17364"/>
                    <a:pt x="11545" y="17350"/>
                    <a:pt x="11528" y="17350"/>
                  </a:cubicBezTo>
                  <a:cubicBezTo>
                    <a:pt x="11524" y="17350"/>
                    <a:pt x="11521" y="17350"/>
                    <a:pt x="11517" y="17351"/>
                  </a:cubicBezTo>
                  <a:cubicBezTo>
                    <a:pt x="11328" y="17398"/>
                    <a:pt x="11044" y="17426"/>
                    <a:pt x="10726" y="17426"/>
                  </a:cubicBezTo>
                  <a:cubicBezTo>
                    <a:pt x="9596" y="17426"/>
                    <a:pt x="8019" y="17063"/>
                    <a:pt x="8580" y="15814"/>
                  </a:cubicBezTo>
                  <a:cubicBezTo>
                    <a:pt x="8829" y="15258"/>
                    <a:pt x="9273" y="15069"/>
                    <a:pt x="9771" y="15069"/>
                  </a:cubicBezTo>
                  <a:cubicBezTo>
                    <a:pt x="10402" y="15069"/>
                    <a:pt x="11119" y="15371"/>
                    <a:pt x="11639" y="15611"/>
                  </a:cubicBezTo>
                  <a:cubicBezTo>
                    <a:pt x="11649" y="16145"/>
                    <a:pt x="11666" y="16720"/>
                    <a:pt x="11689" y="17321"/>
                  </a:cubicBezTo>
                  <a:cubicBezTo>
                    <a:pt x="11743" y="18743"/>
                    <a:pt x="11838" y="20332"/>
                    <a:pt x="12001" y="21974"/>
                  </a:cubicBezTo>
                  <a:cubicBezTo>
                    <a:pt x="12531" y="27340"/>
                    <a:pt x="13362" y="30081"/>
                    <a:pt x="14471" y="30115"/>
                  </a:cubicBezTo>
                  <a:lnTo>
                    <a:pt x="14498" y="30115"/>
                  </a:lnTo>
                  <a:cubicBezTo>
                    <a:pt x="15383" y="30115"/>
                    <a:pt x="16224" y="28817"/>
                    <a:pt x="16454" y="28425"/>
                  </a:cubicBezTo>
                  <a:lnTo>
                    <a:pt x="19512" y="28223"/>
                  </a:lnTo>
                  <a:cubicBezTo>
                    <a:pt x="19726" y="28729"/>
                    <a:pt x="20445" y="30287"/>
                    <a:pt x="21276" y="30287"/>
                  </a:cubicBezTo>
                  <a:cubicBezTo>
                    <a:pt x="21297" y="30287"/>
                    <a:pt x="21320" y="30287"/>
                    <a:pt x="21340" y="30284"/>
                  </a:cubicBezTo>
                  <a:cubicBezTo>
                    <a:pt x="22172" y="30203"/>
                    <a:pt x="23020" y="28408"/>
                    <a:pt x="23301" y="27763"/>
                  </a:cubicBezTo>
                  <a:cubicBezTo>
                    <a:pt x="23619" y="27834"/>
                    <a:pt x="24360" y="27970"/>
                    <a:pt x="25335" y="27970"/>
                  </a:cubicBezTo>
                  <a:cubicBezTo>
                    <a:pt x="26772" y="27970"/>
                    <a:pt x="28715" y="27675"/>
                    <a:pt x="30559" y="26445"/>
                  </a:cubicBezTo>
                  <a:cubicBezTo>
                    <a:pt x="32850" y="24918"/>
                    <a:pt x="33618" y="22620"/>
                    <a:pt x="33567" y="20981"/>
                  </a:cubicBezTo>
                  <a:cubicBezTo>
                    <a:pt x="33560" y="20707"/>
                    <a:pt x="33513" y="20051"/>
                    <a:pt x="33250" y="19899"/>
                  </a:cubicBezTo>
                  <a:cubicBezTo>
                    <a:pt x="33197" y="19868"/>
                    <a:pt x="33145" y="19855"/>
                    <a:pt x="33093" y="19855"/>
                  </a:cubicBezTo>
                  <a:cubicBezTo>
                    <a:pt x="32925" y="19855"/>
                    <a:pt x="32751" y="19994"/>
                    <a:pt x="32529" y="20170"/>
                  </a:cubicBezTo>
                  <a:cubicBezTo>
                    <a:pt x="32222" y="20413"/>
                    <a:pt x="31776" y="20764"/>
                    <a:pt x="31107" y="20998"/>
                  </a:cubicBezTo>
                  <a:cubicBezTo>
                    <a:pt x="30697" y="21140"/>
                    <a:pt x="30208" y="21238"/>
                    <a:pt x="29613" y="21238"/>
                  </a:cubicBezTo>
                  <a:cubicBezTo>
                    <a:pt x="29447" y="21238"/>
                    <a:pt x="29273" y="21230"/>
                    <a:pt x="29090" y="21214"/>
                  </a:cubicBezTo>
                  <a:cubicBezTo>
                    <a:pt x="28954" y="21204"/>
                    <a:pt x="28819" y="21187"/>
                    <a:pt x="28677" y="21167"/>
                  </a:cubicBezTo>
                  <a:cubicBezTo>
                    <a:pt x="28001" y="21065"/>
                    <a:pt x="27373" y="20903"/>
                    <a:pt x="26785" y="20694"/>
                  </a:cubicBezTo>
                  <a:cubicBezTo>
                    <a:pt x="26001" y="20410"/>
                    <a:pt x="25294" y="20028"/>
                    <a:pt x="24659" y="19548"/>
                  </a:cubicBezTo>
                  <a:cubicBezTo>
                    <a:pt x="24037" y="19078"/>
                    <a:pt x="23486" y="18510"/>
                    <a:pt x="23007" y="17845"/>
                  </a:cubicBezTo>
                  <a:cubicBezTo>
                    <a:pt x="22527" y="17186"/>
                    <a:pt x="22115" y="16429"/>
                    <a:pt x="21766" y="15574"/>
                  </a:cubicBezTo>
                  <a:cubicBezTo>
                    <a:pt x="21760" y="15557"/>
                    <a:pt x="21753" y="15540"/>
                    <a:pt x="21746" y="15523"/>
                  </a:cubicBezTo>
                  <a:cubicBezTo>
                    <a:pt x="21398" y="14658"/>
                    <a:pt x="21077" y="13583"/>
                    <a:pt x="20752" y="12417"/>
                  </a:cubicBezTo>
                  <a:cubicBezTo>
                    <a:pt x="20624" y="11951"/>
                    <a:pt x="20493" y="11475"/>
                    <a:pt x="20361" y="10985"/>
                  </a:cubicBezTo>
                  <a:cubicBezTo>
                    <a:pt x="20270" y="10647"/>
                    <a:pt x="20178" y="10308"/>
                    <a:pt x="20087" y="9971"/>
                  </a:cubicBezTo>
                  <a:cubicBezTo>
                    <a:pt x="19763" y="8781"/>
                    <a:pt x="19425" y="7605"/>
                    <a:pt x="19053" y="6534"/>
                  </a:cubicBezTo>
                  <a:cubicBezTo>
                    <a:pt x="18773" y="5730"/>
                    <a:pt x="18472" y="4983"/>
                    <a:pt x="18141" y="4338"/>
                  </a:cubicBezTo>
                  <a:cubicBezTo>
                    <a:pt x="17765" y="3611"/>
                    <a:pt x="17357" y="3009"/>
                    <a:pt x="16890" y="2591"/>
                  </a:cubicBezTo>
                  <a:cubicBezTo>
                    <a:pt x="15964" y="1763"/>
                    <a:pt x="12966" y="1367"/>
                    <a:pt x="9797" y="948"/>
                  </a:cubicBezTo>
                  <a:cubicBezTo>
                    <a:pt x="8368" y="759"/>
                    <a:pt x="6891" y="563"/>
                    <a:pt x="5692" y="333"/>
                  </a:cubicBezTo>
                  <a:cubicBezTo>
                    <a:pt x="4748" y="150"/>
                    <a:pt x="3866" y="0"/>
                    <a:pt x="3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7768306" y="3673017"/>
              <a:ext cx="75037" cy="75182"/>
            </a:xfrm>
            <a:custGeom>
              <a:avLst/>
              <a:gdLst/>
              <a:ahLst/>
              <a:cxnLst/>
              <a:rect l="l" t="t" r="r" b="b"/>
              <a:pathLst>
                <a:path w="1545" h="1548" extrusionOk="0">
                  <a:moveTo>
                    <a:pt x="774" y="0"/>
                  </a:moveTo>
                  <a:cubicBezTo>
                    <a:pt x="345" y="0"/>
                    <a:pt x="0" y="345"/>
                    <a:pt x="0" y="774"/>
                  </a:cubicBezTo>
                  <a:cubicBezTo>
                    <a:pt x="0" y="1200"/>
                    <a:pt x="345" y="1548"/>
                    <a:pt x="774" y="1548"/>
                  </a:cubicBezTo>
                  <a:cubicBezTo>
                    <a:pt x="1200" y="1548"/>
                    <a:pt x="1545" y="1200"/>
                    <a:pt x="1545" y="774"/>
                  </a:cubicBezTo>
                  <a:cubicBezTo>
                    <a:pt x="1545" y="345"/>
                    <a:pt x="1200"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7787489" y="4248581"/>
              <a:ext cx="186693" cy="158184"/>
            </a:xfrm>
            <a:custGeom>
              <a:avLst/>
              <a:gdLst/>
              <a:ahLst/>
              <a:cxnLst/>
              <a:rect l="l" t="t" r="r" b="b"/>
              <a:pathLst>
                <a:path w="3844" h="3257" extrusionOk="0">
                  <a:moveTo>
                    <a:pt x="2671" y="0"/>
                  </a:moveTo>
                  <a:cubicBezTo>
                    <a:pt x="1749" y="0"/>
                    <a:pt x="682" y="460"/>
                    <a:pt x="281" y="1342"/>
                  </a:cubicBezTo>
                  <a:cubicBezTo>
                    <a:pt x="0" y="1960"/>
                    <a:pt x="85" y="2745"/>
                    <a:pt x="724" y="3093"/>
                  </a:cubicBezTo>
                  <a:cubicBezTo>
                    <a:pt x="933" y="3207"/>
                    <a:pt x="1150" y="3257"/>
                    <a:pt x="1367" y="3257"/>
                  </a:cubicBezTo>
                  <a:cubicBezTo>
                    <a:pt x="2008" y="3257"/>
                    <a:pt x="2644" y="2821"/>
                    <a:pt x="3045" y="2336"/>
                  </a:cubicBezTo>
                  <a:cubicBezTo>
                    <a:pt x="3532" y="1748"/>
                    <a:pt x="3843" y="643"/>
                    <a:pt x="3116" y="112"/>
                  </a:cubicBezTo>
                  <a:cubicBezTo>
                    <a:pt x="3107" y="105"/>
                    <a:pt x="3098" y="102"/>
                    <a:pt x="3091" y="102"/>
                  </a:cubicBezTo>
                  <a:cubicBezTo>
                    <a:pt x="3066" y="102"/>
                    <a:pt x="3056" y="140"/>
                    <a:pt x="3059" y="176"/>
                  </a:cubicBezTo>
                  <a:cubicBezTo>
                    <a:pt x="3059" y="200"/>
                    <a:pt x="3062" y="223"/>
                    <a:pt x="3073" y="234"/>
                  </a:cubicBezTo>
                  <a:cubicBezTo>
                    <a:pt x="3201" y="372"/>
                    <a:pt x="3305" y="784"/>
                    <a:pt x="3296" y="977"/>
                  </a:cubicBezTo>
                  <a:cubicBezTo>
                    <a:pt x="3288" y="1143"/>
                    <a:pt x="3224" y="1329"/>
                    <a:pt x="3163" y="1480"/>
                  </a:cubicBezTo>
                  <a:cubicBezTo>
                    <a:pt x="3093" y="1667"/>
                    <a:pt x="2995" y="1842"/>
                    <a:pt x="2876" y="2004"/>
                  </a:cubicBezTo>
                  <a:cubicBezTo>
                    <a:pt x="2552" y="2450"/>
                    <a:pt x="2008" y="2904"/>
                    <a:pt x="1437" y="2944"/>
                  </a:cubicBezTo>
                  <a:cubicBezTo>
                    <a:pt x="1402" y="2947"/>
                    <a:pt x="1369" y="2948"/>
                    <a:pt x="1336" y="2948"/>
                  </a:cubicBezTo>
                  <a:cubicBezTo>
                    <a:pt x="536" y="2948"/>
                    <a:pt x="270" y="2173"/>
                    <a:pt x="568" y="1491"/>
                  </a:cubicBezTo>
                  <a:cubicBezTo>
                    <a:pt x="916" y="697"/>
                    <a:pt x="1883" y="223"/>
                    <a:pt x="2704" y="115"/>
                  </a:cubicBezTo>
                  <a:cubicBezTo>
                    <a:pt x="2721" y="115"/>
                    <a:pt x="2728" y="106"/>
                    <a:pt x="2734" y="92"/>
                  </a:cubicBezTo>
                  <a:cubicBezTo>
                    <a:pt x="2751" y="58"/>
                    <a:pt x="2741" y="0"/>
                    <a:pt x="2700" y="0"/>
                  </a:cubicBezTo>
                  <a:cubicBezTo>
                    <a:pt x="2691" y="0"/>
                    <a:pt x="2681"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8321189" y="4504916"/>
              <a:ext cx="88539" cy="64061"/>
            </a:xfrm>
            <a:custGeom>
              <a:avLst/>
              <a:gdLst/>
              <a:ahLst/>
              <a:cxnLst/>
              <a:rect l="l" t="t" r="r" b="b"/>
              <a:pathLst>
                <a:path w="1823" h="1319" extrusionOk="0">
                  <a:moveTo>
                    <a:pt x="652" y="1"/>
                  </a:moveTo>
                  <a:cubicBezTo>
                    <a:pt x="526" y="1"/>
                    <a:pt x="402" y="36"/>
                    <a:pt x="302" y="106"/>
                  </a:cubicBezTo>
                  <a:cubicBezTo>
                    <a:pt x="214" y="167"/>
                    <a:pt x="143" y="251"/>
                    <a:pt x="110" y="366"/>
                  </a:cubicBezTo>
                  <a:cubicBezTo>
                    <a:pt x="1" y="758"/>
                    <a:pt x="380" y="1093"/>
                    <a:pt x="704" y="1227"/>
                  </a:cubicBezTo>
                  <a:cubicBezTo>
                    <a:pt x="833" y="1281"/>
                    <a:pt x="1004" y="1319"/>
                    <a:pt x="1172" y="1319"/>
                  </a:cubicBezTo>
                  <a:cubicBezTo>
                    <a:pt x="1418" y="1319"/>
                    <a:pt x="1658" y="1239"/>
                    <a:pt x="1758" y="1015"/>
                  </a:cubicBezTo>
                  <a:cubicBezTo>
                    <a:pt x="1822" y="866"/>
                    <a:pt x="1772" y="711"/>
                    <a:pt x="1684" y="582"/>
                  </a:cubicBezTo>
                  <a:cubicBezTo>
                    <a:pt x="1667" y="555"/>
                    <a:pt x="1646" y="528"/>
                    <a:pt x="1626" y="501"/>
                  </a:cubicBezTo>
                  <a:cubicBezTo>
                    <a:pt x="1568" y="438"/>
                    <a:pt x="1374" y="240"/>
                    <a:pt x="1243" y="240"/>
                  </a:cubicBezTo>
                  <a:cubicBezTo>
                    <a:pt x="1222" y="240"/>
                    <a:pt x="1202" y="245"/>
                    <a:pt x="1184" y="257"/>
                  </a:cubicBezTo>
                  <a:cubicBezTo>
                    <a:pt x="1184" y="262"/>
                    <a:pt x="1184" y="262"/>
                    <a:pt x="1180" y="265"/>
                  </a:cubicBezTo>
                  <a:cubicBezTo>
                    <a:pt x="1160" y="285"/>
                    <a:pt x="1164" y="332"/>
                    <a:pt x="1180" y="352"/>
                  </a:cubicBezTo>
                  <a:cubicBezTo>
                    <a:pt x="1214" y="403"/>
                    <a:pt x="1282" y="454"/>
                    <a:pt x="1350" y="508"/>
                  </a:cubicBezTo>
                  <a:cubicBezTo>
                    <a:pt x="1505" y="633"/>
                    <a:pt x="1674" y="772"/>
                    <a:pt x="1488" y="947"/>
                  </a:cubicBezTo>
                  <a:cubicBezTo>
                    <a:pt x="1390" y="1039"/>
                    <a:pt x="1249" y="1074"/>
                    <a:pt x="1106" y="1074"/>
                  </a:cubicBezTo>
                  <a:cubicBezTo>
                    <a:pt x="987" y="1074"/>
                    <a:pt x="866" y="1050"/>
                    <a:pt x="768" y="1015"/>
                  </a:cubicBezTo>
                  <a:cubicBezTo>
                    <a:pt x="562" y="940"/>
                    <a:pt x="288" y="758"/>
                    <a:pt x="325" y="511"/>
                  </a:cubicBezTo>
                  <a:cubicBezTo>
                    <a:pt x="349" y="369"/>
                    <a:pt x="457" y="285"/>
                    <a:pt x="589" y="245"/>
                  </a:cubicBezTo>
                  <a:cubicBezTo>
                    <a:pt x="650" y="227"/>
                    <a:pt x="717" y="218"/>
                    <a:pt x="783" y="218"/>
                  </a:cubicBezTo>
                  <a:cubicBezTo>
                    <a:pt x="881" y="218"/>
                    <a:pt x="977" y="237"/>
                    <a:pt x="1052" y="271"/>
                  </a:cubicBezTo>
                  <a:cubicBezTo>
                    <a:pt x="1057" y="274"/>
                    <a:pt x="1062" y="275"/>
                    <a:pt x="1067" y="275"/>
                  </a:cubicBezTo>
                  <a:cubicBezTo>
                    <a:pt x="1089" y="275"/>
                    <a:pt x="1095" y="242"/>
                    <a:pt x="1093" y="210"/>
                  </a:cubicBezTo>
                  <a:cubicBezTo>
                    <a:pt x="1089" y="190"/>
                    <a:pt x="1086" y="167"/>
                    <a:pt x="1075" y="160"/>
                  </a:cubicBezTo>
                  <a:cubicBezTo>
                    <a:pt x="962" y="54"/>
                    <a:pt x="806"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8441877" y="4543867"/>
              <a:ext cx="79942" cy="48713"/>
            </a:xfrm>
            <a:custGeom>
              <a:avLst/>
              <a:gdLst/>
              <a:ahLst/>
              <a:cxnLst/>
              <a:rect l="l" t="t" r="r" b="b"/>
              <a:pathLst>
                <a:path w="1646" h="1003" extrusionOk="0">
                  <a:moveTo>
                    <a:pt x="601" y="1"/>
                  </a:moveTo>
                  <a:cubicBezTo>
                    <a:pt x="407" y="1"/>
                    <a:pt x="210" y="85"/>
                    <a:pt x="131" y="257"/>
                  </a:cubicBezTo>
                  <a:cubicBezTo>
                    <a:pt x="0" y="541"/>
                    <a:pt x="290" y="770"/>
                    <a:pt x="524" y="868"/>
                  </a:cubicBezTo>
                  <a:cubicBezTo>
                    <a:pt x="653" y="924"/>
                    <a:pt x="910" y="1002"/>
                    <a:pt x="1134" y="1002"/>
                  </a:cubicBezTo>
                  <a:cubicBezTo>
                    <a:pt x="1302" y="1002"/>
                    <a:pt x="1451" y="958"/>
                    <a:pt x="1513" y="828"/>
                  </a:cubicBezTo>
                  <a:cubicBezTo>
                    <a:pt x="1646" y="561"/>
                    <a:pt x="1315" y="189"/>
                    <a:pt x="1067" y="138"/>
                  </a:cubicBezTo>
                  <a:cubicBezTo>
                    <a:pt x="1063" y="137"/>
                    <a:pt x="1059" y="137"/>
                    <a:pt x="1055" y="137"/>
                  </a:cubicBezTo>
                  <a:cubicBezTo>
                    <a:pt x="1031" y="137"/>
                    <a:pt x="1020" y="163"/>
                    <a:pt x="1017" y="193"/>
                  </a:cubicBezTo>
                  <a:cubicBezTo>
                    <a:pt x="1017" y="223"/>
                    <a:pt x="1027" y="257"/>
                    <a:pt x="1041" y="271"/>
                  </a:cubicBezTo>
                  <a:cubicBezTo>
                    <a:pt x="1112" y="331"/>
                    <a:pt x="1436" y="575"/>
                    <a:pt x="1290" y="703"/>
                  </a:cubicBezTo>
                  <a:cubicBezTo>
                    <a:pt x="1247" y="742"/>
                    <a:pt x="1167" y="753"/>
                    <a:pt x="1087" y="753"/>
                  </a:cubicBezTo>
                  <a:cubicBezTo>
                    <a:pt x="1015" y="753"/>
                    <a:pt x="943" y="745"/>
                    <a:pt x="895" y="740"/>
                  </a:cubicBezTo>
                  <a:cubicBezTo>
                    <a:pt x="788" y="726"/>
                    <a:pt x="672" y="696"/>
                    <a:pt x="571" y="656"/>
                  </a:cubicBezTo>
                  <a:cubicBezTo>
                    <a:pt x="406" y="591"/>
                    <a:pt x="196" y="446"/>
                    <a:pt x="429" y="294"/>
                  </a:cubicBezTo>
                  <a:cubicBezTo>
                    <a:pt x="512" y="240"/>
                    <a:pt x="599" y="222"/>
                    <a:pt x="687" y="222"/>
                  </a:cubicBezTo>
                  <a:cubicBezTo>
                    <a:pt x="765" y="222"/>
                    <a:pt x="843" y="236"/>
                    <a:pt x="922" y="250"/>
                  </a:cubicBezTo>
                  <a:cubicBezTo>
                    <a:pt x="926" y="251"/>
                    <a:pt x="929" y="251"/>
                    <a:pt x="933" y="251"/>
                  </a:cubicBezTo>
                  <a:cubicBezTo>
                    <a:pt x="971" y="251"/>
                    <a:pt x="979" y="216"/>
                    <a:pt x="973" y="179"/>
                  </a:cubicBezTo>
                  <a:cubicBezTo>
                    <a:pt x="966" y="145"/>
                    <a:pt x="953" y="115"/>
                    <a:pt x="936" y="101"/>
                  </a:cubicBezTo>
                  <a:cubicBezTo>
                    <a:pt x="845" y="34"/>
                    <a:pt x="724"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8341733" y="4593550"/>
              <a:ext cx="121467" cy="66440"/>
            </a:xfrm>
            <a:custGeom>
              <a:avLst/>
              <a:gdLst/>
              <a:ahLst/>
              <a:cxnLst/>
              <a:rect l="l" t="t" r="r" b="b"/>
              <a:pathLst>
                <a:path w="2501" h="1368" extrusionOk="0">
                  <a:moveTo>
                    <a:pt x="1040" y="0"/>
                  </a:moveTo>
                  <a:cubicBezTo>
                    <a:pt x="770" y="0"/>
                    <a:pt x="483" y="82"/>
                    <a:pt x="318" y="257"/>
                  </a:cubicBezTo>
                  <a:cubicBezTo>
                    <a:pt x="0" y="595"/>
                    <a:pt x="450" y="1042"/>
                    <a:pt x="741" y="1204"/>
                  </a:cubicBezTo>
                  <a:cubicBezTo>
                    <a:pt x="927" y="1306"/>
                    <a:pt x="1180" y="1368"/>
                    <a:pt x="1431" y="1368"/>
                  </a:cubicBezTo>
                  <a:cubicBezTo>
                    <a:pt x="1710" y="1368"/>
                    <a:pt x="1986" y="1292"/>
                    <a:pt x="2163" y="1113"/>
                  </a:cubicBezTo>
                  <a:cubicBezTo>
                    <a:pt x="2501" y="768"/>
                    <a:pt x="2197" y="265"/>
                    <a:pt x="1808" y="126"/>
                  </a:cubicBezTo>
                  <a:cubicBezTo>
                    <a:pt x="1799" y="123"/>
                    <a:pt x="1791" y="122"/>
                    <a:pt x="1784" y="122"/>
                  </a:cubicBezTo>
                  <a:cubicBezTo>
                    <a:pt x="1749" y="122"/>
                    <a:pt x="1738" y="154"/>
                    <a:pt x="1738" y="190"/>
                  </a:cubicBezTo>
                  <a:cubicBezTo>
                    <a:pt x="1738" y="231"/>
                    <a:pt x="1751" y="274"/>
                    <a:pt x="1778" y="295"/>
                  </a:cubicBezTo>
                  <a:cubicBezTo>
                    <a:pt x="1846" y="338"/>
                    <a:pt x="1923" y="379"/>
                    <a:pt x="1974" y="444"/>
                  </a:cubicBezTo>
                  <a:cubicBezTo>
                    <a:pt x="2095" y="589"/>
                    <a:pt x="2116" y="849"/>
                    <a:pt x="1944" y="971"/>
                  </a:cubicBezTo>
                  <a:cubicBezTo>
                    <a:pt x="1825" y="1055"/>
                    <a:pt x="1670" y="1093"/>
                    <a:pt x="1524" y="1109"/>
                  </a:cubicBezTo>
                  <a:cubicBezTo>
                    <a:pt x="1458" y="1117"/>
                    <a:pt x="1391" y="1121"/>
                    <a:pt x="1324" y="1121"/>
                  </a:cubicBezTo>
                  <a:cubicBezTo>
                    <a:pt x="1053" y="1121"/>
                    <a:pt x="779" y="1049"/>
                    <a:pt x="582" y="849"/>
                  </a:cubicBezTo>
                  <a:cubicBezTo>
                    <a:pt x="171" y="430"/>
                    <a:pt x="824" y="196"/>
                    <a:pt x="1247" y="196"/>
                  </a:cubicBezTo>
                  <a:cubicBezTo>
                    <a:pt x="1319" y="196"/>
                    <a:pt x="1384" y="203"/>
                    <a:pt x="1437" y="217"/>
                  </a:cubicBezTo>
                  <a:cubicBezTo>
                    <a:pt x="1442" y="218"/>
                    <a:pt x="1447" y="219"/>
                    <a:pt x="1451" y="219"/>
                  </a:cubicBezTo>
                  <a:cubicBezTo>
                    <a:pt x="1488" y="219"/>
                    <a:pt x="1493" y="168"/>
                    <a:pt x="1481" y="126"/>
                  </a:cubicBezTo>
                  <a:cubicBezTo>
                    <a:pt x="1471" y="99"/>
                    <a:pt x="1460" y="75"/>
                    <a:pt x="1440" y="68"/>
                  </a:cubicBezTo>
                  <a:cubicBezTo>
                    <a:pt x="1326" y="24"/>
                    <a:pt x="1185"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2"/>
          <p:cNvGrpSpPr/>
          <p:nvPr/>
        </p:nvGrpSpPr>
        <p:grpSpPr>
          <a:xfrm flipH="1">
            <a:off x="1106667" y="182800"/>
            <a:ext cx="1959229" cy="1637909"/>
            <a:chOff x="-304950" y="1799125"/>
            <a:chExt cx="1469422" cy="1228432"/>
          </a:xfrm>
        </p:grpSpPr>
        <p:sp>
          <p:nvSpPr>
            <p:cNvPr id="42" name="Google Shape;42;p2"/>
            <p:cNvSpPr/>
            <p:nvPr/>
          </p:nvSpPr>
          <p:spPr>
            <a:xfrm>
              <a:off x="-304950" y="2353565"/>
              <a:ext cx="1181737" cy="673993"/>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20901" y="2114387"/>
              <a:ext cx="51454" cy="33036"/>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421690" y="2290491"/>
              <a:ext cx="51026" cy="24951"/>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839544" y="2338519"/>
              <a:ext cx="64947" cy="39943"/>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216496" y="2018117"/>
              <a:ext cx="1366458" cy="435193"/>
            </a:xfrm>
            <a:custGeom>
              <a:avLst/>
              <a:gdLst/>
              <a:ahLst/>
              <a:cxnLst/>
              <a:rect l="l" t="t"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lnTo>
                    <a:pt x="6867" y="115"/>
                  </a:lnTo>
                  <a:cubicBezTo>
                    <a:pt x="6823" y="116"/>
                    <a:pt x="6779" y="116"/>
                    <a:pt x="6734" y="116"/>
                  </a:cubicBezTo>
                  <a:cubicBezTo>
                    <a:pt x="5747" y="116"/>
                    <a:pt x="4762" y="0"/>
                    <a:pt x="3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89067" y="2438216"/>
              <a:ext cx="176423" cy="24362"/>
            </a:xfrm>
            <a:custGeom>
              <a:avLst/>
              <a:gdLst/>
              <a:ahLst/>
              <a:cxnLst/>
              <a:rect l="l" t="t"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229507" y="1799125"/>
              <a:ext cx="1393979" cy="673618"/>
            </a:xfrm>
            <a:custGeom>
              <a:avLst/>
              <a:gdLst/>
              <a:ahLst/>
              <a:cxnLst/>
              <a:rect l="l" t="t"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lnTo>
                    <a:pt x="7110" y="4205"/>
                  </a:ln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238143" y="2057953"/>
              <a:ext cx="581150" cy="144832"/>
            </a:xfrm>
            <a:custGeom>
              <a:avLst/>
              <a:gdLst/>
              <a:ahLst/>
              <a:cxnLst/>
              <a:rect l="l" t="t"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2426" y="2098003"/>
              <a:ext cx="92147" cy="65536"/>
            </a:xfrm>
            <a:custGeom>
              <a:avLst/>
              <a:gdLst/>
              <a:ahLst/>
              <a:cxnLst/>
              <a:rect l="l" t="t"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07929" y="2278443"/>
              <a:ext cx="79029" cy="50383"/>
            </a:xfrm>
            <a:custGeom>
              <a:avLst/>
              <a:gdLst/>
              <a:ahLst/>
              <a:cxnLst/>
              <a:rect l="l" t="t"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828086" y="2327435"/>
              <a:ext cx="89577" cy="64465"/>
            </a:xfrm>
            <a:custGeom>
              <a:avLst/>
              <a:gdLst/>
              <a:ahLst/>
              <a:cxnLst/>
              <a:rect l="l" t="t"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243658" y="2462900"/>
              <a:ext cx="177333" cy="474333"/>
            </a:xfrm>
            <a:custGeom>
              <a:avLst/>
              <a:gdLst/>
              <a:ahLst/>
              <a:cxnLst/>
              <a:rect l="l" t="t"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791194" y="2507394"/>
              <a:ext cx="78868" cy="434283"/>
            </a:xfrm>
            <a:custGeom>
              <a:avLst/>
              <a:gdLst/>
              <a:ahLst/>
              <a:cxnLst/>
              <a:rect l="l" t="t"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301523" y="2365398"/>
              <a:ext cx="379991" cy="306156"/>
            </a:xfrm>
            <a:custGeom>
              <a:avLst/>
              <a:gdLst/>
              <a:ahLst/>
              <a:cxnLst/>
              <a:rect l="l" t="t"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 name="Google Shape;56;p2"/>
          <p:cNvGrpSpPr/>
          <p:nvPr/>
        </p:nvGrpSpPr>
        <p:grpSpPr>
          <a:xfrm>
            <a:off x="246374" y="4372213"/>
            <a:ext cx="1618860" cy="981127"/>
            <a:chOff x="478326" y="2825649"/>
            <a:chExt cx="1012293" cy="613511"/>
          </a:xfrm>
        </p:grpSpPr>
        <p:sp>
          <p:nvSpPr>
            <p:cNvPr id="57" name="Google Shape;57;p2"/>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 name="Google Shape;62;p2"/>
          <p:cNvSpPr/>
          <p:nvPr/>
        </p:nvSpPr>
        <p:spPr>
          <a:xfrm>
            <a:off x="3373599" y="726233"/>
            <a:ext cx="333452" cy="32244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300487" y="310163"/>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0" y="2605400"/>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rot="10800000">
            <a:off x="5061605" y="-4"/>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6" name="Google Shape;66;p2"/>
          <p:cNvGrpSpPr/>
          <p:nvPr/>
        </p:nvGrpSpPr>
        <p:grpSpPr>
          <a:xfrm>
            <a:off x="246367" y="5424801"/>
            <a:ext cx="775192" cy="1244873"/>
            <a:chOff x="304350" y="3911000"/>
            <a:chExt cx="581394" cy="933655"/>
          </a:xfrm>
        </p:grpSpPr>
        <p:sp>
          <p:nvSpPr>
            <p:cNvPr id="67" name="Google Shape;67;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 name="Google Shape;77;p2"/>
          <p:cNvGrpSpPr/>
          <p:nvPr/>
        </p:nvGrpSpPr>
        <p:grpSpPr>
          <a:xfrm>
            <a:off x="656133" y="2063734"/>
            <a:ext cx="589667" cy="604165"/>
            <a:chOff x="918850" y="1629150"/>
            <a:chExt cx="442250" cy="453124"/>
          </a:xfrm>
        </p:grpSpPr>
        <p:sp>
          <p:nvSpPr>
            <p:cNvPr id="78" name="Google Shape;78;p2"/>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 name="Google Shape;90;p2"/>
          <p:cNvSpPr/>
          <p:nvPr/>
        </p:nvSpPr>
        <p:spPr>
          <a:xfrm rot="4884482">
            <a:off x="357899" y="1284725"/>
            <a:ext cx="410943" cy="57908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1106680" y="5649981"/>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96633" y="3833767"/>
            <a:ext cx="333456" cy="241811"/>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rot="10800000">
            <a:off x="11554234" y="4524884"/>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4" name="Google Shape;94;p2"/>
          <p:cNvGrpSpPr/>
          <p:nvPr/>
        </p:nvGrpSpPr>
        <p:grpSpPr>
          <a:xfrm>
            <a:off x="2023967" y="5510149"/>
            <a:ext cx="931643" cy="1244847"/>
            <a:chOff x="1517975" y="4132611"/>
            <a:chExt cx="698732" cy="933635"/>
          </a:xfrm>
        </p:grpSpPr>
        <p:sp>
          <p:nvSpPr>
            <p:cNvPr id="95" name="Google Shape;95;p2"/>
            <p:cNvSpPr/>
            <p:nvPr/>
          </p:nvSpPr>
          <p:spPr>
            <a:xfrm>
              <a:off x="1598013" y="4490272"/>
              <a:ext cx="137847" cy="1380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1932629" y="4188492"/>
              <a:ext cx="106796" cy="106748"/>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1539335" y="4751068"/>
              <a:ext cx="151250" cy="63885"/>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1829882" y="4540367"/>
              <a:ext cx="125455" cy="8784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1742853" y="4814857"/>
              <a:ext cx="125841" cy="87462"/>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1983641" y="4683036"/>
              <a:ext cx="125841" cy="87462"/>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1517975" y="4132611"/>
              <a:ext cx="698732" cy="93363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2"/>
          <p:cNvGrpSpPr/>
          <p:nvPr/>
        </p:nvGrpSpPr>
        <p:grpSpPr>
          <a:xfrm>
            <a:off x="1106667" y="3128307"/>
            <a:ext cx="624448" cy="595327"/>
            <a:chOff x="984375" y="2346230"/>
            <a:chExt cx="468336" cy="446495"/>
          </a:xfrm>
        </p:grpSpPr>
        <p:sp>
          <p:nvSpPr>
            <p:cNvPr id="103" name="Google Shape;103;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 name="Google Shape;107;p2"/>
          <p:cNvSpPr/>
          <p:nvPr/>
        </p:nvSpPr>
        <p:spPr>
          <a:xfrm>
            <a:off x="3335101" y="5967745"/>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11150567" y="4140800"/>
            <a:ext cx="282787" cy="327272"/>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1438897" y="4470800"/>
            <a:ext cx="179233" cy="207429"/>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9596233" y="5967734"/>
            <a:ext cx="411000" cy="579133"/>
          </a:xfrm>
          <a:custGeom>
            <a:avLst/>
            <a:gdLst/>
            <a:ahLst/>
            <a:cxnLst/>
            <a:rect l="l" t="t"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lnTo>
                  <a:pt x="8466" y="14761"/>
                </a:ln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lnTo>
                  <a:pt x="3120" y="5691"/>
                </a:ln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5090204" y="6224400"/>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1497100" y="3389504"/>
            <a:ext cx="525736" cy="693777"/>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 name="Google Shape;113;p2"/>
          <p:cNvGrpSpPr/>
          <p:nvPr/>
        </p:nvGrpSpPr>
        <p:grpSpPr>
          <a:xfrm rot="8999956">
            <a:off x="10904379" y="96913"/>
            <a:ext cx="775175" cy="1244847"/>
            <a:chOff x="304350" y="3911000"/>
            <a:chExt cx="581394" cy="933655"/>
          </a:xfrm>
        </p:grpSpPr>
        <p:sp>
          <p:nvSpPr>
            <p:cNvPr id="114" name="Google Shape;114;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4" name="Google Shape;124;p2"/>
          <p:cNvGrpSpPr/>
          <p:nvPr/>
        </p:nvGrpSpPr>
        <p:grpSpPr>
          <a:xfrm>
            <a:off x="8550662" y="275221"/>
            <a:ext cx="931615" cy="888228"/>
            <a:chOff x="984375" y="2346230"/>
            <a:chExt cx="468336" cy="446495"/>
          </a:xfrm>
        </p:grpSpPr>
        <p:sp>
          <p:nvSpPr>
            <p:cNvPr id="125" name="Google Shape;125;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2"/>
          <p:cNvGrpSpPr/>
          <p:nvPr/>
        </p:nvGrpSpPr>
        <p:grpSpPr>
          <a:xfrm>
            <a:off x="9879088" y="2614345"/>
            <a:ext cx="1554283" cy="975852"/>
            <a:chOff x="6925510" y="205316"/>
            <a:chExt cx="905688" cy="530354"/>
          </a:xfrm>
        </p:grpSpPr>
        <p:sp>
          <p:nvSpPr>
            <p:cNvPr id="130" name="Google Shape;130;p2"/>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 name="Google Shape;136;p2"/>
          <p:cNvSpPr/>
          <p:nvPr/>
        </p:nvSpPr>
        <p:spPr>
          <a:xfrm>
            <a:off x="10026867" y="4060666"/>
            <a:ext cx="333456" cy="241811"/>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8849735" y="5646362"/>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8346747" y="6211948"/>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7531635" y="554512"/>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2"/>
          <p:cNvSpPr txBox="1">
            <a:spLocks noGrp="1"/>
          </p:cNvSpPr>
          <p:nvPr>
            <p:ph type="ctrTitle"/>
          </p:nvPr>
        </p:nvSpPr>
        <p:spPr>
          <a:xfrm>
            <a:off x="2898233" y="1845467"/>
            <a:ext cx="6338400" cy="2808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41" name="Google Shape;141;p2"/>
          <p:cNvSpPr txBox="1">
            <a:spLocks noGrp="1"/>
          </p:cNvSpPr>
          <p:nvPr>
            <p:ph type="subTitle" idx="1"/>
          </p:nvPr>
        </p:nvSpPr>
        <p:spPr>
          <a:xfrm>
            <a:off x="3528800" y="4678233"/>
            <a:ext cx="5077200" cy="67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6749371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4"/>
        <p:cNvGrpSpPr/>
        <p:nvPr/>
      </p:nvGrpSpPr>
      <p:grpSpPr>
        <a:xfrm>
          <a:off x="0" y="0"/>
          <a:ext cx="0" cy="0"/>
          <a:chOff x="0" y="0"/>
          <a:chExt cx="0" cy="0"/>
        </a:xfrm>
      </p:grpSpPr>
      <p:sp>
        <p:nvSpPr>
          <p:cNvPr id="375" name="Google Shape;375;p8"/>
          <p:cNvSpPr/>
          <p:nvPr/>
        </p:nvSpPr>
        <p:spPr>
          <a:xfrm rot="-25" flipH="1">
            <a:off x="3299541" y="2571407"/>
            <a:ext cx="5701817" cy="2136888"/>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 name="Google Shape;376;p8"/>
          <p:cNvGrpSpPr/>
          <p:nvPr/>
        </p:nvGrpSpPr>
        <p:grpSpPr>
          <a:xfrm rot="-1847120" flipH="1">
            <a:off x="1030724" y="2768587"/>
            <a:ext cx="686875" cy="66736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0" name="Google Shape;380;p8"/>
          <p:cNvSpPr/>
          <p:nvPr/>
        </p:nvSpPr>
        <p:spPr>
          <a:xfrm flipH="1">
            <a:off x="307211" y="1766929"/>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1" name="Google Shape;381;p8"/>
          <p:cNvGrpSpPr/>
          <p:nvPr/>
        </p:nvGrpSpPr>
        <p:grpSpPr>
          <a:xfrm>
            <a:off x="9327341" y="622213"/>
            <a:ext cx="1618860" cy="981127"/>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7" name="Google Shape;387;p8"/>
          <p:cNvSpPr/>
          <p:nvPr/>
        </p:nvSpPr>
        <p:spPr>
          <a:xfrm flipH="1">
            <a:off x="11365760" y="310163"/>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8"/>
          <p:cNvSpPr/>
          <p:nvPr/>
        </p:nvSpPr>
        <p:spPr>
          <a:xfrm flipH="1">
            <a:off x="11535867" y="3259200"/>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8"/>
          <p:cNvSpPr/>
          <p:nvPr/>
        </p:nvSpPr>
        <p:spPr>
          <a:xfrm rot="10800000" flipH="1">
            <a:off x="5118807" y="-4"/>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0" name="Google Shape;390;p8"/>
          <p:cNvGrpSpPr/>
          <p:nvPr/>
        </p:nvGrpSpPr>
        <p:grpSpPr>
          <a:xfrm flipH="1">
            <a:off x="11170448" y="5120018"/>
            <a:ext cx="775192" cy="1244873"/>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1" name="Google Shape;401;p8"/>
          <p:cNvGrpSpPr/>
          <p:nvPr/>
        </p:nvGrpSpPr>
        <p:grpSpPr>
          <a:xfrm flipH="1">
            <a:off x="10946207" y="2063734"/>
            <a:ext cx="589667" cy="604165"/>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8"/>
          <p:cNvSpPr/>
          <p:nvPr/>
        </p:nvSpPr>
        <p:spPr>
          <a:xfrm rot="-4884482" flipH="1">
            <a:off x="11423166" y="1284725"/>
            <a:ext cx="410943" cy="57908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8"/>
          <p:cNvSpPr/>
          <p:nvPr/>
        </p:nvSpPr>
        <p:spPr>
          <a:xfrm flipH="1">
            <a:off x="2705033" y="5581232"/>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 name="Google Shape;416;p8"/>
          <p:cNvSpPr/>
          <p:nvPr/>
        </p:nvSpPr>
        <p:spPr>
          <a:xfrm flipH="1">
            <a:off x="11259452" y="4371200"/>
            <a:ext cx="333456" cy="241811"/>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7" name="Google Shape;417;p8"/>
          <p:cNvGrpSpPr/>
          <p:nvPr/>
        </p:nvGrpSpPr>
        <p:grpSpPr>
          <a:xfrm flipH="1">
            <a:off x="1710511" y="830510"/>
            <a:ext cx="1221484" cy="116463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 name="Google Shape;422;p8"/>
          <p:cNvSpPr/>
          <p:nvPr/>
        </p:nvSpPr>
        <p:spPr>
          <a:xfrm flipH="1">
            <a:off x="758653" y="4140800"/>
            <a:ext cx="282787" cy="327272"/>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8"/>
          <p:cNvSpPr/>
          <p:nvPr/>
        </p:nvSpPr>
        <p:spPr>
          <a:xfrm flipH="1">
            <a:off x="573878" y="4470800"/>
            <a:ext cx="179233" cy="207429"/>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8"/>
          <p:cNvSpPr/>
          <p:nvPr/>
        </p:nvSpPr>
        <p:spPr>
          <a:xfrm flipH="1">
            <a:off x="3593371" y="5903653"/>
            <a:ext cx="525736" cy="693777"/>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5" name="Google Shape;425;p8"/>
          <p:cNvGrpSpPr/>
          <p:nvPr/>
        </p:nvGrpSpPr>
        <p:grpSpPr>
          <a:xfrm rot="-8999956" flipH="1">
            <a:off x="512454" y="96913"/>
            <a:ext cx="775175" cy="1244847"/>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6" name="Google Shape;436;p8"/>
          <p:cNvSpPr/>
          <p:nvPr/>
        </p:nvSpPr>
        <p:spPr>
          <a:xfrm flipH="1">
            <a:off x="4326916" y="554512"/>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8"/>
          <p:cNvSpPr/>
          <p:nvPr/>
        </p:nvSpPr>
        <p:spPr>
          <a:xfrm>
            <a:off x="1023377" y="4624945"/>
            <a:ext cx="310681" cy="359555"/>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8" name="Google Shape;438;p8"/>
          <p:cNvGrpSpPr/>
          <p:nvPr/>
        </p:nvGrpSpPr>
        <p:grpSpPr>
          <a:xfrm>
            <a:off x="147851" y="4468102"/>
            <a:ext cx="2235944" cy="256807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7" name="Google Shape;447;p8"/>
          <p:cNvSpPr/>
          <p:nvPr/>
        </p:nvSpPr>
        <p:spPr>
          <a:xfrm>
            <a:off x="8797783" y="5222096"/>
            <a:ext cx="1864381" cy="1646445"/>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8"/>
          <p:cNvSpPr/>
          <p:nvPr/>
        </p:nvSpPr>
        <p:spPr>
          <a:xfrm>
            <a:off x="8767878" y="276314"/>
            <a:ext cx="361980" cy="524649"/>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8"/>
          <p:cNvSpPr/>
          <p:nvPr/>
        </p:nvSpPr>
        <p:spPr>
          <a:xfrm>
            <a:off x="7508883" y="6094216"/>
            <a:ext cx="423341" cy="364533"/>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8"/>
          <p:cNvSpPr/>
          <p:nvPr/>
        </p:nvSpPr>
        <p:spPr>
          <a:xfrm>
            <a:off x="4794029" y="5860959"/>
            <a:ext cx="413001" cy="368725"/>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8"/>
          <p:cNvSpPr/>
          <p:nvPr/>
        </p:nvSpPr>
        <p:spPr>
          <a:xfrm>
            <a:off x="3072384" y="171562"/>
            <a:ext cx="520981" cy="734141"/>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8"/>
          <p:cNvSpPr/>
          <p:nvPr/>
        </p:nvSpPr>
        <p:spPr>
          <a:xfrm>
            <a:off x="10662160" y="4984490"/>
            <a:ext cx="423312" cy="41844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8"/>
          <p:cNvSpPr/>
          <p:nvPr/>
        </p:nvSpPr>
        <p:spPr>
          <a:xfrm>
            <a:off x="5090204" y="6224400"/>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8"/>
          <p:cNvSpPr/>
          <p:nvPr/>
        </p:nvSpPr>
        <p:spPr>
          <a:xfrm>
            <a:off x="7801399" y="537083"/>
            <a:ext cx="423341" cy="364533"/>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8"/>
          <p:cNvSpPr txBox="1">
            <a:spLocks noGrp="1"/>
          </p:cNvSpPr>
          <p:nvPr>
            <p:ph type="title"/>
          </p:nvPr>
        </p:nvSpPr>
        <p:spPr>
          <a:xfrm>
            <a:off x="1710500" y="2188000"/>
            <a:ext cx="8770800" cy="248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10666"/>
            </a:lvl1pPr>
            <a:lvl2pPr lvl="1" algn="ctr">
              <a:spcBef>
                <a:spcPts val="0"/>
              </a:spcBef>
              <a:spcAft>
                <a:spcPts val="0"/>
              </a:spcAft>
              <a:buSzPts val="7400"/>
              <a:buNone/>
              <a:defRPr sz="9866"/>
            </a:lvl2pPr>
            <a:lvl3pPr lvl="2" algn="ctr">
              <a:spcBef>
                <a:spcPts val="0"/>
              </a:spcBef>
              <a:spcAft>
                <a:spcPts val="0"/>
              </a:spcAft>
              <a:buSzPts val="7400"/>
              <a:buNone/>
              <a:defRPr sz="9866"/>
            </a:lvl3pPr>
            <a:lvl4pPr lvl="3" algn="ctr">
              <a:spcBef>
                <a:spcPts val="0"/>
              </a:spcBef>
              <a:spcAft>
                <a:spcPts val="0"/>
              </a:spcAft>
              <a:buSzPts val="7400"/>
              <a:buNone/>
              <a:defRPr sz="9866"/>
            </a:lvl4pPr>
            <a:lvl5pPr lvl="4" algn="ctr">
              <a:spcBef>
                <a:spcPts val="0"/>
              </a:spcBef>
              <a:spcAft>
                <a:spcPts val="0"/>
              </a:spcAft>
              <a:buSzPts val="7400"/>
              <a:buNone/>
              <a:defRPr sz="9866"/>
            </a:lvl5pPr>
            <a:lvl6pPr lvl="5" algn="ctr">
              <a:spcBef>
                <a:spcPts val="0"/>
              </a:spcBef>
              <a:spcAft>
                <a:spcPts val="0"/>
              </a:spcAft>
              <a:buSzPts val="7400"/>
              <a:buNone/>
              <a:defRPr sz="9866"/>
            </a:lvl6pPr>
            <a:lvl7pPr lvl="6" algn="ctr">
              <a:spcBef>
                <a:spcPts val="0"/>
              </a:spcBef>
              <a:spcAft>
                <a:spcPts val="0"/>
              </a:spcAft>
              <a:buSzPts val="7400"/>
              <a:buNone/>
              <a:defRPr sz="9866"/>
            </a:lvl7pPr>
            <a:lvl8pPr lvl="7" algn="ctr">
              <a:spcBef>
                <a:spcPts val="0"/>
              </a:spcBef>
              <a:spcAft>
                <a:spcPts val="0"/>
              </a:spcAft>
              <a:buSzPts val="7400"/>
              <a:buNone/>
              <a:defRPr sz="9866"/>
            </a:lvl8pPr>
            <a:lvl9pPr lvl="8" algn="ctr">
              <a:spcBef>
                <a:spcPts val="0"/>
              </a:spcBef>
              <a:spcAft>
                <a:spcPts val="0"/>
              </a:spcAft>
              <a:buSzPts val="7400"/>
              <a:buNone/>
              <a:defRPr sz="9866"/>
            </a:lvl9pPr>
          </a:lstStyle>
          <a:p>
            <a:endParaRPr/>
          </a:p>
        </p:txBody>
      </p:sp>
    </p:spTree>
    <p:extLst>
      <p:ext uri="{BB962C8B-B14F-4D97-AF65-F5344CB8AC3E}">
        <p14:creationId xmlns:p14="http://schemas.microsoft.com/office/powerpoint/2010/main" val="1729271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34004352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6428033" y="3425967"/>
            <a:ext cx="4337600" cy="140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7112000" y="1530767"/>
            <a:ext cx="3428800" cy="1007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810" name="Google Shape;810;p21"/>
          <p:cNvSpPr/>
          <p:nvPr/>
        </p:nvSpPr>
        <p:spPr>
          <a:xfrm rot="10800000">
            <a:off x="11337671" y="5415741"/>
            <a:ext cx="854327" cy="1314223"/>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1" name="Google Shape;811;p21"/>
          <p:cNvSpPr/>
          <p:nvPr/>
        </p:nvSpPr>
        <p:spPr>
          <a:xfrm>
            <a:off x="11340968" y="5086078"/>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2" name="Google Shape;812;p21"/>
          <p:cNvSpPr/>
          <p:nvPr/>
        </p:nvSpPr>
        <p:spPr>
          <a:xfrm>
            <a:off x="11026633" y="64320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3" name="Google Shape;813;p21"/>
          <p:cNvSpPr/>
          <p:nvPr/>
        </p:nvSpPr>
        <p:spPr>
          <a:xfrm>
            <a:off x="11241049" y="1072936"/>
            <a:ext cx="376668" cy="32735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4" name="Google Shape;814;p21"/>
          <p:cNvSpPr/>
          <p:nvPr/>
        </p:nvSpPr>
        <p:spPr>
          <a:xfrm rot="-2401151">
            <a:off x="10738932" y="5759755"/>
            <a:ext cx="299861" cy="173891"/>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5" name="Google Shape;815;p21"/>
          <p:cNvSpPr/>
          <p:nvPr/>
        </p:nvSpPr>
        <p:spPr>
          <a:xfrm>
            <a:off x="661200" y="2732818"/>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16" name="Google Shape;816;p21"/>
          <p:cNvGrpSpPr/>
          <p:nvPr/>
        </p:nvGrpSpPr>
        <p:grpSpPr>
          <a:xfrm>
            <a:off x="573379" y="356767"/>
            <a:ext cx="1465440" cy="1484495"/>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9" name="Google Shape;829;p21"/>
          <p:cNvSpPr/>
          <p:nvPr/>
        </p:nvSpPr>
        <p:spPr>
          <a:xfrm>
            <a:off x="-5832" y="1479344"/>
            <a:ext cx="964973" cy="1484473"/>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21"/>
          <p:cNvSpPr/>
          <p:nvPr/>
        </p:nvSpPr>
        <p:spPr>
          <a:xfrm>
            <a:off x="2386336" y="323900"/>
            <a:ext cx="292763" cy="289416"/>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17970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62"/>
        <p:cNvGrpSpPr/>
        <p:nvPr/>
      </p:nvGrpSpPr>
      <p:grpSpPr>
        <a:xfrm>
          <a:off x="0" y="0"/>
          <a:ext cx="0" cy="0"/>
          <a:chOff x="0" y="0"/>
          <a:chExt cx="0" cy="0"/>
        </a:xfrm>
      </p:grpSpPr>
      <p:grpSp>
        <p:nvGrpSpPr>
          <p:cNvPr id="963" name="Google Shape;963;p27"/>
          <p:cNvGrpSpPr/>
          <p:nvPr/>
        </p:nvGrpSpPr>
        <p:grpSpPr>
          <a:xfrm>
            <a:off x="10456885" y="719332"/>
            <a:ext cx="1146843" cy="117504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6" name="Google Shape;976;p27"/>
          <p:cNvSpPr/>
          <p:nvPr/>
        </p:nvSpPr>
        <p:spPr>
          <a:xfrm>
            <a:off x="10926667" y="3059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7" name="Google Shape;977;p27"/>
          <p:cNvSpPr/>
          <p:nvPr/>
        </p:nvSpPr>
        <p:spPr>
          <a:xfrm rot="2209237">
            <a:off x="11697373" y="762449"/>
            <a:ext cx="214396" cy="211929"/>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8" name="Google Shape;978;p27"/>
          <p:cNvSpPr/>
          <p:nvPr/>
        </p:nvSpPr>
        <p:spPr>
          <a:xfrm rot="2209237">
            <a:off x="10001439" y="1400082"/>
            <a:ext cx="214396" cy="211929"/>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9" name="Google Shape;979;p27"/>
          <p:cNvSpPr/>
          <p:nvPr/>
        </p:nvSpPr>
        <p:spPr>
          <a:xfrm>
            <a:off x="10047801" y="589684"/>
            <a:ext cx="357564" cy="259293"/>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0" name="Google Shape;980;p27"/>
          <p:cNvSpPr/>
          <p:nvPr/>
        </p:nvSpPr>
        <p:spPr>
          <a:xfrm rot="10800000" flipH="1">
            <a:off x="-5846" y="5415741"/>
            <a:ext cx="854327" cy="1314223"/>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1" name="Google Shape;981;p27"/>
          <p:cNvSpPr/>
          <p:nvPr/>
        </p:nvSpPr>
        <p:spPr>
          <a:xfrm flipH="1">
            <a:off x="511727" y="5086078"/>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2" name="Google Shape;982;p27"/>
          <p:cNvSpPr/>
          <p:nvPr/>
        </p:nvSpPr>
        <p:spPr>
          <a:xfrm flipH="1">
            <a:off x="837917" y="64320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3" name="Google Shape;983;p27"/>
          <p:cNvSpPr/>
          <p:nvPr/>
        </p:nvSpPr>
        <p:spPr>
          <a:xfrm flipH="1">
            <a:off x="2210151" y="61325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4" name="Google Shape;984;p27"/>
          <p:cNvSpPr/>
          <p:nvPr/>
        </p:nvSpPr>
        <p:spPr>
          <a:xfrm flipH="1">
            <a:off x="511727" y="389678"/>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27"/>
          <p:cNvSpPr/>
          <p:nvPr/>
        </p:nvSpPr>
        <p:spPr>
          <a:xfrm flipH="1">
            <a:off x="11697368" y="6132551"/>
            <a:ext cx="214400" cy="21193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882443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86"/>
        <p:cNvGrpSpPr/>
        <p:nvPr/>
      </p:nvGrpSpPr>
      <p:grpSpPr>
        <a:xfrm>
          <a:off x="0" y="0"/>
          <a:ext cx="0" cy="0"/>
          <a:chOff x="0" y="0"/>
          <a:chExt cx="0" cy="0"/>
        </a:xfrm>
      </p:grpSpPr>
      <p:sp>
        <p:nvSpPr>
          <p:cNvPr id="987" name="Google Shape;987;p28"/>
          <p:cNvSpPr/>
          <p:nvPr/>
        </p:nvSpPr>
        <p:spPr>
          <a:xfrm>
            <a:off x="11265637" y="1606796"/>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28"/>
          <p:cNvSpPr/>
          <p:nvPr/>
        </p:nvSpPr>
        <p:spPr>
          <a:xfrm>
            <a:off x="3373599" y="726233"/>
            <a:ext cx="333452" cy="32244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28"/>
          <p:cNvSpPr/>
          <p:nvPr/>
        </p:nvSpPr>
        <p:spPr>
          <a:xfrm>
            <a:off x="300487" y="310163"/>
            <a:ext cx="525760" cy="45692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28"/>
          <p:cNvSpPr/>
          <p:nvPr/>
        </p:nvSpPr>
        <p:spPr>
          <a:xfrm>
            <a:off x="0" y="1894200"/>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28"/>
          <p:cNvSpPr/>
          <p:nvPr/>
        </p:nvSpPr>
        <p:spPr>
          <a:xfrm rot="10800000">
            <a:off x="7584639" y="-4"/>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2" name="Google Shape;992;p28"/>
          <p:cNvGrpSpPr/>
          <p:nvPr/>
        </p:nvGrpSpPr>
        <p:grpSpPr>
          <a:xfrm>
            <a:off x="246367" y="5424801"/>
            <a:ext cx="775192" cy="1244873"/>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3" name="Google Shape;1003;p28"/>
          <p:cNvGrpSpPr/>
          <p:nvPr/>
        </p:nvGrpSpPr>
        <p:grpSpPr>
          <a:xfrm>
            <a:off x="11233684" y="6132567"/>
            <a:ext cx="589667" cy="604165"/>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6" name="Google Shape;1016;p28"/>
          <p:cNvSpPr/>
          <p:nvPr/>
        </p:nvSpPr>
        <p:spPr>
          <a:xfrm rot="4884482">
            <a:off x="1976766" y="429792"/>
            <a:ext cx="410943" cy="57908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28"/>
          <p:cNvSpPr/>
          <p:nvPr/>
        </p:nvSpPr>
        <p:spPr>
          <a:xfrm>
            <a:off x="772747" y="4516548"/>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28"/>
          <p:cNvSpPr/>
          <p:nvPr/>
        </p:nvSpPr>
        <p:spPr>
          <a:xfrm rot="10800000">
            <a:off x="11554234" y="4524884"/>
            <a:ext cx="637773" cy="981096"/>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9" name="Google Shape;1019;p28"/>
          <p:cNvGrpSpPr/>
          <p:nvPr/>
        </p:nvGrpSpPr>
        <p:grpSpPr>
          <a:xfrm>
            <a:off x="1114251" y="3128307"/>
            <a:ext cx="624448" cy="595327"/>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4" name="Google Shape;1024;p28"/>
          <p:cNvSpPr/>
          <p:nvPr/>
        </p:nvSpPr>
        <p:spPr>
          <a:xfrm>
            <a:off x="2385104" y="6208500"/>
            <a:ext cx="2011595" cy="649504"/>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28"/>
          <p:cNvSpPr/>
          <p:nvPr/>
        </p:nvSpPr>
        <p:spPr>
          <a:xfrm>
            <a:off x="11497100" y="3389504"/>
            <a:ext cx="525736" cy="693777"/>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6" name="Google Shape;1026;p28"/>
          <p:cNvGrpSpPr/>
          <p:nvPr/>
        </p:nvGrpSpPr>
        <p:grpSpPr>
          <a:xfrm rot="8999956">
            <a:off x="10904379" y="96913"/>
            <a:ext cx="775175" cy="1244847"/>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7" name="Google Shape;1037;p28"/>
          <p:cNvSpPr/>
          <p:nvPr/>
        </p:nvSpPr>
        <p:spPr>
          <a:xfrm>
            <a:off x="9183213" y="936065"/>
            <a:ext cx="356427" cy="322433"/>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8" name="Google Shape;1038;p28"/>
          <p:cNvSpPr/>
          <p:nvPr/>
        </p:nvSpPr>
        <p:spPr>
          <a:xfrm>
            <a:off x="5674484" y="722629"/>
            <a:ext cx="333456" cy="32964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91183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675094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 body 02">
  <p:cSld name="Title + body 02">
    <p:spTree>
      <p:nvGrpSpPr>
        <p:cNvPr id="1" name="Shape 433"/>
        <p:cNvGrpSpPr/>
        <p:nvPr/>
      </p:nvGrpSpPr>
      <p:grpSpPr>
        <a:xfrm>
          <a:off x="0" y="0"/>
          <a:ext cx="0" cy="0"/>
          <a:chOff x="0" y="0"/>
          <a:chExt cx="0" cy="0"/>
        </a:xfrm>
      </p:grpSpPr>
      <p:sp>
        <p:nvSpPr>
          <p:cNvPr id="434" name="Google Shape;434;p26"/>
          <p:cNvSpPr/>
          <p:nvPr/>
        </p:nvSpPr>
        <p:spPr>
          <a:xfrm rot="5702413">
            <a:off x="5148340" y="-139715"/>
            <a:ext cx="9229025" cy="7000789"/>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5" name="Google Shape;435;p26"/>
          <p:cNvGrpSpPr/>
          <p:nvPr/>
        </p:nvGrpSpPr>
        <p:grpSpPr>
          <a:xfrm flipH="1">
            <a:off x="6599138" y="106153"/>
            <a:ext cx="5588649" cy="5440295"/>
            <a:chOff x="160937" y="79614"/>
            <a:chExt cx="4191487" cy="4080221"/>
          </a:xfrm>
        </p:grpSpPr>
        <p:grpSp>
          <p:nvGrpSpPr>
            <p:cNvPr id="436" name="Google Shape;436;p26"/>
            <p:cNvGrpSpPr/>
            <p:nvPr/>
          </p:nvGrpSpPr>
          <p:grpSpPr>
            <a:xfrm rot="10800000">
              <a:off x="294013" y="354189"/>
              <a:ext cx="827985" cy="863689"/>
              <a:chOff x="7593189" y="3964490"/>
              <a:chExt cx="827985" cy="863689"/>
            </a:xfrm>
          </p:grpSpPr>
          <p:sp>
            <p:nvSpPr>
              <p:cNvPr id="437" name="Google Shape;437;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6"/>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6"/>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0" name="Google Shape;440;p26"/>
            <p:cNvGrpSpPr/>
            <p:nvPr/>
          </p:nvGrpSpPr>
          <p:grpSpPr>
            <a:xfrm rot="10800000">
              <a:off x="2194088" y="161539"/>
              <a:ext cx="1105410" cy="579852"/>
              <a:chOff x="7315764" y="3964490"/>
              <a:chExt cx="1105410" cy="579852"/>
            </a:xfrm>
          </p:grpSpPr>
          <p:sp>
            <p:nvSpPr>
              <p:cNvPr id="441" name="Google Shape;441;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6"/>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6"/>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4" name="Google Shape;444;p26"/>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45" name="Google Shape;445;p26"/>
            <p:cNvGrpSpPr/>
            <p:nvPr/>
          </p:nvGrpSpPr>
          <p:grpSpPr>
            <a:xfrm rot="-5400000">
              <a:off x="-227099" y="2417251"/>
              <a:ext cx="1236485" cy="237415"/>
              <a:chOff x="7296164" y="4361614"/>
              <a:chExt cx="1236485" cy="237415"/>
            </a:xfrm>
          </p:grpSpPr>
          <p:sp>
            <p:nvSpPr>
              <p:cNvPr id="446" name="Google Shape;446;p26"/>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6"/>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6"/>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9" name="Google Shape;449;p26"/>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6"/>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6"/>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2" name="Google Shape;452;p26"/>
          <p:cNvSpPr/>
          <p:nvPr/>
        </p:nvSpPr>
        <p:spPr>
          <a:xfrm rot="10800000">
            <a:off x="644598" y="1038643"/>
            <a:ext cx="70436" cy="70412"/>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26"/>
          <p:cNvSpPr/>
          <p:nvPr/>
        </p:nvSpPr>
        <p:spPr>
          <a:xfrm rot="10800000">
            <a:off x="765574" y="940573"/>
            <a:ext cx="98091" cy="98091"/>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26"/>
          <p:cNvSpPr/>
          <p:nvPr/>
        </p:nvSpPr>
        <p:spPr>
          <a:xfrm rot="10800000">
            <a:off x="715038" y="1114378"/>
            <a:ext cx="148625" cy="14864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6" name="Google Shape;456;p26"/>
          <p:cNvSpPr txBox="1">
            <a:spLocks noGrp="1"/>
          </p:cNvSpPr>
          <p:nvPr>
            <p:ph type="body" idx="1"/>
          </p:nvPr>
        </p:nvSpPr>
        <p:spPr>
          <a:xfrm>
            <a:off x="960000" y="1708700"/>
            <a:ext cx="10272000" cy="4429200"/>
          </a:xfrm>
          <a:prstGeom prst="rect">
            <a:avLst/>
          </a:prstGeom>
        </p:spPr>
        <p:txBody>
          <a:bodyPr spcFirstLastPara="1" wrap="square" lIns="91425" tIns="91425" rIns="91425" bIns="91425" anchor="ctr" anchorCtr="0">
            <a:noAutofit/>
          </a:bodyPr>
          <a:lstStyle>
            <a:lvl1pPr marL="609585" lvl="0" indent="-406390" rtl="0">
              <a:lnSpc>
                <a:spcPct val="100000"/>
              </a:lnSpc>
              <a:spcBef>
                <a:spcPts val="0"/>
              </a:spcBef>
              <a:spcAft>
                <a:spcPts val="0"/>
              </a:spcAft>
              <a:buClr>
                <a:srgbClr val="434343"/>
              </a:buClr>
              <a:buSzPts val="1200"/>
              <a:buFont typeface="Livvic"/>
              <a:buAutoNum type="arabicPeriod"/>
              <a:defRPr sz="1467">
                <a:latin typeface="Rubik"/>
                <a:ea typeface="Rubik"/>
                <a:cs typeface="Rubik"/>
                <a:sym typeface="Rubik"/>
              </a:defRPr>
            </a:lvl1pPr>
            <a:lvl2pPr marL="1219170" lvl="1"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2pPr>
            <a:lvl3pPr marL="1828754" lvl="2" indent="-406390" rtl="0">
              <a:spcBef>
                <a:spcPts val="2133"/>
              </a:spcBef>
              <a:spcAft>
                <a:spcPts val="0"/>
              </a:spcAft>
              <a:buClr>
                <a:srgbClr val="434343"/>
              </a:buClr>
              <a:buSzPts val="1200"/>
              <a:buFont typeface="Roboto Condensed Light"/>
              <a:buAutoNum type="romanLcPeriod"/>
              <a:defRPr sz="1600">
                <a:latin typeface="Rubik"/>
                <a:ea typeface="Rubik"/>
                <a:cs typeface="Rubik"/>
                <a:sym typeface="Rubik"/>
              </a:defRPr>
            </a:lvl3pPr>
            <a:lvl4pPr marL="2438339" lvl="3" indent="-406390" rtl="0">
              <a:spcBef>
                <a:spcPts val="2133"/>
              </a:spcBef>
              <a:spcAft>
                <a:spcPts val="0"/>
              </a:spcAft>
              <a:buClr>
                <a:srgbClr val="434343"/>
              </a:buClr>
              <a:buSzPts val="1200"/>
              <a:buFont typeface="Roboto Condensed Light"/>
              <a:buAutoNum type="arabicPeriod"/>
              <a:defRPr sz="1600">
                <a:latin typeface="Rubik"/>
                <a:ea typeface="Rubik"/>
                <a:cs typeface="Rubik"/>
                <a:sym typeface="Rubik"/>
              </a:defRPr>
            </a:lvl4pPr>
            <a:lvl5pPr marL="3047924" lvl="4"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5pPr>
            <a:lvl6pPr marL="3657509" lvl="5" indent="-406390" rtl="0">
              <a:spcBef>
                <a:spcPts val="2133"/>
              </a:spcBef>
              <a:spcAft>
                <a:spcPts val="0"/>
              </a:spcAft>
              <a:buClr>
                <a:srgbClr val="434343"/>
              </a:buClr>
              <a:buSzPts val="1200"/>
              <a:buFont typeface="Roboto Condensed Light"/>
              <a:buAutoNum type="romanLcPeriod"/>
              <a:defRPr sz="1600">
                <a:latin typeface="Rubik"/>
                <a:ea typeface="Rubik"/>
                <a:cs typeface="Rubik"/>
                <a:sym typeface="Rubik"/>
              </a:defRPr>
            </a:lvl6pPr>
            <a:lvl7pPr marL="4267093" lvl="6" indent="-406390" rtl="0">
              <a:spcBef>
                <a:spcPts val="2133"/>
              </a:spcBef>
              <a:spcAft>
                <a:spcPts val="0"/>
              </a:spcAft>
              <a:buClr>
                <a:srgbClr val="434343"/>
              </a:buClr>
              <a:buSzPts val="1200"/>
              <a:buFont typeface="Roboto Condensed Light"/>
              <a:buAutoNum type="arabicPeriod"/>
              <a:defRPr sz="1600">
                <a:latin typeface="Rubik"/>
                <a:ea typeface="Rubik"/>
                <a:cs typeface="Rubik"/>
                <a:sym typeface="Rubik"/>
              </a:defRPr>
            </a:lvl7pPr>
            <a:lvl8pPr marL="4876678" lvl="7"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8pPr>
            <a:lvl9pPr marL="5486263" lvl="8" indent="-406390" rtl="0">
              <a:spcBef>
                <a:spcPts val="2133"/>
              </a:spcBef>
              <a:spcAft>
                <a:spcPts val="2133"/>
              </a:spcAft>
              <a:buClr>
                <a:srgbClr val="434343"/>
              </a:buClr>
              <a:buSzPts val="1200"/>
              <a:buFont typeface="Roboto Condensed Light"/>
              <a:buAutoNum type="romanLcPeriod"/>
              <a:defRPr sz="1600">
                <a:latin typeface="Rubik"/>
                <a:ea typeface="Rubik"/>
                <a:cs typeface="Rubik"/>
                <a:sym typeface="Rubik"/>
              </a:defRPr>
            </a:lvl9pPr>
          </a:lstStyle>
          <a:p>
            <a:endParaRPr/>
          </a:p>
        </p:txBody>
      </p:sp>
      <p:sp>
        <p:nvSpPr>
          <p:cNvPr id="457" name="Google Shape;457;p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75613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272801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37090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13625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2023/11/25</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3600479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9" Type="http://schemas.openxmlformats.org/officeDocument/2006/relationships/slideLayout" Target="../slideLayouts/slideLayout40.xml"/><Relationship Id="rId3" Type="http://schemas.openxmlformats.org/officeDocument/2006/relationships/slideLayout" Target="../slideLayouts/slideLayout4.xml"/><Relationship Id="rId21" Type="http://schemas.openxmlformats.org/officeDocument/2006/relationships/slideLayout" Target="../slideLayouts/slideLayout22.xml"/><Relationship Id="rId34" Type="http://schemas.openxmlformats.org/officeDocument/2006/relationships/slideLayout" Target="../slideLayouts/slideLayout35.xml"/><Relationship Id="rId42" Type="http://schemas.openxmlformats.org/officeDocument/2006/relationships/slideLayout" Target="../slideLayouts/slideLayout43.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slideLayout" Target="../slideLayouts/slideLayout34.xml"/><Relationship Id="rId38" Type="http://schemas.openxmlformats.org/officeDocument/2006/relationships/slideLayout" Target="../slideLayouts/slideLayout39.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slideLayout" Target="../slideLayouts/slideLayout30.xml"/><Relationship Id="rId41" Type="http://schemas.openxmlformats.org/officeDocument/2006/relationships/slideLayout" Target="../slideLayouts/slideLayout4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37" Type="http://schemas.openxmlformats.org/officeDocument/2006/relationships/slideLayout" Target="../slideLayouts/slideLayout38.xml"/><Relationship Id="rId40" Type="http://schemas.openxmlformats.org/officeDocument/2006/relationships/slideLayout" Target="../slideLayouts/slideLayout41.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36" Type="http://schemas.openxmlformats.org/officeDocument/2006/relationships/slideLayout" Target="../slideLayouts/slideLayout37.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4"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35" Type="http://schemas.openxmlformats.org/officeDocument/2006/relationships/slideLayout" Target="../slideLayouts/slideLayout36.xml"/><Relationship Id="rId4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435286"/>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E1090EF7-C03F-B576-4249-8916BBD86B94}"/>
              </a:ext>
            </a:extLst>
          </p:cNvPr>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1410093" y="152204"/>
            <a:ext cx="1271243" cy="1271243"/>
          </a:xfrm>
          <a:prstGeom prst="rect">
            <a:avLst/>
          </a:prstGeom>
        </p:spPr>
      </p:pic>
    </p:spTree>
    <p:extLst>
      <p:ext uri="{BB962C8B-B14F-4D97-AF65-F5344CB8AC3E}">
        <p14:creationId xmlns:p14="http://schemas.microsoft.com/office/powerpoint/2010/main" val="203629172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739" r:id="rId40"/>
    <p:sldLayoutId id="2147483740" r:id="rId41"/>
    <p:sldLayoutId id="2147483741" r:id="rId4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Amatic SC"/>
              <a:buNone/>
              <a:defRPr sz="4000" b="1">
                <a:solidFill>
                  <a:schemeClr val="dk1"/>
                </a:solidFill>
                <a:latin typeface="Amatic SC"/>
                <a:ea typeface="Amatic SC"/>
                <a:cs typeface="Amatic SC"/>
                <a:sym typeface="Amatic SC"/>
              </a:defRPr>
            </a:lvl1pPr>
            <a:lvl2pPr lvl="1">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endParaRPr/>
          </a:p>
        </p:txBody>
      </p:sp>
      <p:pic>
        <p:nvPicPr>
          <p:cNvPr id="2" name="Picture 1" descr="A white circle with leaves and blue text&#10;&#10;Description automatically generated">
            <a:extLst>
              <a:ext uri="{FF2B5EF4-FFF2-40B4-BE49-F238E27FC236}">
                <a16:creationId xmlns:a16="http://schemas.microsoft.com/office/drawing/2014/main" id="{8642E9C2-348E-6745-73E0-0CC82219379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10093" y="152204"/>
            <a:ext cx="1271243" cy="1271243"/>
          </a:xfrm>
          <a:prstGeom prst="rect">
            <a:avLst/>
          </a:prstGeom>
        </p:spPr>
      </p:pic>
    </p:spTree>
    <p:extLst>
      <p:ext uri="{BB962C8B-B14F-4D97-AF65-F5344CB8AC3E}">
        <p14:creationId xmlns:p14="http://schemas.microsoft.com/office/powerpoint/2010/main" val="3295405157"/>
      </p:ext>
    </p:extLst>
  </p:cSld>
  <p:clrMap bg1="lt1" tx1="dk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6.xml"/><Relationship Id="rId6" Type="http://schemas.openxmlformats.org/officeDocument/2006/relationships/image" Target="../media/image32.png"/><Relationship Id="rId5" Type="http://schemas.openxmlformats.org/officeDocument/2006/relationships/image" Target="../media/image16.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0261C07-C42A-4461-AC00-D0E75B1924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8F7E6103-D4C5-47C3-A6AC-13B86018D4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485" t="8499" r="12098"/>
          <a:stretch/>
        </p:blipFill>
        <p:spPr>
          <a:xfrm flipH="1">
            <a:off x="-163444" y="3272953"/>
            <a:ext cx="3897244" cy="3786393"/>
          </a:xfrm>
          <a:prstGeom prst="rect">
            <a:avLst/>
          </a:prstGeom>
        </p:spPr>
      </p:pic>
      <p:pic>
        <p:nvPicPr>
          <p:cNvPr id="5" name="Picture 4">
            <a:extLst>
              <a:ext uri="{FF2B5EF4-FFF2-40B4-BE49-F238E27FC236}">
                <a16:creationId xmlns:a16="http://schemas.microsoft.com/office/drawing/2014/main" id="{CD69CD1D-5F86-E838-A9C3-3B93950C906F}"/>
              </a:ext>
            </a:extLst>
          </p:cNvPr>
          <p:cNvPicPr>
            <a:picLocks noChangeAspect="1"/>
          </p:cNvPicPr>
          <p:nvPr/>
        </p:nvPicPr>
        <p:blipFill>
          <a:blip r:embed="rId4"/>
          <a:stretch>
            <a:fillRect/>
          </a:stretch>
        </p:blipFill>
        <p:spPr>
          <a:xfrm>
            <a:off x="2024292" y="2212356"/>
            <a:ext cx="7876715" cy="2566638"/>
          </a:xfrm>
          <a:prstGeom prst="rect">
            <a:avLst/>
          </a:prstGeom>
        </p:spPr>
      </p:pic>
    </p:spTree>
    <p:extLst>
      <p:ext uri="{BB962C8B-B14F-4D97-AF65-F5344CB8AC3E}">
        <p14:creationId xmlns:p14="http://schemas.microsoft.com/office/powerpoint/2010/main" val="3539286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CD4B2E4-F37F-4333-3CFC-949B0A56F09A}"/>
              </a:ext>
            </a:extLst>
          </p:cNvPr>
          <p:cNvGraphicFramePr>
            <a:graphicFrameLocks noGrp="1"/>
          </p:cNvGraphicFramePr>
          <p:nvPr>
            <p:extLst>
              <p:ext uri="{D42A27DB-BD31-4B8C-83A1-F6EECF244321}">
                <p14:modId xmlns:p14="http://schemas.microsoft.com/office/powerpoint/2010/main" val="906620051"/>
              </p:ext>
            </p:extLst>
          </p:nvPr>
        </p:nvGraphicFramePr>
        <p:xfrm>
          <a:off x="381000" y="485774"/>
          <a:ext cx="11382375" cy="6200776"/>
        </p:xfrm>
        <a:graphic>
          <a:graphicData uri="http://schemas.openxmlformats.org/drawingml/2006/table">
            <a:tbl>
              <a:tblPr/>
              <a:tblGrid>
                <a:gridCol w="1714500">
                  <a:extLst>
                    <a:ext uri="{9D8B030D-6E8A-4147-A177-3AD203B41FA5}">
                      <a16:colId xmlns:a16="http://schemas.microsoft.com/office/drawing/2014/main" val="2546697559"/>
                    </a:ext>
                  </a:extLst>
                </a:gridCol>
                <a:gridCol w="3949260">
                  <a:extLst>
                    <a:ext uri="{9D8B030D-6E8A-4147-A177-3AD203B41FA5}">
                      <a16:colId xmlns:a16="http://schemas.microsoft.com/office/drawing/2014/main" val="3083792830"/>
                    </a:ext>
                  </a:extLst>
                </a:gridCol>
                <a:gridCol w="5718615">
                  <a:extLst>
                    <a:ext uri="{9D8B030D-6E8A-4147-A177-3AD203B41FA5}">
                      <a16:colId xmlns:a16="http://schemas.microsoft.com/office/drawing/2014/main" val="2360827296"/>
                    </a:ext>
                  </a:extLst>
                </a:gridCol>
              </a:tblGrid>
              <a:tr h="831913">
                <a:tc>
                  <a:txBody>
                    <a:bodyPr/>
                    <a:lstStyle/>
                    <a:p>
                      <a:pPr algn="ctr"/>
                      <a:r>
                        <a:rPr lang="en-US" sz="2400" b="1" dirty="0">
                          <a:solidFill>
                            <a:srgbClr val="000000"/>
                          </a:solidFill>
                          <a:effectLst/>
                          <a:latin typeface="Cambria" panose="02040503050406030204" pitchFamily="18" charset="0"/>
                          <a:ea typeface="Cambria" panose="02040503050406030204" pitchFamily="18" charset="0"/>
                        </a:rPr>
                        <a:t>Con </a:t>
                      </a:r>
                      <a:r>
                        <a:rPr lang="en-US" sz="2400" b="1" dirty="0" err="1">
                          <a:solidFill>
                            <a:srgbClr val="000000"/>
                          </a:solidFill>
                          <a:effectLst/>
                          <a:latin typeface="Cambria" panose="02040503050406030204" pitchFamily="18" charset="0"/>
                          <a:ea typeface="Cambria" panose="02040503050406030204" pitchFamily="18" charset="0"/>
                        </a:rPr>
                        <a:t>chuột</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vi-VN" sz="2400" b="1" dirty="0">
                          <a:solidFill>
                            <a:srgbClr val="000000"/>
                          </a:solidFill>
                          <a:effectLst/>
                          <a:latin typeface="Cambria" panose="02040503050406030204" pitchFamily="18" charset="0"/>
                          <a:ea typeface="Cambria" panose="02040503050406030204" pitchFamily="18" charset="0"/>
                        </a:rPr>
                        <a:t>Điều kiện được cung cấp</a:t>
                      </a:r>
                      <a:endParaRPr lang="vi-VN"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Dự</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đoán</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và</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giải</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thích</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53151935"/>
                  </a:ext>
                </a:extLst>
              </a:tr>
              <a:tr h="1188602">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rPr>
                        <a:t>Ánh sáng, nước, thức ăn, không khí</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rPr>
                        <a:t>Chuột phát triển bình thường vì được cung cấp đủ điều kiện sống và phát triển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6581262"/>
                  </a:ext>
                </a:extLst>
              </a:tr>
              <a:tr h="1247868">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rPr>
                        <a:t>Ánh sáng, nước, không khí</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rPr>
                        <a:t>Chuột dần dần sẽ chết vì không được cung cấp chất dinh dưỡng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874824"/>
                  </a:ext>
                </a:extLst>
              </a:tr>
              <a:tr h="1247868">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a:solidFill>
                            <a:srgbClr val="000000"/>
                          </a:solidFill>
                          <a:effectLst/>
                          <a:latin typeface="Cambria" panose="02040503050406030204" pitchFamily="18" charset="0"/>
                          <a:ea typeface="Cambria" panose="02040503050406030204" pitchFamily="18" charset="0"/>
                        </a:rPr>
                        <a:t>Ánh sáng, thức ăn, không khí</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rPr>
                        <a:t>Chuột dần dần sẽ chết vì không được cung cấp nước cho cơ thể</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4291751"/>
                  </a:ext>
                </a:extLst>
              </a:tr>
              <a:tr h="852612">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rPr>
                        <a:t>Ánh sáng, nước, thức ăn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dirty="0" err="1">
                          <a:solidFill>
                            <a:srgbClr val="000000"/>
                          </a:solidFill>
                          <a:effectLst/>
                          <a:latin typeface="Cambria" panose="02040503050406030204" pitchFamily="18" charset="0"/>
                          <a:ea typeface="Cambria" panose="02040503050406030204" pitchFamily="18" charset="0"/>
                        </a:rPr>
                        <a:t>Chuột</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sẽ</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chết</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vì</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không</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có</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không</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khí</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cho</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sự</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hô</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hấp</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7692649"/>
                  </a:ext>
                </a:extLst>
              </a:tr>
              <a:tr h="831913">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rPr>
                        <a:t>Nước, thức ăn, không khí</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dirty="0" err="1">
                          <a:solidFill>
                            <a:srgbClr val="000000"/>
                          </a:solidFill>
                          <a:effectLst/>
                          <a:latin typeface="Cambria" panose="02040503050406030204" pitchFamily="18" charset="0"/>
                          <a:ea typeface="Cambria" panose="02040503050406030204" pitchFamily="18" charset="0"/>
                        </a:rPr>
                        <a:t>Chuột</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sẽ</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kém</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phát</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triển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vì</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thiếu</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ánh</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sáng</a:t>
                      </a:r>
                      <a:r>
                        <a:rPr lang="en-US" sz="2400" dirty="0">
                          <a:solidFill>
                            <a:srgbClr val="000000"/>
                          </a:solidFill>
                          <a:effectLst/>
                          <a:latin typeface="Cambria" panose="02040503050406030204" pitchFamily="18" charset="0"/>
                          <a:ea typeface="Cambria" panose="02040503050406030204" pitchFamily="18"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012826"/>
                  </a:ext>
                </a:extLst>
              </a:tr>
            </a:tbl>
          </a:graphicData>
        </a:graphic>
      </p:graphicFrame>
    </p:spTree>
    <p:extLst>
      <p:ext uri="{BB962C8B-B14F-4D97-AF65-F5344CB8AC3E}">
        <p14:creationId xmlns:p14="http://schemas.microsoft.com/office/powerpoint/2010/main" val="1806538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grpSp>
        <p:nvGrpSpPr>
          <p:cNvPr id="4" name="Group 3">
            <a:extLst>
              <a:ext uri="{FF2B5EF4-FFF2-40B4-BE49-F238E27FC236}">
                <a16:creationId xmlns:a16="http://schemas.microsoft.com/office/drawing/2014/main" id="{6A053617-8933-574E-E9AF-F2B110F1858D}"/>
              </a:ext>
            </a:extLst>
          </p:cNvPr>
          <p:cNvGrpSpPr/>
          <p:nvPr/>
        </p:nvGrpSpPr>
        <p:grpSpPr>
          <a:xfrm>
            <a:off x="3027017" y="1047751"/>
            <a:ext cx="8136284" cy="895349"/>
            <a:chOff x="4350992" y="1465690"/>
            <a:chExt cx="7124235" cy="1164494"/>
          </a:xfrm>
        </p:grpSpPr>
        <p:sp>
          <p:nvSpPr>
            <p:cNvPr id="6" name="Rounded Rectangle 12">
              <a:extLst>
                <a:ext uri="{FF2B5EF4-FFF2-40B4-BE49-F238E27FC236}">
                  <a16:creationId xmlns:a16="http://schemas.microsoft.com/office/drawing/2014/main" id="{6637EAAD-F7FC-B568-E0F5-DA4C16DEA691}"/>
                </a:ext>
              </a:extLst>
            </p:cNvPr>
            <p:cNvSpPr/>
            <p:nvPr/>
          </p:nvSpPr>
          <p:spPr>
            <a:xfrm>
              <a:off x="4350992" y="1465690"/>
              <a:ext cx="7115894" cy="1164494"/>
            </a:xfrm>
            <a:prstGeom prst="roundRect">
              <a:avLst/>
            </a:prstGeom>
            <a:solidFill>
              <a:schemeClr val="accent6">
                <a:lumMod val="20000"/>
                <a:lumOff val="8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a:ea typeface="+mn-ea"/>
                <a:cs typeface="+mn-cs"/>
              </a:endParaRPr>
            </a:p>
          </p:txBody>
        </p:sp>
        <p:sp>
          <p:nvSpPr>
            <p:cNvPr id="7" name="TextBox 6">
              <a:extLst>
                <a:ext uri="{FF2B5EF4-FFF2-40B4-BE49-F238E27FC236}">
                  <a16:creationId xmlns:a16="http://schemas.microsoft.com/office/drawing/2014/main" id="{3F11DD60-83B4-6B90-915A-7B9CF6312599}"/>
                </a:ext>
              </a:extLst>
            </p:cNvPr>
            <p:cNvSpPr txBox="1"/>
            <p:nvPr/>
          </p:nvSpPr>
          <p:spPr>
            <a:xfrm>
              <a:off x="4590751" y="1496322"/>
              <a:ext cx="6884476" cy="4750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3.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đó</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em</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rút</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ra</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kết</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luận</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gì</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grpSp>
      <p:pic>
        <p:nvPicPr>
          <p:cNvPr id="8" name="Google Shape;213;p8" descr="3 Em Bé Học Bài, Đọc Sách - KhoThietKe.Net">
            <a:extLst>
              <a:ext uri="{FF2B5EF4-FFF2-40B4-BE49-F238E27FC236}">
                <a16:creationId xmlns:a16="http://schemas.microsoft.com/office/drawing/2014/main" id="{975602EF-554F-9A8E-AAB5-92C70B2D95AC}"/>
              </a:ext>
            </a:extLst>
          </p:cNvPr>
          <p:cNvPicPr preferRelativeResize="0"/>
          <p:nvPr/>
        </p:nvPicPr>
        <p:blipFill rotWithShape="1">
          <a:blip r:embed="rId4">
            <a:alphaModFix/>
          </a:blip>
          <a:srcRect/>
          <a:stretch/>
        </p:blipFill>
        <p:spPr>
          <a:xfrm>
            <a:off x="853763" y="2204235"/>
            <a:ext cx="3608539" cy="3057244"/>
          </a:xfrm>
          <a:prstGeom prst="rect">
            <a:avLst/>
          </a:prstGeom>
          <a:noFill/>
          <a:ln>
            <a:noFill/>
          </a:ln>
        </p:spPr>
      </p:pic>
      <p:sp>
        <p:nvSpPr>
          <p:cNvPr id="5" name="Rectangle 4">
            <a:extLst>
              <a:ext uri="{FF2B5EF4-FFF2-40B4-BE49-F238E27FC236}">
                <a16:creationId xmlns:a16="http://schemas.microsoft.com/office/drawing/2014/main" id="{0E872D72-B48B-2FAA-A8D4-135369452F39}"/>
              </a:ext>
            </a:extLst>
          </p:cNvPr>
          <p:cNvSpPr/>
          <p:nvPr/>
        </p:nvSpPr>
        <p:spPr>
          <a:xfrm>
            <a:off x="4638674" y="2628900"/>
            <a:ext cx="6524625" cy="3181349"/>
          </a:xfrm>
          <a:prstGeom prst="rect">
            <a:avLst/>
          </a:prstGeom>
          <a:solidFill>
            <a:schemeClr val="accent5">
              <a:lumMod val="20000"/>
              <a:lumOff val="80000"/>
            </a:schemeClr>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ln w="0"/>
                <a:solidFill>
                  <a:srgbClr val="002060"/>
                </a:solidFill>
                <a:latin typeface="Cambria" panose="02040503050406030204" pitchFamily="18" charset="0"/>
                <a:ea typeface="Cambria" panose="02040503050406030204" pitchFamily="18" charset="0"/>
              </a:rPr>
              <a:t>Một con chuột muốn tồn tại và phát triển cần có điều sống bao gồm các yếu tố: ánh sáng, nước, không khí, chất dinh dưỡng.</a:t>
            </a:r>
            <a:endParaRPr kumimoji="0" lang="en-US" sz="3600" b="0" i="1" u="none" strike="noStrike" kern="1200" cap="none" spc="0" normalizeH="0" baseline="0" noProof="0" dirty="0">
              <a:ln w="0"/>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869318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pic>
        <p:nvPicPr>
          <p:cNvPr id="4" name="Picture 3">
            <a:extLst>
              <a:ext uri="{FF2B5EF4-FFF2-40B4-BE49-F238E27FC236}">
                <a16:creationId xmlns:a16="http://schemas.microsoft.com/office/drawing/2014/main" id="{22CAFEB7-E14D-6CB5-941E-F53D53D6807D}"/>
              </a:ext>
            </a:extLst>
          </p:cNvPr>
          <p:cNvPicPr>
            <a:picLocks noChangeAspect="1"/>
          </p:cNvPicPr>
          <p:nvPr/>
        </p:nvPicPr>
        <p:blipFill>
          <a:blip r:embed="rId4" cstate="print">
            <a:clrChange>
              <a:clrFrom>
                <a:srgbClr val="FEFEFE"/>
              </a:clrFrom>
              <a:clrTo>
                <a:srgbClr val="FEFEFE">
                  <a:alpha val="0"/>
                </a:srgbClr>
              </a:clrTo>
            </a:clrChange>
            <a:extLst>
              <a:ext uri="{BEBA8EAE-BF5A-486C-A8C5-ECC9F3942E4B}">
                <a14:imgProps xmlns:a14="http://schemas.microsoft.com/office/drawing/2010/main">
                  <a14:imgLayer r:embed="rId5">
                    <a14:imgEffect>
                      <a14:backgroundRemoval t="10000" b="92742" l="9947" r="89876">
                        <a14:foregroundMark x1="34813" y1="32581" x2="42984" y2="33065"/>
                        <a14:foregroundMark x1="34281" y1="31290" x2="54529" y2="33548"/>
                        <a14:foregroundMark x1="49201" y1="28226" x2="52931" y2="35645"/>
                        <a14:foregroundMark x1="30018" y1="91935" x2="36767" y2="91452"/>
                        <a14:foregroundMark x1="49201" y1="91935" x2="54529" y2="92742"/>
                        <a14:foregroundMark x1="46359" y1="43065" x2="51510" y2="53548"/>
                        <a14:foregroundMark x1="45293" y1="38710" x2="50089" y2="53548"/>
                        <a14:backgroundMark x1="65897" y1="7258" x2="84725" y2="32097"/>
                        <a14:backgroundMark x1="74600" y1="20323" x2="81350" y2="28226"/>
                        <a14:backgroundMark x1="66430" y1="15161" x2="74067" y2="23387"/>
                      </a14:backgroundRemoval>
                    </a14:imgEffect>
                  </a14:imgLayer>
                </a14:imgProps>
              </a:ext>
              <a:ext uri="{28A0092B-C50C-407E-A947-70E740481C1C}">
                <a14:useLocalDpi xmlns:a14="http://schemas.microsoft.com/office/drawing/2010/main" val="0"/>
              </a:ext>
            </a:extLst>
          </a:blip>
          <a:stretch>
            <a:fillRect/>
          </a:stretch>
        </p:blipFill>
        <p:spPr>
          <a:xfrm>
            <a:off x="1255467" y="1771650"/>
            <a:ext cx="4188479" cy="4612533"/>
          </a:xfrm>
          <a:prstGeom prst="rect">
            <a:avLst/>
          </a:prstGeom>
        </p:spPr>
      </p:pic>
      <p:grpSp>
        <p:nvGrpSpPr>
          <p:cNvPr id="5" name="Group 4">
            <a:extLst>
              <a:ext uri="{FF2B5EF4-FFF2-40B4-BE49-F238E27FC236}">
                <a16:creationId xmlns:a16="http://schemas.microsoft.com/office/drawing/2014/main" id="{727A47C1-8FA2-F4DB-6B42-76D0E70C36B1}"/>
              </a:ext>
            </a:extLst>
          </p:cNvPr>
          <p:cNvGrpSpPr/>
          <p:nvPr/>
        </p:nvGrpSpPr>
        <p:grpSpPr>
          <a:xfrm>
            <a:off x="3757722" y="1295401"/>
            <a:ext cx="6891228" cy="1419224"/>
            <a:chOff x="6976191" y="659333"/>
            <a:chExt cx="1655659" cy="728011"/>
          </a:xfrm>
        </p:grpSpPr>
        <p:sp>
          <p:nvSpPr>
            <p:cNvPr id="7" name="Flowchart: Alternate Process 6">
              <a:extLst>
                <a:ext uri="{FF2B5EF4-FFF2-40B4-BE49-F238E27FC236}">
                  <a16:creationId xmlns:a16="http://schemas.microsoft.com/office/drawing/2014/main" id="{EDA036AF-CAFE-56AA-14E7-197A7A9AC4ED}"/>
                </a:ext>
              </a:extLst>
            </p:cNvPr>
            <p:cNvSpPr/>
            <p:nvPr/>
          </p:nvSpPr>
          <p:spPr>
            <a:xfrm>
              <a:off x="6976191" y="659333"/>
              <a:ext cx="1655659" cy="728011"/>
            </a:xfrm>
            <a:prstGeom prst="flowChartAlternateProcess">
              <a:avLst/>
            </a:prstGeom>
            <a:solidFill>
              <a:srgbClr val="FFFF00"/>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 name="TextBox 7">
              <a:extLst>
                <a:ext uri="{FF2B5EF4-FFF2-40B4-BE49-F238E27FC236}">
                  <a16:creationId xmlns:a16="http://schemas.microsoft.com/office/drawing/2014/main" id="{2FA1A498-342D-CAF4-0518-21CA043D9A68}"/>
                </a:ext>
              </a:extLst>
            </p:cNvPr>
            <p:cNvSpPr txBox="1"/>
            <p:nvPr/>
          </p:nvSpPr>
          <p:spPr>
            <a:xfrm>
              <a:off x="6992911" y="663523"/>
              <a:ext cx="1590197" cy="57839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3200" b="1"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Theo em các yếu tố nào cần cho động vật sống và phát triển?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312326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grpSp>
        <p:nvGrpSpPr>
          <p:cNvPr id="3144" name="Graphic 4">
            <a:extLst>
              <a:ext uri="{FF2B5EF4-FFF2-40B4-BE49-F238E27FC236}">
                <a16:creationId xmlns:a16="http://schemas.microsoft.com/office/drawing/2014/main" id="{63A74CD7-AA80-EB54-D8E8-9853DC8FEE7F}"/>
              </a:ext>
            </a:extLst>
          </p:cNvPr>
          <p:cNvGrpSpPr/>
          <p:nvPr/>
        </p:nvGrpSpPr>
        <p:grpSpPr>
          <a:xfrm>
            <a:off x="2419349" y="2143126"/>
            <a:ext cx="7991475" cy="2990850"/>
            <a:chOff x="5610688" y="1031736"/>
            <a:chExt cx="5879305" cy="3980523"/>
          </a:xfrm>
        </p:grpSpPr>
        <p:sp>
          <p:nvSpPr>
            <p:cNvPr id="3145" name="Freeform: Shape 3144">
              <a:extLst>
                <a:ext uri="{FF2B5EF4-FFF2-40B4-BE49-F238E27FC236}">
                  <a16:creationId xmlns:a16="http://schemas.microsoft.com/office/drawing/2014/main" id="{38349450-8A82-69AC-277E-95ED5B9C6A88}"/>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46" name="Freeform: Shape 3145">
              <a:extLst>
                <a:ext uri="{FF2B5EF4-FFF2-40B4-BE49-F238E27FC236}">
                  <a16:creationId xmlns:a16="http://schemas.microsoft.com/office/drawing/2014/main" id="{3110BF9B-4042-1A94-8CF3-4F27921DF909}"/>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nvGrpSpPr>
            <p:cNvPr id="3147" name="Graphic 4">
              <a:extLst>
                <a:ext uri="{FF2B5EF4-FFF2-40B4-BE49-F238E27FC236}">
                  <a16:creationId xmlns:a16="http://schemas.microsoft.com/office/drawing/2014/main" id="{D409577D-563D-F4F2-80BA-0ABCF1FDB445}"/>
                </a:ext>
              </a:extLst>
            </p:cNvPr>
            <p:cNvGrpSpPr/>
            <p:nvPr/>
          </p:nvGrpSpPr>
          <p:grpSpPr>
            <a:xfrm>
              <a:off x="5610688" y="1031736"/>
              <a:ext cx="5879305" cy="3980523"/>
              <a:chOff x="5610688" y="1031736"/>
              <a:chExt cx="5879305" cy="3980523"/>
            </a:xfrm>
            <a:solidFill>
              <a:srgbClr val="1A1A1A"/>
            </a:solidFill>
          </p:grpSpPr>
          <p:sp>
            <p:nvSpPr>
              <p:cNvPr id="3148" name="Freeform: Shape 3147">
                <a:extLst>
                  <a:ext uri="{FF2B5EF4-FFF2-40B4-BE49-F238E27FC236}">
                    <a16:creationId xmlns:a16="http://schemas.microsoft.com/office/drawing/2014/main" id="{EB212F94-CD2E-7E6D-B773-521786C42A68}"/>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49" name="Freeform: Shape 3148">
                <a:extLst>
                  <a:ext uri="{FF2B5EF4-FFF2-40B4-BE49-F238E27FC236}">
                    <a16:creationId xmlns:a16="http://schemas.microsoft.com/office/drawing/2014/main" id="{DE07A283-A12D-B57F-4C50-C2DFE39E801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50" name="Freeform: Shape 3149">
                <a:extLst>
                  <a:ext uri="{FF2B5EF4-FFF2-40B4-BE49-F238E27FC236}">
                    <a16:creationId xmlns:a16="http://schemas.microsoft.com/office/drawing/2014/main" id="{CFED13DB-CDEA-7A5A-6720-C57618613C1F}"/>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51" name="Freeform: Shape 3150">
                <a:extLst>
                  <a:ext uri="{FF2B5EF4-FFF2-40B4-BE49-F238E27FC236}">
                    <a16:creationId xmlns:a16="http://schemas.microsoft.com/office/drawing/2014/main" id="{83E1C9B5-90AB-548A-79FD-978BB5A4FB46}"/>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52" name="Freeform: Shape 3151">
                <a:extLst>
                  <a:ext uri="{FF2B5EF4-FFF2-40B4-BE49-F238E27FC236}">
                    <a16:creationId xmlns:a16="http://schemas.microsoft.com/office/drawing/2014/main" id="{53A2A407-C734-B7E3-84D8-91221CF6B69B}"/>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53" name="Freeform: Shape 3152">
                <a:extLst>
                  <a:ext uri="{FF2B5EF4-FFF2-40B4-BE49-F238E27FC236}">
                    <a16:creationId xmlns:a16="http://schemas.microsoft.com/office/drawing/2014/main" id="{C9018F51-1A1E-FE3C-28FB-F94E4E09CE10}"/>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grpSp>
      <p:sp>
        <p:nvSpPr>
          <p:cNvPr id="3154" name="TextBox 3153">
            <a:extLst>
              <a:ext uri="{FF2B5EF4-FFF2-40B4-BE49-F238E27FC236}">
                <a16:creationId xmlns:a16="http://schemas.microsoft.com/office/drawing/2014/main" id="{091743D6-2724-DD4F-FD95-69D6DFDDB082}"/>
              </a:ext>
            </a:extLst>
          </p:cNvPr>
          <p:cNvSpPr txBox="1"/>
          <p:nvPr/>
        </p:nvSpPr>
        <p:spPr>
          <a:xfrm>
            <a:off x="2937765" y="2397575"/>
            <a:ext cx="6844410" cy="2554545"/>
          </a:xfrm>
          <a:prstGeom prst="rect">
            <a:avLst/>
          </a:prstGeom>
          <a:noFill/>
        </p:spPr>
        <p:txBody>
          <a:bodyPr wrap="square" rtlCol="0">
            <a:spAutoFit/>
          </a:bodyPr>
          <a:lstStyle/>
          <a:p>
            <a:pPr lvl="0" algn="just"/>
            <a:r>
              <a:rPr lang="vi-VN" sz="4000" b="1" dirty="0">
                <a:solidFill>
                  <a:srgbClr val="002060"/>
                </a:solidFill>
                <a:latin typeface="Calibri" panose="020F0502020204030204" pitchFamily="34" charset="0"/>
                <a:cs typeface="Calibri" panose="020F0502020204030204" pitchFamily="34" charset="0"/>
              </a:rPr>
              <a:t>Đa số động vật cần ánh sáng để sưởi ấm, di chuyển và kiếm ăn; cần không khí, nước, chất dinh dưỡng để sống và phát triển.</a:t>
            </a:r>
          </a:p>
        </p:txBody>
      </p:sp>
      <p:grpSp>
        <p:nvGrpSpPr>
          <p:cNvPr id="3155" name="Group 3154">
            <a:extLst>
              <a:ext uri="{FF2B5EF4-FFF2-40B4-BE49-F238E27FC236}">
                <a16:creationId xmlns:a16="http://schemas.microsoft.com/office/drawing/2014/main" id="{BC6D23F7-A3A9-4F05-B97C-05587159FEED}"/>
              </a:ext>
            </a:extLst>
          </p:cNvPr>
          <p:cNvGrpSpPr/>
          <p:nvPr/>
        </p:nvGrpSpPr>
        <p:grpSpPr>
          <a:xfrm>
            <a:off x="10048875" y="3609974"/>
            <a:ext cx="2143125" cy="2629677"/>
            <a:chOff x="8408633" y="1992570"/>
            <a:chExt cx="3507011" cy="3833036"/>
          </a:xfrm>
        </p:grpSpPr>
        <p:grpSp>
          <p:nvGrpSpPr>
            <p:cNvPr id="3156" name="Graphic 4">
              <a:extLst>
                <a:ext uri="{FF2B5EF4-FFF2-40B4-BE49-F238E27FC236}">
                  <a16:creationId xmlns:a16="http://schemas.microsoft.com/office/drawing/2014/main" id="{A2DC6102-32E2-FE74-31D4-B70E087D17B4}"/>
                </a:ext>
              </a:extLst>
            </p:cNvPr>
            <p:cNvGrpSpPr/>
            <p:nvPr/>
          </p:nvGrpSpPr>
          <p:grpSpPr>
            <a:xfrm>
              <a:off x="8408633" y="1992570"/>
              <a:ext cx="3507011" cy="3821123"/>
              <a:chOff x="8408633" y="1992570"/>
              <a:chExt cx="3507011" cy="3821123"/>
            </a:xfrm>
          </p:grpSpPr>
          <p:grpSp>
            <p:nvGrpSpPr>
              <p:cNvPr id="3158" name="Graphic 4">
                <a:extLst>
                  <a:ext uri="{FF2B5EF4-FFF2-40B4-BE49-F238E27FC236}">
                    <a16:creationId xmlns:a16="http://schemas.microsoft.com/office/drawing/2014/main" id="{20916B04-D77F-93BA-F814-F944FC1BC3BC}"/>
                  </a:ext>
                </a:extLst>
              </p:cNvPr>
              <p:cNvGrpSpPr/>
              <p:nvPr/>
            </p:nvGrpSpPr>
            <p:grpSpPr>
              <a:xfrm>
                <a:off x="10886512" y="3334328"/>
                <a:ext cx="1029133" cy="1810218"/>
                <a:chOff x="10886512" y="3334328"/>
                <a:chExt cx="1029133" cy="1810218"/>
              </a:xfrm>
            </p:grpSpPr>
            <p:sp>
              <p:nvSpPr>
                <p:cNvPr id="3233" name="Freeform: Shape 3232">
                  <a:extLst>
                    <a:ext uri="{FF2B5EF4-FFF2-40B4-BE49-F238E27FC236}">
                      <a16:creationId xmlns:a16="http://schemas.microsoft.com/office/drawing/2014/main" id="{D2B7E79B-18D5-3293-65A5-A816A9D1B3A5}"/>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34" name="Freeform: Shape 3233">
                  <a:extLst>
                    <a:ext uri="{FF2B5EF4-FFF2-40B4-BE49-F238E27FC236}">
                      <a16:creationId xmlns:a16="http://schemas.microsoft.com/office/drawing/2014/main" id="{0FE36A7F-429F-9AA4-4114-2B40E51115BB}"/>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35" name="Freeform: Shape 3234">
                  <a:extLst>
                    <a:ext uri="{FF2B5EF4-FFF2-40B4-BE49-F238E27FC236}">
                      <a16:creationId xmlns:a16="http://schemas.microsoft.com/office/drawing/2014/main" id="{B48919DC-3116-0D29-2DA2-B2A499B4E436}"/>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36" name="Freeform: Shape 3235">
                  <a:extLst>
                    <a:ext uri="{FF2B5EF4-FFF2-40B4-BE49-F238E27FC236}">
                      <a16:creationId xmlns:a16="http://schemas.microsoft.com/office/drawing/2014/main" id="{FD325802-6EB0-8182-5AFF-A6B590163259}"/>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37" name="Freeform: Shape 3236">
                  <a:extLst>
                    <a:ext uri="{FF2B5EF4-FFF2-40B4-BE49-F238E27FC236}">
                      <a16:creationId xmlns:a16="http://schemas.microsoft.com/office/drawing/2014/main" id="{F5C8ABF5-F94E-C6B5-100D-F91054DD059D}"/>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38" name="Freeform: Shape 3237">
                  <a:extLst>
                    <a:ext uri="{FF2B5EF4-FFF2-40B4-BE49-F238E27FC236}">
                      <a16:creationId xmlns:a16="http://schemas.microsoft.com/office/drawing/2014/main" id="{FEF4D817-929E-3E5F-723A-B5FDD38A2235}"/>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39" name="Freeform: Shape 3238">
                  <a:extLst>
                    <a:ext uri="{FF2B5EF4-FFF2-40B4-BE49-F238E27FC236}">
                      <a16:creationId xmlns:a16="http://schemas.microsoft.com/office/drawing/2014/main" id="{1D1C5FA5-94DC-1785-5B88-63932388A521}"/>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40" name="Freeform: Shape 3239">
                  <a:extLst>
                    <a:ext uri="{FF2B5EF4-FFF2-40B4-BE49-F238E27FC236}">
                      <a16:creationId xmlns:a16="http://schemas.microsoft.com/office/drawing/2014/main" id="{209982EF-E58B-A027-1453-F0EDE6BF57B0}"/>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41" name="Freeform: Shape 3240">
                  <a:extLst>
                    <a:ext uri="{FF2B5EF4-FFF2-40B4-BE49-F238E27FC236}">
                      <a16:creationId xmlns:a16="http://schemas.microsoft.com/office/drawing/2014/main" id="{A1AAE03D-DDE4-05FE-6EF3-489515592DB2}"/>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sp>
            <p:nvSpPr>
              <p:cNvPr id="3159" name="Freeform: Shape 3158">
                <a:extLst>
                  <a:ext uri="{FF2B5EF4-FFF2-40B4-BE49-F238E27FC236}">
                    <a16:creationId xmlns:a16="http://schemas.microsoft.com/office/drawing/2014/main" id="{F2EB7DCC-20B0-2791-436D-99F020FE6AC5}"/>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60" name="Freeform: Shape 3159">
                <a:extLst>
                  <a:ext uri="{FF2B5EF4-FFF2-40B4-BE49-F238E27FC236}">
                    <a16:creationId xmlns:a16="http://schemas.microsoft.com/office/drawing/2014/main" id="{B9F8A0FD-FEFA-24D6-1AEB-0265DA511AA8}"/>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61" name="Freeform: Shape 3160">
                <a:extLst>
                  <a:ext uri="{FF2B5EF4-FFF2-40B4-BE49-F238E27FC236}">
                    <a16:creationId xmlns:a16="http://schemas.microsoft.com/office/drawing/2014/main" id="{A918A598-6305-AD14-072F-4401ADB71934}"/>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62" name="Freeform: Shape 3161">
                <a:extLst>
                  <a:ext uri="{FF2B5EF4-FFF2-40B4-BE49-F238E27FC236}">
                    <a16:creationId xmlns:a16="http://schemas.microsoft.com/office/drawing/2014/main" id="{6FE2AC75-0A46-CE46-817E-0F565EAB9902}"/>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63" name="Freeform: Shape 3162">
                <a:extLst>
                  <a:ext uri="{FF2B5EF4-FFF2-40B4-BE49-F238E27FC236}">
                    <a16:creationId xmlns:a16="http://schemas.microsoft.com/office/drawing/2014/main" id="{5E139552-4D42-1255-DCEF-A8414BBFB8D8}"/>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64" name="Freeform: Shape 3163">
                <a:extLst>
                  <a:ext uri="{FF2B5EF4-FFF2-40B4-BE49-F238E27FC236}">
                    <a16:creationId xmlns:a16="http://schemas.microsoft.com/office/drawing/2014/main" id="{BBEB9B48-318D-B421-766D-5BC16EC0B70E}"/>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nvGrpSpPr>
              <p:cNvPr id="3165" name="Graphic 4">
                <a:extLst>
                  <a:ext uri="{FF2B5EF4-FFF2-40B4-BE49-F238E27FC236}">
                    <a16:creationId xmlns:a16="http://schemas.microsoft.com/office/drawing/2014/main" id="{2F04F6BF-F081-3783-33A2-0F72DCE20A15}"/>
                  </a:ext>
                </a:extLst>
              </p:cNvPr>
              <p:cNvGrpSpPr/>
              <p:nvPr/>
            </p:nvGrpSpPr>
            <p:grpSpPr>
              <a:xfrm>
                <a:off x="8408633" y="3314331"/>
                <a:ext cx="2021128" cy="2499362"/>
                <a:chOff x="8408633" y="3314331"/>
                <a:chExt cx="2021128" cy="2499362"/>
              </a:xfrm>
            </p:grpSpPr>
            <p:grpSp>
              <p:nvGrpSpPr>
                <p:cNvPr id="3222" name="Graphic 4">
                  <a:extLst>
                    <a:ext uri="{FF2B5EF4-FFF2-40B4-BE49-F238E27FC236}">
                      <a16:creationId xmlns:a16="http://schemas.microsoft.com/office/drawing/2014/main" id="{A9CEAB40-2980-8A76-48E2-1DFEACD9B714}"/>
                    </a:ext>
                  </a:extLst>
                </p:cNvPr>
                <p:cNvGrpSpPr/>
                <p:nvPr/>
              </p:nvGrpSpPr>
              <p:grpSpPr>
                <a:xfrm>
                  <a:off x="8408633" y="3314331"/>
                  <a:ext cx="532978" cy="711598"/>
                  <a:chOff x="8408633" y="3314331"/>
                  <a:chExt cx="532978" cy="711598"/>
                </a:xfrm>
              </p:grpSpPr>
              <p:sp>
                <p:nvSpPr>
                  <p:cNvPr id="3226" name="Freeform: Shape 3225">
                    <a:extLst>
                      <a:ext uri="{FF2B5EF4-FFF2-40B4-BE49-F238E27FC236}">
                        <a16:creationId xmlns:a16="http://schemas.microsoft.com/office/drawing/2014/main" id="{13B11819-95C9-7A85-2941-0F97547215B2}"/>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27" name="Freeform: Shape 3226">
                    <a:extLst>
                      <a:ext uri="{FF2B5EF4-FFF2-40B4-BE49-F238E27FC236}">
                        <a16:creationId xmlns:a16="http://schemas.microsoft.com/office/drawing/2014/main" id="{DAB04F2C-7CB1-9FCD-8DC5-194B6682E98B}"/>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28" name="Freeform: Shape 3227">
                    <a:extLst>
                      <a:ext uri="{FF2B5EF4-FFF2-40B4-BE49-F238E27FC236}">
                        <a16:creationId xmlns:a16="http://schemas.microsoft.com/office/drawing/2014/main" id="{2EB4DFE1-CD86-C492-E366-CC0590549775}"/>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29" name="Freeform: Shape 3228">
                    <a:extLst>
                      <a:ext uri="{FF2B5EF4-FFF2-40B4-BE49-F238E27FC236}">
                        <a16:creationId xmlns:a16="http://schemas.microsoft.com/office/drawing/2014/main" id="{787C8451-464D-CDD8-D1DF-F53374AD9977}"/>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30" name="Freeform: Shape 3229">
                    <a:extLst>
                      <a:ext uri="{FF2B5EF4-FFF2-40B4-BE49-F238E27FC236}">
                        <a16:creationId xmlns:a16="http://schemas.microsoft.com/office/drawing/2014/main" id="{FC03B84A-3618-FC67-8AE2-1F654B3EA9F6}"/>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31" name="Freeform: Shape 3230">
                    <a:extLst>
                      <a:ext uri="{FF2B5EF4-FFF2-40B4-BE49-F238E27FC236}">
                        <a16:creationId xmlns:a16="http://schemas.microsoft.com/office/drawing/2014/main" id="{635FA9AC-B07A-6A98-132A-B9B51ABC7575}"/>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32" name="Freeform: Shape 3231">
                    <a:extLst>
                      <a:ext uri="{FF2B5EF4-FFF2-40B4-BE49-F238E27FC236}">
                        <a16:creationId xmlns:a16="http://schemas.microsoft.com/office/drawing/2014/main" id="{E45462F4-7756-EFA1-DDC2-09644FC68DD4}"/>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sp>
              <p:nvSpPr>
                <p:cNvPr id="3223" name="Freeform: Shape 3222">
                  <a:extLst>
                    <a:ext uri="{FF2B5EF4-FFF2-40B4-BE49-F238E27FC236}">
                      <a16:creationId xmlns:a16="http://schemas.microsoft.com/office/drawing/2014/main" id="{610834FE-600F-0518-E0EC-8A4E4618E3F1}"/>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24" name="Freeform: Shape 3223">
                  <a:extLst>
                    <a:ext uri="{FF2B5EF4-FFF2-40B4-BE49-F238E27FC236}">
                      <a16:creationId xmlns:a16="http://schemas.microsoft.com/office/drawing/2014/main" id="{67F98AA1-931D-6A0C-1735-7F6ED37AA28F}"/>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25" name="Freeform: Shape 3224">
                  <a:extLst>
                    <a:ext uri="{FF2B5EF4-FFF2-40B4-BE49-F238E27FC236}">
                      <a16:creationId xmlns:a16="http://schemas.microsoft.com/office/drawing/2014/main" id="{C0BE38B0-5F00-C184-F1C8-5BF20BAA42A7}"/>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grpSp>
            <p:nvGrpSpPr>
              <p:cNvPr id="3166" name="Graphic 4">
                <a:extLst>
                  <a:ext uri="{FF2B5EF4-FFF2-40B4-BE49-F238E27FC236}">
                    <a16:creationId xmlns:a16="http://schemas.microsoft.com/office/drawing/2014/main" id="{832600C0-555B-51F8-8CF6-3FE12097DA87}"/>
                  </a:ext>
                </a:extLst>
              </p:cNvPr>
              <p:cNvGrpSpPr/>
              <p:nvPr/>
            </p:nvGrpSpPr>
            <p:grpSpPr>
              <a:xfrm>
                <a:off x="9635854" y="2992117"/>
                <a:ext cx="2029993" cy="751396"/>
                <a:chOff x="9635854" y="2992117"/>
                <a:chExt cx="2029993" cy="751396"/>
              </a:xfrm>
            </p:grpSpPr>
            <p:grpSp>
              <p:nvGrpSpPr>
                <p:cNvPr id="3216" name="Graphic 4">
                  <a:extLst>
                    <a:ext uri="{FF2B5EF4-FFF2-40B4-BE49-F238E27FC236}">
                      <a16:creationId xmlns:a16="http://schemas.microsoft.com/office/drawing/2014/main" id="{065C7815-414F-0EA9-DD22-FC08D079777C}"/>
                    </a:ext>
                  </a:extLst>
                </p:cNvPr>
                <p:cNvGrpSpPr/>
                <p:nvPr/>
              </p:nvGrpSpPr>
              <p:grpSpPr>
                <a:xfrm>
                  <a:off x="9635854" y="3377070"/>
                  <a:ext cx="399749" cy="366442"/>
                  <a:chOff x="9635854" y="3377070"/>
                  <a:chExt cx="399749" cy="366442"/>
                </a:xfrm>
              </p:grpSpPr>
              <p:sp>
                <p:nvSpPr>
                  <p:cNvPr id="3220" name="Freeform: Shape 3219">
                    <a:extLst>
                      <a:ext uri="{FF2B5EF4-FFF2-40B4-BE49-F238E27FC236}">
                        <a16:creationId xmlns:a16="http://schemas.microsoft.com/office/drawing/2014/main" id="{4AD6E57E-164A-88EC-BBA6-E382C4C4FBF4}"/>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21" name="Freeform: Shape 3220">
                    <a:extLst>
                      <a:ext uri="{FF2B5EF4-FFF2-40B4-BE49-F238E27FC236}">
                        <a16:creationId xmlns:a16="http://schemas.microsoft.com/office/drawing/2014/main" id="{6FB22B14-A098-8F79-3C99-81B083E305F1}"/>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grpSp>
              <p:nvGrpSpPr>
                <p:cNvPr id="3217" name="Graphic 4">
                  <a:extLst>
                    <a:ext uri="{FF2B5EF4-FFF2-40B4-BE49-F238E27FC236}">
                      <a16:creationId xmlns:a16="http://schemas.microsoft.com/office/drawing/2014/main" id="{11403326-EE81-F8C7-5171-817B1A4C3BB1}"/>
                    </a:ext>
                  </a:extLst>
                </p:cNvPr>
                <p:cNvGrpSpPr/>
                <p:nvPr/>
              </p:nvGrpSpPr>
              <p:grpSpPr>
                <a:xfrm>
                  <a:off x="11305110" y="2992117"/>
                  <a:ext cx="360737" cy="419012"/>
                  <a:chOff x="11305110" y="2992117"/>
                  <a:chExt cx="360737" cy="419012"/>
                </a:xfrm>
              </p:grpSpPr>
              <p:sp>
                <p:nvSpPr>
                  <p:cNvPr id="3218" name="Freeform: Shape 3217">
                    <a:extLst>
                      <a:ext uri="{FF2B5EF4-FFF2-40B4-BE49-F238E27FC236}">
                        <a16:creationId xmlns:a16="http://schemas.microsoft.com/office/drawing/2014/main" id="{F29DF789-56BA-6924-7ACF-CCF6AC7CFACE}"/>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19" name="Freeform: Shape 3218">
                    <a:extLst>
                      <a:ext uri="{FF2B5EF4-FFF2-40B4-BE49-F238E27FC236}">
                        <a16:creationId xmlns:a16="http://schemas.microsoft.com/office/drawing/2014/main" id="{0C7B6DD9-9754-5401-3316-A69D18E2E193}"/>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grpSp>
          <p:sp>
            <p:nvSpPr>
              <p:cNvPr id="3167" name="Freeform: Shape 3166">
                <a:extLst>
                  <a:ext uri="{FF2B5EF4-FFF2-40B4-BE49-F238E27FC236}">
                    <a16:creationId xmlns:a16="http://schemas.microsoft.com/office/drawing/2014/main" id="{F14DD505-147A-9595-7558-6CE7AA690A0D}"/>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nvGrpSpPr>
              <p:cNvPr id="3168" name="Graphic 4">
                <a:extLst>
                  <a:ext uri="{FF2B5EF4-FFF2-40B4-BE49-F238E27FC236}">
                    <a16:creationId xmlns:a16="http://schemas.microsoft.com/office/drawing/2014/main" id="{ED851727-03F6-D400-968D-099B0023BF87}"/>
                  </a:ext>
                </a:extLst>
              </p:cNvPr>
              <p:cNvGrpSpPr/>
              <p:nvPr/>
            </p:nvGrpSpPr>
            <p:grpSpPr>
              <a:xfrm>
                <a:off x="9879743" y="2828220"/>
                <a:ext cx="1476782" cy="856672"/>
                <a:chOff x="9879743" y="2828220"/>
                <a:chExt cx="1476782" cy="856672"/>
              </a:xfrm>
            </p:grpSpPr>
            <p:grpSp>
              <p:nvGrpSpPr>
                <p:cNvPr id="3195" name="Graphic 4">
                  <a:extLst>
                    <a:ext uri="{FF2B5EF4-FFF2-40B4-BE49-F238E27FC236}">
                      <a16:creationId xmlns:a16="http://schemas.microsoft.com/office/drawing/2014/main" id="{648CE5D0-17F9-0AAA-6E98-7FB109EB7F12}"/>
                    </a:ext>
                  </a:extLst>
                </p:cNvPr>
                <p:cNvGrpSpPr/>
                <p:nvPr/>
              </p:nvGrpSpPr>
              <p:grpSpPr>
                <a:xfrm>
                  <a:off x="9879743" y="2828220"/>
                  <a:ext cx="1476782" cy="697584"/>
                  <a:chOff x="9879743" y="2828220"/>
                  <a:chExt cx="1476782" cy="697584"/>
                </a:xfrm>
                <a:solidFill>
                  <a:srgbClr val="201D29"/>
                </a:solidFill>
              </p:grpSpPr>
              <p:pic>
                <p:nvPicPr>
                  <p:cNvPr id="3210" name="Picture 3209">
                    <a:extLst>
                      <a:ext uri="{FF2B5EF4-FFF2-40B4-BE49-F238E27FC236}">
                        <a16:creationId xmlns:a16="http://schemas.microsoft.com/office/drawing/2014/main" id="{2FDA08B2-DB12-0732-3D49-567C9EC4CA79}"/>
                      </a:ext>
                    </a:extLst>
                  </p:cNvPr>
                  <p:cNvPicPr>
                    <a:picLocks noChangeAspect="1"/>
                  </p:cNvPicPr>
                  <p:nvPr/>
                </p:nvPicPr>
                <p:blipFill>
                  <a:blip r:embed="rId4"/>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3211" name="Graphic 4">
                    <a:extLst>
                      <a:ext uri="{FF2B5EF4-FFF2-40B4-BE49-F238E27FC236}">
                        <a16:creationId xmlns:a16="http://schemas.microsoft.com/office/drawing/2014/main" id="{80A41BE6-1124-7753-C9B5-73CBB034B6E6}"/>
                      </a:ext>
                    </a:extLst>
                  </p:cNvPr>
                  <p:cNvGrpSpPr/>
                  <p:nvPr/>
                </p:nvGrpSpPr>
                <p:grpSpPr>
                  <a:xfrm>
                    <a:off x="10121718" y="2828220"/>
                    <a:ext cx="898324" cy="433217"/>
                    <a:chOff x="10121718" y="2828220"/>
                    <a:chExt cx="898324" cy="433217"/>
                  </a:xfrm>
                  <a:solidFill>
                    <a:srgbClr val="201D29"/>
                  </a:solidFill>
                </p:grpSpPr>
                <p:sp>
                  <p:nvSpPr>
                    <p:cNvPr id="3212" name="Freeform: Shape 3211">
                      <a:extLst>
                        <a:ext uri="{FF2B5EF4-FFF2-40B4-BE49-F238E27FC236}">
                          <a16:creationId xmlns:a16="http://schemas.microsoft.com/office/drawing/2014/main" id="{F1E26BF8-DD09-E0DA-9A67-B7C99F74330D}"/>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13" name="Freeform: Shape 3212">
                      <a:extLst>
                        <a:ext uri="{FF2B5EF4-FFF2-40B4-BE49-F238E27FC236}">
                          <a16:creationId xmlns:a16="http://schemas.microsoft.com/office/drawing/2014/main" id="{985496B9-2211-5D0E-41C9-953BFDA93C88}"/>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14" name="Freeform: Shape 3213">
                      <a:extLst>
                        <a:ext uri="{FF2B5EF4-FFF2-40B4-BE49-F238E27FC236}">
                          <a16:creationId xmlns:a16="http://schemas.microsoft.com/office/drawing/2014/main" id="{9E0A9B5B-CAD4-EC9C-F7A0-4F12D4DAE626}"/>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15" name="Freeform: Shape 3214">
                      <a:extLst>
                        <a:ext uri="{FF2B5EF4-FFF2-40B4-BE49-F238E27FC236}">
                          <a16:creationId xmlns:a16="http://schemas.microsoft.com/office/drawing/2014/main" id="{DA26EA4E-238E-1C42-7450-6483F18B14DC}"/>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grpSp>
            <p:grpSp>
              <p:nvGrpSpPr>
                <p:cNvPr id="3196" name="Graphic 4">
                  <a:extLst>
                    <a:ext uri="{FF2B5EF4-FFF2-40B4-BE49-F238E27FC236}">
                      <a16:creationId xmlns:a16="http://schemas.microsoft.com/office/drawing/2014/main" id="{A59AE0F0-3E3F-6BE5-59DD-3C0019E8587C}"/>
                    </a:ext>
                  </a:extLst>
                </p:cNvPr>
                <p:cNvGrpSpPr/>
                <p:nvPr/>
              </p:nvGrpSpPr>
              <p:grpSpPr>
                <a:xfrm>
                  <a:off x="10005654" y="3276357"/>
                  <a:ext cx="408535" cy="408535"/>
                  <a:chOff x="10005654" y="3276357"/>
                  <a:chExt cx="408535" cy="408535"/>
                </a:xfrm>
              </p:grpSpPr>
              <p:sp>
                <p:nvSpPr>
                  <p:cNvPr id="3206" name="Freeform: Shape 3205">
                    <a:extLst>
                      <a:ext uri="{FF2B5EF4-FFF2-40B4-BE49-F238E27FC236}">
                        <a16:creationId xmlns:a16="http://schemas.microsoft.com/office/drawing/2014/main" id="{B2346CFB-688E-CF98-BF8A-74DEC1EFC0E0}"/>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nvGrpSpPr>
                  <p:cNvPr id="3207" name="Graphic 4">
                    <a:extLst>
                      <a:ext uri="{FF2B5EF4-FFF2-40B4-BE49-F238E27FC236}">
                        <a16:creationId xmlns:a16="http://schemas.microsoft.com/office/drawing/2014/main" id="{52868D65-CE0B-082F-496A-9079A1727838}"/>
                      </a:ext>
                    </a:extLst>
                  </p:cNvPr>
                  <p:cNvGrpSpPr/>
                  <p:nvPr/>
                </p:nvGrpSpPr>
                <p:grpSpPr>
                  <a:xfrm>
                    <a:off x="10120136" y="3358194"/>
                    <a:ext cx="140329" cy="178839"/>
                    <a:chOff x="10120136" y="3358194"/>
                    <a:chExt cx="140329" cy="178839"/>
                  </a:xfrm>
                  <a:solidFill>
                    <a:srgbClr val="ED866D"/>
                  </a:solidFill>
                </p:grpSpPr>
                <p:sp>
                  <p:nvSpPr>
                    <p:cNvPr id="3208" name="Freeform: Shape 3207">
                      <a:extLst>
                        <a:ext uri="{FF2B5EF4-FFF2-40B4-BE49-F238E27FC236}">
                          <a16:creationId xmlns:a16="http://schemas.microsoft.com/office/drawing/2014/main" id="{4D8958ED-4693-5B19-B340-F91C8DD32F64}"/>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09" name="Freeform: Shape 3208">
                      <a:extLst>
                        <a:ext uri="{FF2B5EF4-FFF2-40B4-BE49-F238E27FC236}">
                          <a16:creationId xmlns:a16="http://schemas.microsoft.com/office/drawing/2014/main" id="{84275045-B2E0-F3FE-5D75-096BBED7CD97}"/>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grpSp>
            <p:grpSp>
              <p:nvGrpSpPr>
                <p:cNvPr id="3197" name="Graphic 4">
                  <a:extLst>
                    <a:ext uri="{FF2B5EF4-FFF2-40B4-BE49-F238E27FC236}">
                      <a16:creationId xmlns:a16="http://schemas.microsoft.com/office/drawing/2014/main" id="{6365DCDF-ED9B-CA48-3AA3-159DA3719448}"/>
                    </a:ext>
                  </a:extLst>
                </p:cNvPr>
                <p:cNvGrpSpPr/>
                <p:nvPr/>
              </p:nvGrpSpPr>
              <p:grpSpPr>
                <a:xfrm>
                  <a:off x="10905127" y="3090208"/>
                  <a:ext cx="408535" cy="408535"/>
                  <a:chOff x="10905127" y="3090208"/>
                  <a:chExt cx="408535" cy="408535"/>
                </a:xfrm>
              </p:grpSpPr>
              <p:sp>
                <p:nvSpPr>
                  <p:cNvPr id="3202" name="Freeform: Shape 3201">
                    <a:extLst>
                      <a:ext uri="{FF2B5EF4-FFF2-40B4-BE49-F238E27FC236}">
                        <a16:creationId xmlns:a16="http://schemas.microsoft.com/office/drawing/2014/main" id="{EADCEFAE-642B-18A0-EE9C-D1F796D0C2F5}"/>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nvGrpSpPr>
                  <p:cNvPr id="3203" name="Graphic 4">
                    <a:extLst>
                      <a:ext uri="{FF2B5EF4-FFF2-40B4-BE49-F238E27FC236}">
                        <a16:creationId xmlns:a16="http://schemas.microsoft.com/office/drawing/2014/main" id="{2CE6B5F4-5208-0E14-92BF-17B1313EB96B}"/>
                      </a:ext>
                    </a:extLst>
                  </p:cNvPr>
                  <p:cNvGrpSpPr/>
                  <p:nvPr/>
                </p:nvGrpSpPr>
                <p:grpSpPr>
                  <a:xfrm>
                    <a:off x="11031599" y="3210302"/>
                    <a:ext cx="143478" cy="146291"/>
                    <a:chOff x="11031599" y="3210302"/>
                    <a:chExt cx="143478" cy="146291"/>
                  </a:xfrm>
                  <a:solidFill>
                    <a:srgbClr val="ED866D"/>
                  </a:solidFill>
                </p:grpSpPr>
                <p:sp>
                  <p:nvSpPr>
                    <p:cNvPr id="3204" name="Freeform: Shape 3203">
                      <a:extLst>
                        <a:ext uri="{FF2B5EF4-FFF2-40B4-BE49-F238E27FC236}">
                          <a16:creationId xmlns:a16="http://schemas.microsoft.com/office/drawing/2014/main" id="{0E4710CE-3468-3C6F-983A-67CD2BFB1CDC}"/>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05" name="Freeform: Shape 3204">
                      <a:extLst>
                        <a:ext uri="{FF2B5EF4-FFF2-40B4-BE49-F238E27FC236}">
                          <a16:creationId xmlns:a16="http://schemas.microsoft.com/office/drawing/2014/main" id="{CA944369-13CB-768D-7556-07514E2C5A0F}"/>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grpSp>
            <p:sp>
              <p:nvSpPr>
                <p:cNvPr id="3198" name="Freeform: Shape 3197">
                  <a:extLst>
                    <a:ext uri="{FF2B5EF4-FFF2-40B4-BE49-F238E27FC236}">
                      <a16:creationId xmlns:a16="http://schemas.microsoft.com/office/drawing/2014/main" id="{160F741E-C92F-6DB1-07E1-77CBABFD2EC7}"/>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nvGrpSpPr>
                <p:cNvPr id="3199" name="Graphic 4">
                  <a:extLst>
                    <a:ext uri="{FF2B5EF4-FFF2-40B4-BE49-F238E27FC236}">
                      <a16:creationId xmlns:a16="http://schemas.microsoft.com/office/drawing/2014/main" id="{73D0E6F1-C7DE-EEA5-1648-E35196806526}"/>
                    </a:ext>
                  </a:extLst>
                </p:cNvPr>
                <p:cNvGrpSpPr/>
                <p:nvPr/>
              </p:nvGrpSpPr>
              <p:grpSpPr>
                <a:xfrm>
                  <a:off x="10444022" y="3251788"/>
                  <a:ext cx="347239" cy="279569"/>
                  <a:chOff x="10444022" y="3251788"/>
                  <a:chExt cx="347239" cy="279569"/>
                </a:xfrm>
              </p:grpSpPr>
              <p:sp>
                <p:nvSpPr>
                  <p:cNvPr id="3200" name="Freeform: Shape 3199">
                    <a:extLst>
                      <a:ext uri="{FF2B5EF4-FFF2-40B4-BE49-F238E27FC236}">
                        <a16:creationId xmlns:a16="http://schemas.microsoft.com/office/drawing/2014/main" id="{4FD5346B-701C-BDC1-3442-9A08C45DE696}"/>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201" name="Freeform: Shape 3200">
                    <a:extLst>
                      <a:ext uri="{FF2B5EF4-FFF2-40B4-BE49-F238E27FC236}">
                        <a16:creationId xmlns:a16="http://schemas.microsoft.com/office/drawing/2014/main" id="{EEAE3657-A9DF-4166-CF0E-6CA562B80B8F}"/>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grpSp>
          <p:sp>
            <p:nvSpPr>
              <p:cNvPr id="3169" name="Freeform: Shape 3168">
                <a:extLst>
                  <a:ext uri="{FF2B5EF4-FFF2-40B4-BE49-F238E27FC236}">
                    <a16:creationId xmlns:a16="http://schemas.microsoft.com/office/drawing/2014/main" id="{E68E2C89-EE31-89EA-9D60-2301AF54CA53}"/>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70" name="Freeform: Shape 3169">
                <a:extLst>
                  <a:ext uri="{FF2B5EF4-FFF2-40B4-BE49-F238E27FC236}">
                    <a16:creationId xmlns:a16="http://schemas.microsoft.com/office/drawing/2014/main" id="{1B87E13F-A96E-606D-7F6E-6C5B9C6385DE}"/>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71" name="Freeform: Shape 3170">
                <a:extLst>
                  <a:ext uri="{FF2B5EF4-FFF2-40B4-BE49-F238E27FC236}">
                    <a16:creationId xmlns:a16="http://schemas.microsoft.com/office/drawing/2014/main" id="{57DBA3CD-CD93-9445-9001-B5B69CEE16C6}"/>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72" name="Freeform: Shape 3171">
                <a:extLst>
                  <a:ext uri="{FF2B5EF4-FFF2-40B4-BE49-F238E27FC236}">
                    <a16:creationId xmlns:a16="http://schemas.microsoft.com/office/drawing/2014/main" id="{1E7FA818-A7EE-8C4C-4C10-4AEE29C62434}"/>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73" name="Freeform: Shape 3172">
                <a:extLst>
                  <a:ext uri="{FF2B5EF4-FFF2-40B4-BE49-F238E27FC236}">
                    <a16:creationId xmlns:a16="http://schemas.microsoft.com/office/drawing/2014/main" id="{B4BB7304-A0F4-4D44-A22A-399650AEF93E}"/>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74" name="Freeform: Shape 3173">
                <a:extLst>
                  <a:ext uri="{FF2B5EF4-FFF2-40B4-BE49-F238E27FC236}">
                    <a16:creationId xmlns:a16="http://schemas.microsoft.com/office/drawing/2014/main" id="{A428364E-3692-17AF-1C02-9C910CB304A9}"/>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75" name="Freeform: Shape 3174">
                <a:extLst>
                  <a:ext uri="{FF2B5EF4-FFF2-40B4-BE49-F238E27FC236}">
                    <a16:creationId xmlns:a16="http://schemas.microsoft.com/office/drawing/2014/main" id="{DF0761FD-C713-5B60-796C-9459F92B7B0A}"/>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76" name="Freeform: Shape 3175">
                <a:extLst>
                  <a:ext uri="{FF2B5EF4-FFF2-40B4-BE49-F238E27FC236}">
                    <a16:creationId xmlns:a16="http://schemas.microsoft.com/office/drawing/2014/main" id="{D81840AE-2650-ADD5-AD4D-C7B457BE689B}"/>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77" name="Freeform: Shape 3176">
                <a:extLst>
                  <a:ext uri="{FF2B5EF4-FFF2-40B4-BE49-F238E27FC236}">
                    <a16:creationId xmlns:a16="http://schemas.microsoft.com/office/drawing/2014/main" id="{7A090917-F6DF-5843-DA7A-8A325BD6CCE4}"/>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78" name="Freeform: Shape 3177">
                <a:extLst>
                  <a:ext uri="{FF2B5EF4-FFF2-40B4-BE49-F238E27FC236}">
                    <a16:creationId xmlns:a16="http://schemas.microsoft.com/office/drawing/2014/main" id="{E6409ECD-3A88-F326-BCBE-11B21E80BB00}"/>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79" name="Freeform: Shape 3178">
                <a:extLst>
                  <a:ext uri="{FF2B5EF4-FFF2-40B4-BE49-F238E27FC236}">
                    <a16:creationId xmlns:a16="http://schemas.microsoft.com/office/drawing/2014/main" id="{B7060B7D-8F4E-47D9-1BD1-E2B6FCF5A4F7}"/>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nvGrpSpPr>
              <p:cNvPr id="3180" name="Graphic 4">
                <a:extLst>
                  <a:ext uri="{FF2B5EF4-FFF2-40B4-BE49-F238E27FC236}">
                    <a16:creationId xmlns:a16="http://schemas.microsoft.com/office/drawing/2014/main" id="{E6C150B2-B8D0-86E7-181D-D44981302400}"/>
                  </a:ext>
                </a:extLst>
              </p:cNvPr>
              <p:cNvGrpSpPr/>
              <p:nvPr/>
            </p:nvGrpSpPr>
            <p:grpSpPr>
              <a:xfrm>
                <a:off x="10359780" y="4436934"/>
                <a:ext cx="1039758" cy="1174386"/>
                <a:chOff x="10359780" y="4436934"/>
                <a:chExt cx="1039758" cy="1174386"/>
              </a:xfrm>
            </p:grpSpPr>
            <p:sp>
              <p:nvSpPr>
                <p:cNvPr id="3192" name="Freeform: Shape 3191">
                  <a:extLst>
                    <a:ext uri="{FF2B5EF4-FFF2-40B4-BE49-F238E27FC236}">
                      <a16:creationId xmlns:a16="http://schemas.microsoft.com/office/drawing/2014/main" id="{F1905231-8B18-47F6-1F72-25243D188108}"/>
                    </a:ext>
                  </a:extLst>
                </p:cNvPr>
                <p:cNvSpPr/>
                <p:nvPr/>
              </p:nvSpPr>
              <p:spPr>
                <a:xfrm rot="-1778638">
                  <a:off x="10527982" y="4634421"/>
                  <a:ext cx="689980"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93" name="Freeform: Shape 3192">
                  <a:extLst>
                    <a:ext uri="{FF2B5EF4-FFF2-40B4-BE49-F238E27FC236}">
                      <a16:creationId xmlns:a16="http://schemas.microsoft.com/office/drawing/2014/main" id="{353443B5-86E5-40E1-319D-9BE64355DCAA}"/>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94" name="Freeform: Shape 3193">
                  <a:extLst>
                    <a:ext uri="{FF2B5EF4-FFF2-40B4-BE49-F238E27FC236}">
                      <a16:creationId xmlns:a16="http://schemas.microsoft.com/office/drawing/2014/main" id="{253D2E97-A826-0A94-7621-B47489073FE5}"/>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sp>
            <p:nvSpPr>
              <p:cNvPr id="3181" name="Freeform: Shape 3180">
                <a:extLst>
                  <a:ext uri="{FF2B5EF4-FFF2-40B4-BE49-F238E27FC236}">
                    <a16:creationId xmlns:a16="http://schemas.microsoft.com/office/drawing/2014/main" id="{02ED2AD2-4B99-7E06-45E0-70C6B8AC432E}"/>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nvGrpSpPr>
              <p:cNvPr id="3182" name="Graphic 4">
                <a:extLst>
                  <a:ext uri="{FF2B5EF4-FFF2-40B4-BE49-F238E27FC236}">
                    <a16:creationId xmlns:a16="http://schemas.microsoft.com/office/drawing/2014/main" id="{7CBCEA9F-35D2-1E08-8D1E-E0C6FF9D268D}"/>
                  </a:ext>
                </a:extLst>
              </p:cNvPr>
              <p:cNvGrpSpPr/>
              <p:nvPr/>
            </p:nvGrpSpPr>
            <p:grpSpPr>
              <a:xfrm>
                <a:off x="10426167" y="4902574"/>
                <a:ext cx="1283977" cy="728388"/>
                <a:chOff x="10426167" y="4902574"/>
                <a:chExt cx="1283977" cy="728388"/>
              </a:xfrm>
            </p:grpSpPr>
            <p:grpSp>
              <p:nvGrpSpPr>
                <p:cNvPr id="3188" name="Graphic 4">
                  <a:extLst>
                    <a:ext uri="{FF2B5EF4-FFF2-40B4-BE49-F238E27FC236}">
                      <a16:creationId xmlns:a16="http://schemas.microsoft.com/office/drawing/2014/main" id="{419C3504-3811-2A90-B49D-466F677B7FE3}"/>
                    </a:ext>
                  </a:extLst>
                </p:cNvPr>
                <p:cNvGrpSpPr/>
                <p:nvPr/>
              </p:nvGrpSpPr>
              <p:grpSpPr>
                <a:xfrm>
                  <a:off x="10426167" y="5056265"/>
                  <a:ext cx="515768" cy="574697"/>
                  <a:chOff x="10426167" y="5056265"/>
                  <a:chExt cx="515768" cy="574697"/>
                </a:xfrm>
              </p:grpSpPr>
              <p:sp>
                <p:nvSpPr>
                  <p:cNvPr id="3190" name="Freeform: Shape 3189">
                    <a:extLst>
                      <a:ext uri="{FF2B5EF4-FFF2-40B4-BE49-F238E27FC236}">
                        <a16:creationId xmlns:a16="http://schemas.microsoft.com/office/drawing/2014/main" id="{AFD28525-48E4-0354-3DEB-DA4AF12C61A0}"/>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91" name="Freeform: Shape 3190">
                    <a:extLst>
                      <a:ext uri="{FF2B5EF4-FFF2-40B4-BE49-F238E27FC236}">
                        <a16:creationId xmlns:a16="http://schemas.microsoft.com/office/drawing/2014/main" id="{238BEA69-55A5-8511-2079-1D999B14807B}"/>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sp>
              <p:nvSpPr>
                <p:cNvPr id="3189" name="Freeform: Shape 3188">
                  <a:extLst>
                    <a:ext uri="{FF2B5EF4-FFF2-40B4-BE49-F238E27FC236}">
                      <a16:creationId xmlns:a16="http://schemas.microsoft.com/office/drawing/2014/main" id="{09731093-63D8-854B-40A4-4D54F19334CC}"/>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sp>
            <p:nvSpPr>
              <p:cNvPr id="3183" name="Freeform: Shape 3182">
                <a:extLst>
                  <a:ext uri="{FF2B5EF4-FFF2-40B4-BE49-F238E27FC236}">
                    <a16:creationId xmlns:a16="http://schemas.microsoft.com/office/drawing/2014/main" id="{CEA4964B-39D1-1FCB-69C4-34AA06C3B155}"/>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84" name="Freeform: Shape 3183">
                <a:extLst>
                  <a:ext uri="{FF2B5EF4-FFF2-40B4-BE49-F238E27FC236}">
                    <a16:creationId xmlns:a16="http://schemas.microsoft.com/office/drawing/2014/main" id="{BB3243FD-A8AB-9E4D-D92A-E718C8553002}"/>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85" name="Freeform: Shape 3184">
                <a:extLst>
                  <a:ext uri="{FF2B5EF4-FFF2-40B4-BE49-F238E27FC236}">
                    <a16:creationId xmlns:a16="http://schemas.microsoft.com/office/drawing/2014/main" id="{D86E4ACB-EEC4-A689-4AD0-77F6D9F8ADA8}"/>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86" name="Freeform: Shape 3185">
                <a:extLst>
                  <a:ext uri="{FF2B5EF4-FFF2-40B4-BE49-F238E27FC236}">
                    <a16:creationId xmlns:a16="http://schemas.microsoft.com/office/drawing/2014/main" id="{F8C6BE9B-BF8F-8400-FB62-FC0C033D1C1D}"/>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sp>
            <p:nvSpPr>
              <p:cNvPr id="3187" name="Freeform: Shape 3186">
                <a:extLst>
                  <a:ext uri="{FF2B5EF4-FFF2-40B4-BE49-F238E27FC236}">
                    <a16:creationId xmlns:a16="http://schemas.microsoft.com/office/drawing/2014/main" id="{7C8DFA73-F752-F0A8-0259-E7F0031BAEB9}"/>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sp>
          <p:nvSpPr>
            <p:cNvPr id="3157" name="Freeform: Shape 3156">
              <a:extLst>
                <a:ext uri="{FF2B5EF4-FFF2-40B4-BE49-F238E27FC236}">
                  <a16:creationId xmlns:a16="http://schemas.microsoft.com/office/drawing/2014/main" id="{00DC0F38-4CCD-47C1-1328-C493042202C8}"/>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cs typeface="+mn-cs"/>
              </a:endParaRPr>
            </a:p>
          </p:txBody>
        </p:sp>
      </p:grpSp>
      <p:pic>
        <p:nvPicPr>
          <p:cNvPr id="3244" name="Picture 3243">
            <a:extLst>
              <a:ext uri="{FF2B5EF4-FFF2-40B4-BE49-F238E27FC236}">
                <a16:creationId xmlns:a16="http://schemas.microsoft.com/office/drawing/2014/main" id="{4DFCF155-780C-0F7B-DA50-233933CD2DFF}"/>
              </a:ext>
            </a:extLst>
          </p:cNvPr>
          <p:cNvPicPr>
            <a:picLocks noChangeAspect="1"/>
          </p:cNvPicPr>
          <p:nvPr/>
        </p:nvPicPr>
        <p:blipFill>
          <a:blip r:embed="rId5"/>
          <a:stretch>
            <a:fillRect/>
          </a:stretch>
        </p:blipFill>
        <p:spPr>
          <a:xfrm>
            <a:off x="3888297" y="800100"/>
            <a:ext cx="4674824" cy="1351449"/>
          </a:xfrm>
          <a:prstGeom prst="rect">
            <a:avLst/>
          </a:prstGeom>
        </p:spPr>
      </p:pic>
    </p:spTree>
    <p:extLst>
      <p:ext uri="{BB962C8B-B14F-4D97-AF65-F5344CB8AC3E}">
        <p14:creationId xmlns:p14="http://schemas.microsoft.com/office/powerpoint/2010/main" val="3285070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44"/>
                                        </p:tgtEl>
                                        <p:attrNameLst>
                                          <p:attrName>style.visibility</p:attrName>
                                        </p:attrNameLst>
                                      </p:cBhvr>
                                      <p:to>
                                        <p:strVal val="visible"/>
                                      </p:to>
                                    </p:set>
                                    <p:anim calcmode="lin" valueType="num">
                                      <p:cBhvr>
                                        <p:cTn id="7" dur="500" fill="hold"/>
                                        <p:tgtEl>
                                          <p:spTgt spid="3144"/>
                                        </p:tgtEl>
                                        <p:attrNameLst>
                                          <p:attrName>ppt_w</p:attrName>
                                        </p:attrNameLst>
                                      </p:cBhvr>
                                      <p:tavLst>
                                        <p:tav tm="0">
                                          <p:val>
                                            <p:fltVal val="0"/>
                                          </p:val>
                                        </p:tav>
                                        <p:tav tm="100000">
                                          <p:val>
                                            <p:strVal val="#ppt_w"/>
                                          </p:val>
                                        </p:tav>
                                      </p:tavLst>
                                    </p:anim>
                                    <p:anim calcmode="lin" valueType="num">
                                      <p:cBhvr>
                                        <p:cTn id="8" dur="500" fill="hold"/>
                                        <p:tgtEl>
                                          <p:spTgt spid="3144"/>
                                        </p:tgtEl>
                                        <p:attrNameLst>
                                          <p:attrName>ppt_h</p:attrName>
                                        </p:attrNameLst>
                                      </p:cBhvr>
                                      <p:tavLst>
                                        <p:tav tm="0">
                                          <p:val>
                                            <p:fltVal val="0"/>
                                          </p:val>
                                        </p:tav>
                                        <p:tav tm="100000">
                                          <p:val>
                                            <p:strVal val="#ppt_h"/>
                                          </p:val>
                                        </p:tav>
                                      </p:tavLst>
                                    </p:anim>
                                    <p:animEffect transition="in" filter="fade">
                                      <p:cBhvr>
                                        <p:cTn id="9" dur="500"/>
                                        <p:tgtEl>
                                          <p:spTgt spid="314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54"/>
                                        </p:tgtEl>
                                        <p:attrNameLst>
                                          <p:attrName>style.visibility</p:attrName>
                                        </p:attrNameLst>
                                      </p:cBhvr>
                                      <p:to>
                                        <p:strVal val="visible"/>
                                      </p:to>
                                    </p:set>
                                    <p:anim calcmode="lin" valueType="num">
                                      <p:cBhvr>
                                        <p:cTn id="12" dur="500" fill="hold"/>
                                        <p:tgtEl>
                                          <p:spTgt spid="3154"/>
                                        </p:tgtEl>
                                        <p:attrNameLst>
                                          <p:attrName>ppt_w</p:attrName>
                                        </p:attrNameLst>
                                      </p:cBhvr>
                                      <p:tavLst>
                                        <p:tav tm="0">
                                          <p:val>
                                            <p:fltVal val="0"/>
                                          </p:val>
                                        </p:tav>
                                        <p:tav tm="100000">
                                          <p:val>
                                            <p:strVal val="#ppt_w"/>
                                          </p:val>
                                        </p:tav>
                                      </p:tavLst>
                                    </p:anim>
                                    <p:anim calcmode="lin" valueType="num">
                                      <p:cBhvr>
                                        <p:cTn id="13" dur="500" fill="hold"/>
                                        <p:tgtEl>
                                          <p:spTgt spid="3154"/>
                                        </p:tgtEl>
                                        <p:attrNameLst>
                                          <p:attrName>ppt_h</p:attrName>
                                        </p:attrNameLst>
                                      </p:cBhvr>
                                      <p:tavLst>
                                        <p:tav tm="0">
                                          <p:val>
                                            <p:fltVal val="0"/>
                                          </p:val>
                                        </p:tav>
                                        <p:tav tm="100000">
                                          <p:val>
                                            <p:strVal val="#ppt_h"/>
                                          </p:val>
                                        </p:tav>
                                      </p:tavLst>
                                    </p:anim>
                                    <p:animEffect transition="in" filter="fade">
                                      <p:cBhvr>
                                        <p:cTn id="14" dur="500"/>
                                        <p:tgtEl>
                                          <p:spTgt spid="3154"/>
                                        </p:tgtEl>
                                      </p:cBhvr>
                                    </p:animEffect>
                                  </p:childTnLst>
                                </p:cTn>
                              </p:par>
                              <p:par>
                                <p:cTn id="15" presetID="53" presetClass="entr" presetSubtype="16" fill="hold" nodeType="withEffect">
                                  <p:stCondLst>
                                    <p:cond delay="0"/>
                                  </p:stCondLst>
                                  <p:childTnLst>
                                    <p:set>
                                      <p:cBhvr>
                                        <p:cTn id="16" dur="1" fill="hold">
                                          <p:stCondLst>
                                            <p:cond delay="0"/>
                                          </p:stCondLst>
                                        </p:cTn>
                                        <p:tgtEl>
                                          <p:spTgt spid="3155"/>
                                        </p:tgtEl>
                                        <p:attrNameLst>
                                          <p:attrName>style.visibility</p:attrName>
                                        </p:attrNameLst>
                                      </p:cBhvr>
                                      <p:to>
                                        <p:strVal val="visible"/>
                                      </p:to>
                                    </p:set>
                                    <p:anim calcmode="lin" valueType="num">
                                      <p:cBhvr>
                                        <p:cTn id="17" dur="500" fill="hold"/>
                                        <p:tgtEl>
                                          <p:spTgt spid="3155"/>
                                        </p:tgtEl>
                                        <p:attrNameLst>
                                          <p:attrName>ppt_w</p:attrName>
                                        </p:attrNameLst>
                                      </p:cBhvr>
                                      <p:tavLst>
                                        <p:tav tm="0">
                                          <p:val>
                                            <p:fltVal val="0"/>
                                          </p:val>
                                        </p:tav>
                                        <p:tav tm="100000">
                                          <p:val>
                                            <p:strVal val="#ppt_w"/>
                                          </p:val>
                                        </p:tav>
                                      </p:tavLst>
                                    </p:anim>
                                    <p:anim calcmode="lin" valueType="num">
                                      <p:cBhvr>
                                        <p:cTn id="18" dur="500" fill="hold"/>
                                        <p:tgtEl>
                                          <p:spTgt spid="3155"/>
                                        </p:tgtEl>
                                        <p:attrNameLst>
                                          <p:attrName>ppt_h</p:attrName>
                                        </p:attrNameLst>
                                      </p:cBhvr>
                                      <p:tavLst>
                                        <p:tav tm="0">
                                          <p:val>
                                            <p:fltVal val="0"/>
                                          </p:val>
                                        </p:tav>
                                        <p:tav tm="100000">
                                          <p:val>
                                            <p:strVal val="#ppt_h"/>
                                          </p:val>
                                        </p:tav>
                                      </p:tavLst>
                                    </p:anim>
                                    <p:animEffect transition="in" filter="fade">
                                      <p:cBhvr>
                                        <p:cTn id="19" dur="500"/>
                                        <p:tgtEl>
                                          <p:spTgt spid="3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9620D22F-E9D0-F507-3512-81D3B3F396BB}"/>
              </a:ext>
            </a:extLst>
          </p:cNvPr>
          <p:cNvSpPr/>
          <p:nvPr/>
        </p:nvSpPr>
        <p:spPr>
          <a:xfrm>
            <a:off x="2052486" y="1981200"/>
            <a:ext cx="9063259" cy="1896974"/>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B419B509-28B2-FE73-4AF4-79DB5DD816C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639402" y="2628121"/>
            <a:ext cx="2376337" cy="4229879"/>
          </a:xfrm>
          <a:prstGeom prst="rect">
            <a:avLst/>
          </a:prstGeom>
        </p:spPr>
      </p:pic>
      <p:sp>
        <p:nvSpPr>
          <p:cNvPr id="10" name="TextBox 9">
            <a:extLst>
              <a:ext uri="{FF2B5EF4-FFF2-40B4-BE49-F238E27FC236}">
                <a16:creationId xmlns:a16="http://schemas.microsoft.com/office/drawing/2014/main" id="{1ED0D95B-8840-8D59-B258-09B8CDC62EDD}"/>
              </a:ext>
            </a:extLst>
          </p:cNvPr>
          <p:cNvSpPr txBox="1"/>
          <p:nvPr/>
        </p:nvSpPr>
        <p:spPr>
          <a:xfrm>
            <a:off x="2590800" y="2390775"/>
            <a:ext cx="8105775" cy="1015663"/>
          </a:xfrm>
          <a:prstGeom prst="rect">
            <a:avLst/>
          </a:prstGeom>
          <a:noFill/>
        </p:spPr>
        <p:txBody>
          <a:bodyPr wrap="square" rtlCol="0">
            <a:spAutoFit/>
          </a:bodyPr>
          <a:lstStyle/>
          <a:p>
            <a:pPr lvl="0" algn="ctr"/>
            <a:r>
              <a:rPr lang="nl-NL" sz="6000" b="1" i="1" dirty="0">
                <a:solidFill>
                  <a:prstClr val="black"/>
                </a:solidFill>
                <a:ea typeface="Times New Roman" panose="02020603050405020304" pitchFamily="18" charset="0"/>
              </a:rPr>
              <a:t>b) Nhu cầu về nhiệt độ </a:t>
            </a:r>
            <a:endParaRPr kumimoji="0" lang="en-US" sz="6000" b="1" i="0" u="none" strike="noStrike" kern="1200" cap="none" spc="0" normalizeH="0" baseline="0" noProof="0" dirty="0">
              <a:ln>
                <a:noFill/>
              </a:ln>
              <a:solidFill>
                <a:prstClr val="black"/>
              </a:solidFill>
              <a:effectLst/>
              <a:uLnTx/>
              <a:uFillTx/>
              <a:latin typeface="Calibri"/>
              <a:ea typeface="Calibri" panose="020F0502020204030204" pitchFamily="34" charset="0"/>
            </a:endParaRPr>
          </a:p>
        </p:txBody>
      </p:sp>
    </p:spTree>
    <p:extLst>
      <p:ext uri="{BB962C8B-B14F-4D97-AF65-F5344CB8AC3E}">
        <p14:creationId xmlns:p14="http://schemas.microsoft.com/office/powerpoint/2010/main" val="1714693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107" y="0"/>
            <a:ext cx="12209107" cy="6858000"/>
          </a:xfrm>
          <a:prstGeom prst="rect">
            <a:avLst/>
          </a:prstGeom>
        </p:spPr>
      </p:pic>
      <p:grpSp>
        <p:nvGrpSpPr>
          <p:cNvPr id="14" name="Group 13"/>
          <p:cNvGrpSpPr/>
          <p:nvPr/>
        </p:nvGrpSpPr>
        <p:grpSpPr>
          <a:xfrm>
            <a:off x="1896224" y="1511170"/>
            <a:ext cx="8352675" cy="2308355"/>
            <a:chOff x="1539551" y="776190"/>
            <a:chExt cx="2705879" cy="3591120"/>
          </a:xfrm>
        </p:grpSpPr>
        <p:sp>
          <p:nvSpPr>
            <p:cNvPr id="7" name="Rounded Rectangle 6"/>
            <p:cNvSpPr/>
            <p:nvPr/>
          </p:nvSpPr>
          <p:spPr>
            <a:xfrm>
              <a:off x="1539551" y="776190"/>
              <a:ext cx="2705879" cy="359112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srgbClr val="002060"/>
                </a:solidFill>
                <a:effectLst/>
                <a:uLnTx/>
                <a:uFillTx/>
                <a:latin typeface="Baloo 2" pitchFamily="2" charset="0"/>
                <a:ea typeface="+mn-ea"/>
                <a:cs typeface="Baloo 2" pitchFamily="2" charset="0"/>
                <a:sym typeface="Arial"/>
              </a:endParaRPr>
            </a:p>
          </p:txBody>
        </p:sp>
        <p:sp>
          <p:nvSpPr>
            <p:cNvPr id="5" name="Rectangle 4"/>
            <p:cNvSpPr/>
            <p:nvPr/>
          </p:nvSpPr>
          <p:spPr>
            <a:xfrm>
              <a:off x="1700113" y="845914"/>
              <a:ext cx="2390925" cy="3303786"/>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altLang="en-US" sz="44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Baloo 2" pitchFamily="2" charset="0"/>
                  <a:sym typeface="Arial"/>
                </a:rPr>
                <a:t>Nêu một số dẫn chứng động vật cần nhiệt độ môi trường thích hợp để sống?</a:t>
              </a:r>
              <a:endParaRPr kumimoji="0" lang="en-US" sz="44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Baloo 2" pitchFamily="2" charset="0"/>
                <a:sym typeface="Arial"/>
              </a:endParaRPr>
            </a:p>
          </p:txBody>
        </p:sp>
      </p:grpSp>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a:off x="-156873" y="2601634"/>
            <a:ext cx="2419576" cy="4105471"/>
          </a:xfrm>
          <a:prstGeom prst="rect">
            <a:avLst/>
          </a:prstGeom>
        </p:spPr>
      </p:pic>
      <p:pic>
        <p:nvPicPr>
          <p:cNvPr id="4" name="Picture 3"/>
          <p:cNvPicPr>
            <a:picLocks noChangeAspect="1"/>
          </p:cNvPicPr>
          <p:nvPr/>
        </p:nvPicPr>
        <p:blipFill rotWithShape="1">
          <a:blip r:embed="rId6">
            <a:extLst>
              <a:ext uri="{BEBA8EAE-BF5A-486C-A8C5-ECC9F3942E4B}">
                <a14:imgProps xmlns:a14="http://schemas.microsoft.com/office/drawing/2010/main">
                  <a14:imgLayer r:embed="rId5">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flipH="1">
            <a:off x="9938128" y="2539429"/>
            <a:ext cx="2376337" cy="4229879"/>
          </a:xfrm>
          <a:prstGeom prst="rect">
            <a:avLst/>
          </a:prstGeom>
        </p:spPr>
      </p:pic>
    </p:spTree>
    <p:extLst>
      <p:ext uri="{BB962C8B-B14F-4D97-AF65-F5344CB8AC3E}">
        <p14:creationId xmlns:p14="http://schemas.microsoft.com/office/powerpoint/2010/main" val="148439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
            <a:extLst>
              <a:ext uri="{FF2B5EF4-FFF2-40B4-BE49-F238E27FC236}">
                <a16:creationId xmlns:a16="http://schemas.microsoft.com/office/drawing/2014/main" id="{24BA768F-3368-D0BB-CA8F-A23BF6DDED02}"/>
              </a:ext>
            </a:extLst>
          </p:cNvPr>
          <p:cNvSpPr txBox="1">
            <a:spLocks noChangeArrowheads="1"/>
          </p:cNvSpPr>
          <p:nvPr/>
        </p:nvSpPr>
        <p:spPr bwMode="auto">
          <a:xfrm>
            <a:off x="1019228" y="5339557"/>
            <a:ext cx="10159805" cy="120032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a:defRPr/>
            </a:pPr>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Vào mùa rét, chim đi từ phương Bắc đến phương Nam.</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052" name="Picture 4" descr="Tại sao chim di cư không ở luôn phương Nam mà phải &quot;nhọc công&quot; bay về phương  Bắc khi hết mùa lạnh?">
            <a:extLst>
              <a:ext uri="{FF2B5EF4-FFF2-40B4-BE49-F238E27FC236}">
                <a16:creationId xmlns:a16="http://schemas.microsoft.com/office/drawing/2014/main" id="{49A1E04F-02B9-5E05-0795-BE3290699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176022"/>
            <a:ext cx="10315575" cy="4910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56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ấu đi WC như thế nào khi ngủ đông? - KhoaHoc.tv">
            <a:extLst>
              <a:ext uri="{FF2B5EF4-FFF2-40B4-BE49-F238E27FC236}">
                <a16:creationId xmlns:a16="http://schemas.microsoft.com/office/drawing/2014/main" id="{9C5E3DC0-2A02-E42E-0225-5B94EB0E31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762000"/>
            <a:ext cx="5667375" cy="34004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ì sao dơi treo ngược cơ thể khi ngủ? - KhoaHoc.tv">
            <a:extLst>
              <a:ext uri="{FF2B5EF4-FFF2-40B4-BE49-F238E27FC236}">
                <a16:creationId xmlns:a16="http://schemas.microsoft.com/office/drawing/2014/main" id="{61C28CA4-734B-5755-9348-D3DC4C0E9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757238"/>
            <a:ext cx="6096000" cy="3395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7">
            <a:extLst>
              <a:ext uri="{FF2B5EF4-FFF2-40B4-BE49-F238E27FC236}">
                <a16:creationId xmlns:a16="http://schemas.microsoft.com/office/drawing/2014/main" id="{E2F0FBBD-A16A-B23D-88C7-7052C2651575}"/>
              </a:ext>
            </a:extLst>
          </p:cNvPr>
          <p:cNvSpPr txBox="1">
            <a:spLocks noChangeArrowheads="1"/>
          </p:cNvSpPr>
          <p:nvPr/>
        </p:nvSpPr>
        <p:spPr bwMode="auto">
          <a:xfrm>
            <a:off x="1019228" y="4777582"/>
            <a:ext cx="10159805" cy="120032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a:defRPr/>
            </a:pPr>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Hiện tượng ngủ đông của dơi, gấu,... khi trời quá rét.</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64549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òng và trị bệnh trên cá rô phi">
            <a:extLst>
              <a:ext uri="{FF2B5EF4-FFF2-40B4-BE49-F238E27FC236}">
                <a16:creationId xmlns:a16="http://schemas.microsoft.com/office/drawing/2014/main" id="{C8C5283B-12E2-45D2-C73E-D44B59799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4" y="100013"/>
            <a:ext cx="9305925" cy="5229668"/>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7">
            <a:extLst>
              <a:ext uri="{FF2B5EF4-FFF2-40B4-BE49-F238E27FC236}">
                <a16:creationId xmlns:a16="http://schemas.microsoft.com/office/drawing/2014/main" id="{633DEFCE-4D1E-3BBA-5EB8-C5C53D7AF4EB}"/>
              </a:ext>
            </a:extLst>
          </p:cNvPr>
          <p:cNvSpPr txBox="1">
            <a:spLocks noChangeArrowheads="1"/>
          </p:cNvSpPr>
          <p:nvPr/>
        </p:nvSpPr>
        <p:spPr bwMode="auto">
          <a:xfrm>
            <a:off x="943028" y="5448836"/>
            <a:ext cx="10159805" cy="132343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ctr">
              <a:defRPr/>
            </a:pPr>
            <a:r>
              <a:rPr lang="vi-VN" sz="4000" b="1" dirty="0">
                <a:solidFill>
                  <a:srgbClr val="FF0000"/>
                </a:solidFill>
                <a:latin typeface="Cambria" panose="02040503050406030204" pitchFamily="18" charset="0"/>
                <a:ea typeface="Cambria" panose="02040503050406030204" pitchFamily="18" charset="0"/>
                <a:cs typeface="Arial" panose="020B0604020202020204" pitchFamily="34" charset="0"/>
              </a:rPr>
              <a:t>Ở nhiệt độ quá thấp hoặc quá cao, cá rô phi sẽ chết.</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8934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inVertical)">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grpSp>
        <p:nvGrpSpPr>
          <p:cNvPr id="24" name="Group 23">
            <a:extLst>
              <a:ext uri="{FF2B5EF4-FFF2-40B4-BE49-F238E27FC236}">
                <a16:creationId xmlns:a16="http://schemas.microsoft.com/office/drawing/2014/main" id="{AB230D57-C8E8-FBCC-CC5D-C9EF203FC03C}"/>
              </a:ext>
            </a:extLst>
          </p:cNvPr>
          <p:cNvGrpSpPr/>
          <p:nvPr/>
        </p:nvGrpSpPr>
        <p:grpSpPr>
          <a:xfrm>
            <a:off x="915194" y="426720"/>
            <a:ext cx="10117222" cy="2164079"/>
            <a:chOff x="986208" y="1329418"/>
            <a:chExt cx="10219585" cy="4199164"/>
          </a:xfrm>
        </p:grpSpPr>
        <p:grpSp>
          <p:nvGrpSpPr>
            <p:cNvPr id="25" name="Group 24">
              <a:extLst>
                <a:ext uri="{FF2B5EF4-FFF2-40B4-BE49-F238E27FC236}">
                  <a16:creationId xmlns:a16="http://schemas.microsoft.com/office/drawing/2014/main" id="{AB43CE36-4527-803C-B131-39891579935A}"/>
                </a:ext>
              </a:extLst>
            </p:cNvPr>
            <p:cNvGrpSpPr/>
            <p:nvPr/>
          </p:nvGrpSpPr>
          <p:grpSpPr>
            <a:xfrm>
              <a:off x="986208" y="1329418"/>
              <a:ext cx="10219585" cy="4199164"/>
              <a:chOff x="986208" y="774700"/>
              <a:chExt cx="10219585" cy="5308600"/>
            </a:xfrm>
          </p:grpSpPr>
          <p:sp>
            <p:nvSpPr>
              <p:cNvPr id="27" name="Rectangle: Rounded Corners 26">
                <a:extLst>
                  <a:ext uri="{FF2B5EF4-FFF2-40B4-BE49-F238E27FC236}">
                    <a16:creationId xmlns:a16="http://schemas.microsoft.com/office/drawing/2014/main" id="{B1E4DB4E-5214-86DB-48E9-FA51AE24AF8B}"/>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25D06244-A4C9-CF35-BAA7-F99445A868D8}"/>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6" name="标题 1">
              <a:extLst>
                <a:ext uri="{FF2B5EF4-FFF2-40B4-BE49-F238E27FC236}">
                  <a16:creationId xmlns:a16="http://schemas.microsoft.com/office/drawing/2014/main" id="{764EE3AA-2EAC-2F71-8141-AB1A0CB840E4}"/>
                </a:ext>
              </a:extLst>
            </p:cNvPr>
            <p:cNvSpPr txBox="1">
              <a:spLocks/>
            </p:cNvSpPr>
            <p:nvPr/>
          </p:nvSpPr>
          <p:spPr>
            <a:xfrm>
              <a:off x="2021500" y="4717408"/>
              <a:ext cx="8773888" cy="5901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indent="-1905" algn="just">
                <a:lnSpc>
                  <a:spcPct val="100000"/>
                </a:lnSpc>
                <a:spcBef>
                  <a:spcPts val="0"/>
                </a:spcBef>
                <a:spcAft>
                  <a:spcPts val="0"/>
                </a:spcAft>
                <a:tabLst>
                  <a:tab pos="255270" algn="l"/>
                </a:tabLst>
              </a:pPr>
              <a:r>
                <a:rPr lang="vi-VN" sz="30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Khi động vật được cung cấp không khí, nước và ánh sáng nhưng vẫn có biểu hiện sức khỏe suy yếu dần, điều này chứng tỏ sự khác biệt nào ở động vật so với thực vật?</a:t>
              </a:r>
              <a:endParaRPr lang="en-US" sz="3000" b="1" dirty="0">
                <a:effectLst/>
                <a:latin typeface="Cambria" panose="02040503050406030204" pitchFamily="18" charset="0"/>
                <a:ea typeface="Cambria" panose="02040503050406030204" pitchFamily="18" charset="0"/>
                <a:cs typeface="Calibri" panose="020F0502020204030204" pitchFamily="34" charset="0"/>
              </a:endParaRPr>
            </a:p>
          </p:txBody>
        </p:sp>
      </p:grpSp>
      <p:pic>
        <p:nvPicPr>
          <p:cNvPr id="29" name="图片 14">
            <a:extLst>
              <a:ext uri="{FF2B5EF4-FFF2-40B4-BE49-F238E27FC236}">
                <a16:creationId xmlns:a16="http://schemas.microsoft.com/office/drawing/2014/main" id="{0045EB72-2621-D1EB-57F1-F83A3E1805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781" y="2888166"/>
            <a:ext cx="3773536" cy="3773536"/>
          </a:xfrm>
          <a:prstGeom prst="rect">
            <a:avLst/>
          </a:prstGeom>
        </p:spPr>
      </p:pic>
      <p:pic>
        <p:nvPicPr>
          <p:cNvPr id="30" name="Picture 2" descr="Dấu chấm hỏi png | PNGEgg">
            <a:extLst>
              <a:ext uri="{FF2B5EF4-FFF2-40B4-BE49-F238E27FC236}">
                <a16:creationId xmlns:a16="http://schemas.microsoft.com/office/drawing/2014/main" id="{796D3FA5-57F2-4323-5E1E-1A9FB7DC71B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991394" y="1143000"/>
            <a:ext cx="1143000" cy="1065513"/>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061FCEE9-518A-8AFF-5C04-C5807D02E35B}"/>
              </a:ext>
            </a:extLst>
          </p:cNvPr>
          <p:cNvSpPr/>
          <p:nvPr/>
        </p:nvSpPr>
        <p:spPr>
          <a:xfrm>
            <a:off x="3523785" y="3276600"/>
            <a:ext cx="7373609" cy="1754326"/>
          </a:xfrm>
          <a:prstGeom prst="rect">
            <a:avLst/>
          </a:prstGeom>
          <a:ln w="76200">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n-US" sz="36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Đ</a:t>
            </a:r>
            <a:r>
              <a:rPr lang="vi-VN" sz="36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iều này chứng tỏ sự khác biệt về điều kiện sống cần thiết ở động vật so với thực vật. </a:t>
            </a:r>
          </a:p>
        </p:txBody>
      </p:sp>
    </p:spTree>
    <p:extLst>
      <p:ext uri="{BB962C8B-B14F-4D97-AF65-F5344CB8AC3E}">
        <p14:creationId xmlns:p14="http://schemas.microsoft.com/office/powerpoint/2010/main" val="4151413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par>
                                <p:cTn id="13" presetID="2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707376" y="163584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
        <p:nvSpPr>
          <p:cNvPr id="5" name="TextBox 4">
            <a:extLst>
              <a:ext uri="{FF2B5EF4-FFF2-40B4-BE49-F238E27FC236}">
                <a16:creationId xmlns:a16="http://schemas.microsoft.com/office/drawing/2014/main" id="{D4DFDD1A-B979-4E03-B531-DEAE9F0E94E0}"/>
              </a:ext>
            </a:extLst>
          </p:cNvPr>
          <p:cNvSpPr txBox="1"/>
          <p:nvPr/>
        </p:nvSpPr>
        <p:spPr>
          <a:xfrm>
            <a:off x="3149600" y="3048000"/>
            <a:ext cx="6532880" cy="1077218"/>
          </a:xfrm>
          <a:prstGeom prst="rect">
            <a:avLst/>
          </a:prstGeom>
          <a:noFill/>
        </p:spPr>
        <p:txBody>
          <a:bodyPr wrap="square" rtlCol="0">
            <a:spAutoFit/>
          </a:bodyPr>
          <a:lstStyle/>
          <a:p>
            <a:pPr lvl="0" algn="ctr"/>
            <a:r>
              <a:rPr lang="en-US" sz="3200" b="1" dirty="0" err="1">
                <a:solidFill>
                  <a:sysClr val="windowText" lastClr="000000"/>
                </a:solidFill>
                <a:latin typeface="Calibri" panose="020F0502020204030204" pitchFamily="34" charset="0"/>
                <a:cs typeface="Calibri" panose="020F0502020204030204" pitchFamily="34" charset="0"/>
              </a:rPr>
              <a:t>Lần</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lượt</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mỗi</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bạn</a:t>
            </a:r>
            <a:r>
              <a:rPr lang="en-US" sz="3200" b="1" dirty="0">
                <a:solidFill>
                  <a:sysClr val="windowText" lastClr="000000"/>
                </a:solidFill>
                <a:latin typeface="Calibri" panose="020F0502020204030204" pitchFamily="34" charset="0"/>
                <a:cs typeface="Calibri" panose="020F0502020204030204" pitchFamily="34" charset="0"/>
              </a:rPr>
              <a:t> k</a:t>
            </a:r>
            <a:r>
              <a:rPr lang="vi-VN" sz="3200" b="1" dirty="0">
                <a:solidFill>
                  <a:sysClr val="windowText" lastClr="000000"/>
                </a:solidFill>
                <a:latin typeface="Calibri" panose="020F0502020204030204" pitchFamily="34" charset="0"/>
                <a:cs typeface="Calibri" panose="020F0502020204030204" pitchFamily="34" charset="0"/>
              </a:rPr>
              <a:t>ể tên một số động vật sống trên cạn, dưới nước?</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51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grpSp>
        <p:nvGrpSpPr>
          <p:cNvPr id="3144" name="Graphic 4">
            <a:extLst>
              <a:ext uri="{FF2B5EF4-FFF2-40B4-BE49-F238E27FC236}">
                <a16:creationId xmlns:a16="http://schemas.microsoft.com/office/drawing/2014/main" id="{63A74CD7-AA80-EB54-D8E8-9853DC8FEE7F}"/>
              </a:ext>
            </a:extLst>
          </p:cNvPr>
          <p:cNvGrpSpPr/>
          <p:nvPr/>
        </p:nvGrpSpPr>
        <p:grpSpPr>
          <a:xfrm>
            <a:off x="2419349" y="2143126"/>
            <a:ext cx="7991475" cy="2990850"/>
            <a:chOff x="5610688" y="1031736"/>
            <a:chExt cx="5879305" cy="3980523"/>
          </a:xfrm>
        </p:grpSpPr>
        <p:sp>
          <p:nvSpPr>
            <p:cNvPr id="3145" name="Freeform: Shape 3144">
              <a:extLst>
                <a:ext uri="{FF2B5EF4-FFF2-40B4-BE49-F238E27FC236}">
                  <a16:creationId xmlns:a16="http://schemas.microsoft.com/office/drawing/2014/main" id="{38349450-8A82-69AC-277E-95ED5B9C6A88}"/>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46" name="Freeform: Shape 3145">
              <a:extLst>
                <a:ext uri="{FF2B5EF4-FFF2-40B4-BE49-F238E27FC236}">
                  <a16:creationId xmlns:a16="http://schemas.microsoft.com/office/drawing/2014/main" id="{3110BF9B-4042-1A94-8CF3-4F27921DF909}"/>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nvGrpSpPr>
            <p:cNvPr id="3147" name="Graphic 4">
              <a:extLst>
                <a:ext uri="{FF2B5EF4-FFF2-40B4-BE49-F238E27FC236}">
                  <a16:creationId xmlns:a16="http://schemas.microsoft.com/office/drawing/2014/main" id="{D409577D-563D-F4F2-80BA-0ABCF1FDB445}"/>
                </a:ext>
              </a:extLst>
            </p:cNvPr>
            <p:cNvGrpSpPr/>
            <p:nvPr/>
          </p:nvGrpSpPr>
          <p:grpSpPr>
            <a:xfrm>
              <a:off x="5610688" y="1031736"/>
              <a:ext cx="5879305" cy="3980523"/>
              <a:chOff x="5610688" y="1031736"/>
              <a:chExt cx="5879305" cy="3980523"/>
            </a:xfrm>
            <a:solidFill>
              <a:srgbClr val="1A1A1A"/>
            </a:solidFill>
          </p:grpSpPr>
          <p:sp>
            <p:nvSpPr>
              <p:cNvPr id="3148" name="Freeform: Shape 3147">
                <a:extLst>
                  <a:ext uri="{FF2B5EF4-FFF2-40B4-BE49-F238E27FC236}">
                    <a16:creationId xmlns:a16="http://schemas.microsoft.com/office/drawing/2014/main" id="{EB212F94-CD2E-7E6D-B773-521786C42A68}"/>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49" name="Freeform: Shape 3148">
                <a:extLst>
                  <a:ext uri="{FF2B5EF4-FFF2-40B4-BE49-F238E27FC236}">
                    <a16:creationId xmlns:a16="http://schemas.microsoft.com/office/drawing/2014/main" id="{DE07A283-A12D-B57F-4C50-C2DFE39E801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50" name="Freeform: Shape 3149">
                <a:extLst>
                  <a:ext uri="{FF2B5EF4-FFF2-40B4-BE49-F238E27FC236}">
                    <a16:creationId xmlns:a16="http://schemas.microsoft.com/office/drawing/2014/main" id="{CFED13DB-CDEA-7A5A-6720-C57618613C1F}"/>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51" name="Freeform: Shape 3150">
                <a:extLst>
                  <a:ext uri="{FF2B5EF4-FFF2-40B4-BE49-F238E27FC236}">
                    <a16:creationId xmlns:a16="http://schemas.microsoft.com/office/drawing/2014/main" id="{83E1C9B5-90AB-548A-79FD-978BB5A4FB46}"/>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52" name="Freeform: Shape 3151">
                <a:extLst>
                  <a:ext uri="{FF2B5EF4-FFF2-40B4-BE49-F238E27FC236}">
                    <a16:creationId xmlns:a16="http://schemas.microsoft.com/office/drawing/2014/main" id="{53A2A407-C734-B7E3-84D8-91221CF6B69B}"/>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53" name="Freeform: Shape 3152">
                <a:extLst>
                  <a:ext uri="{FF2B5EF4-FFF2-40B4-BE49-F238E27FC236}">
                    <a16:creationId xmlns:a16="http://schemas.microsoft.com/office/drawing/2014/main" id="{C9018F51-1A1E-FE3C-28FB-F94E4E09CE10}"/>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grpSp>
      <p:sp>
        <p:nvSpPr>
          <p:cNvPr id="3154" name="TextBox 3153">
            <a:extLst>
              <a:ext uri="{FF2B5EF4-FFF2-40B4-BE49-F238E27FC236}">
                <a16:creationId xmlns:a16="http://schemas.microsoft.com/office/drawing/2014/main" id="{091743D6-2724-DD4F-FD95-69D6DFDDB082}"/>
              </a:ext>
            </a:extLst>
          </p:cNvPr>
          <p:cNvSpPr txBox="1"/>
          <p:nvPr/>
        </p:nvSpPr>
        <p:spPr>
          <a:xfrm>
            <a:off x="2937765" y="2397575"/>
            <a:ext cx="6844410" cy="2554545"/>
          </a:xfrm>
          <a:prstGeom prst="rect">
            <a:avLst/>
          </a:prstGeom>
          <a:noFill/>
        </p:spPr>
        <p:txBody>
          <a:bodyPr wrap="square" rtlCol="0">
            <a:spAutoFit/>
          </a:bodyPr>
          <a:lstStyle/>
          <a:p>
            <a:pPr lvl="0" algn="just"/>
            <a:r>
              <a:rPr lang="vi-VN" sz="4000" b="1" dirty="0">
                <a:solidFill>
                  <a:srgbClr val="002060"/>
                </a:solidFill>
                <a:latin typeface="Calibri" panose="020F0502020204030204" pitchFamily="34" charset="0"/>
                <a:cs typeface="Calibri" panose="020F0502020204030204" pitchFamily="34" charset="0"/>
              </a:rPr>
              <a:t>Nhiệt độ môi trường có ảnh hưởng đến các nhóm động vật. Động vật cần nhiệt độ thích hợp để sống và phát triển.</a:t>
            </a:r>
            <a:endParaRPr kumimoji="0" lang="vi-VN"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3155" name="Group 3154">
            <a:extLst>
              <a:ext uri="{FF2B5EF4-FFF2-40B4-BE49-F238E27FC236}">
                <a16:creationId xmlns:a16="http://schemas.microsoft.com/office/drawing/2014/main" id="{BC6D23F7-A3A9-4F05-B97C-05587159FEED}"/>
              </a:ext>
            </a:extLst>
          </p:cNvPr>
          <p:cNvGrpSpPr/>
          <p:nvPr/>
        </p:nvGrpSpPr>
        <p:grpSpPr>
          <a:xfrm>
            <a:off x="10048875" y="3609974"/>
            <a:ext cx="2143125" cy="2629677"/>
            <a:chOff x="8408633" y="1992570"/>
            <a:chExt cx="3507011" cy="3833036"/>
          </a:xfrm>
        </p:grpSpPr>
        <p:grpSp>
          <p:nvGrpSpPr>
            <p:cNvPr id="3156" name="Graphic 4">
              <a:extLst>
                <a:ext uri="{FF2B5EF4-FFF2-40B4-BE49-F238E27FC236}">
                  <a16:creationId xmlns:a16="http://schemas.microsoft.com/office/drawing/2014/main" id="{A2DC6102-32E2-FE74-31D4-B70E087D17B4}"/>
                </a:ext>
              </a:extLst>
            </p:cNvPr>
            <p:cNvGrpSpPr/>
            <p:nvPr/>
          </p:nvGrpSpPr>
          <p:grpSpPr>
            <a:xfrm>
              <a:off x="8408633" y="1992570"/>
              <a:ext cx="3507011" cy="3821123"/>
              <a:chOff x="8408633" y="1992570"/>
              <a:chExt cx="3507011" cy="3821123"/>
            </a:xfrm>
          </p:grpSpPr>
          <p:grpSp>
            <p:nvGrpSpPr>
              <p:cNvPr id="3158" name="Graphic 4">
                <a:extLst>
                  <a:ext uri="{FF2B5EF4-FFF2-40B4-BE49-F238E27FC236}">
                    <a16:creationId xmlns:a16="http://schemas.microsoft.com/office/drawing/2014/main" id="{20916B04-D77F-93BA-F814-F944FC1BC3BC}"/>
                  </a:ext>
                </a:extLst>
              </p:cNvPr>
              <p:cNvGrpSpPr/>
              <p:nvPr/>
            </p:nvGrpSpPr>
            <p:grpSpPr>
              <a:xfrm>
                <a:off x="10886512" y="3334328"/>
                <a:ext cx="1029133" cy="1810218"/>
                <a:chOff x="10886512" y="3334328"/>
                <a:chExt cx="1029133" cy="1810218"/>
              </a:xfrm>
            </p:grpSpPr>
            <p:sp>
              <p:nvSpPr>
                <p:cNvPr id="3233" name="Freeform: Shape 3232">
                  <a:extLst>
                    <a:ext uri="{FF2B5EF4-FFF2-40B4-BE49-F238E27FC236}">
                      <a16:creationId xmlns:a16="http://schemas.microsoft.com/office/drawing/2014/main" id="{D2B7E79B-18D5-3293-65A5-A816A9D1B3A5}"/>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34" name="Freeform: Shape 3233">
                  <a:extLst>
                    <a:ext uri="{FF2B5EF4-FFF2-40B4-BE49-F238E27FC236}">
                      <a16:creationId xmlns:a16="http://schemas.microsoft.com/office/drawing/2014/main" id="{0FE36A7F-429F-9AA4-4114-2B40E51115BB}"/>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35" name="Freeform: Shape 3234">
                  <a:extLst>
                    <a:ext uri="{FF2B5EF4-FFF2-40B4-BE49-F238E27FC236}">
                      <a16:creationId xmlns:a16="http://schemas.microsoft.com/office/drawing/2014/main" id="{B48919DC-3116-0D29-2DA2-B2A499B4E436}"/>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36" name="Freeform: Shape 3235">
                  <a:extLst>
                    <a:ext uri="{FF2B5EF4-FFF2-40B4-BE49-F238E27FC236}">
                      <a16:creationId xmlns:a16="http://schemas.microsoft.com/office/drawing/2014/main" id="{FD325802-6EB0-8182-5AFF-A6B590163259}"/>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37" name="Freeform: Shape 3236">
                  <a:extLst>
                    <a:ext uri="{FF2B5EF4-FFF2-40B4-BE49-F238E27FC236}">
                      <a16:creationId xmlns:a16="http://schemas.microsoft.com/office/drawing/2014/main" id="{F5C8ABF5-F94E-C6B5-100D-F91054DD059D}"/>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38" name="Freeform: Shape 3237">
                  <a:extLst>
                    <a:ext uri="{FF2B5EF4-FFF2-40B4-BE49-F238E27FC236}">
                      <a16:creationId xmlns:a16="http://schemas.microsoft.com/office/drawing/2014/main" id="{FEF4D817-929E-3E5F-723A-B5FDD38A2235}"/>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39" name="Freeform: Shape 3238">
                  <a:extLst>
                    <a:ext uri="{FF2B5EF4-FFF2-40B4-BE49-F238E27FC236}">
                      <a16:creationId xmlns:a16="http://schemas.microsoft.com/office/drawing/2014/main" id="{1D1C5FA5-94DC-1785-5B88-63932388A521}"/>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40" name="Freeform: Shape 3239">
                  <a:extLst>
                    <a:ext uri="{FF2B5EF4-FFF2-40B4-BE49-F238E27FC236}">
                      <a16:creationId xmlns:a16="http://schemas.microsoft.com/office/drawing/2014/main" id="{209982EF-E58B-A027-1453-F0EDE6BF57B0}"/>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41" name="Freeform: Shape 3240">
                  <a:extLst>
                    <a:ext uri="{FF2B5EF4-FFF2-40B4-BE49-F238E27FC236}">
                      <a16:creationId xmlns:a16="http://schemas.microsoft.com/office/drawing/2014/main" id="{A1AAE03D-DDE4-05FE-6EF3-489515592DB2}"/>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sp>
            <p:nvSpPr>
              <p:cNvPr id="3159" name="Freeform: Shape 3158">
                <a:extLst>
                  <a:ext uri="{FF2B5EF4-FFF2-40B4-BE49-F238E27FC236}">
                    <a16:creationId xmlns:a16="http://schemas.microsoft.com/office/drawing/2014/main" id="{F2EB7DCC-20B0-2791-436D-99F020FE6AC5}"/>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60" name="Freeform: Shape 3159">
                <a:extLst>
                  <a:ext uri="{FF2B5EF4-FFF2-40B4-BE49-F238E27FC236}">
                    <a16:creationId xmlns:a16="http://schemas.microsoft.com/office/drawing/2014/main" id="{B9F8A0FD-FEFA-24D6-1AEB-0265DA511AA8}"/>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61" name="Freeform: Shape 3160">
                <a:extLst>
                  <a:ext uri="{FF2B5EF4-FFF2-40B4-BE49-F238E27FC236}">
                    <a16:creationId xmlns:a16="http://schemas.microsoft.com/office/drawing/2014/main" id="{A918A598-6305-AD14-072F-4401ADB71934}"/>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62" name="Freeform: Shape 3161">
                <a:extLst>
                  <a:ext uri="{FF2B5EF4-FFF2-40B4-BE49-F238E27FC236}">
                    <a16:creationId xmlns:a16="http://schemas.microsoft.com/office/drawing/2014/main" id="{6FE2AC75-0A46-CE46-817E-0F565EAB9902}"/>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63" name="Freeform: Shape 3162">
                <a:extLst>
                  <a:ext uri="{FF2B5EF4-FFF2-40B4-BE49-F238E27FC236}">
                    <a16:creationId xmlns:a16="http://schemas.microsoft.com/office/drawing/2014/main" id="{5E139552-4D42-1255-DCEF-A8414BBFB8D8}"/>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64" name="Freeform: Shape 3163">
                <a:extLst>
                  <a:ext uri="{FF2B5EF4-FFF2-40B4-BE49-F238E27FC236}">
                    <a16:creationId xmlns:a16="http://schemas.microsoft.com/office/drawing/2014/main" id="{BBEB9B48-318D-B421-766D-5BC16EC0B70E}"/>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nvGrpSpPr>
              <p:cNvPr id="3165" name="Graphic 4">
                <a:extLst>
                  <a:ext uri="{FF2B5EF4-FFF2-40B4-BE49-F238E27FC236}">
                    <a16:creationId xmlns:a16="http://schemas.microsoft.com/office/drawing/2014/main" id="{2F04F6BF-F081-3783-33A2-0F72DCE20A15}"/>
                  </a:ext>
                </a:extLst>
              </p:cNvPr>
              <p:cNvGrpSpPr/>
              <p:nvPr/>
            </p:nvGrpSpPr>
            <p:grpSpPr>
              <a:xfrm>
                <a:off x="8408633" y="3314331"/>
                <a:ext cx="2021128" cy="2499362"/>
                <a:chOff x="8408633" y="3314331"/>
                <a:chExt cx="2021128" cy="2499362"/>
              </a:xfrm>
            </p:grpSpPr>
            <p:grpSp>
              <p:nvGrpSpPr>
                <p:cNvPr id="3222" name="Graphic 4">
                  <a:extLst>
                    <a:ext uri="{FF2B5EF4-FFF2-40B4-BE49-F238E27FC236}">
                      <a16:creationId xmlns:a16="http://schemas.microsoft.com/office/drawing/2014/main" id="{A9CEAB40-2980-8A76-48E2-1DFEACD9B714}"/>
                    </a:ext>
                  </a:extLst>
                </p:cNvPr>
                <p:cNvGrpSpPr/>
                <p:nvPr/>
              </p:nvGrpSpPr>
              <p:grpSpPr>
                <a:xfrm>
                  <a:off x="8408633" y="3314331"/>
                  <a:ext cx="532978" cy="711598"/>
                  <a:chOff x="8408633" y="3314331"/>
                  <a:chExt cx="532978" cy="711598"/>
                </a:xfrm>
              </p:grpSpPr>
              <p:sp>
                <p:nvSpPr>
                  <p:cNvPr id="3226" name="Freeform: Shape 3225">
                    <a:extLst>
                      <a:ext uri="{FF2B5EF4-FFF2-40B4-BE49-F238E27FC236}">
                        <a16:creationId xmlns:a16="http://schemas.microsoft.com/office/drawing/2014/main" id="{13B11819-95C9-7A85-2941-0F97547215B2}"/>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27" name="Freeform: Shape 3226">
                    <a:extLst>
                      <a:ext uri="{FF2B5EF4-FFF2-40B4-BE49-F238E27FC236}">
                        <a16:creationId xmlns:a16="http://schemas.microsoft.com/office/drawing/2014/main" id="{DAB04F2C-7CB1-9FCD-8DC5-194B6682E98B}"/>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28" name="Freeform: Shape 3227">
                    <a:extLst>
                      <a:ext uri="{FF2B5EF4-FFF2-40B4-BE49-F238E27FC236}">
                        <a16:creationId xmlns:a16="http://schemas.microsoft.com/office/drawing/2014/main" id="{2EB4DFE1-CD86-C492-E366-CC0590549775}"/>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29" name="Freeform: Shape 3228">
                    <a:extLst>
                      <a:ext uri="{FF2B5EF4-FFF2-40B4-BE49-F238E27FC236}">
                        <a16:creationId xmlns:a16="http://schemas.microsoft.com/office/drawing/2014/main" id="{787C8451-464D-CDD8-D1DF-F53374AD9977}"/>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30" name="Freeform: Shape 3229">
                    <a:extLst>
                      <a:ext uri="{FF2B5EF4-FFF2-40B4-BE49-F238E27FC236}">
                        <a16:creationId xmlns:a16="http://schemas.microsoft.com/office/drawing/2014/main" id="{FC03B84A-3618-FC67-8AE2-1F654B3EA9F6}"/>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31" name="Freeform: Shape 3230">
                    <a:extLst>
                      <a:ext uri="{FF2B5EF4-FFF2-40B4-BE49-F238E27FC236}">
                        <a16:creationId xmlns:a16="http://schemas.microsoft.com/office/drawing/2014/main" id="{635FA9AC-B07A-6A98-132A-B9B51ABC7575}"/>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32" name="Freeform: Shape 3231">
                    <a:extLst>
                      <a:ext uri="{FF2B5EF4-FFF2-40B4-BE49-F238E27FC236}">
                        <a16:creationId xmlns:a16="http://schemas.microsoft.com/office/drawing/2014/main" id="{E45462F4-7756-EFA1-DDC2-09644FC68DD4}"/>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sp>
              <p:nvSpPr>
                <p:cNvPr id="3223" name="Freeform: Shape 3222">
                  <a:extLst>
                    <a:ext uri="{FF2B5EF4-FFF2-40B4-BE49-F238E27FC236}">
                      <a16:creationId xmlns:a16="http://schemas.microsoft.com/office/drawing/2014/main" id="{610834FE-600F-0518-E0EC-8A4E4618E3F1}"/>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24" name="Freeform: Shape 3223">
                  <a:extLst>
                    <a:ext uri="{FF2B5EF4-FFF2-40B4-BE49-F238E27FC236}">
                      <a16:creationId xmlns:a16="http://schemas.microsoft.com/office/drawing/2014/main" id="{67F98AA1-931D-6A0C-1735-7F6ED37AA28F}"/>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25" name="Freeform: Shape 3224">
                  <a:extLst>
                    <a:ext uri="{FF2B5EF4-FFF2-40B4-BE49-F238E27FC236}">
                      <a16:creationId xmlns:a16="http://schemas.microsoft.com/office/drawing/2014/main" id="{C0BE38B0-5F00-C184-F1C8-5BF20BAA42A7}"/>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grpSp>
            <p:nvGrpSpPr>
              <p:cNvPr id="3166" name="Graphic 4">
                <a:extLst>
                  <a:ext uri="{FF2B5EF4-FFF2-40B4-BE49-F238E27FC236}">
                    <a16:creationId xmlns:a16="http://schemas.microsoft.com/office/drawing/2014/main" id="{832600C0-555B-51F8-8CF6-3FE12097DA87}"/>
                  </a:ext>
                </a:extLst>
              </p:cNvPr>
              <p:cNvGrpSpPr/>
              <p:nvPr/>
            </p:nvGrpSpPr>
            <p:grpSpPr>
              <a:xfrm>
                <a:off x="9635854" y="2992117"/>
                <a:ext cx="2029993" cy="751396"/>
                <a:chOff x="9635854" y="2992117"/>
                <a:chExt cx="2029993" cy="751396"/>
              </a:xfrm>
            </p:grpSpPr>
            <p:grpSp>
              <p:nvGrpSpPr>
                <p:cNvPr id="3216" name="Graphic 4">
                  <a:extLst>
                    <a:ext uri="{FF2B5EF4-FFF2-40B4-BE49-F238E27FC236}">
                      <a16:creationId xmlns:a16="http://schemas.microsoft.com/office/drawing/2014/main" id="{065C7815-414F-0EA9-DD22-FC08D079777C}"/>
                    </a:ext>
                  </a:extLst>
                </p:cNvPr>
                <p:cNvGrpSpPr/>
                <p:nvPr/>
              </p:nvGrpSpPr>
              <p:grpSpPr>
                <a:xfrm>
                  <a:off x="9635854" y="3377070"/>
                  <a:ext cx="399749" cy="366442"/>
                  <a:chOff x="9635854" y="3377070"/>
                  <a:chExt cx="399749" cy="366442"/>
                </a:xfrm>
              </p:grpSpPr>
              <p:sp>
                <p:nvSpPr>
                  <p:cNvPr id="3220" name="Freeform: Shape 3219">
                    <a:extLst>
                      <a:ext uri="{FF2B5EF4-FFF2-40B4-BE49-F238E27FC236}">
                        <a16:creationId xmlns:a16="http://schemas.microsoft.com/office/drawing/2014/main" id="{4AD6E57E-164A-88EC-BBA6-E382C4C4FBF4}"/>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21" name="Freeform: Shape 3220">
                    <a:extLst>
                      <a:ext uri="{FF2B5EF4-FFF2-40B4-BE49-F238E27FC236}">
                        <a16:creationId xmlns:a16="http://schemas.microsoft.com/office/drawing/2014/main" id="{6FB22B14-A098-8F79-3C99-81B083E305F1}"/>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grpSp>
              <p:nvGrpSpPr>
                <p:cNvPr id="3217" name="Graphic 4">
                  <a:extLst>
                    <a:ext uri="{FF2B5EF4-FFF2-40B4-BE49-F238E27FC236}">
                      <a16:creationId xmlns:a16="http://schemas.microsoft.com/office/drawing/2014/main" id="{11403326-EE81-F8C7-5171-817B1A4C3BB1}"/>
                    </a:ext>
                  </a:extLst>
                </p:cNvPr>
                <p:cNvGrpSpPr/>
                <p:nvPr/>
              </p:nvGrpSpPr>
              <p:grpSpPr>
                <a:xfrm>
                  <a:off x="11305110" y="2992117"/>
                  <a:ext cx="360737" cy="419012"/>
                  <a:chOff x="11305110" y="2992117"/>
                  <a:chExt cx="360737" cy="419012"/>
                </a:xfrm>
              </p:grpSpPr>
              <p:sp>
                <p:nvSpPr>
                  <p:cNvPr id="3218" name="Freeform: Shape 3217">
                    <a:extLst>
                      <a:ext uri="{FF2B5EF4-FFF2-40B4-BE49-F238E27FC236}">
                        <a16:creationId xmlns:a16="http://schemas.microsoft.com/office/drawing/2014/main" id="{F29DF789-56BA-6924-7ACF-CCF6AC7CFACE}"/>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19" name="Freeform: Shape 3218">
                    <a:extLst>
                      <a:ext uri="{FF2B5EF4-FFF2-40B4-BE49-F238E27FC236}">
                        <a16:creationId xmlns:a16="http://schemas.microsoft.com/office/drawing/2014/main" id="{0C7B6DD9-9754-5401-3316-A69D18E2E193}"/>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grpSp>
          <p:sp>
            <p:nvSpPr>
              <p:cNvPr id="3167" name="Freeform: Shape 3166">
                <a:extLst>
                  <a:ext uri="{FF2B5EF4-FFF2-40B4-BE49-F238E27FC236}">
                    <a16:creationId xmlns:a16="http://schemas.microsoft.com/office/drawing/2014/main" id="{F14DD505-147A-9595-7558-6CE7AA690A0D}"/>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nvGrpSpPr>
              <p:cNvPr id="3168" name="Graphic 4">
                <a:extLst>
                  <a:ext uri="{FF2B5EF4-FFF2-40B4-BE49-F238E27FC236}">
                    <a16:creationId xmlns:a16="http://schemas.microsoft.com/office/drawing/2014/main" id="{ED851727-03F6-D400-968D-099B0023BF87}"/>
                  </a:ext>
                </a:extLst>
              </p:cNvPr>
              <p:cNvGrpSpPr/>
              <p:nvPr/>
            </p:nvGrpSpPr>
            <p:grpSpPr>
              <a:xfrm>
                <a:off x="9879743" y="2828220"/>
                <a:ext cx="1476782" cy="856672"/>
                <a:chOff x="9879743" y="2828220"/>
                <a:chExt cx="1476782" cy="856672"/>
              </a:xfrm>
            </p:grpSpPr>
            <p:grpSp>
              <p:nvGrpSpPr>
                <p:cNvPr id="3195" name="Graphic 4">
                  <a:extLst>
                    <a:ext uri="{FF2B5EF4-FFF2-40B4-BE49-F238E27FC236}">
                      <a16:creationId xmlns:a16="http://schemas.microsoft.com/office/drawing/2014/main" id="{648CE5D0-17F9-0AAA-6E98-7FB109EB7F12}"/>
                    </a:ext>
                  </a:extLst>
                </p:cNvPr>
                <p:cNvGrpSpPr/>
                <p:nvPr/>
              </p:nvGrpSpPr>
              <p:grpSpPr>
                <a:xfrm>
                  <a:off x="9879743" y="2828220"/>
                  <a:ext cx="1476782" cy="697584"/>
                  <a:chOff x="9879743" y="2828220"/>
                  <a:chExt cx="1476782" cy="697584"/>
                </a:xfrm>
                <a:solidFill>
                  <a:srgbClr val="201D29"/>
                </a:solidFill>
              </p:grpSpPr>
              <p:pic>
                <p:nvPicPr>
                  <p:cNvPr id="3210" name="Picture 3209">
                    <a:extLst>
                      <a:ext uri="{FF2B5EF4-FFF2-40B4-BE49-F238E27FC236}">
                        <a16:creationId xmlns:a16="http://schemas.microsoft.com/office/drawing/2014/main" id="{2FDA08B2-DB12-0732-3D49-567C9EC4CA79}"/>
                      </a:ext>
                    </a:extLst>
                  </p:cNvPr>
                  <p:cNvPicPr>
                    <a:picLocks noChangeAspect="1"/>
                  </p:cNvPicPr>
                  <p:nvPr/>
                </p:nvPicPr>
                <p:blipFill>
                  <a:blip r:embed="rId4"/>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3211" name="Graphic 4">
                    <a:extLst>
                      <a:ext uri="{FF2B5EF4-FFF2-40B4-BE49-F238E27FC236}">
                        <a16:creationId xmlns:a16="http://schemas.microsoft.com/office/drawing/2014/main" id="{80A41BE6-1124-7753-C9B5-73CBB034B6E6}"/>
                      </a:ext>
                    </a:extLst>
                  </p:cNvPr>
                  <p:cNvGrpSpPr/>
                  <p:nvPr/>
                </p:nvGrpSpPr>
                <p:grpSpPr>
                  <a:xfrm>
                    <a:off x="10121718" y="2828220"/>
                    <a:ext cx="898324" cy="433217"/>
                    <a:chOff x="10121718" y="2828220"/>
                    <a:chExt cx="898324" cy="433217"/>
                  </a:xfrm>
                  <a:solidFill>
                    <a:srgbClr val="201D29"/>
                  </a:solidFill>
                </p:grpSpPr>
                <p:sp>
                  <p:nvSpPr>
                    <p:cNvPr id="3212" name="Freeform: Shape 3211">
                      <a:extLst>
                        <a:ext uri="{FF2B5EF4-FFF2-40B4-BE49-F238E27FC236}">
                          <a16:creationId xmlns:a16="http://schemas.microsoft.com/office/drawing/2014/main" id="{F1E26BF8-DD09-E0DA-9A67-B7C99F74330D}"/>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13" name="Freeform: Shape 3212">
                      <a:extLst>
                        <a:ext uri="{FF2B5EF4-FFF2-40B4-BE49-F238E27FC236}">
                          <a16:creationId xmlns:a16="http://schemas.microsoft.com/office/drawing/2014/main" id="{985496B9-2211-5D0E-41C9-953BFDA93C88}"/>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14" name="Freeform: Shape 3213">
                      <a:extLst>
                        <a:ext uri="{FF2B5EF4-FFF2-40B4-BE49-F238E27FC236}">
                          <a16:creationId xmlns:a16="http://schemas.microsoft.com/office/drawing/2014/main" id="{9E0A9B5B-CAD4-EC9C-F7A0-4F12D4DAE626}"/>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15" name="Freeform: Shape 3214">
                      <a:extLst>
                        <a:ext uri="{FF2B5EF4-FFF2-40B4-BE49-F238E27FC236}">
                          <a16:creationId xmlns:a16="http://schemas.microsoft.com/office/drawing/2014/main" id="{DA26EA4E-238E-1C42-7450-6483F18B14DC}"/>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grpSp>
            <p:grpSp>
              <p:nvGrpSpPr>
                <p:cNvPr id="3196" name="Graphic 4">
                  <a:extLst>
                    <a:ext uri="{FF2B5EF4-FFF2-40B4-BE49-F238E27FC236}">
                      <a16:creationId xmlns:a16="http://schemas.microsoft.com/office/drawing/2014/main" id="{A59AE0F0-3E3F-6BE5-59DD-3C0019E8587C}"/>
                    </a:ext>
                  </a:extLst>
                </p:cNvPr>
                <p:cNvGrpSpPr/>
                <p:nvPr/>
              </p:nvGrpSpPr>
              <p:grpSpPr>
                <a:xfrm>
                  <a:off x="10005654" y="3276357"/>
                  <a:ext cx="408535" cy="408535"/>
                  <a:chOff x="10005654" y="3276357"/>
                  <a:chExt cx="408535" cy="408535"/>
                </a:xfrm>
              </p:grpSpPr>
              <p:sp>
                <p:nvSpPr>
                  <p:cNvPr id="3206" name="Freeform: Shape 3205">
                    <a:extLst>
                      <a:ext uri="{FF2B5EF4-FFF2-40B4-BE49-F238E27FC236}">
                        <a16:creationId xmlns:a16="http://schemas.microsoft.com/office/drawing/2014/main" id="{B2346CFB-688E-CF98-BF8A-74DEC1EFC0E0}"/>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nvGrpSpPr>
                  <p:cNvPr id="3207" name="Graphic 4">
                    <a:extLst>
                      <a:ext uri="{FF2B5EF4-FFF2-40B4-BE49-F238E27FC236}">
                        <a16:creationId xmlns:a16="http://schemas.microsoft.com/office/drawing/2014/main" id="{52868D65-CE0B-082F-496A-9079A1727838}"/>
                      </a:ext>
                    </a:extLst>
                  </p:cNvPr>
                  <p:cNvGrpSpPr/>
                  <p:nvPr/>
                </p:nvGrpSpPr>
                <p:grpSpPr>
                  <a:xfrm>
                    <a:off x="10120136" y="3358194"/>
                    <a:ext cx="140329" cy="178839"/>
                    <a:chOff x="10120136" y="3358194"/>
                    <a:chExt cx="140329" cy="178839"/>
                  </a:xfrm>
                  <a:solidFill>
                    <a:srgbClr val="ED866D"/>
                  </a:solidFill>
                </p:grpSpPr>
                <p:sp>
                  <p:nvSpPr>
                    <p:cNvPr id="3208" name="Freeform: Shape 3207">
                      <a:extLst>
                        <a:ext uri="{FF2B5EF4-FFF2-40B4-BE49-F238E27FC236}">
                          <a16:creationId xmlns:a16="http://schemas.microsoft.com/office/drawing/2014/main" id="{4D8958ED-4693-5B19-B340-F91C8DD32F64}"/>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09" name="Freeform: Shape 3208">
                      <a:extLst>
                        <a:ext uri="{FF2B5EF4-FFF2-40B4-BE49-F238E27FC236}">
                          <a16:creationId xmlns:a16="http://schemas.microsoft.com/office/drawing/2014/main" id="{84275045-B2E0-F3FE-5D75-096BBED7CD97}"/>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grpSp>
            <p:grpSp>
              <p:nvGrpSpPr>
                <p:cNvPr id="3197" name="Graphic 4">
                  <a:extLst>
                    <a:ext uri="{FF2B5EF4-FFF2-40B4-BE49-F238E27FC236}">
                      <a16:creationId xmlns:a16="http://schemas.microsoft.com/office/drawing/2014/main" id="{6365DCDF-ED9B-CA48-3AA3-159DA3719448}"/>
                    </a:ext>
                  </a:extLst>
                </p:cNvPr>
                <p:cNvGrpSpPr/>
                <p:nvPr/>
              </p:nvGrpSpPr>
              <p:grpSpPr>
                <a:xfrm>
                  <a:off x="10905127" y="3090208"/>
                  <a:ext cx="408535" cy="408535"/>
                  <a:chOff x="10905127" y="3090208"/>
                  <a:chExt cx="408535" cy="408535"/>
                </a:xfrm>
              </p:grpSpPr>
              <p:sp>
                <p:nvSpPr>
                  <p:cNvPr id="3202" name="Freeform: Shape 3201">
                    <a:extLst>
                      <a:ext uri="{FF2B5EF4-FFF2-40B4-BE49-F238E27FC236}">
                        <a16:creationId xmlns:a16="http://schemas.microsoft.com/office/drawing/2014/main" id="{EADCEFAE-642B-18A0-EE9C-D1F796D0C2F5}"/>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nvGrpSpPr>
                  <p:cNvPr id="3203" name="Graphic 4">
                    <a:extLst>
                      <a:ext uri="{FF2B5EF4-FFF2-40B4-BE49-F238E27FC236}">
                        <a16:creationId xmlns:a16="http://schemas.microsoft.com/office/drawing/2014/main" id="{2CE6B5F4-5208-0E14-92BF-17B1313EB96B}"/>
                      </a:ext>
                    </a:extLst>
                  </p:cNvPr>
                  <p:cNvGrpSpPr/>
                  <p:nvPr/>
                </p:nvGrpSpPr>
                <p:grpSpPr>
                  <a:xfrm>
                    <a:off x="11031599" y="3210302"/>
                    <a:ext cx="143478" cy="146291"/>
                    <a:chOff x="11031599" y="3210302"/>
                    <a:chExt cx="143478" cy="146291"/>
                  </a:xfrm>
                  <a:solidFill>
                    <a:srgbClr val="ED866D"/>
                  </a:solidFill>
                </p:grpSpPr>
                <p:sp>
                  <p:nvSpPr>
                    <p:cNvPr id="3204" name="Freeform: Shape 3203">
                      <a:extLst>
                        <a:ext uri="{FF2B5EF4-FFF2-40B4-BE49-F238E27FC236}">
                          <a16:creationId xmlns:a16="http://schemas.microsoft.com/office/drawing/2014/main" id="{0E4710CE-3468-3C6F-983A-67CD2BFB1CDC}"/>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05" name="Freeform: Shape 3204">
                      <a:extLst>
                        <a:ext uri="{FF2B5EF4-FFF2-40B4-BE49-F238E27FC236}">
                          <a16:creationId xmlns:a16="http://schemas.microsoft.com/office/drawing/2014/main" id="{CA944369-13CB-768D-7556-07514E2C5A0F}"/>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grpSp>
            <p:sp>
              <p:nvSpPr>
                <p:cNvPr id="3198" name="Freeform: Shape 3197">
                  <a:extLst>
                    <a:ext uri="{FF2B5EF4-FFF2-40B4-BE49-F238E27FC236}">
                      <a16:creationId xmlns:a16="http://schemas.microsoft.com/office/drawing/2014/main" id="{160F741E-C92F-6DB1-07E1-77CBABFD2EC7}"/>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nvGrpSpPr>
                <p:cNvPr id="3199" name="Graphic 4">
                  <a:extLst>
                    <a:ext uri="{FF2B5EF4-FFF2-40B4-BE49-F238E27FC236}">
                      <a16:creationId xmlns:a16="http://schemas.microsoft.com/office/drawing/2014/main" id="{73D0E6F1-C7DE-EEA5-1648-E35196806526}"/>
                    </a:ext>
                  </a:extLst>
                </p:cNvPr>
                <p:cNvGrpSpPr/>
                <p:nvPr/>
              </p:nvGrpSpPr>
              <p:grpSpPr>
                <a:xfrm>
                  <a:off x="10444022" y="3251788"/>
                  <a:ext cx="347239" cy="279569"/>
                  <a:chOff x="10444022" y="3251788"/>
                  <a:chExt cx="347239" cy="279569"/>
                </a:xfrm>
              </p:grpSpPr>
              <p:sp>
                <p:nvSpPr>
                  <p:cNvPr id="3200" name="Freeform: Shape 3199">
                    <a:extLst>
                      <a:ext uri="{FF2B5EF4-FFF2-40B4-BE49-F238E27FC236}">
                        <a16:creationId xmlns:a16="http://schemas.microsoft.com/office/drawing/2014/main" id="{4FD5346B-701C-BDC1-3442-9A08C45DE696}"/>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201" name="Freeform: Shape 3200">
                    <a:extLst>
                      <a:ext uri="{FF2B5EF4-FFF2-40B4-BE49-F238E27FC236}">
                        <a16:creationId xmlns:a16="http://schemas.microsoft.com/office/drawing/2014/main" id="{EEAE3657-A9DF-4166-CF0E-6CA562B80B8F}"/>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grpSp>
          <p:sp>
            <p:nvSpPr>
              <p:cNvPr id="3169" name="Freeform: Shape 3168">
                <a:extLst>
                  <a:ext uri="{FF2B5EF4-FFF2-40B4-BE49-F238E27FC236}">
                    <a16:creationId xmlns:a16="http://schemas.microsoft.com/office/drawing/2014/main" id="{E68E2C89-EE31-89EA-9D60-2301AF54CA53}"/>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70" name="Freeform: Shape 3169">
                <a:extLst>
                  <a:ext uri="{FF2B5EF4-FFF2-40B4-BE49-F238E27FC236}">
                    <a16:creationId xmlns:a16="http://schemas.microsoft.com/office/drawing/2014/main" id="{1B87E13F-A96E-606D-7F6E-6C5B9C6385DE}"/>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71" name="Freeform: Shape 3170">
                <a:extLst>
                  <a:ext uri="{FF2B5EF4-FFF2-40B4-BE49-F238E27FC236}">
                    <a16:creationId xmlns:a16="http://schemas.microsoft.com/office/drawing/2014/main" id="{57DBA3CD-CD93-9445-9001-B5B69CEE16C6}"/>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72" name="Freeform: Shape 3171">
                <a:extLst>
                  <a:ext uri="{FF2B5EF4-FFF2-40B4-BE49-F238E27FC236}">
                    <a16:creationId xmlns:a16="http://schemas.microsoft.com/office/drawing/2014/main" id="{1E7FA818-A7EE-8C4C-4C10-4AEE29C62434}"/>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73" name="Freeform: Shape 3172">
                <a:extLst>
                  <a:ext uri="{FF2B5EF4-FFF2-40B4-BE49-F238E27FC236}">
                    <a16:creationId xmlns:a16="http://schemas.microsoft.com/office/drawing/2014/main" id="{B4BB7304-A0F4-4D44-A22A-399650AEF93E}"/>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74" name="Freeform: Shape 3173">
                <a:extLst>
                  <a:ext uri="{FF2B5EF4-FFF2-40B4-BE49-F238E27FC236}">
                    <a16:creationId xmlns:a16="http://schemas.microsoft.com/office/drawing/2014/main" id="{A428364E-3692-17AF-1C02-9C910CB304A9}"/>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75" name="Freeform: Shape 3174">
                <a:extLst>
                  <a:ext uri="{FF2B5EF4-FFF2-40B4-BE49-F238E27FC236}">
                    <a16:creationId xmlns:a16="http://schemas.microsoft.com/office/drawing/2014/main" id="{DF0761FD-C713-5B60-796C-9459F92B7B0A}"/>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76" name="Freeform: Shape 3175">
                <a:extLst>
                  <a:ext uri="{FF2B5EF4-FFF2-40B4-BE49-F238E27FC236}">
                    <a16:creationId xmlns:a16="http://schemas.microsoft.com/office/drawing/2014/main" id="{D81840AE-2650-ADD5-AD4D-C7B457BE689B}"/>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77" name="Freeform: Shape 3176">
                <a:extLst>
                  <a:ext uri="{FF2B5EF4-FFF2-40B4-BE49-F238E27FC236}">
                    <a16:creationId xmlns:a16="http://schemas.microsoft.com/office/drawing/2014/main" id="{7A090917-F6DF-5843-DA7A-8A325BD6CCE4}"/>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78" name="Freeform: Shape 3177">
                <a:extLst>
                  <a:ext uri="{FF2B5EF4-FFF2-40B4-BE49-F238E27FC236}">
                    <a16:creationId xmlns:a16="http://schemas.microsoft.com/office/drawing/2014/main" id="{E6409ECD-3A88-F326-BCBE-11B21E80BB00}"/>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79" name="Freeform: Shape 3178">
                <a:extLst>
                  <a:ext uri="{FF2B5EF4-FFF2-40B4-BE49-F238E27FC236}">
                    <a16:creationId xmlns:a16="http://schemas.microsoft.com/office/drawing/2014/main" id="{B7060B7D-8F4E-47D9-1BD1-E2B6FCF5A4F7}"/>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nvGrpSpPr>
              <p:cNvPr id="3180" name="Graphic 4">
                <a:extLst>
                  <a:ext uri="{FF2B5EF4-FFF2-40B4-BE49-F238E27FC236}">
                    <a16:creationId xmlns:a16="http://schemas.microsoft.com/office/drawing/2014/main" id="{E6C150B2-B8D0-86E7-181D-D44981302400}"/>
                  </a:ext>
                </a:extLst>
              </p:cNvPr>
              <p:cNvGrpSpPr/>
              <p:nvPr/>
            </p:nvGrpSpPr>
            <p:grpSpPr>
              <a:xfrm>
                <a:off x="10359780" y="4436934"/>
                <a:ext cx="1039758" cy="1174386"/>
                <a:chOff x="10359780" y="4436934"/>
                <a:chExt cx="1039758" cy="1174386"/>
              </a:xfrm>
            </p:grpSpPr>
            <p:sp>
              <p:nvSpPr>
                <p:cNvPr id="3192" name="Freeform: Shape 3191">
                  <a:extLst>
                    <a:ext uri="{FF2B5EF4-FFF2-40B4-BE49-F238E27FC236}">
                      <a16:creationId xmlns:a16="http://schemas.microsoft.com/office/drawing/2014/main" id="{F1905231-8B18-47F6-1F72-25243D188108}"/>
                    </a:ext>
                  </a:extLst>
                </p:cNvPr>
                <p:cNvSpPr/>
                <p:nvPr/>
              </p:nvSpPr>
              <p:spPr>
                <a:xfrm rot="-1778638">
                  <a:off x="10527982" y="4634421"/>
                  <a:ext cx="689980"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93" name="Freeform: Shape 3192">
                  <a:extLst>
                    <a:ext uri="{FF2B5EF4-FFF2-40B4-BE49-F238E27FC236}">
                      <a16:creationId xmlns:a16="http://schemas.microsoft.com/office/drawing/2014/main" id="{353443B5-86E5-40E1-319D-9BE64355DCAA}"/>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94" name="Freeform: Shape 3193">
                  <a:extLst>
                    <a:ext uri="{FF2B5EF4-FFF2-40B4-BE49-F238E27FC236}">
                      <a16:creationId xmlns:a16="http://schemas.microsoft.com/office/drawing/2014/main" id="{253D2E97-A826-0A94-7621-B47489073FE5}"/>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sp>
            <p:nvSpPr>
              <p:cNvPr id="3181" name="Freeform: Shape 3180">
                <a:extLst>
                  <a:ext uri="{FF2B5EF4-FFF2-40B4-BE49-F238E27FC236}">
                    <a16:creationId xmlns:a16="http://schemas.microsoft.com/office/drawing/2014/main" id="{02ED2AD2-4B99-7E06-45E0-70C6B8AC432E}"/>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nvGrpSpPr>
              <p:cNvPr id="3182" name="Graphic 4">
                <a:extLst>
                  <a:ext uri="{FF2B5EF4-FFF2-40B4-BE49-F238E27FC236}">
                    <a16:creationId xmlns:a16="http://schemas.microsoft.com/office/drawing/2014/main" id="{7CBCEA9F-35D2-1E08-8D1E-E0C6FF9D268D}"/>
                  </a:ext>
                </a:extLst>
              </p:cNvPr>
              <p:cNvGrpSpPr/>
              <p:nvPr/>
            </p:nvGrpSpPr>
            <p:grpSpPr>
              <a:xfrm>
                <a:off x="10426167" y="4902574"/>
                <a:ext cx="1283977" cy="728388"/>
                <a:chOff x="10426167" y="4902574"/>
                <a:chExt cx="1283977" cy="728388"/>
              </a:xfrm>
            </p:grpSpPr>
            <p:grpSp>
              <p:nvGrpSpPr>
                <p:cNvPr id="3188" name="Graphic 4">
                  <a:extLst>
                    <a:ext uri="{FF2B5EF4-FFF2-40B4-BE49-F238E27FC236}">
                      <a16:creationId xmlns:a16="http://schemas.microsoft.com/office/drawing/2014/main" id="{419C3504-3811-2A90-B49D-466F677B7FE3}"/>
                    </a:ext>
                  </a:extLst>
                </p:cNvPr>
                <p:cNvGrpSpPr/>
                <p:nvPr/>
              </p:nvGrpSpPr>
              <p:grpSpPr>
                <a:xfrm>
                  <a:off x="10426167" y="5056265"/>
                  <a:ext cx="515768" cy="574697"/>
                  <a:chOff x="10426167" y="5056265"/>
                  <a:chExt cx="515768" cy="574697"/>
                </a:xfrm>
              </p:grpSpPr>
              <p:sp>
                <p:nvSpPr>
                  <p:cNvPr id="3190" name="Freeform: Shape 3189">
                    <a:extLst>
                      <a:ext uri="{FF2B5EF4-FFF2-40B4-BE49-F238E27FC236}">
                        <a16:creationId xmlns:a16="http://schemas.microsoft.com/office/drawing/2014/main" id="{AFD28525-48E4-0354-3DEB-DA4AF12C61A0}"/>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91" name="Freeform: Shape 3190">
                    <a:extLst>
                      <a:ext uri="{FF2B5EF4-FFF2-40B4-BE49-F238E27FC236}">
                        <a16:creationId xmlns:a16="http://schemas.microsoft.com/office/drawing/2014/main" id="{238BEA69-55A5-8511-2079-1D999B14807B}"/>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sp>
              <p:nvSpPr>
                <p:cNvPr id="3189" name="Freeform: Shape 3188">
                  <a:extLst>
                    <a:ext uri="{FF2B5EF4-FFF2-40B4-BE49-F238E27FC236}">
                      <a16:creationId xmlns:a16="http://schemas.microsoft.com/office/drawing/2014/main" id="{09731093-63D8-854B-40A4-4D54F19334CC}"/>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sp>
            <p:nvSpPr>
              <p:cNvPr id="3183" name="Freeform: Shape 3182">
                <a:extLst>
                  <a:ext uri="{FF2B5EF4-FFF2-40B4-BE49-F238E27FC236}">
                    <a16:creationId xmlns:a16="http://schemas.microsoft.com/office/drawing/2014/main" id="{CEA4964B-39D1-1FCB-69C4-34AA06C3B155}"/>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84" name="Freeform: Shape 3183">
                <a:extLst>
                  <a:ext uri="{FF2B5EF4-FFF2-40B4-BE49-F238E27FC236}">
                    <a16:creationId xmlns:a16="http://schemas.microsoft.com/office/drawing/2014/main" id="{BB3243FD-A8AB-9E4D-D92A-E718C8553002}"/>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85" name="Freeform: Shape 3184">
                <a:extLst>
                  <a:ext uri="{FF2B5EF4-FFF2-40B4-BE49-F238E27FC236}">
                    <a16:creationId xmlns:a16="http://schemas.microsoft.com/office/drawing/2014/main" id="{D86E4ACB-EEC4-A689-4AD0-77F6D9F8ADA8}"/>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86" name="Freeform: Shape 3185">
                <a:extLst>
                  <a:ext uri="{FF2B5EF4-FFF2-40B4-BE49-F238E27FC236}">
                    <a16:creationId xmlns:a16="http://schemas.microsoft.com/office/drawing/2014/main" id="{F8C6BE9B-BF8F-8400-FB62-FC0C033D1C1D}"/>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sp>
            <p:nvSpPr>
              <p:cNvPr id="3187" name="Freeform: Shape 3186">
                <a:extLst>
                  <a:ext uri="{FF2B5EF4-FFF2-40B4-BE49-F238E27FC236}">
                    <a16:creationId xmlns:a16="http://schemas.microsoft.com/office/drawing/2014/main" id="{7C8DFA73-F752-F0A8-0259-E7F0031BAEB9}"/>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sp>
          <p:nvSpPr>
            <p:cNvPr id="3157" name="Freeform: Shape 3156">
              <a:extLst>
                <a:ext uri="{FF2B5EF4-FFF2-40B4-BE49-F238E27FC236}">
                  <a16:creationId xmlns:a16="http://schemas.microsoft.com/office/drawing/2014/main" id="{00DC0F38-4CCD-47C1-1328-C493042202C8}"/>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070"/>
                </a:solidFill>
                <a:effectLst/>
                <a:uLnTx/>
                <a:uFillTx/>
                <a:latin typeface="字魂86号-杨任东楷书"/>
                <a:ea typeface="+mn-ea"/>
                <a:cs typeface="+mn-cs"/>
              </a:endParaRPr>
            </a:p>
          </p:txBody>
        </p:sp>
      </p:grpSp>
      <p:pic>
        <p:nvPicPr>
          <p:cNvPr id="3244" name="Picture 3243">
            <a:extLst>
              <a:ext uri="{FF2B5EF4-FFF2-40B4-BE49-F238E27FC236}">
                <a16:creationId xmlns:a16="http://schemas.microsoft.com/office/drawing/2014/main" id="{4DFCF155-780C-0F7B-DA50-233933CD2DFF}"/>
              </a:ext>
            </a:extLst>
          </p:cNvPr>
          <p:cNvPicPr>
            <a:picLocks noChangeAspect="1"/>
          </p:cNvPicPr>
          <p:nvPr/>
        </p:nvPicPr>
        <p:blipFill>
          <a:blip r:embed="rId5"/>
          <a:stretch>
            <a:fillRect/>
          </a:stretch>
        </p:blipFill>
        <p:spPr>
          <a:xfrm>
            <a:off x="3888297" y="800100"/>
            <a:ext cx="4674824" cy="1351449"/>
          </a:xfrm>
          <a:prstGeom prst="rect">
            <a:avLst/>
          </a:prstGeom>
        </p:spPr>
      </p:pic>
    </p:spTree>
    <p:extLst>
      <p:ext uri="{BB962C8B-B14F-4D97-AF65-F5344CB8AC3E}">
        <p14:creationId xmlns:p14="http://schemas.microsoft.com/office/powerpoint/2010/main" val="2675503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44"/>
                                        </p:tgtEl>
                                        <p:attrNameLst>
                                          <p:attrName>style.visibility</p:attrName>
                                        </p:attrNameLst>
                                      </p:cBhvr>
                                      <p:to>
                                        <p:strVal val="visible"/>
                                      </p:to>
                                    </p:set>
                                    <p:anim calcmode="lin" valueType="num">
                                      <p:cBhvr>
                                        <p:cTn id="7" dur="500" fill="hold"/>
                                        <p:tgtEl>
                                          <p:spTgt spid="3144"/>
                                        </p:tgtEl>
                                        <p:attrNameLst>
                                          <p:attrName>ppt_w</p:attrName>
                                        </p:attrNameLst>
                                      </p:cBhvr>
                                      <p:tavLst>
                                        <p:tav tm="0">
                                          <p:val>
                                            <p:fltVal val="0"/>
                                          </p:val>
                                        </p:tav>
                                        <p:tav tm="100000">
                                          <p:val>
                                            <p:strVal val="#ppt_w"/>
                                          </p:val>
                                        </p:tav>
                                      </p:tavLst>
                                    </p:anim>
                                    <p:anim calcmode="lin" valueType="num">
                                      <p:cBhvr>
                                        <p:cTn id="8" dur="500" fill="hold"/>
                                        <p:tgtEl>
                                          <p:spTgt spid="3144"/>
                                        </p:tgtEl>
                                        <p:attrNameLst>
                                          <p:attrName>ppt_h</p:attrName>
                                        </p:attrNameLst>
                                      </p:cBhvr>
                                      <p:tavLst>
                                        <p:tav tm="0">
                                          <p:val>
                                            <p:fltVal val="0"/>
                                          </p:val>
                                        </p:tav>
                                        <p:tav tm="100000">
                                          <p:val>
                                            <p:strVal val="#ppt_h"/>
                                          </p:val>
                                        </p:tav>
                                      </p:tavLst>
                                    </p:anim>
                                    <p:animEffect transition="in" filter="fade">
                                      <p:cBhvr>
                                        <p:cTn id="9" dur="500"/>
                                        <p:tgtEl>
                                          <p:spTgt spid="314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54"/>
                                        </p:tgtEl>
                                        <p:attrNameLst>
                                          <p:attrName>style.visibility</p:attrName>
                                        </p:attrNameLst>
                                      </p:cBhvr>
                                      <p:to>
                                        <p:strVal val="visible"/>
                                      </p:to>
                                    </p:set>
                                    <p:anim calcmode="lin" valueType="num">
                                      <p:cBhvr>
                                        <p:cTn id="12" dur="500" fill="hold"/>
                                        <p:tgtEl>
                                          <p:spTgt spid="3154"/>
                                        </p:tgtEl>
                                        <p:attrNameLst>
                                          <p:attrName>ppt_w</p:attrName>
                                        </p:attrNameLst>
                                      </p:cBhvr>
                                      <p:tavLst>
                                        <p:tav tm="0">
                                          <p:val>
                                            <p:fltVal val="0"/>
                                          </p:val>
                                        </p:tav>
                                        <p:tav tm="100000">
                                          <p:val>
                                            <p:strVal val="#ppt_w"/>
                                          </p:val>
                                        </p:tav>
                                      </p:tavLst>
                                    </p:anim>
                                    <p:anim calcmode="lin" valueType="num">
                                      <p:cBhvr>
                                        <p:cTn id="13" dur="500" fill="hold"/>
                                        <p:tgtEl>
                                          <p:spTgt spid="3154"/>
                                        </p:tgtEl>
                                        <p:attrNameLst>
                                          <p:attrName>ppt_h</p:attrName>
                                        </p:attrNameLst>
                                      </p:cBhvr>
                                      <p:tavLst>
                                        <p:tav tm="0">
                                          <p:val>
                                            <p:fltVal val="0"/>
                                          </p:val>
                                        </p:tav>
                                        <p:tav tm="100000">
                                          <p:val>
                                            <p:strVal val="#ppt_h"/>
                                          </p:val>
                                        </p:tav>
                                      </p:tavLst>
                                    </p:anim>
                                    <p:animEffect transition="in" filter="fade">
                                      <p:cBhvr>
                                        <p:cTn id="14" dur="500"/>
                                        <p:tgtEl>
                                          <p:spTgt spid="3154"/>
                                        </p:tgtEl>
                                      </p:cBhvr>
                                    </p:animEffect>
                                  </p:childTnLst>
                                </p:cTn>
                              </p:par>
                              <p:par>
                                <p:cTn id="15" presetID="53" presetClass="entr" presetSubtype="16" fill="hold" nodeType="withEffect">
                                  <p:stCondLst>
                                    <p:cond delay="0"/>
                                  </p:stCondLst>
                                  <p:childTnLst>
                                    <p:set>
                                      <p:cBhvr>
                                        <p:cTn id="16" dur="1" fill="hold">
                                          <p:stCondLst>
                                            <p:cond delay="0"/>
                                          </p:stCondLst>
                                        </p:cTn>
                                        <p:tgtEl>
                                          <p:spTgt spid="3155"/>
                                        </p:tgtEl>
                                        <p:attrNameLst>
                                          <p:attrName>style.visibility</p:attrName>
                                        </p:attrNameLst>
                                      </p:cBhvr>
                                      <p:to>
                                        <p:strVal val="visible"/>
                                      </p:to>
                                    </p:set>
                                    <p:anim calcmode="lin" valueType="num">
                                      <p:cBhvr>
                                        <p:cTn id="17" dur="500" fill="hold"/>
                                        <p:tgtEl>
                                          <p:spTgt spid="3155"/>
                                        </p:tgtEl>
                                        <p:attrNameLst>
                                          <p:attrName>ppt_w</p:attrName>
                                        </p:attrNameLst>
                                      </p:cBhvr>
                                      <p:tavLst>
                                        <p:tav tm="0">
                                          <p:val>
                                            <p:fltVal val="0"/>
                                          </p:val>
                                        </p:tav>
                                        <p:tav tm="100000">
                                          <p:val>
                                            <p:strVal val="#ppt_w"/>
                                          </p:val>
                                        </p:tav>
                                      </p:tavLst>
                                    </p:anim>
                                    <p:anim calcmode="lin" valueType="num">
                                      <p:cBhvr>
                                        <p:cTn id="18" dur="500" fill="hold"/>
                                        <p:tgtEl>
                                          <p:spTgt spid="3155"/>
                                        </p:tgtEl>
                                        <p:attrNameLst>
                                          <p:attrName>ppt_h</p:attrName>
                                        </p:attrNameLst>
                                      </p:cBhvr>
                                      <p:tavLst>
                                        <p:tav tm="0">
                                          <p:val>
                                            <p:fltVal val="0"/>
                                          </p:val>
                                        </p:tav>
                                        <p:tav tm="100000">
                                          <p:val>
                                            <p:strVal val="#ppt_h"/>
                                          </p:val>
                                        </p:tav>
                                      </p:tavLst>
                                    </p:anim>
                                    <p:animEffect transition="in" filter="fade">
                                      <p:cBhvr>
                                        <p:cTn id="19" dur="500"/>
                                        <p:tgtEl>
                                          <p:spTgt spid="3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0261C07-C42A-4461-AC00-D0E75B1924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8F7E6103-D4C5-47C3-A6AC-13B86018D4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485" t="8499" r="12098"/>
          <a:stretch/>
        </p:blipFill>
        <p:spPr>
          <a:xfrm flipH="1">
            <a:off x="-163444" y="3272953"/>
            <a:ext cx="3897244" cy="3786393"/>
          </a:xfrm>
          <a:prstGeom prst="rect">
            <a:avLst/>
          </a:prstGeom>
        </p:spPr>
      </p:pic>
      <p:pic>
        <p:nvPicPr>
          <p:cNvPr id="6" name="Picture 5">
            <a:extLst>
              <a:ext uri="{FF2B5EF4-FFF2-40B4-BE49-F238E27FC236}">
                <a16:creationId xmlns:a16="http://schemas.microsoft.com/office/drawing/2014/main" id="{DD20E43D-B3EC-1C6E-95F7-E7D022E4DD04}"/>
              </a:ext>
            </a:extLst>
          </p:cNvPr>
          <p:cNvPicPr>
            <a:picLocks noChangeAspect="1"/>
          </p:cNvPicPr>
          <p:nvPr/>
        </p:nvPicPr>
        <p:blipFill>
          <a:blip r:embed="rId4"/>
          <a:stretch>
            <a:fillRect/>
          </a:stretch>
        </p:blipFill>
        <p:spPr>
          <a:xfrm>
            <a:off x="2587061" y="2156326"/>
            <a:ext cx="7151228" cy="3078747"/>
          </a:xfrm>
          <a:prstGeom prst="rect">
            <a:avLst/>
          </a:prstGeom>
        </p:spPr>
      </p:pic>
    </p:spTree>
    <p:extLst>
      <p:ext uri="{BB962C8B-B14F-4D97-AF65-F5344CB8AC3E}">
        <p14:creationId xmlns:p14="http://schemas.microsoft.com/office/powerpoint/2010/main" val="3974651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451063" y="2565917"/>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725385" y="2077617"/>
            <a:ext cx="2376337" cy="4229879"/>
          </a:xfrm>
          <a:prstGeom prst="rect">
            <a:avLst/>
          </a:prstGeom>
        </p:spPr>
      </p:pic>
      <p:sp>
        <p:nvSpPr>
          <p:cNvPr id="10" name="Oval Callout 9"/>
          <p:cNvSpPr/>
          <p:nvPr/>
        </p:nvSpPr>
        <p:spPr>
          <a:xfrm>
            <a:off x="2714624" y="2105025"/>
            <a:ext cx="6510279" cy="2933700"/>
          </a:xfrm>
          <a:prstGeom prst="roundRect">
            <a:avLst/>
          </a:prstGeom>
          <a:solidFill>
            <a:schemeClr val="accent5">
              <a:lumMod val="20000"/>
              <a:lumOff val="80000"/>
            </a:schemeClr>
          </a:solidFill>
          <a:ln>
            <a:solidFill>
              <a:srgbClr val="C00000"/>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457200" lvl="0" indent="-457200" algn="just" defTabSz="1219170">
              <a:buClr>
                <a:srgbClr val="000000"/>
              </a:buClr>
              <a:buFont typeface="Arial" panose="020B0604020202020204" pitchFamily="34" charset="0"/>
              <a:buChar char="•"/>
            </a:pPr>
            <a:r>
              <a:rPr lang="vi-VN" altLang="en-US" sz="3200" b="1" kern="0" dirty="0">
                <a:solidFill>
                  <a:srgbClr val="002060"/>
                </a:solidFill>
                <a:latin typeface="Cambria" panose="02040503050406030204" pitchFamily="18" charset="0"/>
                <a:ea typeface="Cambria" panose="02040503050406030204" pitchFamily="18" charset="0"/>
                <a:cs typeface="Baloo 2" pitchFamily="2" charset="0"/>
                <a:sym typeface="Arial"/>
              </a:rPr>
              <a:t>Chia lớp thành các nhóm. </a:t>
            </a:r>
          </a:p>
          <a:p>
            <a:pPr marL="457200" lvl="0" indent="-457200" algn="just" defTabSz="1219170">
              <a:buClr>
                <a:srgbClr val="000000"/>
              </a:buClr>
              <a:buFont typeface="Arial" panose="020B0604020202020204" pitchFamily="34" charset="0"/>
              <a:buChar char="•"/>
            </a:pPr>
            <a:r>
              <a:rPr lang="vi-VN" altLang="en-US" sz="3200" b="1" kern="0" dirty="0">
                <a:solidFill>
                  <a:srgbClr val="002060"/>
                </a:solidFill>
                <a:latin typeface="Cambria" panose="02040503050406030204" pitchFamily="18" charset="0"/>
                <a:ea typeface="Cambria" panose="02040503050406030204" pitchFamily="18" charset="0"/>
                <a:cs typeface="Baloo 2" pitchFamily="2" charset="0"/>
                <a:sym typeface="Arial"/>
              </a:rPr>
              <a:t>Các nhóm thi nhau </a:t>
            </a:r>
            <a:r>
              <a:rPr lang="en-US" altLang="en-US" sz="3200" b="1" kern="0" dirty="0" err="1">
                <a:solidFill>
                  <a:srgbClr val="002060"/>
                </a:solidFill>
                <a:latin typeface="Cambria" panose="02040503050406030204" pitchFamily="18" charset="0"/>
                <a:ea typeface="Cambria" panose="02040503050406030204" pitchFamily="18" charset="0"/>
                <a:cs typeface="Baloo 2" pitchFamily="2" charset="0"/>
                <a:sym typeface="Arial"/>
              </a:rPr>
              <a:t>kể</a:t>
            </a:r>
            <a:r>
              <a:rPr lang="vi-VN" altLang="en-US" sz="3200" b="1" kern="0" dirty="0">
                <a:solidFill>
                  <a:srgbClr val="002060"/>
                </a:solidFill>
                <a:latin typeface="Cambria" panose="02040503050406030204" pitchFamily="18" charset="0"/>
                <a:ea typeface="Cambria" panose="02040503050406030204" pitchFamily="18" charset="0"/>
                <a:cs typeface="Baloo 2" pitchFamily="2" charset="0"/>
                <a:sym typeface="Arial"/>
              </a:rPr>
              <a:t> tên con vật mà em yêu thích. Nêu yếu tố cần cho con vật đó sống và phát triển?</a:t>
            </a:r>
          </a:p>
        </p:txBody>
      </p:sp>
      <p:pic>
        <p:nvPicPr>
          <p:cNvPr id="11" name="Picture 10">
            <a:extLst>
              <a:ext uri="{FF2B5EF4-FFF2-40B4-BE49-F238E27FC236}">
                <a16:creationId xmlns:a16="http://schemas.microsoft.com/office/drawing/2014/main" id="{A720199B-DA0A-43EF-9F8F-7ADEFA79F966}"/>
              </a:ext>
            </a:extLst>
          </p:cNvPr>
          <p:cNvPicPr>
            <a:picLocks noChangeAspect="1"/>
          </p:cNvPicPr>
          <p:nvPr/>
        </p:nvPicPr>
        <p:blipFill>
          <a:blip r:embed="rId6"/>
          <a:stretch>
            <a:fillRect/>
          </a:stretch>
        </p:blipFill>
        <p:spPr>
          <a:xfrm>
            <a:off x="0" y="326452"/>
            <a:ext cx="11802879" cy="1499746"/>
          </a:xfrm>
          <a:prstGeom prst="rect">
            <a:avLst/>
          </a:prstGeom>
        </p:spPr>
      </p:pic>
    </p:spTree>
    <p:extLst>
      <p:ext uri="{BB962C8B-B14F-4D97-AF65-F5344CB8AC3E}">
        <p14:creationId xmlns:p14="http://schemas.microsoft.com/office/powerpoint/2010/main" val="106625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out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9F1134F-68A6-46DA-AA10-C327ACE954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4" name="图片 3">
            <a:extLst>
              <a:ext uri="{FF2B5EF4-FFF2-40B4-BE49-F238E27FC236}">
                <a16:creationId xmlns:a16="http://schemas.microsoft.com/office/drawing/2014/main" id="{74F17991-CFA6-4E8E-A724-9846AC08B61F}"/>
              </a:ext>
            </a:extLst>
          </p:cNvPr>
          <p:cNvPicPr>
            <a:picLocks noChangeAspect="1"/>
          </p:cNvPicPr>
          <p:nvPr/>
        </p:nvPicPr>
        <p:blipFill rotWithShape="1">
          <a:blip r:embed="rId3">
            <a:extLst>
              <a:ext uri="{28A0092B-C50C-407E-A947-70E740481C1C}">
                <a14:useLocalDpi xmlns:a14="http://schemas.microsoft.com/office/drawing/2010/main" val="0"/>
              </a:ext>
            </a:extLst>
          </a:blip>
          <a:srcRect l="11382" t="65334" r="64270" b="-1"/>
          <a:stretch/>
        </p:blipFill>
        <p:spPr>
          <a:xfrm>
            <a:off x="8407718" y="3812813"/>
            <a:ext cx="3276601" cy="3291840"/>
          </a:xfrm>
          <a:prstGeom prst="rect">
            <a:avLst/>
          </a:prstGeom>
        </p:spPr>
      </p:pic>
      <p:pic>
        <p:nvPicPr>
          <p:cNvPr id="5" name="图片 4">
            <a:extLst>
              <a:ext uri="{FF2B5EF4-FFF2-40B4-BE49-F238E27FC236}">
                <a16:creationId xmlns:a16="http://schemas.microsoft.com/office/drawing/2014/main" id="{BF7012FD-D768-4CBB-B701-17DD569AE167}"/>
              </a:ext>
            </a:extLst>
          </p:cNvPr>
          <p:cNvPicPr>
            <a:picLocks noChangeAspect="1"/>
          </p:cNvPicPr>
          <p:nvPr/>
        </p:nvPicPr>
        <p:blipFill rotWithShape="1">
          <a:blip r:embed="rId3">
            <a:extLst>
              <a:ext uri="{28A0092B-C50C-407E-A947-70E740481C1C}">
                <a14:useLocalDpi xmlns:a14="http://schemas.microsoft.com/office/drawing/2010/main" val="0"/>
              </a:ext>
            </a:extLst>
          </a:blip>
          <a:srcRect l="40373" t="30025" r="35279" b="35308"/>
          <a:stretch/>
        </p:blipFill>
        <p:spPr>
          <a:xfrm>
            <a:off x="882014" y="3566160"/>
            <a:ext cx="3276601" cy="3291840"/>
          </a:xfrm>
          <a:prstGeom prst="rect">
            <a:avLst/>
          </a:prstGeom>
        </p:spPr>
      </p:pic>
      <p:pic>
        <p:nvPicPr>
          <p:cNvPr id="6" name="图片 5">
            <a:extLst>
              <a:ext uri="{FF2B5EF4-FFF2-40B4-BE49-F238E27FC236}">
                <a16:creationId xmlns:a16="http://schemas.microsoft.com/office/drawing/2014/main" id="{98C63F03-F1D4-461F-8685-005F72CB1A47}"/>
              </a:ext>
            </a:extLst>
          </p:cNvPr>
          <p:cNvPicPr>
            <a:picLocks noChangeAspect="1"/>
          </p:cNvPicPr>
          <p:nvPr/>
        </p:nvPicPr>
        <p:blipFill rotWithShape="1">
          <a:blip r:embed="rId3">
            <a:extLst>
              <a:ext uri="{28A0092B-C50C-407E-A947-70E740481C1C}">
                <a14:useLocalDpi xmlns:a14="http://schemas.microsoft.com/office/drawing/2010/main" val="0"/>
              </a:ext>
            </a:extLst>
          </a:blip>
          <a:srcRect l="68345" t="32667" r="7307" b="32667"/>
          <a:stretch/>
        </p:blipFill>
        <p:spPr>
          <a:xfrm>
            <a:off x="8200069" y="-73284"/>
            <a:ext cx="3276601" cy="3291840"/>
          </a:xfrm>
          <a:prstGeom prst="rect">
            <a:avLst/>
          </a:prstGeom>
        </p:spPr>
      </p:pic>
      <p:pic>
        <p:nvPicPr>
          <p:cNvPr id="2" name="Picture 1">
            <a:extLst>
              <a:ext uri="{FF2B5EF4-FFF2-40B4-BE49-F238E27FC236}">
                <a16:creationId xmlns:a16="http://schemas.microsoft.com/office/drawing/2014/main" id="{3EC1D776-5960-9DBE-85C6-73DE8C9643E0}"/>
              </a:ext>
            </a:extLst>
          </p:cNvPr>
          <p:cNvPicPr>
            <a:picLocks noChangeAspect="1"/>
          </p:cNvPicPr>
          <p:nvPr/>
        </p:nvPicPr>
        <p:blipFill>
          <a:blip r:embed="rId4"/>
          <a:stretch>
            <a:fillRect/>
          </a:stretch>
        </p:blipFill>
        <p:spPr>
          <a:xfrm>
            <a:off x="2664458" y="2001271"/>
            <a:ext cx="6559865" cy="2798307"/>
          </a:xfrm>
          <a:prstGeom prst="rect">
            <a:avLst/>
          </a:prstGeom>
        </p:spPr>
      </p:pic>
    </p:spTree>
    <p:extLst>
      <p:ext uri="{BB962C8B-B14F-4D97-AF65-F5344CB8AC3E}">
        <p14:creationId xmlns:p14="http://schemas.microsoft.com/office/powerpoint/2010/main" val="347157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par>
                                <p:cTn id="39" presetID="53" presetClass="entr" presetSubtype="16"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9F1134F-68A6-46DA-AA10-C327ACE954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4" name="图片 3">
            <a:extLst>
              <a:ext uri="{FF2B5EF4-FFF2-40B4-BE49-F238E27FC236}">
                <a16:creationId xmlns:a16="http://schemas.microsoft.com/office/drawing/2014/main" id="{74F17991-CFA6-4E8E-A724-9846AC08B61F}"/>
              </a:ext>
            </a:extLst>
          </p:cNvPr>
          <p:cNvPicPr>
            <a:picLocks noChangeAspect="1"/>
          </p:cNvPicPr>
          <p:nvPr/>
        </p:nvPicPr>
        <p:blipFill rotWithShape="1">
          <a:blip r:embed="rId3">
            <a:extLst>
              <a:ext uri="{28A0092B-C50C-407E-A947-70E740481C1C}">
                <a14:useLocalDpi xmlns:a14="http://schemas.microsoft.com/office/drawing/2010/main" val="0"/>
              </a:ext>
            </a:extLst>
          </a:blip>
          <a:srcRect l="11382" t="65334" r="64270" b="-1"/>
          <a:stretch/>
        </p:blipFill>
        <p:spPr>
          <a:xfrm>
            <a:off x="9196188" y="1963637"/>
            <a:ext cx="2710059" cy="2722663"/>
          </a:xfrm>
          <a:prstGeom prst="rect">
            <a:avLst/>
          </a:prstGeom>
        </p:spPr>
      </p:pic>
      <p:pic>
        <p:nvPicPr>
          <p:cNvPr id="5" name="图片 4">
            <a:extLst>
              <a:ext uri="{FF2B5EF4-FFF2-40B4-BE49-F238E27FC236}">
                <a16:creationId xmlns:a16="http://schemas.microsoft.com/office/drawing/2014/main" id="{BF7012FD-D768-4CBB-B701-17DD569AE167}"/>
              </a:ext>
            </a:extLst>
          </p:cNvPr>
          <p:cNvPicPr>
            <a:picLocks noChangeAspect="1"/>
          </p:cNvPicPr>
          <p:nvPr/>
        </p:nvPicPr>
        <p:blipFill rotWithShape="1">
          <a:blip r:embed="rId3">
            <a:extLst>
              <a:ext uri="{28A0092B-C50C-407E-A947-70E740481C1C}">
                <a14:useLocalDpi xmlns:a14="http://schemas.microsoft.com/office/drawing/2010/main" val="0"/>
              </a:ext>
            </a:extLst>
          </a:blip>
          <a:srcRect l="40373" t="30025" r="35279" b="35308"/>
          <a:stretch/>
        </p:blipFill>
        <p:spPr>
          <a:xfrm>
            <a:off x="882015" y="4162424"/>
            <a:ext cx="2683096" cy="2695575"/>
          </a:xfrm>
          <a:prstGeom prst="rect">
            <a:avLst/>
          </a:prstGeom>
        </p:spPr>
      </p:pic>
      <p:pic>
        <p:nvPicPr>
          <p:cNvPr id="6" name="图片 5">
            <a:extLst>
              <a:ext uri="{FF2B5EF4-FFF2-40B4-BE49-F238E27FC236}">
                <a16:creationId xmlns:a16="http://schemas.microsoft.com/office/drawing/2014/main" id="{98C63F03-F1D4-461F-8685-005F72CB1A47}"/>
              </a:ext>
            </a:extLst>
          </p:cNvPr>
          <p:cNvPicPr>
            <a:picLocks noChangeAspect="1"/>
          </p:cNvPicPr>
          <p:nvPr/>
        </p:nvPicPr>
        <p:blipFill rotWithShape="1">
          <a:blip r:embed="rId3">
            <a:extLst>
              <a:ext uri="{28A0092B-C50C-407E-A947-70E740481C1C}">
                <a14:useLocalDpi xmlns:a14="http://schemas.microsoft.com/office/drawing/2010/main" val="0"/>
              </a:ext>
            </a:extLst>
          </a:blip>
          <a:srcRect l="68345" t="32667" r="7307" b="32667"/>
          <a:stretch/>
        </p:blipFill>
        <p:spPr>
          <a:xfrm>
            <a:off x="6876494" y="-249719"/>
            <a:ext cx="2476576" cy="2488094"/>
          </a:xfrm>
          <a:prstGeom prst="rect">
            <a:avLst/>
          </a:prstGeom>
        </p:spPr>
      </p:pic>
      <p:pic>
        <p:nvPicPr>
          <p:cNvPr id="11" name="Picture 10">
            <a:extLst>
              <a:ext uri="{FF2B5EF4-FFF2-40B4-BE49-F238E27FC236}">
                <a16:creationId xmlns:a16="http://schemas.microsoft.com/office/drawing/2014/main" id="{17C9C2BC-7ECE-AAE0-4D52-C175A1467BF0}"/>
              </a:ext>
            </a:extLst>
          </p:cNvPr>
          <p:cNvPicPr>
            <a:picLocks noChangeAspect="1"/>
          </p:cNvPicPr>
          <p:nvPr/>
        </p:nvPicPr>
        <p:blipFill>
          <a:blip r:embed="rId4"/>
          <a:stretch>
            <a:fillRect/>
          </a:stretch>
        </p:blipFill>
        <p:spPr>
          <a:xfrm>
            <a:off x="2197670" y="1711412"/>
            <a:ext cx="7358510" cy="920576"/>
          </a:xfrm>
          <a:prstGeom prst="rect">
            <a:avLst/>
          </a:prstGeom>
        </p:spPr>
      </p:pic>
      <p:sp>
        <p:nvSpPr>
          <p:cNvPr id="2" name="TextBox 1">
            <a:extLst>
              <a:ext uri="{FF2B5EF4-FFF2-40B4-BE49-F238E27FC236}">
                <a16:creationId xmlns:a16="http://schemas.microsoft.com/office/drawing/2014/main" id="{A391FDA9-E72C-35CE-AE35-44318E753230}"/>
              </a:ext>
            </a:extLst>
          </p:cNvPr>
          <p:cNvSpPr txBox="1"/>
          <p:nvPr/>
        </p:nvSpPr>
        <p:spPr>
          <a:xfrm>
            <a:off x="2200275" y="3009900"/>
            <a:ext cx="7200900" cy="1446550"/>
          </a:xfrm>
          <a:prstGeom prst="rect">
            <a:avLst/>
          </a:prstGeom>
          <a:noFill/>
        </p:spPr>
        <p:txBody>
          <a:bodyPr wrap="square" rtlCol="0">
            <a:spAutoFit/>
          </a:bodyPr>
          <a:lstStyle/>
          <a:p>
            <a:pPr algn="ctr"/>
            <a:r>
              <a:rPr lang="en-US" sz="4400" b="1" dirty="0" err="1">
                <a:solidFill>
                  <a:srgbClr val="FF0000"/>
                </a:solidFill>
              </a:rPr>
              <a:t>Bài</a:t>
            </a:r>
            <a:r>
              <a:rPr lang="en-US" sz="4400" b="1" dirty="0">
                <a:solidFill>
                  <a:srgbClr val="FF0000"/>
                </a:solidFill>
              </a:rPr>
              <a:t> 14: Nhu </a:t>
            </a:r>
            <a:r>
              <a:rPr lang="en-US" sz="4400" b="1" dirty="0" err="1">
                <a:solidFill>
                  <a:srgbClr val="FF0000"/>
                </a:solidFill>
              </a:rPr>
              <a:t>cầu</a:t>
            </a:r>
            <a:r>
              <a:rPr lang="en-US" sz="4400" b="1" dirty="0">
                <a:solidFill>
                  <a:srgbClr val="FF0000"/>
                </a:solidFill>
              </a:rPr>
              <a:t> </a:t>
            </a:r>
            <a:r>
              <a:rPr lang="en-US" sz="4400" b="1" dirty="0" err="1">
                <a:solidFill>
                  <a:srgbClr val="FF0000"/>
                </a:solidFill>
              </a:rPr>
              <a:t>sống</a:t>
            </a:r>
            <a:r>
              <a:rPr lang="en-US" sz="4400" b="1" dirty="0">
                <a:solidFill>
                  <a:srgbClr val="FF0000"/>
                </a:solidFill>
              </a:rPr>
              <a:t> </a:t>
            </a:r>
            <a:r>
              <a:rPr lang="en-US" sz="4400" b="1" dirty="0" err="1">
                <a:solidFill>
                  <a:srgbClr val="FF0000"/>
                </a:solidFill>
              </a:rPr>
              <a:t>của</a:t>
            </a:r>
            <a:r>
              <a:rPr lang="en-US" sz="4400" b="1" dirty="0">
                <a:solidFill>
                  <a:srgbClr val="FF0000"/>
                </a:solidFill>
              </a:rPr>
              <a:t> </a:t>
            </a:r>
            <a:r>
              <a:rPr lang="en-US" sz="4400" b="1" dirty="0" err="1">
                <a:solidFill>
                  <a:srgbClr val="FF0000"/>
                </a:solidFill>
              </a:rPr>
              <a:t>động</a:t>
            </a:r>
            <a:r>
              <a:rPr lang="en-US" sz="4400" b="1" dirty="0">
                <a:solidFill>
                  <a:srgbClr val="FF0000"/>
                </a:solidFill>
              </a:rPr>
              <a:t> </a:t>
            </a:r>
            <a:r>
              <a:rPr lang="en-US" sz="4400" b="1" dirty="0" err="1">
                <a:solidFill>
                  <a:srgbClr val="FF0000"/>
                </a:solidFill>
              </a:rPr>
              <a:t>vật</a:t>
            </a:r>
            <a:r>
              <a:rPr lang="en-US" sz="4400" b="1" dirty="0">
                <a:solidFill>
                  <a:srgbClr val="FF0000"/>
                </a:solidFill>
              </a:rPr>
              <a:t> </a:t>
            </a:r>
            <a:r>
              <a:rPr lang="en-US" sz="4400" b="1" dirty="0" err="1">
                <a:solidFill>
                  <a:srgbClr val="FF0000"/>
                </a:solidFill>
              </a:rPr>
              <a:t>và</a:t>
            </a:r>
            <a:r>
              <a:rPr lang="en-US" sz="4400" b="1" dirty="0">
                <a:solidFill>
                  <a:srgbClr val="FF0000"/>
                </a:solidFill>
              </a:rPr>
              <a:t> </a:t>
            </a:r>
            <a:r>
              <a:rPr lang="en-US" sz="4400" b="1" dirty="0" err="1">
                <a:solidFill>
                  <a:srgbClr val="FF0000"/>
                </a:solidFill>
              </a:rPr>
              <a:t>chăm</a:t>
            </a:r>
            <a:r>
              <a:rPr lang="en-US" sz="4400" b="1" dirty="0">
                <a:solidFill>
                  <a:srgbClr val="FF0000"/>
                </a:solidFill>
              </a:rPr>
              <a:t> </a:t>
            </a:r>
            <a:r>
              <a:rPr lang="en-US" sz="4400" b="1" dirty="0" err="1">
                <a:solidFill>
                  <a:srgbClr val="FF0000"/>
                </a:solidFill>
              </a:rPr>
              <a:t>sóc</a:t>
            </a:r>
            <a:r>
              <a:rPr lang="en-US" sz="4400" b="1" dirty="0">
                <a:solidFill>
                  <a:srgbClr val="FF0000"/>
                </a:solidFill>
              </a:rPr>
              <a:t> </a:t>
            </a:r>
            <a:r>
              <a:rPr lang="en-US" sz="4400" b="1" dirty="0" err="1">
                <a:solidFill>
                  <a:srgbClr val="FF0000"/>
                </a:solidFill>
              </a:rPr>
              <a:t>vật</a:t>
            </a:r>
            <a:r>
              <a:rPr lang="en-US" sz="4400" b="1" dirty="0">
                <a:solidFill>
                  <a:srgbClr val="FF0000"/>
                </a:solidFill>
              </a:rPr>
              <a:t> </a:t>
            </a:r>
            <a:r>
              <a:rPr lang="en-US" sz="4400" b="1" dirty="0" err="1">
                <a:solidFill>
                  <a:srgbClr val="FF0000"/>
                </a:solidFill>
              </a:rPr>
              <a:t>nuôi</a:t>
            </a:r>
            <a:endParaRPr lang="en-US" sz="4400" b="1" dirty="0">
              <a:solidFill>
                <a:srgbClr val="FF0000"/>
              </a:solidFill>
            </a:endParaRPr>
          </a:p>
        </p:txBody>
      </p:sp>
    </p:spTree>
    <p:extLst>
      <p:ext uri="{BB962C8B-B14F-4D97-AF65-F5344CB8AC3E}">
        <p14:creationId xmlns:p14="http://schemas.microsoft.com/office/powerpoint/2010/main" val="3785627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sp>
        <p:nvSpPr>
          <p:cNvPr id="4" name="TextBox 3">
            <a:extLst>
              <a:ext uri="{FF2B5EF4-FFF2-40B4-BE49-F238E27FC236}">
                <a16:creationId xmlns:a16="http://schemas.microsoft.com/office/drawing/2014/main" id="{318999EA-498C-B562-6694-CD7DC9E4B16C}"/>
              </a:ext>
            </a:extLst>
          </p:cNvPr>
          <p:cNvSpPr txBox="1"/>
          <p:nvPr/>
        </p:nvSpPr>
        <p:spPr>
          <a:xfrm>
            <a:off x="847725" y="2115990"/>
            <a:ext cx="10410825" cy="4154984"/>
          </a:xfrm>
          <a:prstGeom prst="rect">
            <a:avLst/>
          </a:prstGeom>
          <a:noFill/>
        </p:spPr>
        <p:txBody>
          <a:bodyPr wrap="square" rtlCol="0">
            <a:spAutoFit/>
          </a:bodyPr>
          <a:lstStyle/>
          <a:p>
            <a:pPr marL="342900" lvl="0" indent="-342900" algn="just">
              <a:buFont typeface="Arial" panose="020B0604020202020204" pitchFamily="34" charset="0"/>
              <a:buChar char="•"/>
            </a:pPr>
            <a:r>
              <a:rPr lang="vi-VN" sz="2200" b="1" dirty="0">
                <a:solidFill>
                  <a:srgbClr val="002060"/>
                </a:solidFill>
                <a:latin typeface="Cambria" panose="02040503050406030204" pitchFamily="18" charset="0"/>
                <a:ea typeface="Cambria" panose="02040503050406030204" pitchFamily="18" charset="0"/>
              </a:rPr>
              <a:t>Đưa ra được dẫn chứng cho thấy động vật cần ánh sáng, không khí, nước, nhiệt độ và thức ăn để sống và phát triển.</a:t>
            </a:r>
          </a:p>
          <a:p>
            <a:pPr marL="342900" lvl="0" indent="-342900" algn="just">
              <a:buFont typeface="Arial" panose="020B0604020202020204" pitchFamily="34" charset="0"/>
              <a:buChar char="•"/>
            </a:pPr>
            <a:r>
              <a:rPr lang="vi-VN" sz="2200" b="1" dirty="0">
                <a:solidFill>
                  <a:srgbClr val="002060"/>
                </a:solidFill>
                <a:latin typeface="Cambria" panose="02040503050406030204" pitchFamily="18" charset="0"/>
                <a:ea typeface="Cambria" panose="02040503050406030204" pitchFamily="18" charset="0"/>
              </a:rPr>
              <a:t>Trình bày được động vật không tự tổng hợp được các chất dinh dưỡng, phải sử dụng các chất dinh dưỡng của thực vật và động vật khác để sống và phát triển.</a:t>
            </a:r>
          </a:p>
          <a:p>
            <a:pPr marL="342900" lvl="0" indent="-342900" algn="just">
              <a:buFont typeface="Arial" panose="020B0604020202020204" pitchFamily="34" charset="0"/>
              <a:buChar char="•"/>
            </a:pPr>
            <a:r>
              <a:rPr lang="vi-VN" sz="2200" b="1" dirty="0">
                <a:solidFill>
                  <a:srgbClr val="002060"/>
                </a:solidFill>
                <a:latin typeface="Cambria" panose="02040503050406030204" pitchFamily="18" charset="0"/>
                <a:ea typeface="Cambria" panose="02040503050406030204" pitchFamily="18" charset="0"/>
              </a:rPr>
              <a:t>Quan sát thí nghiệm nhu cầu sống của động vật, dự đoán kết quả thí nghiệm, so sánh kết quả với dự đoán và nguyên nhân kết quả thí nghiệm.</a:t>
            </a:r>
          </a:p>
          <a:p>
            <a:pPr marL="342900" lvl="0" indent="-342900" algn="just">
              <a:buFont typeface="Arial" panose="020B0604020202020204" pitchFamily="34" charset="0"/>
              <a:buChar char="•"/>
            </a:pPr>
            <a:r>
              <a:rPr lang="vi-VN" sz="2200" b="1" dirty="0">
                <a:solidFill>
                  <a:srgbClr val="002060"/>
                </a:solidFill>
                <a:latin typeface="Cambria" panose="02040503050406030204" pitchFamily="18" charset="0"/>
                <a:ea typeface="Cambria" panose="02040503050406030204" pitchFamily="18" charset="0"/>
              </a:rPr>
              <a:t>Vận dụng được kiến thức về nhu cầu sống của động vật để đề xuất việc làm cụ thể trong chăm sóc vật nuôi, giải thích được tại sao cần phải làm công việc đó…</a:t>
            </a:r>
          </a:p>
          <a:p>
            <a:pPr marL="342900" lvl="0" indent="-342900" algn="just">
              <a:buFont typeface="Arial" panose="020B0604020202020204" pitchFamily="34" charset="0"/>
              <a:buChar char="•"/>
            </a:pPr>
            <a:r>
              <a:rPr lang="vi-VN" sz="2200" b="1" dirty="0">
                <a:solidFill>
                  <a:srgbClr val="002060"/>
                </a:solidFill>
                <a:latin typeface="Cambria" panose="02040503050406030204" pitchFamily="18" charset="0"/>
                <a:ea typeface="Cambria" panose="02040503050406030204" pitchFamily="18" charset="0"/>
              </a:rPr>
              <a:t>Liên hệ thực tế ở gia đình thực hiện được việc làm phù hợp để chăm sóc vật nuôi ở nhà.</a:t>
            </a:r>
          </a:p>
        </p:txBody>
      </p:sp>
      <p:pic>
        <p:nvPicPr>
          <p:cNvPr id="5" name="Picture 4">
            <a:extLst>
              <a:ext uri="{FF2B5EF4-FFF2-40B4-BE49-F238E27FC236}">
                <a16:creationId xmlns:a16="http://schemas.microsoft.com/office/drawing/2014/main" id="{692DB478-713A-3CF1-5646-BD4C67EC3081}"/>
              </a:ext>
            </a:extLst>
          </p:cNvPr>
          <p:cNvPicPr>
            <a:picLocks noChangeAspect="1"/>
          </p:cNvPicPr>
          <p:nvPr/>
        </p:nvPicPr>
        <p:blipFill>
          <a:blip r:embed="rId4"/>
          <a:stretch>
            <a:fillRect/>
          </a:stretch>
        </p:blipFill>
        <p:spPr>
          <a:xfrm>
            <a:off x="2019886" y="503983"/>
            <a:ext cx="8474523" cy="1773932"/>
          </a:xfrm>
          <a:prstGeom prst="rect">
            <a:avLst/>
          </a:prstGeom>
        </p:spPr>
      </p:pic>
    </p:spTree>
    <p:extLst>
      <p:ext uri="{BB962C8B-B14F-4D97-AF65-F5344CB8AC3E}">
        <p14:creationId xmlns:p14="http://schemas.microsoft.com/office/powerpoint/2010/main" val="323509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0261C07-C42A-4461-AC00-D0E75B1924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8F7E6103-D4C5-47C3-A6AC-13B86018D4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485" t="8499" r="12098"/>
          <a:stretch/>
        </p:blipFill>
        <p:spPr>
          <a:xfrm flipH="1">
            <a:off x="-163444" y="3272953"/>
            <a:ext cx="3897244" cy="3786393"/>
          </a:xfrm>
          <a:prstGeom prst="rect">
            <a:avLst/>
          </a:prstGeom>
        </p:spPr>
      </p:pic>
      <p:pic>
        <p:nvPicPr>
          <p:cNvPr id="4" name="Picture 3">
            <a:extLst>
              <a:ext uri="{FF2B5EF4-FFF2-40B4-BE49-F238E27FC236}">
                <a16:creationId xmlns:a16="http://schemas.microsoft.com/office/drawing/2014/main" id="{D5074143-875C-5C40-6B27-AF67EC897262}"/>
              </a:ext>
            </a:extLst>
          </p:cNvPr>
          <p:cNvPicPr>
            <a:picLocks noChangeAspect="1"/>
          </p:cNvPicPr>
          <p:nvPr/>
        </p:nvPicPr>
        <p:blipFill>
          <a:blip r:embed="rId4"/>
          <a:stretch>
            <a:fillRect/>
          </a:stretch>
        </p:blipFill>
        <p:spPr>
          <a:xfrm>
            <a:off x="3014911" y="2565895"/>
            <a:ext cx="6489307" cy="1635305"/>
          </a:xfrm>
          <a:prstGeom prst="rect">
            <a:avLst/>
          </a:prstGeom>
        </p:spPr>
      </p:pic>
    </p:spTree>
    <p:extLst>
      <p:ext uri="{BB962C8B-B14F-4D97-AF65-F5344CB8AC3E}">
        <p14:creationId xmlns:p14="http://schemas.microsoft.com/office/powerpoint/2010/main" val="589396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pic>
        <p:nvPicPr>
          <p:cNvPr id="6" name="图片 5">
            <a:extLst>
              <a:ext uri="{FF2B5EF4-FFF2-40B4-BE49-F238E27FC236}">
                <a16:creationId xmlns:a16="http://schemas.microsoft.com/office/drawing/2014/main" id="{264264CA-DD1A-42C4-ADCD-DE6B057E6D62}"/>
              </a:ext>
            </a:extLst>
          </p:cNvPr>
          <p:cNvPicPr>
            <a:picLocks noChangeAspect="1"/>
          </p:cNvPicPr>
          <p:nvPr/>
        </p:nvPicPr>
        <p:blipFill rotWithShape="1">
          <a:blip r:embed="rId4">
            <a:extLst>
              <a:ext uri="{28A0092B-C50C-407E-A947-70E740481C1C}">
                <a14:useLocalDpi xmlns:a14="http://schemas.microsoft.com/office/drawing/2010/main" val="0"/>
              </a:ext>
            </a:extLst>
          </a:blip>
          <a:srcRect l="38660" t="64301" r="35611" b="1638"/>
          <a:stretch/>
        </p:blipFill>
        <p:spPr>
          <a:xfrm>
            <a:off x="6595171" y="1178865"/>
            <a:ext cx="4817599" cy="4500270"/>
          </a:xfrm>
          <a:prstGeom prst="rect">
            <a:avLst/>
          </a:prstGeom>
        </p:spPr>
      </p:pic>
      <p:sp>
        <p:nvSpPr>
          <p:cNvPr id="7" name="Cloud 6">
            <a:extLst>
              <a:ext uri="{FF2B5EF4-FFF2-40B4-BE49-F238E27FC236}">
                <a16:creationId xmlns:a16="http://schemas.microsoft.com/office/drawing/2014/main" id="{C4F272C9-F0AE-F4B0-2751-DE5BD4B0EDDE}"/>
              </a:ext>
            </a:extLst>
          </p:cNvPr>
          <p:cNvSpPr/>
          <p:nvPr/>
        </p:nvSpPr>
        <p:spPr>
          <a:xfrm rot="11112132">
            <a:off x="800821" y="1378934"/>
            <a:ext cx="6737633" cy="3456888"/>
          </a:xfrm>
          <a:prstGeom prst="cloud">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17">
            <a:extLst>
              <a:ext uri="{FF2B5EF4-FFF2-40B4-BE49-F238E27FC236}">
                <a16:creationId xmlns:a16="http://schemas.microsoft.com/office/drawing/2014/main" id="{F9E67DE8-5B42-BC73-DD6F-88CF1811E33B}"/>
              </a:ext>
            </a:extLst>
          </p:cNvPr>
          <p:cNvSpPr txBox="1">
            <a:spLocks noChangeArrowheads="1"/>
          </p:cNvSpPr>
          <p:nvPr/>
        </p:nvSpPr>
        <p:spPr bwMode="auto">
          <a:xfrm>
            <a:off x="1019174" y="2003211"/>
            <a:ext cx="6130751"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lvl="0" algn="ctr">
              <a:defRPr/>
            </a:pPr>
            <a:r>
              <a:rPr lang="vi-VN" altLang="en-US" sz="5400" dirty="0">
                <a:latin typeface="Calibri" panose="020F0502020204030204" pitchFamily="34" charset="0"/>
                <a:ea typeface="Cambria" panose="02040503050406030204" pitchFamily="18" charset="0"/>
                <a:cs typeface="Calibri" panose="020F0502020204030204" pitchFamily="34" charset="0"/>
              </a:rPr>
              <a:t>Hoạt động 1: Tìm hiểu nhu cầu sống của động vật</a:t>
            </a:r>
            <a:endParaRPr kumimoji="0" lang="vi-VN" altLang="en-US" sz="5400" b="1" i="0" u="none" strike="noStrike" kern="1200" cap="none" spc="0" normalizeH="0" baseline="0" noProof="0" dirty="0">
              <a:ln>
                <a:noFill/>
              </a:ln>
              <a:solidFill>
                <a:srgbClr val="0000CC"/>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279846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9620D22F-E9D0-F507-3512-81D3B3F396BB}"/>
              </a:ext>
            </a:extLst>
          </p:cNvPr>
          <p:cNvSpPr/>
          <p:nvPr/>
        </p:nvSpPr>
        <p:spPr>
          <a:xfrm>
            <a:off x="2052486" y="1504949"/>
            <a:ext cx="9063259" cy="2373225"/>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B419B509-28B2-FE73-4AF4-79DB5DD816C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639402" y="2628121"/>
            <a:ext cx="2376337" cy="4229879"/>
          </a:xfrm>
          <a:prstGeom prst="rect">
            <a:avLst/>
          </a:prstGeom>
        </p:spPr>
      </p:pic>
      <p:sp>
        <p:nvSpPr>
          <p:cNvPr id="10" name="TextBox 9">
            <a:extLst>
              <a:ext uri="{FF2B5EF4-FFF2-40B4-BE49-F238E27FC236}">
                <a16:creationId xmlns:a16="http://schemas.microsoft.com/office/drawing/2014/main" id="{1ED0D95B-8840-8D59-B258-09B8CDC62EDD}"/>
              </a:ext>
            </a:extLst>
          </p:cNvPr>
          <p:cNvSpPr txBox="1"/>
          <p:nvPr/>
        </p:nvSpPr>
        <p:spPr>
          <a:xfrm>
            <a:off x="2590800" y="1800225"/>
            <a:ext cx="8105775" cy="1754326"/>
          </a:xfrm>
          <a:prstGeom prst="rect">
            <a:avLst/>
          </a:prstGeom>
          <a:noFill/>
        </p:spPr>
        <p:txBody>
          <a:bodyPr wrap="square" rtlCol="0">
            <a:spAutoFit/>
          </a:bodyPr>
          <a:lstStyle/>
          <a:p>
            <a:pPr algn="ctr"/>
            <a:r>
              <a:rPr lang="nl-NL" sz="5400" b="1" i="1" dirty="0">
                <a:effectLst/>
                <a:ea typeface="Times New Roman" panose="02020603050405020304" pitchFamily="18" charset="0"/>
              </a:rPr>
              <a:t>a)Nhu cầu về ánh sáng, không khí, nước và thức ăn</a:t>
            </a:r>
            <a:endParaRPr lang="en-US" sz="5400" b="1" dirty="0">
              <a:effectLst/>
              <a:ea typeface="Calibri" panose="020F0502020204030204" pitchFamily="34" charset="0"/>
            </a:endParaRPr>
          </a:p>
        </p:txBody>
      </p:sp>
    </p:spTree>
    <p:extLst>
      <p:ext uri="{BB962C8B-B14F-4D97-AF65-F5344CB8AC3E}">
        <p14:creationId xmlns:p14="http://schemas.microsoft.com/office/powerpoint/2010/main" val="753268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sp>
        <p:nvSpPr>
          <p:cNvPr id="6" name="Rectangle: Rounded Corners 5">
            <a:extLst>
              <a:ext uri="{FF2B5EF4-FFF2-40B4-BE49-F238E27FC236}">
                <a16:creationId xmlns:a16="http://schemas.microsoft.com/office/drawing/2014/main" id="{D6118101-1EB5-BE52-7AE6-447B273B189A}"/>
              </a:ext>
            </a:extLst>
          </p:cNvPr>
          <p:cNvSpPr/>
          <p:nvPr/>
        </p:nvSpPr>
        <p:spPr>
          <a:xfrm>
            <a:off x="352424" y="123825"/>
            <a:ext cx="11630025" cy="6619875"/>
          </a:xfrm>
          <a:prstGeom prst="roundRect">
            <a:avLst>
              <a:gd name="adj" fmla="val 1433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8D572EE8-FD48-AA47-5A6C-ADB86B942D08}"/>
              </a:ext>
            </a:extLst>
          </p:cNvPr>
          <p:cNvSpPr txBox="1"/>
          <p:nvPr/>
        </p:nvSpPr>
        <p:spPr>
          <a:xfrm>
            <a:off x="647700" y="371475"/>
            <a:ext cx="11544300" cy="523220"/>
          </a:xfrm>
          <a:prstGeom prst="rect">
            <a:avLst/>
          </a:prstGeom>
          <a:noFill/>
        </p:spPr>
        <p:txBody>
          <a:bodyPr wrap="square" rtlCol="0">
            <a:spAutoFit/>
          </a:bodyPr>
          <a:lstStyle/>
          <a:p>
            <a:pPr lvl="0">
              <a:defRPr/>
            </a:pPr>
            <a:r>
              <a:rPr lang="vi-VN" sz="2800" b="1" dirty="0">
                <a:solidFill>
                  <a:srgbClr val="000000"/>
                </a:solidFill>
                <a:latin typeface="Cambria" panose="02040503050406030204" pitchFamily="18" charset="0"/>
                <a:ea typeface="Cambria" panose="02040503050406030204" pitchFamily="18" charset="0"/>
              </a:rPr>
              <a:t>Mỗi con chuột ở các hình sau đây sống trong điều kiện như thế nào?</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DCE5F408-E8F3-8C44-C251-A291546BD197}"/>
              </a:ext>
            </a:extLst>
          </p:cNvPr>
          <p:cNvPicPr>
            <a:picLocks noChangeAspect="1"/>
          </p:cNvPicPr>
          <p:nvPr/>
        </p:nvPicPr>
        <p:blipFill>
          <a:blip r:embed="rId4"/>
          <a:stretch>
            <a:fillRect/>
          </a:stretch>
        </p:blipFill>
        <p:spPr>
          <a:xfrm>
            <a:off x="3457575" y="1344650"/>
            <a:ext cx="5734050" cy="4651337"/>
          </a:xfrm>
          <a:prstGeom prst="rect">
            <a:avLst/>
          </a:prstGeom>
        </p:spPr>
      </p:pic>
      <p:cxnSp>
        <p:nvCxnSpPr>
          <p:cNvPr id="10" name="Straight Connector 9">
            <a:extLst>
              <a:ext uri="{FF2B5EF4-FFF2-40B4-BE49-F238E27FC236}">
                <a16:creationId xmlns:a16="http://schemas.microsoft.com/office/drawing/2014/main" id="{10A2D829-79EC-EF10-AB56-8AE6FA237CE1}"/>
              </a:ext>
            </a:extLst>
          </p:cNvPr>
          <p:cNvCxnSpPr/>
          <p:nvPr/>
        </p:nvCxnSpPr>
        <p:spPr>
          <a:xfrm flipH="1" flipV="1">
            <a:off x="2867025" y="1819275"/>
            <a:ext cx="1628775" cy="190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A34F7C3C-7A1A-BB5D-D372-A04D4BE2D341}"/>
              </a:ext>
            </a:extLst>
          </p:cNvPr>
          <p:cNvSpPr/>
          <p:nvPr/>
        </p:nvSpPr>
        <p:spPr>
          <a:xfrm>
            <a:off x="133350" y="1209675"/>
            <a:ext cx="2733675" cy="10668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mbria" panose="02040503050406030204" pitchFamily="18" charset="0"/>
                <a:ea typeface="Cambria" panose="02040503050406030204" pitchFamily="18" charset="0"/>
              </a:rPr>
              <a:t>Ánh sáng (ban ngày), nước, thức ăn, không khí.</a:t>
            </a:r>
            <a:endParaRPr lang="en-US" sz="2000" b="1" dirty="0">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4E3ADC5B-6861-1CF1-D5B5-06CA17D656DD}"/>
              </a:ext>
            </a:extLst>
          </p:cNvPr>
          <p:cNvCxnSpPr>
            <a:cxnSpLocks/>
          </p:cNvCxnSpPr>
          <p:nvPr/>
        </p:nvCxnSpPr>
        <p:spPr>
          <a:xfrm flipH="1">
            <a:off x="8833362" y="1779639"/>
            <a:ext cx="979232" cy="2338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BB1AAB12-9B41-57EC-3DEE-DBF5143F1D1D}"/>
              </a:ext>
            </a:extLst>
          </p:cNvPr>
          <p:cNvSpPr/>
          <p:nvPr/>
        </p:nvSpPr>
        <p:spPr>
          <a:xfrm>
            <a:off x="9816281" y="1256378"/>
            <a:ext cx="2306894" cy="10668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mbria" panose="02040503050406030204" pitchFamily="18" charset="0"/>
                <a:ea typeface="Cambria" panose="02040503050406030204" pitchFamily="18" charset="0"/>
              </a:rPr>
              <a:t>Ánh sáng (ban ngày), nước, không khí.</a:t>
            </a:r>
            <a:endParaRPr lang="en-US" sz="2000" b="1" dirty="0">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70E51526-8BE2-6CB2-394E-BB93421D51F6}"/>
              </a:ext>
            </a:extLst>
          </p:cNvPr>
          <p:cNvCxnSpPr/>
          <p:nvPr/>
        </p:nvCxnSpPr>
        <p:spPr>
          <a:xfrm flipH="1" flipV="1">
            <a:off x="3112831" y="3559585"/>
            <a:ext cx="1628775" cy="190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157C833F-9BF4-CBFE-7599-A15A971FA701}"/>
              </a:ext>
            </a:extLst>
          </p:cNvPr>
          <p:cNvSpPr/>
          <p:nvPr/>
        </p:nvSpPr>
        <p:spPr>
          <a:xfrm>
            <a:off x="379156" y="2949985"/>
            <a:ext cx="2733675" cy="10668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mbria" panose="02040503050406030204" pitchFamily="18" charset="0"/>
                <a:ea typeface="Cambria" panose="02040503050406030204" pitchFamily="18" charset="0"/>
              </a:rPr>
              <a:t>Ánh sáng (ban ngày), thức ăn, không khí.</a:t>
            </a:r>
            <a:endParaRPr lang="en-US" sz="2000" b="1" dirty="0">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7755FDFE-8B44-1CF4-CE02-37C7C10734C4}"/>
              </a:ext>
            </a:extLst>
          </p:cNvPr>
          <p:cNvCxnSpPr>
            <a:cxnSpLocks/>
          </p:cNvCxnSpPr>
          <p:nvPr/>
        </p:nvCxnSpPr>
        <p:spPr>
          <a:xfrm flipH="1">
            <a:off x="9069337" y="3451123"/>
            <a:ext cx="979232" cy="2338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C7C98A0B-0D07-6CAB-F90B-0F87F5BAE3DA}"/>
              </a:ext>
            </a:extLst>
          </p:cNvPr>
          <p:cNvSpPr/>
          <p:nvPr/>
        </p:nvSpPr>
        <p:spPr>
          <a:xfrm>
            <a:off x="10052256" y="2927862"/>
            <a:ext cx="2277396" cy="10668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mbria" panose="02040503050406030204" pitchFamily="18" charset="0"/>
                <a:ea typeface="Cambria" panose="02040503050406030204" pitchFamily="18" charset="0"/>
              </a:rPr>
              <a:t>Ánh sáng (ban ngày), nước, thức ăn, không cung cấp không khí.</a:t>
            </a:r>
            <a:endParaRPr lang="en-US" b="1" dirty="0">
              <a:latin typeface="Cambria" panose="02040503050406030204" pitchFamily="18" charset="0"/>
              <a:ea typeface="Cambria" panose="02040503050406030204" pitchFamily="18" charset="0"/>
            </a:endParaRPr>
          </a:p>
        </p:txBody>
      </p:sp>
      <p:cxnSp>
        <p:nvCxnSpPr>
          <p:cNvPr id="21" name="Straight Connector 20">
            <a:extLst>
              <a:ext uri="{FF2B5EF4-FFF2-40B4-BE49-F238E27FC236}">
                <a16:creationId xmlns:a16="http://schemas.microsoft.com/office/drawing/2014/main" id="{8BCF930D-C9E8-3631-ABA4-3DA190E8402E}"/>
              </a:ext>
            </a:extLst>
          </p:cNvPr>
          <p:cNvCxnSpPr>
            <a:cxnSpLocks/>
          </p:cNvCxnSpPr>
          <p:nvPr/>
        </p:nvCxnSpPr>
        <p:spPr>
          <a:xfrm flipH="1" flipV="1">
            <a:off x="2886689" y="5565366"/>
            <a:ext cx="2648872" cy="1471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6639F8FA-1F63-2658-43E0-C463DB4FEE5D}"/>
              </a:ext>
            </a:extLst>
          </p:cNvPr>
          <p:cNvSpPr/>
          <p:nvPr/>
        </p:nvSpPr>
        <p:spPr>
          <a:xfrm>
            <a:off x="245806" y="4955766"/>
            <a:ext cx="2640883" cy="10668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mbria" panose="02040503050406030204" pitchFamily="18" charset="0"/>
                <a:ea typeface="Cambria" panose="02040503050406030204" pitchFamily="18" charset="0"/>
              </a:rPr>
              <a:t>Không có ánh sáng, nước, thức ăn, không khí. </a:t>
            </a:r>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60001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6" grpId="0" animBg="1"/>
      <p:bldP spid="19"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sp>
        <p:nvSpPr>
          <p:cNvPr id="13" name="TextBox 12">
            <a:extLst>
              <a:ext uri="{FF2B5EF4-FFF2-40B4-BE49-F238E27FC236}">
                <a16:creationId xmlns:a16="http://schemas.microsoft.com/office/drawing/2014/main" id="{3AA8CA22-6B8C-36F0-2452-58A7EDC4C588}"/>
              </a:ext>
            </a:extLst>
          </p:cNvPr>
          <p:cNvSpPr txBox="1"/>
          <p:nvPr/>
        </p:nvSpPr>
        <p:spPr>
          <a:xfrm>
            <a:off x="1374498" y="989779"/>
            <a:ext cx="9607827" cy="1200329"/>
          </a:xfrm>
          <a:custGeom>
            <a:avLst/>
            <a:gdLst>
              <a:gd name="connsiteX0" fmla="*/ 0 w 9607827"/>
              <a:gd name="connsiteY0" fmla="*/ 0 h 1200329"/>
              <a:gd name="connsiteX1" fmla="*/ 9607827 w 9607827"/>
              <a:gd name="connsiteY1" fmla="*/ 0 h 1200329"/>
              <a:gd name="connsiteX2" fmla="*/ 9607827 w 9607827"/>
              <a:gd name="connsiteY2" fmla="*/ 1200329 h 1200329"/>
              <a:gd name="connsiteX3" fmla="*/ 0 w 9607827"/>
              <a:gd name="connsiteY3" fmla="*/ 1200329 h 1200329"/>
              <a:gd name="connsiteX4" fmla="*/ 0 w 9607827"/>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7827" h="1200329" fill="none" extrusionOk="0">
                <a:moveTo>
                  <a:pt x="0" y="0"/>
                </a:moveTo>
                <a:cubicBezTo>
                  <a:pt x="2623239" y="5222"/>
                  <a:pt x="5240773" y="24918"/>
                  <a:pt x="9607827" y="0"/>
                </a:cubicBezTo>
                <a:cubicBezTo>
                  <a:pt x="9674561" y="180425"/>
                  <a:pt x="9660844" y="1037242"/>
                  <a:pt x="9607827" y="1200329"/>
                </a:cubicBezTo>
                <a:cubicBezTo>
                  <a:pt x="7016232" y="1035568"/>
                  <a:pt x="1733083" y="1318479"/>
                  <a:pt x="0" y="1200329"/>
                </a:cubicBezTo>
                <a:cubicBezTo>
                  <a:pt x="40680" y="790633"/>
                  <a:pt x="-39089" y="241570"/>
                  <a:pt x="0" y="0"/>
                </a:cubicBezTo>
                <a:close/>
              </a:path>
              <a:path w="9607827" h="1200329" stroke="0" extrusionOk="0">
                <a:moveTo>
                  <a:pt x="0" y="0"/>
                </a:moveTo>
                <a:cubicBezTo>
                  <a:pt x="1117743" y="11849"/>
                  <a:pt x="7656568" y="-161459"/>
                  <a:pt x="9607827" y="0"/>
                </a:cubicBezTo>
                <a:cubicBezTo>
                  <a:pt x="9532785" y="255061"/>
                  <a:pt x="9678349" y="845340"/>
                  <a:pt x="9607827" y="1200329"/>
                </a:cubicBezTo>
                <a:cubicBezTo>
                  <a:pt x="5459218" y="1054469"/>
                  <a:pt x="1977966" y="1122005"/>
                  <a:pt x="0" y="1200329"/>
                </a:cubicBezTo>
                <a:cubicBezTo>
                  <a:pt x="-104018" y="661816"/>
                  <a:pt x="-19313" y="34284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2.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Dự</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đoán</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điều</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gì</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sẽ</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xảy</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ra</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với</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con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chuột</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trong</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mỗi</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điều</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kiện</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trên</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và</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giải</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thích</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6" name="Picture 5">
            <a:extLst>
              <a:ext uri="{FF2B5EF4-FFF2-40B4-BE49-F238E27FC236}">
                <a16:creationId xmlns:a16="http://schemas.microsoft.com/office/drawing/2014/main" id="{B715C293-943C-21A7-24B7-C752986F7B48}"/>
              </a:ext>
            </a:extLst>
          </p:cNvPr>
          <p:cNvPicPr>
            <a:picLocks noChangeAspect="1"/>
          </p:cNvPicPr>
          <p:nvPr/>
        </p:nvPicPr>
        <p:blipFill>
          <a:blip r:embed="rId4"/>
          <a:stretch>
            <a:fillRect/>
          </a:stretch>
        </p:blipFill>
        <p:spPr>
          <a:xfrm>
            <a:off x="1409700" y="2478655"/>
            <a:ext cx="9763124" cy="3392335"/>
          </a:xfrm>
          <a:prstGeom prst="rect">
            <a:avLst/>
          </a:prstGeom>
        </p:spPr>
      </p:pic>
    </p:spTree>
    <p:extLst>
      <p:ext uri="{BB962C8B-B14F-4D97-AF65-F5344CB8AC3E}">
        <p14:creationId xmlns:p14="http://schemas.microsoft.com/office/powerpoint/2010/main" val="2466499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iant Doodles Newsletter by Slidesgo">
  <a:themeElements>
    <a:clrScheme name="Simple Light">
      <a:dk1>
        <a:srgbClr val="002969"/>
      </a:dk1>
      <a:lt1>
        <a:srgbClr val="FFFFFF"/>
      </a:lt1>
      <a:dk2>
        <a:srgbClr val="698A9D"/>
      </a:dk2>
      <a:lt2>
        <a:srgbClr val="EEEEEE"/>
      </a:lt2>
      <a:accent1>
        <a:srgbClr val="FE98B0"/>
      </a:accent1>
      <a:accent2>
        <a:srgbClr val="12B6C2"/>
      </a:accent2>
      <a:accent3>
        <a:srgbClr val="9DDDD1"/>
      </a:accent3>
      <a:accent4>
        <a:srgbClr val="F67A62"/>
      </a:accent4>
      <a:accent5>
        <a:srgbClr val="FFC6BB"/>
      </a:accent5>
      <a:accent6>
        <a:srgbClr val="FECE5F"/>
      </a:accent6>
      <a:hlink>
        <a:srgbClr val="00296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715</Words>
  <Application>Microsoft Office PowerPoint</Application>
  <PresentationFormat>Widescreen</PresentationFormat>
  <Paragraphs>49</Paragraphs>
  <Slides>23</Slides>
  <Notes>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23</vt:i4>
      </vt:variant>
    </vt:vector>
  </HeadingPairs>
  <TitlesOfParts>
    <vt:vector size="38" baseType="lpstr">
      <vt:lpstr>等线</vt:lpstr>
      <vt:lpstr>Rubik</vt:lpstr>
      <vt:lpstr>字魂86号-杨任东楷书</vt:lpstr>
      <vt:lpstr>Amatic SC</vt:lpstr>
      <vt:lpstr>Arial</vt:lpstr>
      <vt:lpstr>Baloo 2</vt:lpstr>
      <vt:lpstr>Calibri</vt:lpstr>
      <vt:lpstr>Calibri Light</vt:lpstr>
      <vt:lpstr>Cambria</vt:lpstr>
      <vt:lpstr>Didact Gothic</vt:lpstr>
      <vt:lpstr>Livvic</vt:lpstr>
      <vt:lpstr>Roboto Condensed Light</vt:lpstr>
      <vt:lpstr>1_Office Theme</vt:lpstr>
      <vt:lpstr>office</vt:lpstr>
      <vt:lpstr>Giant Doodles Newsletter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26</cp:revision>
  <dcterms:created xsi:type="dcterms:W3CDTF">2023-11-25T03:42:08Z</dcterms:created>
  <dcterms:modified xsi:type="dcterms:W3CDTF">2023-11-25T12:38:39Z</dcterms:modified>
</cp:coreProperties>
</file>