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23"/>
  </p:notesMasterIdLst>
  <p:sldIdLst>
    <p:sldId id="682" r:id="rId3"/>
    <p:sldId id="676" r:id="rId4"/>
    <p:sldId id="269" r:id="rId5"/>
    <p:sldId id="273" r:id="rId6"/>
    <p:sldId id="274" r:id="rId7"/>
    <p:sldId id="278" r:id="rId8"/>
    <p:sldId id="275" r:id="rId9"/>
    <p:sldId id="256" r:id="rId10"/>
    <p:sldId id="330" r:id="rId11"/>
    <p:sldId id="677" r:id="rId12"/>
    <p:sldId id="686" r:id="rId13"/>
    <p:sldId id="258" r:id="rId14"/>
    <p:sldId id="688" r:id="rId15"/>
    <p:sldId id="305" r:id="rId16"/>
    <p:sldId id="689" r:id="rId17"/>
    <p:sldId id="690" r:id="rId18"/>
    <p:sldId id="691" r:id="rId19"/>
    <p:sldId id="683" r:id="rId20"/>
    <p:sldId id="446" r:id="rId21"/>
    <p:sldId id="307" r:id="rId22"/>
  </p:sldIdLst>
  <p:sldSz cx="12192000" cy="6858000"/>
  <p:notesSz cx="6858000" cy="9144000"/>
  <p:embeddedFontLst>
    <p:embeddedFont>
      <p:font typeface="Arrus-Black" panose="02020500000000000000"/>
      <p:regular r:id="rId24"/>
    </p:embeddedFont>
    <p:embeddedFont>
      <p:font typeface="Bahnschrift" panose="020B0502040204020203" pitchFamily="34" charset="0"/>
      <p:regular r:id="rId25"/>
      <p:bold r:id="rId26"/>
    </p:embeddedFont>
    <p:embeddedFont>
      <p:font typeface="Livvic" pitchFamily="2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3E6194"/>
    <a:srgbClr val="30CFCD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7" autoAdjust="0"/>
    <p:restoredTop sz="94660"/>
  </p:normalViewPr>
  <p:slideViewPr>
    <p:cSldViewPr snapToGrid="0">
      <p:cViewPr>
        <p:scale>
          <a:sx n="72" d="100"/>
          <a:sy n="72" d="100"/>
        </p:scale>
        <p:origin x="648" y="-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A4C88-0555-4B67-AC67-B305BD741A04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36A9484-E755-41FD-96A3-2828F22C062D}">
      <dgm:prSet phldrT="[Text]"/>
      <dgm:spPr/>
      <dgm:t>
        <a:bodyPr/>
        <a:lstStyle/>
        <a:p>
          <a:r>
            <a:rPr lang="en-US"/>
            <a:t>1</a:t>
          </a:r>
        </a:p>
      </dgm:t>
    </dgm:pt>
    <dgm:pt modelId="{93609F52-8FB9-4799-8C5E-F09861D4E2FD}" type="parTrans" cxnId="{7C3069EA-55F6-4943-8E15-DF2E20FCB0BB}">
      <dgm:prSet/>
      <dgm:spPr/>
      <dgm:t>
        <a:bodyPr/>
        <a:lstStyle/>
        <a:p>
          <a:endParaRPr lang="en-US"/>
        </a:p>
      </dgm:t>
    </dgm:pt>
    <dgm:pt modelId="{F0B65C9C-F084-4713-9EA5-EA508A96BD7C}" type="sibTrans" cxnId="{7C3069EA-55F6-4943-8E15-DF2E20FCB0BB}">
      <dgm:prSet/>
      <dgm:spPr/>
      <dgm:t>
        <a:bodyPr/>
        <a:lstStyle/>
        <a:p>
          <a:endParaRPr lang="en-US"/>
        </a:p>
      </dgm:t>
    </dgm:pt>
    <dgm:pt modelId="{C0FC7182-D9A3-4456-A428-59FE0DB1A4B9}">
      <dgm:prSet phldrT="[Text]" custT="1"/>
      <dgm:spPr/>
      <dgm:t>
        <a:bodyPr/>
        <a:lstStyle/>
        <a:p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C4F5860-24C5-4B19-BF83-43009767B374}" type="parTrans" cxnId="{0421EF60-C67A-43A1-B1EE-F894FCD16182}">
      <dgm:prSet/>
      <dgm:spPr/>
      <dgm:t>
        <a:bodyPr/>
        <a:lstStyle/>
        <a:p>
          <a:endParaRPr lang="en-US"/>
        </a:p>
      </dgm:t>
    </dgm:pt>
    <dgm:pt modelId="{49C18C35-C2D4-49B8-9FC3-9603169EEDF5}" type="sibTrans" cxnId="{0421EF60-C67A-43A1-B1EE-F894FCD16182}">
      <dgm:prSet/>
      <dgm:spPr/>
      <dgm:t>
        <a:bodyPr/>
        <a:lstStyle/>
        <a:p>
          <a:endParaRPr lang="en-US"/>
        </a:p>
      </dgm:t>
    </dgm:pt>
    <dgm:pt modelId="{0419F0EA-C72B-4103-84D4-54B5E8AC7303}">
      <dgm:prSet phldrT="[Text]"/>
      <dgm:spPr/>
      <dgm:t>
        <a:bodyPr/>
        <a:lstStyle/>
        <a:p>
          <a:r>
            <a:rPr lang="en-US"/>
            <a:t>2</a:t>
          </a:r>
        </a:p>
      </dgm:t>
    </dgm:pt>
    <dgm:pt modelId="{8CEADF2A-6C70-4849-90F5-DB3CC56E01CA}" type="parTrans" cxnId="{1C3D7AC0-62CE-4ED1-86E6-08A43ACE9033}">
      <dgm:prSet/>
      <dgm:spPr/>
      <dgm:t>
        <a:bodyPr/>
        <a:lstStyle/>
        <a:p>
          <a:endParaRPr lang="en-US"/>
        </a:p>
      </dgm:t>
    </dgm:pt>
    <dgm:pt modelId="{E5D4C740-0A5B-4DD8-B993-C25F4B6499DD}" type="sibTrans" cxnId="{1C3D7AC0-62CE-4ED1-86E6-08A43ACE9033}">
      <dgm:prSet/>
      <dgm:spPr/>
      <dgm:t>
        <a:bodyPr/>
        <a:lstStyle/>
        <a:p>
          <a:endParaRPr lang="en-US"/>
        </a:p>
      </dgm:t>
    </dgm:pt>
    <dgm:pt modelId="{1BF13439-0858-4224-B758-D031FD67DE1A}">
      <dgm:prSet phldrT="[Text]" custT="1"/>
      <dgm:spPr/>
      <dgm:t>
        <a:bodyPr/>
        <a:lstStyle/>
        <a:p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125729FF-1F46-4B62-AF1A-B1414F338CED}" type="parTrans" cxnId="{D2A2BE45-DE2A-4503-B980-186BD9FE8609}">
      <dgm:prSet/>
      <dgm:spPr/>
      <dgm:t>
        <a:bodyPr/>
        <a:lstStyle/>
        <a:p>
          <a:endParaRPr lang="en-US"/>
        </a:p>
      </dgm:t>
    </dgm:pt>
    <dgm:pt modelId="{BB9BE2A6-26B3-4E78-8716-A628EFE3B03D}" type="sibTrans" cxnId="{D2A2BE45-DE2A-4503-B980-186BD9FE8609}">
      <dgm:prSet/>
      <dgm:spPr/>
      <dgm:t>
        <a:bodyPr/>
        <a:lstStyle/>
        <a:p>
          <a:endParaRPr lang="en-US"/>
        </a:p>
      </dgm:t>
    </dgm:pt>
    <dgm:pt modelId="{1891793F-94F5-41E3-87FD-8C8B854FE4E5}">
      <dgm:prSet phldrT="[Text]"/>
      <dgm:spPr/>
      <dgm:t>
        <a:bodyPr/>
        <a:lstStyle/>
        <a:p>
          <a:r>
            <a:rPr lang="en-US"/>
            <a:t>3</a:t>
          </a:r>
        </a:p>
      </dgm:t>
    </dgm:pt>
    <dgm:pt modelId="{3641E946-38AE-490D-B55A-EF22565F15D9}" type="parTrans" cxnId="{87F8BBCB-9F9C-445D-972C-912256CEF981}">
      <dgm:prSet/>
      <dgm:spPr/>
      <dgm:t>
        <a:bodyPr/>
        <a:lstStyle/>
        <a:p>
          <a:endParaRPr lang="en-US"/>
        </a:p>
      </dgm:t>
    </dgm:pt>
    <dgm:pt modelId="{F21B88DA-26DE-4B4B-9D08-037240EE1F38}" type="sibTrans" cxnId="{87F8BBCB-9F9C-445D-972C-912256CEF981}">
      <dgm:prSet/>
      <dgm:spPr/>
      <dgm:t>
        <a:bodyPr/>
        <a:lstStyle/>
        <a:p>
          <a:endParaRPr lang="en-US"/>
        </a:p>
      </dgm:t>
    </dgm:pt>
    <dgm:pt modelId="{131ADDAD-0D8E-4BAB-B423-78D0CACB5C12}">
      <dgm:prSet phldrT="[Text]" custT="1"/>
      <dgm:spPr/>
      <dgm:t>
        <a:bodyPr/>
        <a:lstStyle/>
        <a:p>
          <a:r>
            <a:rPr lang="en-US" sz="3000" b="1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 </a:t>
          </a:r>
          <a:r>
            <a:rPr lang="en-US" sz="3000" b="1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b="1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dày</a:t>
          </a:r>
          <a:r>
            <a:rPr lang="en-US" sz="3000" b="1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000" b="1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mỏng</a:t>
          </a:r>
          <a:r>
            <a:rPr lang="en-US" sz="3000" b="1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8CC041-CFF8-4E6C-9914-31A2BAF2CFAC}" type="parTrans" cxnId="{1CA5AE78-29EC-441F-A0DD-244B6372B720}">
      <dgm:prSet/>
      <dgm:spPr/>
      <dgm:t>
        <a:bodyPr/>
        <a:lstStyle/>
        <a:p>
          <a:endParaRPr lang="en-US"/>
        </a:p>
      </dgm:t>
    </dgm:pt>
    <dgm:pt modelId="{40A2F4CE-F220-45A7-8F86-FF5C060EE42A}" type="sibTrans" cxnId="{1CA5AE78-29EC-441F-A0DD-244B6372B720}">
      <dgm:prSet/>
      <dgm:spPr/>
      <dgm:t>
        <a:bodyPr/>
        <a:lstStyle/>
        <a:p>
          <a:endParaRPr lang="en-US"/>
        </a:p>
      </dgm:t>
    </dgm:pt>
    <dgm:pt modelId="{F7AC2220-81A0-4E24-9413-E72AC8D39775}">
      <dgm:prSet phldrT="[Text]" custT="1"/>
      <dgm:spPr/>
      <dgm:t>
        <a:bodyPr/>
        <a:lstStyle/>
        <a:p>
          <a:r>
            <a:rPr lang="en-US" sz="500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27155507-B5B3-4D9B-9C92-A080E17A04BD}" type="parTrans" cxnId="{BC4B57A1-6057-4E9F-A0F7-7FA11D1A1012}">
      <dgm:prSet/>
      <dgm:spPr/>
      <dgm:t>
        <a:bodyPr/>
        <a:lstStyle/>
        <a:p>
          <a:endParaRPr lang="en-US"/>
        </a:p>
      </dgm:t>
    </dgm:pt>
    <dgm:pt modelId="{428B8311-7A2C-41AC-A743-8C92FD5DE5EE}" type="sibTrans" cxnId="{BC4B57A1-6057-4E9F-A0F7-7FA11D1A1012}">
      <dgm:prSet/>
      <dgm:spPr/>
      <dgm:t>
        <a:bodyPr/>
        <a:lstStyle/>
        <a:p>
          <a:endParaRPr lang="en-US"/>
        </a:p>
      </dgm:t>
    </dgm:pt>
    <dgm:pt modelId="{FF04A9AD-07BE-41E7-B70C-B34EC94F92DB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Em có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CC136830-F1CC-4DC6-95C5-59895CD9923B}" type="parTrans" cxnId="{77C1FB2D-AAA0-47D5-8E27-180FDE6A6309}">
      <dgm:prSet/>
      <dgm:spPr/>
      <dgm:t>
        <a:bodyPr/>
        <a:lstStyle/>
        <a:p>
          <a:endParaRPr lang="en-US"/>
        </a:p>
      </dgm:t>
    </dgm:pt>
    <dgm:pt modelId="{146FA08F-F986-42F0-ACD2-1C968CA50CDB}" type="sibTrans" cxnId="{77C1FB2D-AAA0-47D5-8E27-180FDE6A6309}">
      <dgm:prSet/>
      <dgm:spPr/>
      <dgm:t>
        <a:bodyPr/>
        <a:lstStyle/>
        <a:p>
          <a:endParaRPr lang="en-US"/>
        </a:p>
      </dgm:t>
    </dgm:pt>
    <dgm:pt modelId="{273CD302-6572-4BE4-9557-6E8054833A63}" type="pres">
      <dgm:prSet presAssocID="{AF1A4C88-0555-4B67-AC67-B305BD741A04}" presName="linearFlow" presStyleCnt="0">
        <dgm:presLayoutVars>
          <dgm:dir/>
          <dgm:animLvl val="lvl"/>
          <dgm:resizeHandles val="exact"/>
        </dgm:presLayoutVars>
      </dgm:prSet>
      <dgm:spPr/>
    </dgm:pt>
    <dgm:pt modelId="{2E462C31-CD5B-47A7-95CC-8341CB74A88E}" type="pres">
      <dgm:prSet presAssocID="{C36A9484-E755-41FD-96A3-2828F22C062D}" presName="composite" presStyleCnt="0"/>
      <dgm:spPr/>
    </dgm:pt>
    <dgm:pt modelId="{4149E718-6E38-48D3-AA44-BC634D4FDE1E}" type="pres">
      <dgm:prSet presAssocID="{C36A9484-E755-41FD-96A3-2828F22C062D}" presName="parentText" presStyleLbl="alignNode1" presStyleIdx="0" presStyleCnt="4" custLinFactNeighborX="-188" custLinFactNeighborY="-3473">
        <dgm:presLayoutVars>
          <dgm:chMax val="1"/>
          <dgm:bulletEnabled val="1"/>
        </dgm:presLayoutVars>
      </dgm:prSet>
      <dgm:spPr/>
    </dgm:pt>
    <dgm:pt modelId="{82583061-B664-49D9-908F-ECBFD57E8062}" type="pres">
      <dgm:prSet presAssocID="{C36A9484-E755-41FD-96A3-2828F22C062D}" presName="descendantText" presStyleLbl="alignAcc1" presStyleIdx="0" presStyleCnt="4">
        <dgm:presLayoutVars>
          <dgm:bulletEnabled val="1"/>
        </dgm:presLayoutVars>
      </dgm:prSet>
      <dgm:spPr/>
    </dgm:pt>
    <dgm:pt modelId="{84174B68-4EFC-41C2-B7A8-887A0CBD0181}" type="pres">
      <dgm:prSet presAssocID="{F0B65C9C-F084-4713-9EA5-EA508A96BD7C}" presName="sp" presStyleCnt="0"/>
      <dgm:spPr/>
    </dgm:pt>
    <dgm:pt modelId="{26EF1329-E1A3-4018-9DAD-C3751EFD3902}" type="pres">
      <dgm:prSet presAssocID="{0419F0EA-C72B-4103-84D4-54B5E8AC7303}" presName="composite" presStyleCnt="0"/>
      <dgm:spPr/>
    </dgm:pt>
    <dgm:pt modelId="{EFE8B6E8-A0BE-4A56-A0AB-76092C0AECFB}" type="pres">
      <dgm:prSet presAssocID="{0419F0EA-C72B-4103-84D4-54B5E8AC730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1F80F34-9A6C-46C1-8BA1-26E5BD0E5CD1}" type="pres">
      <dgm:prSet presAssocID="{0419F0EA-C72B-4103-84D4-54B5E8AC7303}" presName="descendantText" presStyleLbl="alignAcc1" presStyleIdx="1" presStyleCnt="4" custLinFactNeighborX="0" custLinFactNeighborY="11734">
        <dgm:presLayoutVars>
          <dgm:bulletEnabled val="1"/>
        </dgm:presLayoutVars>
      </dgm:prSet>
      <dgm:spPr/>
    </dgm:pt>
    <dgm:pt modelId="{FC65AFBA-E374-40A9-A2D5-FC7C3FD1B2DE}" type="pres">
      <dgm:prSet presAssocID="{E5D4C740-0A5B-4DD8-B993-C25F4B6499DD}" presName="sp" presStyleCnt="0"/>
      <dgm:spPr/>
    </dgm:pt>
    <dgm:pt modelId="{CBF0429C-95D6-4E08-9FAB-490441B3573C}" type="pres">
      <dgm:prSet presAssocID="{1891793F-94F5-41E3-87FD-8C8B854FE4E5}" presName="composite" presStyleCnt="0"/>
      <dgm:spPr/>
    </dgm:pt>
    <dgm:pt modelId="{BEAA119F-5ECD-430E-8A87-AE94669A83B2}" type="pres">
      <dgm:prSet presAssocID="{1891793F-94F5-41E3-87FD-8C8B854FE4E5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7C2BE56-B38F-4DF1-B953-BFA48B933828}" type="pres">
      <dgm:prSet presAssocID="{1891793F-94F5-41E3-87FD-8C8B854FE4E5}" presName="descendantText" presStyleLbl="alignAcc1" presStyleIdx="2" presStyleCnt="4">
        <dgm:presLayoutVars>
          <dgm:bulletEnabled val="1"/>
        </dgm:presLayoutVars>
      </dgm:prSet>
      <dgm:spPr/>
    </dgm:pt>
    <dgm:pt modelId="{43572AC7-4F9D-47F4-A7F8-C56252E93AB4}" type="pres">
      <dgm:prSet presAssocID="{F21B88DA-26DE-4B4B-9D08-037240EE1F38}" presName="sp" presStyleCnt="0"/>
      <dgm:spPr/>
    </dgm:pt>
    <dgm:pt modelId="{5D874A21-35D0-4D88-9568-65DE80304DF7}" type="pres">
      <dgm:prSet presAssocID="{F7AC2220-81A0-4E24-9413-E72AC8D39775}" presName="composite" presStyleCnt="0"/>
      <dgm:spPr/>
    </dgm:pt>
    <dgm:pt modelId="{5E89FF92-995F-4016-BEB2-6F687A36B0CF}" type="pres">
      <dgm:prSet presAssocID="{F7AC2220-81A0-4E24-9413-E72AC8D3977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0FCB168-39B0-41CA-BDFD-374733A60391}" type="pres">
      <dgm:prSet presAssocID="{F7AC2220-81A0-4E24-9413-E72AC8D3977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F030F92A-F7CE-4561-89A3-AC557F2E833D}" type="presOf" srcId="{0419F0EA-C72B-4103-84D4-54B5E8AC7303}" destId="{EFE8B6E8-A0BE-4A56-A0AB-76092C0AECFB}" srcOrd="0" destOrd="0" presId="urn:microsoft.com/office/officeart/2005/8/layout/chevron2"/>
    <dgm:cxn modelId="{77C1FB2D-AAA0-47D5-8E27-180FDE6A6309}" srcId="{F7AC2220-81A0-4E24-9413-E72AC8D39775}" destId="{FF04A9AD-07BE-41E7-B70C-B34EC94F92DB}" srcOrd="0" destOrd="0" parTransId="{CC136830-F1CC-4DC6-95C5-59895CD9923B}" sibTransId="{146FA08F-F986-42F0-ACD2-1C968CA50CDB}"/>
    <dgm:cxn modelId="{62D99A34-DA85-4A26-9C75-2423E76145D4}" type="presOf" srcId="{131ADDAD-0D8E-4BAB-B423-78D0CACB5C12}" destId="{17C2BE56-B38F-4DF1-B953-BFA48B933828}" srcOrd="0" destOrd="0" presId="urn:microsoft.com/office/officeart/2005/8/layout/chevron2"/>
    <dgm:cxn modelId="{D32AEF3A-B01E-4192-8671-0B913305B5F0}" type="presOf" srcId="{AF1A4C88-0555-4B67-AC67-B305BD741A04}" destId="{273CD302-6572-4BE4-9557-6E8054833A63}" srcOrd="0" destOrd="0" presId="urn:microsoft.com/office/officeart/2005/8/layout/chevron2"/>
    <dgm:cxn modelId="{B0AD525C-649B-45DE-8122-54E8C40939E0}" type="presOf" srcId="{1BF13439-0858-4224-B758-D031FD67DE1A}" destId="{61F80F34-9A6C-46C1-8BA1-26E5BD0E5CD1}" srcOrd="0" destOrd="0" presId="urn:microsoft.com/office/officeart/2005/8/layout/chevron2"/>
    <dgm:cxn modelId="{0421EF60-C67A-43A1-B1EE-F894FCD16182}" srcId="{C36A9484-E755-41FD-96A3-2828F22C062D}" destId="{C0FC7182-D9A3-4456-A428-59FE0DB1A4B9}" srcOrd="0" destOrd="0" parTransId="{9C4F5860-24C5-4B19-BF83-43009767B374}" sibTransId="{49C18C35-C2D4-49B8-9FC3-9603169EEDF5}"/>
    <dgm:cxn modelId="{D2A2BE45-DE2A-4503-B980-186BD9FE8609}" srcId="{0419F0EA-C72B-4103-84D4-54B5E8AC7303}" destId="{1BF13439-0858-4224-B758-D031FD67DE1A}" srcOrd="0" destOrd="0" parTransId="{125729FF-1F46-4B62-AF1A-B1414F338CED}" sibTransId="{BB9BE2A6-26B3-4E78-8716-A628EFE3B03D}"/>
    <dgm:cxn modelId="{03D59E72-4318-4F0F-9DFA-EDF6D81448A6}" type="presOf" srcId="{F7AC2220-81A0-4E24-9413-E72AC8D39775}" destId="{5E89FF92-995F-4016-BEB2-6F687A36B0CF}" srcOrd="0" destOrd="0" presId="urn:microsoft.com/office/officeart/2005/8/layout/chevron2"/>
    <dgm:cxn modelId="{1CA5AE78-29EC-441F-A0DD-244B6372B720}" srcId="{1891793F-94F5-41E3-87FD-8C8B854FE4E5}" destId="{131ADDAD-0D8E-4BAB-B423-78D0CACB5C12}" srcOrd="0" destOrd="0" parTransId="{838CC041-CFF8-4E6C-9914-31A2BAF2CFAC}" sibTransId="{40A2F4CE-F220-45A7-8F86-FF5C060EE42A}"/>
    <dgm:cxn modelId="{DA27A691-E748-4BF5-884D-88246BC1E50D}" type="presOf" srcId="{C36A9484-E755-41FD-96A3-2828F22C062D}" destId="{4149E718-6E38-48D3-AA44-BC634D4FDE1E}" srcOrd="0" destOrd="0" presId="urn:microsoft.com/office/officeart/2005/8/layout/chevron2"/>
    <dgm:cxn modelId="{BC4B57A1-6057-4E9F-A0F7-7FA11D1A1012}" srcId="{AF1A4C88-0555-4B67-AC67-B305BD741A04}" destId="{F7AC2220-81A0-4E24-9413-E72AC8D39775}" srcOrd="3" destOrd="0" parTransId="{27155507-B5B3-4D9B-9C92-A080E17A04BD}" sibTransId="{428B8311-7A2C-41AC-A743-8C92FD5DE5EE}"/>
    <dgm:cxn modelId="{136076C0-6952-40A0-B27A-AD1CF47B0071}" type="presOf" srcId="{FF04A9AD-07BE-41E7-B70C-B34EC94F92DB}" destId="{10FCB168-39B0-41CA-BDFD-374733A60391}" srcOrd="0" destOrd="0" presId="urn:microsoft.com/office/officeart/2005/8/layout/chevron2"/>
    <dgm:cxn modelId="{1C3D7AC0-62CE-4ED1-86E6-08A43ACE9033}" srcId="{AF1A4C88-0555-4B67-AC67-B305BD741A04}" destId="{0419F0EA-C72B-4103-84D4-54B5E8AC7303}" srcOrd="1" destOrd="0" parTransId="{8CEADF2A-6C70-4849-90F5-DB3CC56E01CA}" sibTransId="{E5D4C740-0A5B-4DD8-B993-C25F4B6499DD}"/>
    <dgm:cxn modelId="{2FF6A1C5-E3C5-4A21-B1DC-4F4BD6E2BB79}" type="presOf" srcId="{C0FC7182-D9A3-4456-A428-59FE0DB1A4B9}" destId="{82583061-B664-49D9-908F-ECBFD57E8062}" srcOrd="0" destOrd="0" presId="urn:microsoft.com/office/officeart/2005/8/layout/chevron2"/>
    <dgm:cxn modelId="{87F8BBCB-9F9C-445D-972C-912256CEF981}" srcId="{AF1A4C88-0555-4B67-AC67-B305BD741A04}" destId="{1891793F-94F5-41E3-87FD-8C8B854FE4E5}" srcOrd="2" destOrd="0" parTransId="{3641E946-38AE-490D-B55A-EF22565F15D9}" sibTransId="{F21B88DA-26DE-4B4B-9D08-037240EE1F38}"/>
    <dgm:cxn modelId="{7C3069EA-55F6-4943-8E15-DF2E20FCB0BB}" srcId="{AF1A4C88-0555-4B67-AC67-B305BD741A04}" destId="{C36A9484-E755-41FD-96A3-2828F22C062D}" srcOrd="0" destOrd="0" parTransId="{93609F52-8FB9-4799-8C5E-F09861D4E2FD}" sibTransId="{F0B65C9C-F084-4713-9EA5-EA508A96BD7C}"/>
    <dgm:cxn modelId="{EE2864FE-705E-4AB1-8532-B3C12D6762DD}" type="presOf" srcId="{1891793F-94F5-41E3-87FD-8C8B854FE4E5}" destId="{BEAA119F-5ECD-430E-8A87-AE94669A83B2}" srcOrd="0" destOrd="0" presId="urn:microsoft.com/office/officeart/2005/8/layout/chevron2"/>
    <dgm:cxn modelId="{78894789-705E-4E29-A7B5-BCD7095EFBDD}" type="presParOf" srcId="{273CD302-6572-4BE4-9557-6E8054833A63}" destId="{2E462C31-CD5B-47A7-95CC-8341CB74A88E}" srcOrd="0" destOrd="0" presId="urn:microsoft.com/office/officeart/2005/8/layout/chevron2"/>
    <dgm:cxn modelId="{6C719DBD-71C5-40EC-B36E-31FBCAB241DC}" type="presParOf" srcId="{2E462C31-CD5B-47A7-95CC-8341CB74A88E}" destId="{4149E718-6E38-48D3-AA44-BC634D4FDE1E}" srcOrd="0" destOrd="0" presId="urn:microsoft.com/office/officeart/2005/8/layout/chevron2"/>
    <dgm:cxn modelId="{BEC120DA-AF38-48FE-A925-6AA61622FB4D}" type="presParOf" srcId="{2E462C31-CD5B-47A7-95CC-8341CB74A88E}" destId="{82583061-B664-49D9-908F-ECBFD57E8062}" srcOrd="1" destOrd="0" presId="urn:microsoft.com/office/officeart/2005/8/layout/chevron2"/>
    <dgm:cxn modelId="{EE8448B4-31F4-4944-957F-0B461F803145}" type="presParOf" srcId="{273CD302-6572-4BE4-9557-6E8054833A63}" destId="{84174B68-4EFC-41C2-B7A8-887A0CBD0181}" srcOrd="1" destOrd="0" presId="urn:microsoft.com/office/officeart/2005/8/layout/chevron2"/>
    <dgm:cxn modelId="{69A4388E-37A4-4D4A-A391-F752747EBC49}" type="presParOf" srcId="{273CD302-6572-4BE4-9557-6E8054833A63}" destId="{26EF1329-E1A3-4018-9DAD-C3751EFD3902}" srcOrd="2" destOrd="0" presId="urn:microsoft.com/office/officeart/2005/8/layout/chevron2"/>
    <dgm:cxn modelId="{1C25C0A5-52B1-4F73-887A-D3079E5C85DE}" type="presParOf" srcId="{26EF1329-E1A3-4018-9DAD-C3751EFD3902}" destId="{EFE8B6E8-A0BE-4A56-A0AB-76092C0AECFB}" srcOrd="0" destOrd="0" presId="urn:microsoft.com/office/officeart/2005/8/layout/chevron2"/>
    <dgm:cxn modelId="{BA2ABB63-8BD1-4255-B054-12C73CBBD533}" type="presParOf" srcId="{26EF1329-E1A3-4018-9DAD-C3751EFD3902}" destId="{61F80F34-9A6C-46C1-8BA1-26E5BD0E5CD1}" srcOrd="1" destOrd="0" presId="urn:microsoft.com/office/officeart/2005/8/layout/chevron2"/>
    <dgm:cxn modelId="{91DED0C5-2677-415C-9DBA-F1B436D2DA53}" type="presParOf" srcId="{273CD302-6572-4BE4-9557-6E8054833A63}" destId="{FC65AFBA-E374-40A9-A2D5-FC7C3FD1B2DE}" srcOrd="3" destOrd="0" presId="urn:microsoft.com/office/officeart/2005/8/layout/chevron2"/>
    <dgm:cxn modelId="{05A1395A-8671-4FA7-A574-4C703AEF0F58}" type="presParOf" srcId="{273CD302-6572-4BE4-9557-6E8054833A63}" destId="{CBF0429C-95D6-4E08-9FAB-490441B3573C}" srcOrd="4" destOrd="0" presId="urn:microsoft.com/office/officeart/2005/8/layout/chevron2"/>
    <dgm:cxn modelId="{58B75B5E-4458-49F3-90D9-9B8887CB15C5}" type="presParOf" srcId="{CBF0429C-95D6-4E08-9FAB-490441B3573C}" destId="{BEAA119F-5ECD-430E-8A87-AE94669A83B2}" srcOrd="0" destOrd="0" presId="urn:microsoft.com/office/officeart/2005/8/layout/chevron2"/>
    <dgm:cxn modelId="{A6284470-FD11-4F93-A08A-EF9B7EDC96D3}" type="presParOf" srcId="{CBF0429C-95D6-4E08-9FAB-490441B3573C}" destId="{17C2BE56-B38F-4DF1-B953-BFA48B933828}" srcOrd="1" destOrd="0" presId="urn:microsoft.com/office/officeart/2005/8/layout/chevron2"/>
    <dgm:cxn modelId="{B88E7AB9-D427-43B4-A4B1-1E72413FD27D}" type="presParOf" srcId="{273CD302-6572-4BE4-9557-6E8054833A63}" destId="{43572AC7-4F9D-47F4-A7F8-C56252E93AB4}" srcOrd="5" destOrd="0" presId="urn:microsoft.com/office/officeart/2005/8/layout/chevron2"/>
    <dgm:cxn modelId="{EC392E33-6B2C-4020-85A3-9B5744925D03}" type="presParOf" srcId="{273CD302-6572-4BE4-9557-6E8054833A63}" destId="{5D874A21-35D0-4D88-9568-65DE80304DF7}" srcOrd="6" destOrd="0" presId="urn:microsoft.com/office/officeart/2005/8/layout/chevron2"/>
    <dgm:cxn modelId="{8FDDA055-0251-4399-A193-33EB1C69BAB1}" type="presParOf" srcId="{5D874A21-35D0-4D88-9568-65DE80304DF7}" destId="{5E89FF92-995F-4016-BEB2-6F687A36B0CF}" srcOrd="0" destOrd="0" presId="urn:microsoft.com/office/officeart/2005/8/layout/chevron2"/>
    <dgm:cxn modelId="{62503FDE-8E67-491C-86C7-81F3C5CC3436}" type="presParOf" srcId="{5D874A21-35D0-4D88-9568-65DE80304DF7}" destId="{10FCB168-39B0-41CA-BDFD-374733A603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9E718-6E38-48D3-AA44-BC634D4FDE1E}">
      <dsp:nvSpPr>
        <dsp:cNvPr id="0" name=""/>
        <dsp:cNvSpPr/>
      </dsp:nvSpPr>
      <dsp:spPr>
        <a:xfrm rot="5400000">
          <a:off x="-172652" y="172652"/>
          <a:ext cx="1151018" cy="8057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</a:t>
          </a:r>
        </a:p>
      </dsp:txBody>
      <dsp:txXfrm rot="-5400000">
        <a:off x="1" y="402857"/>
        <a:ext cx="805713" cy="345305"/>
      </dsp:txXfrm>
    </dsp:sp>
    <dsp:sp modelId="{82583061-B664-49D9-908F-ECBFD57E8062}">
      <dsp:nvSpPr>
        <dsp:cNvPr id="0" name=""/>
        <dsp:cNvSpPr/>
      </dsp:nvSpPr>
      <dsp:spPr>
        <a:xfrm rot="5400000">
          <a:off x="3815541" y="-3005572"/>
          <a:ext cx="748162" cy="6767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805713" y="40778"/>
        <a:ext cx="6731297" cy="675118"/>
      </dsp:txXfrm>
    </dsp:sp>
    <dsp:sp modelId="{EFE8B6E8-A0BE-4A56-A0AB-76092C0AECFB}">
      <dsp:nvSpPr>
        <dsp:cNvPr id="0" name=""/>
        <dsp:cNvSpPr/>
      </dsp:nvSpPr>
      <dsp:spPr>
        <a:xfrm rot="5400000">
          <a:off x="-172652" y="1180028"/>
          <a:ext cx="1151018" cy="80571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2</a:t>
          </a:r>
        </a:p>
      </dsp:txBody>
      <dsp:txXfrm rot="-5400000">
        <a:off x="1" y="1410233"/>
        <a:ext cx="805713" cy="345305"/>
      </dsp:txXfrm>
    </dsp:sp>
    <dsp:sp modelId="{61F80F34-9A6C-46C1-8BA1-26E5BD0E5CD1}">
      <dsp:nvSpPr>
        <dsp:cNvPr id="0" name=""/>
        <dsp:cNvSpPr/>
      </dsp:nvSpPr>
      <dsp:spPr>
        <a:xfrm rot="5400000">
          <a:off x="3815541" y="-1914663"/>
          <a:ext cx="748162" cy="6767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 rot="-5400000">
        <a:off x="805713" y="1131687"/>
        <a:ext cx="6731297" cy="675118"/>
      </dsp:txXfrm>
    </dsp:sp>
    <dsp:sp modelId="{BEAA119F-5ECD-430E-8A87-AE94669A83B2}">
      <dsp:nvSpPr>
        <dsp:cNvPr id="0" name=""/>
        <dsp:cNvSpPr/>
      </dsp:nvSpPr>
      <dsp:spPr>
        <a:xfrm rot="5400000">
          <a:off x="-172652" y="2183147"/>
          <a:ext cx="1151018" cy="80571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</a:t>
          </a:r>
        </a:p>
      </dsp:txBody>
      <dsp:txXfrm rot="-5400000">
        <a:off x="1" y="2413352"/>
        <a:ext cx="805713" cy="345305"/>
      </dsp:txXfrm>
    </dsp:sp>
    <dsp:sp modelId="{17C2BE56-B38F-4DF1-B953-BFA48B933828}">
      <dsp:nvSpPr>
        <dsp:cNvPr id="0" name=""/>
        <dsp:cNvSpPr/>
      </dsp:nvSpPr>
      <dsp:spPr>
        <a:xfrm rot="5400000">
          <a:off x="3815541" y="-999334"/>
          <a:ext cx="748162" cy="6767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 </a:t>
          </a:r>
          <a:r>
            <a:rPr lang="en-US" sz="3000" b="1" kern="1200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kern="1200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kern="1200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b="1" kern="1200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dày</a:t>
          </a:r>
          <a:r>
            <a:rPr lang="en-US" sz="3000" b="1" kern="1200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000" b="1" kern="1200" dirty="0" err="1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mỏng</a:t>
          </a:r>
          <a:r>
            <a:rPr lang="en-US" sz="3000" b="1" kern="1200" dirty="0">
              <a:solidFill>
                <a:srgbClr val="4F3B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05713" y="2047016"/>
        <a:ext cx="6731297" cy="675118"/>
      </dsp:txXfrm>
    </dsp:sp>
    <dsp:sp modelId="{5E89FF92-995F-4016-BEB2-6F687A36B0CF}">
      <dsp:nvSpPr>
        <dsp:cNvPr id="0" name=""/>
        <dsp:cNvSpPr/>
      </dsp:nvSpPr>
      <dsp:spPr>
        <a:xfrm rot="5400000">
          <a:off x="-172652" y="3186266"/>
          <a:ext cx="1151018" cy="8057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416471"/>
        <a:ext cx="805713" cy="345305"/>
      </dsp:txXfrm>
    </dsp:sp>
    <dsp:sp modelId="{10FCB168-39B0-41CA-BDFD-374733A60391}">
      <dsp:nvSpPr>
        <dsp:cNvPr id="0" name=""/>
        <dsp:cNvSpPr/>
      </dsp:nvSpPr>
      <dsp:spPr>
        <a:xfrm rot="5400000">
          <a:off x="3815345" y="3981"/>
          <a:ext cx="748555" cy="6767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 có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 rot="-5400000">
        <a:off x="805714" y="3050154"/>
        <a:ext cx="6731278" cy="67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1BDCA-11A3-420D-9426-7E13F6F19555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27706-B25C-489E-8FF1-05F721924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3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3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4DA1-93BD-B6B5-8F92-243F14AB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D14DE4-840A-F898-48BD-B6A5E8DF7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84D043-0863-FCB8-CFB9-AB266B893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1E7FE2-1FAC-E6DF-2CED-3D80416C5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95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833F5-1F1F-FEC4-D592-80B73BA2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EE7FD2-3F93-0DDA-1F5E-58355BAB4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0E779D-F62E-8D9F-C808-D4B7BA8B7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960AC-4D78-17DE-081C-49537D0F86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74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9d2aea77ef_0_7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9d2aea77ef_0_7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00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7F91-D99B-38D2-1B01-1B659C1D7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D49A0-5429-FCA1-A529-383AC8E7C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EB766-F1C7-6291-3D05-BCEF067EB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19A8D-2FE6-FDE8-3FFB-E193A53F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FA38-500A-46A0-F39E-65CB85DB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5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2509-D342-2D49-6587-E6162CD5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8045C-C3F2-40BE-61D8-E5D4481C6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8E35B-02C6-12DC-A9EC-E7D9D472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50DE-DC80-BB58-9136-193D3C00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9AD81-3768-B687-D318-FE94EF87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63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F0DD-4C5D-E475-6796-6FFCD3AB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324D-C396-D9E7-A526-971D89FC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F2D2D-A356-70E9-548F-5B633877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CCEF1-CAEE-4C7A-4B38-DA2D8ECE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1EFCC-1E62-E3AB-6E44-5091C3D4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2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97A1-555F-D36A-8374-573BDFE2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77AE9-0A85-9D4A-B754-37B256817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6EF9C-F93A-EEDD-ED23-EF0588428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F03A6-4140-A967-0280-ABC0E369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245E4-1A79-520F-6F77-D134AC110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3916B-6E38-D127-FACA-56624DE6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5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CC48D-28A3-79E5-DD8F-C58F4FC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50721-823E-39B8-1845-CB91ACD8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90BE9-52AE-66A9-67E4-8AFC66508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EF02A-3652-4F65-BD44-F6A026273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0636F-76F4-7477-6D12-BA4B6F14D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43957-D97E-0CD0-D130-2BF4F69A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07127D-5A4F-BDC2-8F88-69834AB2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B62EB-7493-84DD-1BBA-583CB4A6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37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63F8-CB22-6521-757B-D4340E91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E7C9B-408B-4C90-7276-4B77AB03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AD796-22FF-3652-4692-D742F9E1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DE0DF-25C9-2C4C-05B8-748AE36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07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F6C50-8AD0-E6C0-F7AB-3AF425158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C85B8-5A05-AA15-E3CE-CE1BF28B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C8D88-941B-DD72-BD64-EE098569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65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D7B46-8487-327E-FC76-7B9F06D3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45BC7-3516-B8CF-0E4A-27735D112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67DE6-3BCB-B445-CD25-A46F044B9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163C6-12BA-B989-5940-778112D1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E73CC-5DA1-17B0-C7AA-BC39E402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FB97B-9F7D-5C67-C63F-CB1EEA69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4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36E8-3134-B912-EAED-8F940CDD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0714AA-A27D-0ADB-1952-CA4252BC3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52623-D610-B065-668A-776734181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8754A-254B-E6B7-A7AD-C247C379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3A558-7EF9-1BBB-0B51-BBA5110C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801B6-3160-1FA6-6802-73557A49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12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293A-73BC-B2E7-56CB-A72DDBCC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8657E-40E2-E392-879B-699567F4A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42338-8D0B-1E6C-887E-43231978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23D7E-EA00-A045-CF6B-EB7E9C91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13BE2-3D23-4E9F-D3FE-1BE0E3FE2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0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4B287-D1A9-8793-E184-7CEDBB8FD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E33CB-25A4-5CED-D53D-B49442AB4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1FC81-F3F0-FEBD-CB59-E1B77F13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0D5E1-9023-0F90-C654-0915CEBB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EB74-DA71-17AB-1575-32AFDB32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02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260570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13F05-2B2B-516F-AA8B-D7E2644A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C09E3-2F95-EF98-FE57-825255FAE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98264-EFFA-6D4F-B2C8-E950AC223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4C0BC-FF0A-5736-844C-C6A0805DA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F297-4C46-FE98-84EC-C717A4DCF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1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32.png"/><Relationship Id="rId2" Type="http://schemas.microsoft.com/office/2007/relationships/media" Target="../media/media4.m4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4.xml"/><Relationship Id="rId11" Type="http://schemas.openxmlformats.org/officeDocument/2006/relationships/image" Target="../media/image12.gif"/><Relationship Id="rId5" Type="http://schemas.openxmlformats.org/officeDocument/2006/relationships/image" Target="../media/image10.png"/><Relationship Id="rId10" Type="http://schemas.openxmlformats.org/officeDocument/2006/relationships/image" Target="../media/image11.gif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837" y="1525837"/>
            <a:ext cx="10446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61">
              <a:buClr>
                <a:srgbClr val="000000"/>
              </a:buClr>
            </a:pPr>
            <a:endParaRPr lang="en-US" sz="3200" b="1" kern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2859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261">
              <a:buClr>
                <a:srgbClr val="000000"/>
              </a:buClr>
            </a:pPr>
            <a:endParaRPr lang="en-US" sz="7200" kern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52" y="-58870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1" y="-45299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25" y="-29451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12" y="-31729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9" y="-31727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7" y="-36623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N CHAO M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55712" cy="68874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674" y="2132509"/>
            <a:ext cx="829010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3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0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QUÝ THẦY CÔ </a:t>
            </a:r>
          </a:p>
          <a:p>
            <a:pPr algn="ctr" defTabSz="1623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0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 DỰ GIỜ </a:t>
            </a:r>
          </a:p>
          <a:p>
            <a:pPr algn="ctr" defTabSz="1623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0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TIẾT MĨ THUẬT LỚP 4A5</a:t>
            </a:r>
          </a:p>
        </p:txBody>
      </p:sp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92" y="1462975"/>
            <a:ext cx="2505365" cy="27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76A49-14EE-50BB-03F5-CB935BA66AA9}"/>
              </a:ext>
            </a:extLst>
          </p:cNvPr>
          <p:cNvSpPr txBox="1"/>
          <p:nvPr/>
        </p:nvSpPr>
        <p:spPr>
          <a:xfrm>
            <a:off x="6305551" y="5409266"/>
            <a:ext cx="416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Thuy</a:t>
            </a:r>
          </a:p>
        </p:txBody>
      </p:sp>
    </p:spTree>
    <p:extLst>
      <p:ext uri="{BB962C8B-B14F-4D97-AF65-F5344CB8AC3E}">
        <p14:creationId xmlns:p14="http://schemas.microsoft.com/office/powerpoint/2010/main" val="19514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EC6B16-37D5-A140-C876-B16FA952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8" y="1828098"/>
            <a:ext cx="9158755" cy="2330016"/>
          </a:xfrm>
          <a:prstGeom prst="rect">
            <a:avLst/>
          </a:prstGeom>
        </p:spPr>
      </p:pic>
      <p:grpSp>
        <p:nvGrpSpPr>
          <p:cNvPr id="9" name="Google Shape;2434;p73">
            <a:extLst>
              <a:ext uri="{FF2B5EF4-FFF2-40B4-BE49-F238E27FC236}">
                <a16:creationId xmlns:a16="http://schemas.microsoft.com/office/drawing/2014/main" id="{572FCBD7-47DD-2900-8A75-47ABB3234671}"/>
              </a:ext>
            </a:extLst>
          </p:cNvPr>
          <p:cNvGrpSpPr/>
          <p:nvPr/>
        </p:nvGrpSpPr>
        <p:grpSpPr>
          <a:xfrm>
            <a:off x="9452969" y="3012708"/>
            <a:ext cx="2873629" cy="4022072"/>
            <a:chOff x="6093972" y="739900"/>
            <a:chExt cx="2135361" cy="3682716"/>
          </a:xfrm>
        </p:grpSpPr>
        <p:sp>
          <p:nvSpPr>
            <p:cNvPr id="10" name="Google Shape;2435;p73">
              <a:extLst>
                <a:ext uri="{FF2B5EF4-FFF2-40B4-BE49-F238E27FC236}">
                  <a16:creationId xmlns:a16="http://schemas.microsoft.com/office/drawing/2014/main" id="{3462378E-6CBB-4FBE-BD72-89CE8CBA18F9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36;p73">
              <a:extLst>
                <a:ext uri="{FF2B5EF4-FFF2-40B4-BE49-F238E27FC236}">
                  <a16:creationId xmlns:a16="http://schemas.microsoft.com/office/drawing/2014/main" id="{6E38FDC3-CB65-5E74-7480-C62F0EE9F485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37;p73">
              <a:extLst>
                <a:ext uri="{FF2B5EF4-FFF2-40B4-BE49-F238E27FC236}">
                  <a16:creationId xmlns:a16="http://schemas.microsoft.com/office/drawing/2014/main" id="{A5FE97C5-79FB-4213-8CB0-7AD667D584A5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38;p73">
              <a:extLst>
                <a:ext uri="{FF2B5EF4-FFF2-40B4-BE49-F238E27FC236}">
                  <a16:creationId xmlns:a16="http://schemas.microsoft.com/office/drawing/2014/main" id="{EDCE909B-DA70-C3F0-9A00-CD32746C9574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39;p73">
              <a:extLst>
                <a:ext uri="{FF2B5EF4-FFF2-40B4-BE49-F238E27FC236}">
                  <a16:creationId xmlns:a16="http://schemas.microsoft.com/office/drawing/2014/main" id="{E6597B5E-BE96-AC7A-3886-E20FF009CC8D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40;p73">
              <a:extLst>
                <a:ext uri="{FF2B5EF4-FFF2-40B4-BE49-F238E27FC236}">
                  <a16:creationId xmlns:a16="http://schemas.microsoft.com/office/drawing/2014/main" id="{A04CCD58-2372-B1FE-589A-C2BB88BA209B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41;p73">
              <a:extLst>
                <a:ext uri="{FF2B5EF4-FFF2-40B4-BE49-F238E27FC236}">
                  <a16:creationId xmlns:a16="http://schemas.microsoft.com/office/drawing/2014/main" id="{2D67FF1C-4F6A-1C30-F572-87931D16B812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42;p73">
              <a:extLst>
                <a:ext uri="{FF2B5EF4-FFF2-40B4-BE49-F238E27FC236}">
                  <a16:creationId xmlns:a16="http://schemas.microsoft.com/office/drawing/2014/main" id="{3CBD3FB6-D7F8-D8E0-18F2-B8B65BC86C79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43;p73">
              <a:extLst>
                <a:ext uri="{FF2B5EF4-FFF2-40B4-BE49-F238E27FC236}">
                  <a16:creationId xmlns:a16="http://schemas.microsoft.com/office/drawing/2014/main" id="{D8DD7FC6-8A98-043F-C315-5094F556F325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44;p73">
              <a:extLst>
                <a:ext uri="{FF2B5EF4-FFF2-40B4-BE49-F238E27FC236}">
                  <a16:creationId xmlns:a16="http://schemas.microsoft.com/office/drawing/2014/main" id="{909FE6D0-E42C-6E4F-CAD4-CEC64057E867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45;p73">
              <a:extLst>
                <a:ext uri="{FF2B5EF4-FFF2-40B4-BE49-F238E27FC236}">
                  <a16:creationId xmlns:a16="http://schemas.microsoft.com/office/drawing/2014/main" id="{AE50727B-6989-5F6A-40CD-4036109504B0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46;p73">
              <a:extLst>
                <a:ext uri="{FF2B5EF4-FFF2-40B4-BE49-F238E27FC236}">
                  <a16:creationId xmlns:a16="http://schemas.microsoft.com/office/drawing/2014/main" id="{F8E85FA5-8D06-5387-94F8-4861BBEADF07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47;p73">
              <a:extLst>
                <a:ext uri="{FF2B5EF4-FFF2-40B4-BE49-F238E27FC236}">
                  <a16:creationId xmlns:a16="http://schemas.microsoft.com/office/drawing/2014/main" id="{254681EB-4FDD-F42A-9073-AC277FA6649E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48;p73">
              <a:extLst>
                <a:ext uri="{FF2B5EF4-FFF2-40B4-BE49-F238E27FC236}">
                  <a16:creationId xmlns:a16="http://schemas.microsoft.com/office/drawing/2014/main" id="{7BBBEF72-9A41-2581-A1B3-4BC42D8225CB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49;p73">
              <a:extLst>
                <a:ext uri="{FF2B5EF4-FFF2-40B4-BE49-F238E27FC236}">
                  <a16:creationId xmlns:a16="http://schemas.microsoft.com/office/drawing/2014/main" id="{324B38A4-C78F-081A-6AB0-C3F42014C080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50;p73">
              <a:extLst>
                <a:ext uri="{FF2B5EF4-FFF2-40B4-BE49-F238E27FC236}">
                  <a16:creationId xmlns:a16="http://schemas.microsoft.com/office/drawing/2014/main" id="{BC22420E-8A23-4B7A-3253-0964DF8010B5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51;p73">
              <a:extLst>
                <a:ext uri="{FF2B5EF4-FFF2-40B4-BE49-F238E27FC236}">
                  <a16:creationId xmlns:a16="http://schemas.microsoft.com/office/drawing/2014/main" id="{285CBC58-7C36-F3D2-4F38-789BC11B4C45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52;p73">
              <a:extLst>
                <a:ext uri="{FF2B5EF4-FFF2-40B4-BE49-F238E27FC236}">
                  <a16:creationId xmlns:a16="http://schemas.microsoft.com/office/drawing/2014/main" id="{E0DD0A79-A1D9-E016-1B3D-3EA5886B6109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53;p73">
              <a:extLst>
                <a:ext uri="{FF2B5EF4-FFF2-40B4-BE49-F238E27FC236}">
                  <a16:creationId xmlns:a16="http://schemas.microsoft.com/office/drawing/2014/main" id="{E454A0D8-9D3C-57AA-FC22-EDB81C46A3F5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54;p73">
              <a:extLst>
                <a:ext uri="{FF2B5EF4-FFF2-40B4-BE49-F238E27FC236}">
                  <a16:creationId xmlns:a16="http://schemas.microsoft.com/office/drawing/2014/main" id="{E0E5EC20-834C-90ED-89D2-C822B4A3FDA2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55;p73">
              <a:extLst>
                <a:ext uri="{FF2B5EF4-FFF2-40B4-BE49-F238E27FC236}">
                  <a16:creationId xmlns:a16="http://schemas.microsoft.com/office/drawing/2014/main" id="{0D34FF3F-D055-9577-21CE-E523218FD5BE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56;p73">
              <a:extLst>
                <a:ext uri="{FF2B5EF4-FFF2-40B4-BE49-F238E27FC236}">
                  <a16:creationId xmlns:a16="http://schemas.microsoft.com/office/drawing/2014/main" id="{414DE146-3C27-51FA-C81D-708F6A441450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57;p73">
              <a:extLst>
                <a:ext uri="{FF2B5EF4-FFF2-40B4-BE49-F238E27FC236}">
                  <a16:creationId xmlns:a16="http://schemas.microsoft.com/office/drawing/2014/main" id="{75A7F776-4661-4D4A-8506-CD66B62617C4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58;p73">
              <a:extLst>
                <a:ext uri="{FF2B5EF4-FFF2-40B4-BE49-F238E27FC236}">
                  <a16:creationId xmlns:a16="http://schemas.microsoft.com/office/drawing/2014/main" id="{1D81DD31-3823-821B-45DE-600001DB0237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59;p73">
              <a:extLst>
                <a:ext uri="{FF2B5EF4-FFF2-40B4-BE49-F238E27FC236}">
                  <a16:creationId xmlns:a16="http://schemas.microsoft.com/office/drawing/2014/main" id="{FF8ED0A2-16C7-8587-B5F5-B47968C5D46A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60;p73">
              <a:extLst>
                <a:ext uri="{FF2B5EF4-FFF2-40B4-BE49-F238E27FC236}">
                  <a16:creationId xmlns:a16="http://schemas.microsoft.com/office/drawing/2014/main" id="{579B17D0-D27D-47D1-E68B-2718009EC8EE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61;p73">
              <a:extLst>
                <a:ext uri="{FF2B5EF4-FFF2-40B4-BE49-F238E27FC236}">
                  <a16:creationId xmlns:a16="http://schemas.microsoft.com/office/drawing/2014/main" id="{16F9D798-E538-02E4-162B-B997826BD7F7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62;p73">
              <a:extLst>
                <a:ext uri="{FF2B5EF4-FFF2-40B4-BE49-F238E27FC236}">
                  <a16:creationId xmlns:a16="http://schemas.microsoft.com/office/drawing/2014/main" id="{0B73B341-FFD0-6F8D-350F-930846ABF084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63;p73">
              <a:extLst>
                <a:ext uri="{FF2B5EF4-FFF2-40B4-BE49-F238E27FC236}">
                  <a16:creationId xmlns:a16="http://schemas.microsoft.com/office/drawing/2014/main" id="{F308245E-397A-3D01-F366-7C73C435EDBA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64;p73">
              <a:extLst>
                <a:ext uri="{FF2B5EF4-FFF2-40B4-BE49-F238E27FC236}">
                  <a16:creationId xmlns:a16="http://schemas.microsoft.com/office/drawing/2014/main" id="{08F27449-0A4A-EDF1-37C6-65BA61C3D340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65;p73">
              <a:extLst>
                <a:ext uri="{FF2B5EF4-FFF2-40B4-BE49-F238E27FC236}">
                  <a16:creationId xmlns:a16="http://schemas.microsoft.com/office/drawing/2014/main" id="{57DC4195-4FE5-9B6E-6FDA-66FB7B3F0C47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66;p73">
              <a:extLst>
                <a:ext uri="{FF2B5EF4-FFF2-40B4-BE49-F238E27FC236}">
                  <a16:creationId xmlns:a16="http://schemas.microsoft.com/office/drawing/2014/main" id="{D6F7426F-B7EF-4E56-7BCB-3728EB18FBC9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67;p73">
              <a:extLst>
                <a:ext uri="{FF2B5EF4-FFF2-40B4-BE49-F238E27FC236}">
                  <a16:creationId xmlns:a16="http://schemas.microsoft.com/office/drawing/2014/main" id="{3F37E692-9DC4-BA6D-9B0F-3F12CBE3CC13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68;p73">
              <a:extLst>
                <a:ext uri="{FF2B5EF4-FFF2-40B4-BE49-F238E27FC236}">
                  <a16:creationId xmlns:a16="http://schemas.microsoft.com/office/drawing/2014/main" id="{9396D7DE-278F-9DC2-9C74-DF94E9A98010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69;p73">
              <a:extLst>
                <a:ext uri="{FF2B5EF4-FFF2-40B4-BE49-F238E27FC236}">
                  <a16:creationId xmlns:a16="http://schemas.microsoft.com/office/drawing/2014/main" id="{FC073398-7EB0-4DB9-899E-4FD8550E4582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70;p73">
              <a:extLst>
                <a:ext uri="{FF2B5EF4-FFF2-40B4-BE49-F238E27FC236}">
                  <a16:creationId xmlns:a16="http://schemas.microsoft.com/office/drawing/2014/main" id="{773FA591-0B29-835F-0C3C-2FCFFE2A55F2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71;p73">
              <a:extLst>
                <a:ext uri="{FF2B5EF4-FFF2-40B4-BE49-F238E27FC236}">
                  <a16:creationId xmlns:a16="http://schemas.microsoft.com/office/drawing/2014/main" id="{7E0023CB-16E4-F220-9E05-D1FB06F84741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72;p73">
              <a:extLst>
                <a:ext uri="{FF2B5EF4-FFF2-40B4-BE49-F238E27FC236}">
                  <a16:creationId xmlns:a16="http://schemas.microsoft.com/office/drawing/2014/main" id="{17312A05-9C58-EA4C-3FE7-58B036F2B85C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73;p73">
              <a:extLst>
                <a:ext uri="{FF2B5EF4-FFF2-40B4-BE49-F238E27FC236}">
                  <a16:creationId xmlns:a16="http://schemas.microsoft.com/office/drawing/2014/main" id="{8D2AA445-9A84-D992-FFF9-2D515751DFD1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74;p73">
              <a:extLst>
                <a:ext uri="{FF2B5EF4-FFF2-40B4-BE49-F238E27FC236}">
                  <a16:creationId xmlns:a16="http://schemas.microsoft.com/office/drawing/2014/main" id="{4277494C-9F63-EF3B-2495-5924D9AE8506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75;p73">
              <a:extLst>
                <a:ext uri="{FF2B5EF4-FFF2-40B4-BE49-F238E27FC236}">
                  <a16:creationId xmlns:a16="http://schemas.microsoft.com/office/drawing/2014/main" id="{0F1B88A1-AB51-00D3-7855-BFEFC2807DC3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76;p73">
              <a:extLst>
                <a:ext uri="{FF2B5EF4-FFF2-40B4-BE49-F238E27FC236}">
                  <a16:creationId xmlns:a16="http://schemas.microsoft.com/office/drawing/2014/main" id="{C250068E-02C1-65C4-4D00-682869D345C5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77;p73">
              <a:extLst>
                <a:ext uri="{FF2B5EF4-FFF2-40B4-BE49-F238E27FC236}">
                  <a16:creationId xmlns:a16="http://schemas.microsoft.com/office/drawing/2014/main" id="{7E9C34DF-C92B-B422-684C-272F449A00EA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78;p73">
              <a:extLst>
                <a:ext uri="{FF2B5EF4-FFF2-40B4-BE49-F238E27FC236}">
                  <a16:creationId xmlns:a16="http://schemas.microsoft.com/office/drawing/2014/main" id="{E2D2D72B-4F82-9002-0616-E9399B36CC25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79;p73">
              <a:extLst>
                <a:ext uri="{FF2B5EF4-FFF2-40B4-BE49-F238E27FC236}">
                  <a16:creationId xmlns:a16="http://schemas.microsoft.com/office/drawing/2014/main" id="{0F6F6B88-93CA-8A10-50C0-A64CF6065D77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80;p73">
              <a:extLst>
                <a:ext uri="{FF2B5EF4-FFF2-40B4-BE49-F238E27FC236}">
                  <a16:creationId xmlns:a16="http://schemas.microsoft.com/office/drawing/2014/main" id="{C27C467D-AE0E-29EB-A673-D84A5F5D84D2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81;p73">
              <a:extLst>
                <a:ext uri="{FF2B5EF4-FFF2-40B4-BE49-F238E27FC236}">
                  <a16:creationId xmlns:a16="http://schemas.microsoft.com/office/drawing/2014/main" id="{6BF4423C-0CC8-70E8-7D6C-E35DEA1562EE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82;p73">
              <a:extLst>
                <a:ext uri="{FF2B5EF4-FFF2-40B4-BE49-F238E27FC236}">
                  <a16:creationId xmlns:a16="http://schemas.microsoft.com/office/drawing/2014/main" id="{66320FE3-D80C-FC06-658C-2A6221A9F41C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83;p73">
              <a:extLst>
                <a:ext uri="{FF2B5EF4-FFF2-40B4-BE49-F238E27FC236}">
                  <a16:creationId xmlns:a16="http://schemas.microsoft.com/office/drawing/2014/main" id="{A17881C6-522C-CD09-1E32-09FD4310CAF4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84;p73">
              <a:extLst>
                <a:ext uri="{FF2B5EF4-FFF2-40B4-BE49-F238E27FC236}">
                  <a16:creationId xmlns:a16="http://schemas.microsoft.com/office/drawing/2014/main" id="{2A6EEB65-AF60-ACC9-A986-5142A07CBE34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85;p73">
              <a:extLst>
                <a:ext uri="{FF2B5EF4-FFF2-40B4-BE49-F238E27FC236}">
                  <a16:creationId xmlns:a16="http://schemas.microsoft.com/office/drawing/2014/main" id="{3E7489EA-7A5E-AD7D-EF27-F07C0339DA94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86;p73">
              <a:extLst>
                <a:ext uri="{FF2B5EF4-FFF2-40B4-BE49-F238E27FC236}">
                  <a16:creationId xmlns:a16="http://schemas.microsoft.com/office/drawing/2014/main" id="{8D58D02E-4337-F725-A815-8AF278D4A685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87;p73">
              <a:extLst>
                <a:ext uri="{FF2B5EF4-FFF2-40B4-BE49-F238E27FC236}">
                  <a16:creationId xmlns:a16="http://schemas.microsoft.com/office/drawing/2014/main" id="{7312058C-E78C-2243-DE13-D5DE847E60C2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88;p73">
              <a:extLst>
                <a:ext uri="{FF2B5EF4-FFF2-40B4-BE49-F238E27FC236}">
                  <a16:creationId xmlns:a16="http://schemas.microsoft.com/office/drawing/2014/main" id="{CBA3999D-9917-613F-5082-1B350EBDBE3C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89;p73">
              <a:extLst>
                <a:ext uri="{FF2B5EF4-FFF2-40B4-BE49-F238E27FC236}">
                  <a16:creationId xmlns:a16="http://schemas.microsoft.com/office/drawing/2014/main" id="{3CFB256B-7572-3507-63BC-3869E326821D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90;p73">
              <a:extLst>
                <a:ext uri="{FF2B5EF4-FFF2-40B4-BE49-F238E27FC236}">
                  <a16:creationId xmlns:a16="http://schemas.microsoft.com/office/drawing/2014/main" id="{5B35F7AF-FFDE-03EE-CB5B-203BC73C822D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91;p73">
              <a:extLst>
                <a:ext uri="{FF2B5EF4-FFF2-40B4-BE49-F238E27FC236}">
                  <a16:creationId xmlns:a16="http://schemas.microsoft.com/office/drawing/2014/main" id="{C10DCA41-D681-F5DC-9F10-0957A32970C7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92;p73">
              <a:extLst>
                <a:ext uri="{FF2B5EF4-FFF2-40B4-BE49-F238E27FC236}">
                  <a16:creationId xmlns:a16="http://schemas.microsoft.com/office/drawing/2014/main" id="{92BE14AC-ADB8-A134-0D73-C7056395360E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93;p73">
              <a:extLst>
                <a:ext uri="{FF2B5EF4-FFF2-40B4-BE49-F238E27FC236}">
                  <a16:creationId xmlns:a16="http://schemas.microsoft.com/office/drawing/2014/main" id="{0424521F-C16D-93C0-DE78-1B73DD702229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94;p73">
              <a:extLst>
                <a:ext uri="{FF2B5EF4-FFF2-40B4-BE49-F238E27FC236}">
                  <a16:creationId xmlns:a16="http://schemas.microsoft.com/office/drawing/2014/main" id="{2BD1FDF9-A7B4-0487-351E-43FD0288E65A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95;p73">
              <a:extLst>
                <a:ext uri="{FF2B5EF4-FFF2-40B4-BE49-F238E27FC236}">
                  <a16:creationId xmlns:a16="http://schemas.microsoft.com/office/drawing/2014/main" id="{B62944F3-69B8-BE4F-6096-17E9E9F1A7D1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96;p73">
              <a:extLst>
                <a:ext uri="{FF2B5EF4-FFF2-40B4-BE49-F238E27FC236}">
                  <a16:creationId xmlns:a16="http://schemas.microsoft.com/office/drawing/2014/main" id="{8A788909-EC70-599E-6B12-40A22370360F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97;p73">
              <a:extLst>
                <a:ext uri="{FF2B5EF4-FFF2-40B4-BE49-F238E27FC236}">
                  <a16:creationId xmlns:a16="http://schemas.microsoft.com/office/drawing/2014/main" id="{34B6F500-0479-1B97-DE9F-88735BA44487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98;p73">
              <a:extLst>
                <a:ext uri="{FF2B5EF4-FFF2-40B4-BE49-F238E27FC236}">
                  <a16:creationId xmlns:a16="http://schemas.microsoft.com/office/drawing/2014/main" id="{2906AEA7-65C2-C5AD-C9B3-D1C1816EF557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99;p73">
              <a:extLst>
                <a:ext uri="{FF2B5EF4-FFF2-40B4-BE49-F238E27FC236}">
                  <a16:creationId xmlns:a16="http://schemas.microsoft.com/office/drawing/2014/main" id="{6D4EA4F1-94F3-E65F-FEEA-35509932A614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00;p73">
              <a:extLst>
                <a:ext uri="{FF2B5EF4-FFF2-40B4-BE49-F238E27FC236}">
                  <a16:creationId xmlns:a16="http://schemas.microsoft.com/office/drawing/2014/main" id="{846D9D3B-AADB-D733-5B6C-D0838E653A4D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01;p73">
              <a:extLst>
                <a:ext uri="{FF2B5EF4-FFF2-40B4-BE49-F238E27FC236}">
                  <a16:creationId xmlns:a16="http://schemas.microsoft.com/office/drawing/2014/main" id="{9E03387E-5503-9DF0-14B9-BD2B23224305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02;p73">
              <a:extLst>
                <a:ext uri="{FF2B5EF4-FFF2-40B4-BE49-F238E27FC236}">
                  <a16:creationId xmlns:a16="http://schemas.microsoft.com/office/drawing/2014/main" id="{07F96E4A-6440-83F9-DC86-EC68DDDD0485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03;p73">
              <a:extLst>
                <a:ext uri="{FF2B5EF4-FFF2-40B4-BE49-F238E27FC236}">
                  <a16:creationId xmlns:a16="http://schemas.microsoft.com/office/drawing/2014/main" id="{FCF21A5B-E3B6-4281-EEF6-083C5A0D72CB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04;p73">
              <a:extLst>
                <a:ext uri="{FF2B5EF4-FFF2-40B4-BE49-F238E27FC236}">
                  <a16:creationId xmlns:a16="http://schemas.microsoft.com/office/drawing/2014/main" id="{835FDC06-5500-85E7-65D9-B5221D217C65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05;p73">
              <a:extLst>
                <a:ext uri="{FF2B5EF4-FFF2-40B4-BE49-F238E27FC236}">
                  <a16:creationId xmlns:a16="http://schemas.microsoft.com/office/drawing/2014/main" id="{AF164F66-2E9C-02A7-2725-1E72872877C8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06;p73">
              <a:extLst>
                <a:ext uri="{FF2B5EF4-FFF2-40B4-BE49-F238E27FC236}">
                  <a16:creationId xmlns:a16="http://schemas.microsoft.com/office/drawing/2014/main" id="{057B041D-6CED-7BC4-2FC6-83E77D536F4F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07;p73">
              <a:extLst>
                <a:ext uri="{FF2B5EF4-FFF2-40B4-BE49-F238E27FC236}">
                  <a16:creationId xmlns:a16="http://schemas.microsoft.com/office/drawing/2014/main" id="{8DAE0F6C-9B08-E450-30FB-0FAB1F2BDFE7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08;p73">
              <a:extLst>
                <a:ext uri="{FF2B5EF4-FFF2-40B4-BE49-F238E27FC236}">
                  <a16:creationId xmlns:a16="http://schemas.microsoft.com/office/drawing/2014/main" id="{18766136-9D1C-706D-C744-B7C5C637DB0B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09;p73">
              <a:extLst>
                <a:ext uri="{FF2B5EF4-FFF2-40B4-BE49-F238E27FC236}">
                  <a16:creationId xmlns:a16="http://schemas.microsoft.com/office/drawing/2014/main" id="{4A339BF6-9B91-B61C-AF4B-16F61EA5B93E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10;p73">
              <a:extLst>
                <a:ext uri="{FF2B5EF4-FFF2-40B4-BE49-F238E27FC236}">
                  <a16:creationId xmlns:a16="http://schemas.microsoft.com/office/drawing/2014/main" id="{D6E7D2BA-8740-20F3-65B0-233E55A1CB80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11;p73">
              <a:extLst>
                <a:ext uri="{FF2B5EF4-FFF2-40B4-BE49-F238E27FC236}">
                  <a16:creationId xmlns:a16="http://schemas.microsoft.com/office/drawing/2014/main" id="{FD209974-CF16-37DB-92CF-5D521782DEB2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12;p73">
              <a:extLst>
                <a:ext uri="{FF2B5EF4-FFF2-40B4-BE49-F238E27FC236}">
                  <a16:creationId xmlns:a16="http://schemas.microsoft.com/office/drawing/2014/main" id="{AA93845A-705E-2C6D-0217-F423E3EECCAF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13;p73">
              <a:extLst>
                <a:ext uri="{FF2B5EF4-FFF2-40B4-BE49-F238E27FC236}">
                  <a16:creationId xmlns:a16="http://schemas.microsoft.com/office/drawing/2014/main" id="{A590A676-95CA-FCF2-A936-5ECC1FB0F594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14;p73">
              <a:extLst>
                <a:ext uri="{FF2B5EF4-FFF2-40B4-BE49-F238E27FC236}">
                  <a16:creationId xmlns:a16="http://schemas.microsoft.com/office/drawing/2014/main" id="{675AC1CA-2B0A-4939-6D8D-F1F932B09BF9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15;p73">
              <a:extLst>
                <a:ext uri="{FF2B5EF4-FFF2-40B4-BE49-F238E27FC236}">
                  <a16:creationId xmlns:a16="http://schemas.microsoft.com/office/drawing/2014/main" id="{2AA2FE94-3792-FF29-7CFE-2501CB5B0FF9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16;p73">
              <a:extLst>
                <a:ext uri="{FF2B5EF4-FFF2-40B4-BE49-F238E27FC236}">
                  <a16:creationId xmlns:a16="http://schemas.microsoft.com/office/drawing/2014/main" id="{6D7C2007-A96A-3E27-3115-6C3E2F2A68AB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17;p73">
              <a:extLst>
                <a:ext uri="{FF2B5EF4-FFF2-40B4-BE49-F238E27FC236}">
                  <a16:creationId xmlns:a16="http://schemas.microsoft.com/office/drawing/2014/main" id="{C3A1DA9D-39A0-97BF-6BDE-2DAA5A272535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18;p73">
              <a:extLst>
                <a:ext uri="{FF2B5EF4-FFF2-40B4-BE49-F238E27FC236}">
                  <a16:creationId xmlns:a16="http://schemas.microsoft.com/office/drawing/2014/main" id="{1A62ED99-6A61-6666-3396-B96C83AC2BE3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19;p73">
              <a:extLst>
                <a:ext uri="{FF2B5EF4-FFF2-40B4-BE49-F238E27FC236}">
                  <a16:creationId xmlns:a16="http://schemas.microsoft.com/office/drawing/2014/main" id="{EF775848-29A1-7680-8BBC-C8F79DABA396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20;p73">
              <a:extLst>
                <a:ext uri="{FF2B5EF4-FFF2-40B4-BE49-F238E27FC236}">
                  <a16:creationId xmlns:a16="http://schemas.microsoft.com/office/drawing/2014/main" id="{FB875979-7532-A868-9336-11DF33DDC418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21;p73">
              <a:extLst>
                <a:ext uri="{FF2B5EF4-FFF2-40B4-BE49-F238E27FC236}">
                  <a16:creationId xmlns:a16="http://schemas.microsoft.com/office/drawing/2014/main" id="{804EC4EC-A807-B206-6C21-1B02128AF81D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22;p73">
              <a:extLst>
                <a:ext uri="{FF2B5EF4-FFF2-40B4-BE49-F238E27FC236}">
                  <a16:creationId xmlns:a16="http://schemas.microsoft.com/office/drawing/2014/main" id="{473F9095-62D0-6948-BC6C-F65DEE6698F3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23;p73">
              <a:extLst>
                <a:ext uri="{FF2B5EF4-FFF2-40B4-BE49-F238E27FC236}">
                  <a16:creationId xmlns:a16="http://schemas.microsoft.com/office/drawing/2014/main" id="{1D3E936F-A831-397C-53E8-3450DD1C3DEE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24;p73">
              <a:extLst>
                <a:ext uri="{FF2B5EF4-FFF2-40B4-BE49-F238E27FC236}">
                  <a16:creationId xmlns:a16="http://schemas.microsoft.com/office/drawing/2014/main" id="{8B797A5A-9B58-CDBD-F068-5CD6903BC388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25;p73">
              <a:extLst>
                <a:ext uri="{FF2B5EF4-FFF2-40B4-BE49-F238E27FC236}">
                  <a16:creationId xmlns:a16="http://schemas.microsoft.com/office/drawing/2014/main" id="{5D92C0A7-5E48-FFCA-FBD7-8BD675065473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26;p73">
              <a:extLst>
                <a:ext uri="{FF2B5EF4-FFF2-40B4-BE49-F238E27FC236}">
                  <a16:creationId xmlns:a16="http://schemas.microsoft.com/office/drawing/2014/main" id="{A9C1F623-0155-AB5A-8613-F03F63B5C965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27;p73">
              <a:extLst>
                <a:ext uri="{FF2B5EF4-FFF2-40B4-BE49-F238E27FC236}">
                  <a16:creationId xmlns:a16="http://schemas.microsoft.com/office/drawing/2014/main" id="{E985D624-E514-371C-8DD6-DCB25FAED958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28;p73">
              <a:extLst>
                <a:ext uri="{FF2B5EF4-FFF2-40B4-BE49-F238E27FC236}">
                  <a16:creationId xmlns:a16="http://schemas.microsoft.com/office/drawing/2014/main" id="{7EE613DD-6FFD-CA5E-423C-B43741E8504B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29;p73">
              <a:extLst>
                <a:ext uri="{FF2B5EF4-FFF2-40B4-BE49-F238E27FC236}">
                  <a16:creationId xmlns:a16="http://schemas.microsoft.com/office/drawing/2014/main" id="{9B76F85E-E3F4-1F65-CCF3-2C14878960FA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30;p73">
              <a:extLst>
                <a:ext uri="{FF2B5EF4-FFF2-40B4-BE49-F238E27FC236}">
                  <a16:creationId xmlns:a16="http://schemas.microsoft.com/office/drawing/2014/main" id="{0DA34B62-728B-DC6D-D1BC-5A20ECB3B143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31;p73">
              <a:extLst>
                <a:ext uri="{FF2B5EF4-FFF2-40B4-BE49-F238E27FC236}">
                  <a16:creationId xmlns:a16="http://schemas.microsoft.com/office/drawing/2014/main" id="{A269ED96-0075-E405-B162-B567F87EFD09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32;p73">
              <a:extLst>
                <a:ext uri="{FF2B5EF4-FFF2-40B4-BE49-F238E27FC236}">
                  <a16:creationId xmlns:a16="http://schemas.microsoft.com/office/drawing/2014/main" id="{2738C871-20EC-3DFF-B528-4F38CC274414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3;p73">
              <a:extLst>
                <a:ext uri="{FF2B5EF4-FFF2-40B4-BE49-F238E27FC236}">
                  <a16:creationId xmlns:a16="http://schemas.microsoft.com/office/drawing/2014/main" id="{276329E1-A5B2-23A6-E1CC-1AC0CD6CBDFA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34;p73">
              <a:extLst>
                <a:ext uri="{FF2B5EF4-FFF2-40B4-BE49-F238E27FC236}">
                  <a16:creationId xmlns:a16="http://schemas.microsoft.com/office/drawing/2014/main" id="{02A94C30-1F3D-A840-0D82-C039A1A5B548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35;p73">
              <a:extLst>
                <a:ext uri="{FF2B5EF4-FFF2-40B4-BE49-F238E27FC236}">
                  <a16:creationId xmlns:a16="http://schemas.microsoft.com/office/drawing/2014/main" id="{B69695F2-D98E-3AB8-B40E-50C76ED6935A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36;p73">
              <a:extLst>
                <a:ext uri="{FF2B5EF4-FFF2-40B4-BE49-F238E27FC236}">
                  <a16:creationId xmlns:a16="http://schemas.microsoft.com/office/drawing/2014/main" id="{B1AF0351-E1E1-FDD7-1212-AA0961833FE7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37;p73">
              <a:extLst>
                <a:ext uri="{FF2B5EF4-FFF2-40B4-BE49-F238E27FC236}">
                  <a16:creationId xmlns:a16="http://schemas.microsoft.com/office/drawing/2014/main" id="{71258FAE-050E-763D-76D8-7555EC36F324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38;p73">
              <a:extLst>
                <a:ext uri="{FF2B5EF4-FFF2-40B4-BE49-F238E27FC236}">
                  <a16:creationId xmlns:a16="http://schemas.microsoft.com/office/drawing/2014/main" id="{E7538389-D2FA-A7DC-000A-9409D89AD550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9;p73">
              <a:extLst>
                <a:ext uri="{FF2B5EF4-FFF2-40B4-BE49-F238E27FC236}">
                  <a16:creationId xmlns:a16="http://schemas.microsoft.com/office/drawing/2014/main" id="{B93723AA-4E6A-D16D-5F7F-65F1C2B05E82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0;p73">
              <a:extLst>
                <a:ext uri="{FF2B5EF4-FFF2-40B4-BE49-F238E27FC236}">
                  <a16:creationId xmlns:a16="http://schemas.microsoft.com/office/drawing/2014/main" id="{FD46E170-97E0-EC0F-66BA-DF0104690E7D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41;p73">
              <a:extLst>
                <a:ext uri="{FF2B5EF4-FFF2-40B4-BE49-F238E27FC236}">
                  <a16:creationId xmlns:a16="http://schemas.microsoft.com/office/drawing/2014/main" id="{833AA080-46F8-F295-5BE4-F6CC70E75BED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42;p73">
              <a:extLst>
                <a:ext uri="{FF2B5EF4-FFF2-40B4-BE49-F238E27FC236}">
                  <a16:creationId xmlns:a16="http://schemas.microsoft.com/office/drawing/2014/main" id="{E20699EC-CFAD-E61E-3560-1130265AE9D8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43;p73">
              <a:extLst>
                <a:ext uri="{FF2B5EF4-FFF2-40B4-BE49-F238E27FC236}">
                  <a16:creationId xmlns:a16="http://schemas.microsoft.com/office/drawing/2014/main" id="{67199BDA-8DF1-3802-B595-9E6BA39B19E5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44;p73">
              <a:extLst>
                <a:ext uri="{FF2B5EF4-FFF2-40B4-BE49-F238E27FC236}">
                  <a16:creationId xmlns:a16="http://schemas.microsoft.com/office/drawing/2014/main" id="{912F08C0-300C-F537-B70B-749EB3F3EA59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45;p73">
              <a:extLst>
                <a:ext uri="{FF2B5EF4-FFF2-40B4-BE49-F238E27FC236}">
                  <a16:creationId xmlns:a16="http://schemas.microsoft.com/office/drawing/2014/main" id="{BC43A82A-8F73-0DCB-657F-5EE3C8C2556E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46;p73">
              <a:extLst>
                <a:ext uri="{FF2B5EF4-FFF2-40B4-BE49-F238E27FC236}">
                  <a16:creationId xmlns:a16="http://schemas.microsoft.com/office/drawing/2014/main" id="{04C2320E-01F0-FA42-841E-879CDA1F506A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47;p73">
              <a:extLst>
                <a:ext uri="{FF2B5EF4-FFF2-40B4-BE49-F238E27FC236}">
                  <a16:creationId xmlns:a16="http://schemas.microsoft.com/office/drawing/2014/main" id="{7E933727-3D1B-4B51-DFD2-9284F5CB88CE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48;p73">
              <a:extLst>
                <a:ext uri="{FF2B5EF4-FFF2-40B4-BE49-F238E27FC236}">
                  <a16:creationId xmlns:a16="http://schemas.microsoft.com/office/drawing/2014/main" id="{17FA8B30-D619-F83C-03D0-82B1795A25A4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49;p73">
              <a:extLst>
                <a:ext uri="{FF2B5EF4-FFF2-40B4-BE49-F238E27FC236}">
                  <a16:creationId xmlns:a16="http://schemas.microsoft.com/office/drawing/2014/main" id="{672D54B2-D10B-C449-6D4C-4488619C47E7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50;p73">
              <a:extLst>
                <a:ext uri="{FF2B5EF4-FFF2-40B4-BE49-F238E27FC236}">
                  <a16:creationId xmlns:a16="http://schemas.microsoft.com/office/drawing/2014/main" id="{DDB24D60-B18E-424B-C30E-9D6DF26066AA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51;p73">
              <a:extLst>
                <a:ext uri="{FF2B5EF4-FFF2-40B4-BE49-F238E27FC236}">
                  <a16:creationId xmlns:a16="http://schemas.microsoft.com/office/drawing/2014/main" id="{44C2041D-BD1B-1277-251D-26733EDA31D8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52;p73">
              <a:extLst>
                <a:ext uri="{FF2B5EF4-FFF2-40B4-BE49-F238E27FC236}">
                  <a16:creationId xmlns:a16="http://schemas.microsoft.com/office/drawing/2014/main" id="{26D060C4-DAC0-15BC-2E77-825B60608D63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53;p73">
              <a:extLst>
                <a:ext uri="{FF2B5EF4-FFF2-40B4-BE49-F238E27FC236}">
                  <a16:creationId xmlns:a16="http://schemas.microsoft.com/office/drawing/2014/main" id="{09549481-A9BF-8910-B496-B81294337CE2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54;p73">
              <a:extLst>
                <a:ext uri="{FF2B5EF4-FFF2-40B4-BE49-F238E27FC236}">
                  <a16:creationId xmlns:a16="http://schemas.microsoft.com/office/drawing/2014/main" id="{5A78AA55-4B26-C758-E2F0-B5961E5406D1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55;p73">
              <a:extLst>
                <a:ext uri="{FF2B5EF4-FFF2-40B4-BE49-F238E27FC236}">
                  <a16:creationId xmlns:a16="http://schemas.microsoft.com/office/drawing/2014/main" id="{963490AA-AE81-894E-19D5-0F23E8ACE08A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56;p73">
              <a:extLst>
                <a:ext uri="{FF2B5EF4-FFF2-40B4-BE49-F238E27FC236}">
                  <a16:creationId xmlns:a16="http://schemas.microsoft.com/office/drawing/2014/main" id="{49ACBD50-AA97-4477-37AC-F2971EE6A9C1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57;p73">
              <a:extLst>
                <a:ext uri="{FF2B5EF4-FFF2-40B4-BE49-F238E27FC236}">
                  <a16:creationId xmlns:a16="http://schemas.microsoft.com/office/drawing/2014/main" id="{853414F1-1EE9-80EE-0142-C994145891D5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58;p73">
              <a:extLst>
                <a:ext uri="{FF2B5EF4-FFF2-40B4-BE49-F238E27FC236}">
                  <a16:creationId xmlns:a16="http://schemas.microsoft.com/office/drawing/2014/main" id="{0B53BC45-5F10-415F-8D69-1FCF72CFE21F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59;p73">
              <a:extLst>
                <a:ext uri="{FF2B5EF4-FFF2-40B4-BE49-F238E27FC236}">
                  <a16:creationId xmlns:a16="http://schemas.microsoft.com/office/drawing/2014/main" id="{97C9D4E0-2491-ADC5-FE27-B99826D6B33E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60;p73">
              <a:extLst>
                <a:ext uri="{FF2B5EF4-FFF2-40B4-BE49-F238E27FC236}">
                  <a16:creationId xmlns:a16="http://schemas.microsoft.com/office/drawing/2014/main" id="{A9E98683-2F24-F4D0-9CBD-32ECFDBB84A8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61;p73">
              <a:extLst>
                <a:ext uri="{FF2B5EF4-FFF2-40B4-BE49-F238E27FC236}">
                  <a16:creationId xmlns:a16="http://schemas.microsoft.com/office/drawing/2014/main" id="{47311EDD-5CB4-F6F6-AB89-39C1726827E4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62;p73">
              <a:extLst>
                <a:ext uri="{FF2B5EF4-FFF2-40B4-BE49-F238E27FC236}">
                  <a16:creationId xmlns:a16="http://schemas.microsoft.com/office/drawing/2014/main" id="{8EF4C811-D93F-B866-D560-15534D73352E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63;p73">
              <a:extLst>
                <a:ext uri="{FF2B5EF4-FFF2-40B4-BE49-F238E27FC236}">
                  <a16:creationId xmlns:a16="http://schemas.microsoft.com/office/drawing/2014/main" id="{912E5144-8EAF-98B3-6EB4-F59CE8CDA3FB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64;p73">
              <a:extLst>
                <a:ext uri="{FF2B5EF4-FFF2-40B4-BE49-F238E27FC236}">
                  <a16:creationId xmlns:a16="http://schemas.microsoft.com/office/drawing/2014/main" id="{C270C266-F891-3B00-740C-E2E7641CCD93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5;p73">
              <a:extLst>
                <a:ext uri="{FF2B5EF4-FFF2-40B4-BE49-F238E27FC236}">
                  <a16:creationId xmlns:a16="http://schemas.microsoft.com/office/drawing/2014/main" id="{795A365C-2517-8DCA-7A57-548A024DE2AD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66;p73">
              <a:extLst>
                <a:ext uri="{FF2B5EF4-FFF2-40B4-BE49-F238E27FC236}">
                  <a16:creationId xmlns:a16="http://schemas.microsoft.com/office/drawing/2014/main" id="{28462ED0-EC21-A866-E8CD-5496ACDFA6FE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67;p73">
              <a:extLst>
                <a:ext uri="{FF2B5EF4-FFF2-40B4-BE49-F238E27FC236}">
                  <a16:creationId xmlns:a16="http://schemas.microsoft.com/office/drawing/2014/main" id="{F1740F1F-4D7C-3C5B-4D04-6ACD222EC387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68;p73">
              <a:extLst>
                <a:ext uri="{FF2B5EF4-FFF2-40B4-BE49-F238E27FC236}">
                  <a16:creationId xmlns:a16="http://schemas.microsoft.com/office/drawing/2014/main" id="{98AC581C-CC4C-8EBF-306C-B8F26F8DAFE9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69;p73">
              <a:extLst>
                <a:ext uri="{FF2B5EF4-FFF2-40B4-BE49-F238E27FC236}">
                  <a16:creationId xmlns:a16="http://schemas.microsoft.com/office/drawing/2014/main" id="{85F9BF86-F174-02C4-DDF2-B0EA7AB0185C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70;p73">
              <a:extLst>
                <a:ext uri="{FF2B5EF4-FFF2-40B4-BE49-F238E27FC236}">
                  <a16:creationId xmlns:a16="http://schemas.microsoft.com/office/drawing/2014/main" id="{A88D8761-EED2-E1D0-2610-A45C12F65E70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71;p73">
              <a:extLst>
                <a:ext uri="{FF2B5EF4-FFF2-40B4-BE49-F238E27FC236}">
                  <a16:creationId xmlns:a16="http://schemas.microsoft.com/office/drawing/2014/main" id="{F12D643D-94A3-17D6-0B49-46F1CECFE44E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72;p73">
              <a:extLst>
                <a:ext uri="{FF2B5EF4-FFF2-40B4-BE49-F238E27FC236}">
                  <a16:creationId xmlns:a16="http://schemas.microsoft.com/office/drawing/2014/main" id="{3EB95F8A-A86B-577C-C810-8C2CD47B1E2C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73;p73">
              <a:extLst>
                <a:ext uri="{FF2B5EF4-FFF2-40B4-BE49-F238E27FC236}">
                  <a16:creationId xmlns:a16="http://schemas.microsoft.com/office/drawing/2014/main" id="{89B79BEA-7966-325E-B00C-45427AAEE157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74;p73">
              <a:extLst>
                <a:ext uri="{FF2B5EF4-FFF2-40B4-BE49-F238E27FC236}">
                  <a16:creationId xmlns:a16="http://schemas.microsoft.com/office/drawing/2014/main" id="{61AB233D-2B94-A216-82D5-52BB21C7B444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75;p73">
              <a:extLst>
                <a:ext uri="{FF2B5EF4-FFF2-40B4-BE49-F238E27FC236}">
                  <a16:creationId xmlns:a16="http://schemas.microsoft.com/office/drawing/2014/main" id="{92A3E9F0-49E9-C2E2-E3F8-1358EB87586A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76;p73">
              <a:extLst>
                <a:ext uri="{FF2B5EF4-FFF2-40B4-BE49-F238E27FC236}">
                  <a16:creationId xmlns:a16="http://schemas.microsoft.com/office/drawing/2014/main" id="{5EAEA21F-3D15-B209-45D5-7052141D5A1E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77;p73">
              <a:extLst>
                <a:ext uri="{FF2B5EF4-FFF2-40B4-BE49-F238E27FC236}">
                  <a16:creationId xmlns:a16="http://schemas.microsoft.com/office/drawing/2014/main" id="{808E6BED-8E73-A5A2-4A22-EBF24E9045BF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78;p73">
              <a:extLst>
                <a:ext uri="{FF2B5EF4-FFF2-40B4-BE49-F238E27FC236}">
                  <a16:creationId xmlns:a16="http://schemas.microsoft.com/office/drawing/2014/main" id="{0B5D7580-C0D0-F2EA-FF63-5F664BBEB4DE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79;p73">
              <a:extLst>
                <a:ext uri="{FF2B5EF4-FFF2-40B4-BE49-F238E27FC236}">
                  <a16:creationId xmlns:a16="http://schemas.microsoft.com/office/drawing/2014/main" id="{944E3CA9-E3EA-4F67-0F4E-F7511AD2AA61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80;p73">
              <a:extLst>
                <a:ext uri="{FF2B5EF4-FFF2-40B4-BE49-F238E27FC236}">
                  <a16:creationId xmlns:a16="http://schemas.microsoft.com/office/drawing/2014/main" id="{FA1320F9-86EC-70DA-9313-B9002106F749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81;p73">
              <a:extLst>
                <a:ext uri="{FF2B5EF4-FFF2-40B4-BE49-F238E27FC236}">
                  <a16:creationId xmlns:a16="http://schemas.microsoft.com/office/drawing/2014/main" id="{74C41B90-3975-C5D9-63BB-3B3D64A07E96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82;p73">
              <a:extLst>
                <a:ext uri="{FF2B5EF4-FFF2-40B4-BE49-F238E27FC236}">
                  <a16:creationId xmlns:a16="http://schemas.microsoft.com/office/drawing/2014/main" id="{765A6F97-4640-A544-65FE-64921DD5F5D8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83;p73">
              <a:extLst>
                <a:ext uri="{FF2B5EF4-FFF2-40B4-BE49-F238E27FC236}">
                  <a16:creationId xmlns:a16="http://schemas.microsoft.com/office/drawing/2014/main" id="{16A44537-1D77-127B-E75F-A630A28A0F2D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84;p73">
              <a:extLst>
                <a:ext uri="{FF2B5EF4-FFF2-40B4-BE49-F238E27FC236}">
                  <a16:creationId xmlns:a16="http://schemas.microsoft.com/office/drawing/2014/main" id="{D39BD273-DCF3-7A34-B7E5-6D0D888EE745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85;p73">
              <a:extLst>
                <a:ext uri="{FF2B5EF4-FFF2-40B4-BE49-F238E27FC236}">
                  <a16:creationId xmlns:a16="http://schemas.microsoft.com/office/drawing/2014/main" id="{AACAFD46-522B-E135-63A4-543F531B8CDC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86;p73">
              <a:extLst>
                <a:ext uri="{FF2B5EF4-FFF2-40B4-BE49-F238E27FC236}">
                  <a16:creationId xmlns:a16="http://schemas.microsoft.com/office/drawing/2014/main" id="{5D5C7991-4497-B1CD-70CE-B2B5E85FF37E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87;p73">
              <a:extLst>
                <a:ext uri="{FF2B5EF4-FFF2-40B4-BE49-F238E27FC236}">
                  <a16:creationId xmlns:a16="http://schemas.microsoft.com/office/drawing/2014/main" id="{D08E0EAC-F41F-F5DD-C3BF-81C16E577EA3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88;p73">
              <a:extLst>
                <a:ext uri="{FF2B5EF4-FFF2-40B4-BE49-F238E27FC236}">
                  <a16:creationId xmlns:a16="http://schemas.microsoft.com/office/drawing/2014/main" id="{C38447C8-05E0-0054-BA55-F8182889FE5A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89;p73">
              <a:extLst>
                <a:ext uri="{FF2B5EF4-FFF2-40B4-BE49-F238E27FC236}">
                  <a16:creationId xmlns:a16="http://schemas.microsoft.com/office/drawing/2014/main" id="{1E6E1BCD-124D-449A-4A21-C3FF829A2B8B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90;p73">
              <a:extLst>
                <a:ext uri="{FF2B5EF4-FFF2-40B4-BE49-F238E27FC236}">
                  <a16:creationId xmlns:a16="http://schemas.microsoft.com/office/drawing/2014/main" id="{F707AB0F-0ABB-FBCE-3B30-5CC8A4ED08CD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91;p73">
              <a:extLst>
                <a:ext uri="{FF2B5EF4-FFF2-40B4-BE49-F238E27FC236}">
                  <a16:creationId xmlns:a16="http://schemas.microsoft.com/office/drawing/2014/main" id="{569058EE-ED9E-4345-45FF-01E4D3D4D243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8132EE74-7FED-9C93-FE4F-D1B1F96BB358}"/>
              </a:ext>
            </a:extLst>
          </p:cNvPr>
          <p:cNvSpPr txBox="1"/>
          <p:nvPr/>
        </p:nvSpPr>
        <p:spPr>
          <a:xfrm>
            <a:off x="734226" y="490037"/>
            <a:ext cx="383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200" dirty="0"/>
              <a:t>TÊN CÁC HÌNH KHỐI: </a:t>
            </a:r>
          </a:p>
        </p:txBody>
      </p:sp>
    </p:spTree>
    <p:extLst>
      <p:ext uri="{BB962C8B-B14F-4D97-AF65-F5344CB8AC3E}">
        <p14:creationId xmlns:p14="http://schemas.microsoft.com/office/powerpoint/2010/main" val="11600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ãng cầu (Na dai) - kg">
            <a:extLst>
              <a:ext uri="{FF2B5EF4-FFF2-40B4-BE49-F238E27FC236}">
                <a16:creationId xmlns:a16="http://schemas.microsoft.com/office/drawing/2014/main" id="{B39017A1-12BD-37F2-9F9F-006A34DA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2" y="-233089"/>
            <a:ext cx="3009978" cy="30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B56673-C1B6-82AA-050C-033773E4D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721144"/>
              </p:ext>
            </p:extLst>
          </p:nvPr>
        </p:nvGraphicFramePr>
        <p:xfrm>
          <a:off x="1549" y="309187"/>
          <a:ext cx="7573533" cy="4168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Dưa hấu chữa bệnh gì?">
            <a:extLst>
              <a:ext uri="{FF2B5EF4-FFF2-40B4-BE49-F238E27FC236}">
                <a16:creationId xmlns:a16="http://schemas.microsoft.com/office/drawing/2014/main" id="{39F48A72-E945-9E01-FDA4-6C21E2CA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21" y="3188720"/>
            <a:ext cx="3274047" cy="32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ợi ích tuyệt vời của quả dâu tây">
            <a:extLst>
              <a:ext uri="{FF2B5EF4-FFF2-40B4-BE49-F238E27FC236}">
                <a16:creationId xmlns:a16="http://schemas.microsoft.com/office/drawing/2014/main" id="{7169C251-A6A4-C754-92FB-84FC7EEA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70" y="2302444"/>
            <a:ext cx="2363404" cy="17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Ăn hồng có tác dụng gì? Những sai lầm khi ăn hồng hại sức khoẻ">
            <a:extLst>
              <a:ext uri="{FF2B5EF4-FFF2-40B4-BE49-F238E27FC236}">
                <a16:creationId xmlns:a16="http://schemas.microsoft.com/office/drawing/2014/main" id="{C08FBF71-6897-5E94-6EE4-39E22754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82" y="4807436"/>
            <a:ext cx="2993449" cy="196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ây giống Măng Cụt - Cách trồng và chăm sóc cây măng cụt">
            <a:extLst>
              <a:ext uri="{FF2B5EF4-FFF2-40B4-BE49-F238E27FC236}">
                <a16:creationId xmlns:a16="http://schemas.microsoft.com/office/drawing/2014/main" id="{1C717430-46CD-FF97-E904-96191CE8A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97" y="4478076"/>
            <a:ext cx="2296175" cy="22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uả dứa - hn.check.net.vn">
            <a:extLst>
              <a:ext uri="{FF2B5EF4-FFF2-40B4-BE49-F238E27FC236}">
                <a16:creationId xmlns:a16="http://schemas.microsoft.com/office/drawing/2014/main" id="{BDA66CBF-761D-18D8-5408-492E5FF3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02" y="441062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0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2" y="20321"/>
            <a:ext cx="1917065" cy="1917065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224431" y="2737303"/>
            <a:ext cx="9383593" cy="8241396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10402393" y="437982"/>
            <a:ext cx="423775" cy="4237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7577003" y="157185"/>
            <a:ext cx="789840" cy="78984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6798160" y="3458484"/>
            <a:ext cx="632109" cy="63210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5866100" y="284062"/>
            <a:ext cx="375081" cy="3750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88" y="96345"/>
            <a:ext cx="8931912" cy="44071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09055" y="2571855"/>
            <a:ext cx="7812015" cy="15482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8323"/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Trái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có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loại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có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khối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trụ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,…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64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705CA-18E6-FC93-D633-8094645F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055204-6996-CF5F-E0EF-056D5C0FC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1374AB5D-DFFC-4837-0296-DEF0F94AE9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68" y="402955"/>
            <a:ext cx="8648055" cy="5573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2EB66D-12EF-B25A-53D6-102D8F9AE5C0}"/>
              </a:ext>
            </a:extLst>
          </p:cNvPr>
          <p:cNvSpPr txBox="1"/>
          <p:nvPr/>
        </p:nvSpPr>
        <p:spPr>
          <a:xfrm>
            <a:off x="1935108" y="2531608"/>
            <a:ext cx="9221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2: </a:t>
            </a:r>
          </a:p>
          <a:p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Kiến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tạo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kiến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thức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–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kĩ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năng</a:t>
            </a:r>
            <a:endParaRPr lang="en-US" sz="5000" dirty="0">
              <a:solidFill>
                <a:srgbClr val="FF0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812797" y="5010679"/>
            <a:ext cx="3044489" cy="69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Lăn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đất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thành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khối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tròn</a:t>
            </a:r>
            <a:endParaRPr lang="en-US" sz="2133" b="1" dirty="0">
              <a:solidFill>
                <a:srgbClr val="0070C0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4300102" y="5026177"/>
            <a:ext cx="3251199" cy="67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Ấn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khối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đất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tròn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thành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khối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dẹt</a:t>
            </a:r>
            <a:endParaRPr lang="en-US" sz="2245" b="1" dirty="0">
              <a:solidFill>
                <a:srgbClr val="0E73B7"/>
              </a:solidFill>
              <a:latin typeface="Livvic" panose="020B060402020202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8334716" y="5010679"/>
            <a:ext cx="3095813" cy="67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Lăn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khối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đất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tròn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thành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khối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trụ</a:t>
            </a:r>
            <a:endParaRPr lang="en-US" sz="2133" b="1" dirty="0">
              <a:solidFill>
                <a:srgbClr val="0E73B7"/>
              </a:solidFill>
              <a:latin typeface="Livvic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31684-69F7-0692-D5A1-7181D3D9D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27" y="1925084"/>
            <a:ext cx="2806567" cy="2577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D07EC-D020-959C-38CF-851C30AF1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613" y="1926477"/>
            <a:ext cx="3642688" cy="2575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1E6F33-8815-AB4C-D016-37EFC94B9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120" y="1980799"/>
            <a:ext cx="3538653" cy="2521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A3D4B-66CF-5934-891F-36A852EA52D5}"/>
              </a:ext>
            </a:extLst>
          </p:cNvPr>
          <p:cNvSpPr txBox="1"/>
          <p:nvPr/>
        </p:nvSpPr>
        <p:spPr>
          <a:xfrm>
            <a:off x="962526" y="240632"/>
            <a:ext cx="6237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Cách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nặn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khối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2F630-D29E-86E0-AE0B-2DCFB5204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>
            <a:extLst>
              <a:ext uri="{FF2B5EF4-FFF2-40B4-BE49-F238E27FC236}">
                <a16:creationId xmlns:a16="http://schemas.microsoft.com/office/drawing/2014/main" id="{1A8101E4-D978-31DB-CD0F-2108A32F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2" y="20321"/>
            <a:ext cx="1917065" cy="1917065"/>
          </a:xfrm>
          <a:prstGeom prst="rect">
            <a:avLst/>
          </a:prstGeom>
        </p:spPr>
      </p:pic>
      <p:pic>
        <p:nvPicPr>
          <p:cNvPr id="6" name="淘宝网chenying0907出品 5">
            <a:extLst>
              <a:ext uri="{FF2B5EF4-FFF2-40B4-BE49-F238E27FC236}">
                <a16:creationId xmlns:a16="http://schemas.microsoft.com/office/drawing/2014/main" id="{7477E149-1E1D-4383-C881-DEAE830597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224431" y="2737303"/>
            <a:ext cx="9383593" cy="8241396"/>
          </a:xfrm>
          <a:prstGeom prst="rect">
            <a:avLst/>
          </a:prstGeom>
        </p:spPr>
      </p:pic>
      <p:sp>
        <p:nvSpPr>
          <p:cNvPr id="7" name="五角星 6">
            <a:extLst>
              <a:ext uri="{FF2B5EF4-FFF2-40B4-BE49-F238E27FC236}">
                <a16:creationId xmlns:a16="http://schemas.microsoft.com/office/drawing/2014/main" id="{D3E6737A-4653-1249-B18B-F4EDD76184CD}"/>
              </a:ext>
            </a:extLst>
          </p:cNvPr>
          <p:cNvSpPr/>
          <p:nvPr/>
        </p:nvSpPr>
        <p:spPr>
          <a:xfrm rot="19614248">
            <a:off x="10402393" y="437982"/>
            <a:ext cx="423775" cy="4237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>
            <a:extLst>
              <a:ext uri="{FF2B5EF4-FFF2-40B4-BE49-F238E27FC236}">
                <a16:creationId xmlns:a16="http://schemas.microsoft.com/office/drawing/2014/main" id="{10EC7139-6477-EACA-910C-B0C6FB342BE7}"/>
              </a:ext>
            </a:extLst>
          </p:cNvPr>
          <p:cNvSpPr/>
          <p:nvPr/>
        </p:nvSpPr>
        <p:spPr>
          <a:xfrm rot="1620123">
            <a:off x="7577003" y="157185"/>
            <a:ext cx="789840" cy="78984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>
            <a:extLst>
              <a:ext uri="{FF2B5EF4-FFF2-40B4-BE49-F238E27FC236}">
                <a16:creationId xmlns:a16="http://schemas.microsoft.com/office/drawing/2014/main" id="{4CC4D457-5C7C-1090-EAE7-AE3E77F99DBC}"/>
              </a:ext>
            </a:extLst>
          </p:cNvPr>
          <p:cNvSpPr/>
          <p:nvPr/>
        </p:nvSpPr>
        <p:spPr>
          <a:xfrm rot="337835">
            <a:off x="6798160" y="3458484"/>
            <a:ext cx="632109" cy="63210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>
            <a:extLst>
              <a:ext uri="{FF2B5EF4-FFF2-40B4-BE49-F238E27FC236}">
                <a16:creationId xmlns:a16="http://schemas.microsoft.com/office/drawing/2014/main" id="{BB2ADC1E-4304-CA08-B40D-BCB932761F91}"/>
              </a:ext>
            </a:extLst>
          </p:cNvPr>
          <p:cNvSpPr/>
          <p:nvPr/>
        </p:nvSpPr>
        <p:spPr>
          <a:xfrm rot="20248740">
            <a:off x="5866100" y="284062"/>
            <a:ext cx="375081" cy="3750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BC0677-FD59-5540-403D-895BBF848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88" y="96345"/>
            <a:ext cx="8931912" cy="44071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9331DF-BCDA-1A98-B461-501605F73D83}"/>
              </a:ext>
            </a:extLst>
          </p:cNvPr>
          <p:cNvSpPr/>
          <p:nvPr/>
        </p:nvSpPr>
        <p:spPr>
          <a:xfrm>
            <a:off x="2509055" y="2571855"/>
            <a:ext cx="7812015" cy="15482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8323"/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Khối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tròn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khối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dẹt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khối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trụ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là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khối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3D.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432015"/>
      </p:ext>
    </p:extLst>
  </p:cSld>
  <p:clrMapOvr>
    <a:masterClrMapping/>
  </p:clrMapOvr>
  <p:transition advTm="764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F4C3-8681-22F5-81A1-053C2BD79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0B483B8E-2FD5-CB7E-4B35-3525272F0036}"/>
              </a:ext>
            </a:extLst>
          </p:cNvPr>
          <p:cNvSpPr txBox="1"/>
          <p:nvPr/>
        </p:nvSpPr>
        <p:spPr>
          <a:xfrm>
            <a:off x="812797" y="5010679"/>
            <a:ext cx="3044489" cy="69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Tạo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hình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trái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cây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từ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khối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tròn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,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dẹt</a:t>
            </a:r>
            <a:r>
              <a:rPr lang="en-US" sz="2133" b="1" dirty="0">
                <a:solidFill>
                  <a:srgbClr val="0070C0"/>
                </a:solidFill>
                <a:latin typeface="Livvic" panose="020B0604020202020204" charset="0"/>
              </a:rPr>
              <a:t>, </a:t>
            </a:r>
            <a:r>
              <a:rPr lang="en-US" sz="2133" b="1" dirty="0" err="1">
                <a:solidFill>
                  <a:srgbClr val="0070C0"/>
                </a:solidFill>
                <a:latin typeface="Livvic" panose="020B0604020202020204" charset="0"/>
              </a:rPr>
              <a:t>trụ</a:t>
            </a:r>
            <a:endParaRPr lang="en-US" sz="2133" b="1" dirty="0">
              <a:solidFill>
                <a:srgbClr val="0070C0"/>
              </a:solidFill>
              <a:latin typeface="Livvic" panose="020B060402020202020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DC99BD3-3823-F644-1967-D2FF5A1A5D44}"/>
              </a:ext>
            </a:extLst>
          </p:cNvPr>
          <p:cNvSpPr txBox="1"/>
          <p:nvPr/>
        </p:nvSpPr>
        <p:spPr>
          <a:xfrm>
            <a:off x="4300102" y="5026177"/>
            <a:ext cx="3251199" cy="67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Ghép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các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khối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thành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trái</a:t>
            </a:r>
            <a:r>
              <a:rPr lang="en-US" sz="2245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245" b="1" dirty="0" err="1">
                <a:solidFill>
                  <a:srgbClr val="0E73B7"/>
                </a:solidFill>
                <a:latin typeface="Livvic" panose="020B0604020202020204" charset="0"/>
              </a:rPr>
              <a:t>cây</a:t>
            </a:r>
            <a:endParaRPr lang="en-US" sz="2245" b="1" dirty="0">
              <a:solidFill>
                <a:srgbClr val="0E73B7"/>
              </a:solidFill>
              <a:latin typeface="Livvic" panose="020B060402020202020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A306533-2B86-FBCD-73BB-E6524EAA9B2D}"/>
              </a:ext>
            </a:extLst>
          </p:cNvPr>
          <p:cNvSpPr txBox="1"/>
          <p:nvPr/>
        </p:nvSpPr>
        <p:spPr>
          <a:xfrm>
            <a:off x="8334716" y="5010679"/>
            <a:ext cx="3095813" cy="3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Trang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trí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cho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trái</a:t>
            </a:r>
            <a:r>
              <a:rPr lang="en-US" sz="2133" b="1" dirty="0">
                <a:solidFill>
                  <a:srgbClr val="0E73B7"/>
                </a:solidFill>
                <a:latin typeface="Livvic" panose="020B0604020202020204" charset="0"/>
              </a:rPr>
              <a:t> </a:t>
            </a:r>
            <a:r>
              <a:rPr lang="en-US" sz="2133" b="1" dirty="0" err="1">
                <a:solidFill>
                  <a:srgbClr val="0E73B7"/>
                </a:solidFill>
                <a:latin typeface="Livvic" panose="020B0604020202020204" charset="0"/>
              </a:rPr>
              <a:t>cây</a:t>
            </a:r>
            <a:endParaRPr lang="en-US" sz="2133" b="1" dirty="0">
              <a:solidFill>
                <a:srgbClr val="0E73B7"/>
              </a:solidFill>
              <a:latin typeface="Livvic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23860-6834-62AE-D51B-7FE34AA69D83}"/>
              </a:ext>
            </a:extLst>
          </p:cNvPr>
          <p:cNvSpPr txBox="1"/>
          <p:nvPr/>
        </p:nvSpPr>
        <p:spPr>
          <a:xfrm>
            <a:off x="962526" y="240632"/>
            <a:ext cx="9634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Tạo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hình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trái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từ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khối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DB140-087A-4336-36F1-8131B05B6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79" y="1915429"/>
            <a:ext cx="3356307" cy="2425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BE8FB-40CE-EF8B-5446-71F3A5B01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25" y="1915429"/>
            <a:ext cx="3586194" cy="2399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972814-F9D6-65E7-063A-169ABF84E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958" y="1972249"/>
            <a:ext cx="1569319" cy="2353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53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4D962-34BA-6DBA-FC7D-7163B9AD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>
            <a:extLst>
              <a:ext uri="{FF2B5EF4-FFF2-40B4-BE49-F238E27FC236}">
                <a16:creationId xmlns:a16="http://schemas.microsoft.com/office/drawing/2014/main" id="{B7B4F48E-1529-0EEC-FD83-C03416B98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72" y="20321"/>
            <a:ext cx="1917065" cy="1917065"/>
          </a:xfrm>
          <a:prstGeom prst="rect">
            <a:avLst/>
          </a:prstGeom>
        </p:spPr>
      </p:pic>
      <p:pic>
        <p:nvPicPr>
          <p:cNvPr id="6" name="淘宝网chenying0907出品 5">
            <a:extLst>
              <a:ext uri="{FF2B5EF4-FFF2-40B4-BE49-F238E27FC236}">
                <a16:creationId xmlns:a16="http://schemas.microsoft.com/office/drawing/2014/main" id="{C60CCBCE-3527-285D-D295-8EA7957834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321905" y="4021008"/>
            <a:ext cx="9383593" cy="8241396"/>
          </a:xfrm>
          <a:prstGeom prst="rect">
            <a:avLst/>
          </a:prstGeom>
        </p:spPr>
      </p:pic>
      <p:sp>
        <p:nvSpPr>
          <p:cNvPr id="7" name="五角星 6">
            <a:extLst>
              <a:ext uri="{FF2B5EF4-FFF2-40B4-BE49-F238E27FC236}">
                <a16:creationId xmlns:a16="http://schemas.microsoft.com/office/drawing/2014/main" id="{17900902-2E33-1C25-09FB-33C9ECEEAE28}"/>
              </a:ext>
            </a:extLst>
          </p:cNvPr>
          <p:cNvSpPr/>
          <p:nvPr/>
        </p:nvSpPr>
        <p:spPr>
          <a:xfrm rot="19614248">
            <a:off x="10402393" y="437982"/>
            <a:ext cx="423775" cy="42377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>
            <a:extLst>
              <a:ext uri="{FF2B5EF4-FFF2-40B4-BE49-F238E27FC236}">
                <a16:creationId xmlns:a16="http://schemas.microsoft.com/office/drawing/2014/main" id="{7AB2BE29-C168-6F6C-6BC5-F42FDB5B5576}"/>
              </a:ext>
            </a:extLst>
          </p:cNvPr>
          <p:cNvSpPr/>
          <p:nvPr/>
        </p:nvSpPr>
        <p:spPr>
          <a:xfrm rot="1620123">
            <a:off x="7577003" y="157185"/>
            <a:ext cx="789840" cy="78984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>
            <a:extLst>
              <a:ext uri="{FF2B5EF4-FFF2-40B4-BE49-F238E27FC236}">
                <a16:creationId xmlns:a16="http://schemas.microsoft.com/office/drawing/2014/main" id="{77CE581D-BFCA-230C-846D-64D2ACAA7AF8}"/>
              </a:ext>
            </a:extLst>
          </p:cNvPr>
          <p:cNvSpPr/>
          <p:nvPr/>
        </p:nvSpPr>
        <p:spPr>
          <a:xfrm rot="337835">
            <a:off x="6798160" y="3458484"/>
            <a:ext cx="632109" cy="63210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>
            <a:extLst>
              <a:ext uri="{FF2B5EF4-FFF2-40B4-BE49-F238E27FC236}">
                <a16:creationId xmlns:a16="http://schemas.microsoft.com/office/drawing/2014/main" id="{93130057-097C-D16E-A8F3-AF28E57A9803}"/>
              </a:ext>
            </a:extLst>
          </p:cNvPr>
          <p:cNvSpPr/>
          <p:nvPr/>
        </p:nvSpPr>
        <p:spPr>
          <a:xfrm rot="20248740">
            <a:off x="5866100" y="284062"/>
            <a:ext cx="375081" cy="3750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99EEF-6058-FF31-4ECC-5AF64F0EBFFD}"/>
              </a:ext>
            </a:extLst>
          </p:cNvPr>
          <p:cNvSpPr txBox="1"/>
          <p:nvPr/>
        </p:nvSpPr>
        <p:spPr>
          <a:xfrm>
            <a:off x="1656896" y="965422"/>
            <a:ext cx="9221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3: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Luyện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tập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–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sáng</a:t>
            </a:r>
            <a:r>
              <a:rPr lang="en-US" sz="5000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tạo</a:t>
            </a:r>
            <a:endParaRPr lang="en-US" sz="5000" dirty="0">
              <a:solidFill>
                <a:srgbClr val="FF0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233C7-A784-E13A-EFE8-3612E36B3E2F}"/>
              </a:ext>
            </a:extLst>
          </p:cNvPr>
          <p:cNvSpPr txBox="1"/>
          <p:nvPr/>
        </p:nvSpPr>
        <p:spPr>
          <a:xfrm>
            <a:off x="2885243" y="2238893"/>
            <a:ext cx="8220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0E73B7"/>
                </a:solidFill>
              </a:rPr>
              <a:t>Em </a:t>
            </a:r>
            <a:r>
              <a:rPr lang="en-US" sz="5000" dirty="0" err="1">
                <a:solidFill>
                  <a:srgbClr val="0E73B7"/>
                </a:solidFill>
              </a:rPr>
              <a:t>hãy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nặn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tạo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hình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loại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trái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cây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mà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em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yêu</a:t>
            </a:r>
            <a:r>
              <a:rPr lang="en-US" sz="5000" dirty="0">
                <a:solidFill>
                  <a:srgbClr val="0E73B7"/>
                </a:solidFill>
              </a:rPr>
              <a:t> </a:t>
            </a:r>
            <a:r>
              <a:rPr lang="en-US" sz="5000" dirty="0" err="1">
                <a:solidFill>
                  <a:srgbClr val="0E73B7"/>
                </a:solidFill>
              </a:rPr>
              <a:t>thích</a:t>
            </a:r>
            <a:endParaRPr lang="en-US" sz="5000" dirty="0">
              <a:solidFill>
                <a:srgbClr val="0E73B7"/>
              </a:solidFill>
            </a:endParaRPr>
          </a:p>
        </p:txBody>
      </p:sp>
      <p:pic>
        <p:nvPicPr>
          <p:cNvPr id="5" name="Nhạc thực hành">
            <a:hlinkClick r:id="" action="ppaction://media"/>
            <a:extLst>
              <a:ext uri="{FF2B5EF4-FFF2-40B4-BE49-F238E27FC236}">
                <a16:creationId xmlns:a16="http://schemas.microsoft.com/office/drawing/2014/main" id="{B73AC527-7B77-93EB-216A-231A4DEFF3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9536" y="4489436"/>
            <a:ext cx="714658" cy="297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25458"/>
      </p:ext>
    </p:extLst>
  </p:cSld>
  <p:clrMapOvr>
    <a:masterClrMapping/>
  </p:clrMapOvr>
  <p:transition advTm="764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30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6212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68" y="402955"/>
            <a:ext cx="8648055" cy="5573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44EB8-C6D9-E99E-EB6A-5C457A39A5CA}"/>
              </a:ext>
            </a:extLst>
          </p:cNvPr>
          <p:cNvSpPr txBox="1"/>
          <p:nvPr/>
        </p:nvSpPr>
        <p:spPr>
          <a:xfrm>
            <a:off x="3150278" y="2123758"/>
            <a:ext cx="55034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solidFill>
                  <a:srgbClr val="00B0F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TRƯNG BÀY</a:t>
            </a:r>
          </a:p>
          <a:p>
            <a:pPr algn="ctr"/>
            <a:r>
              <a:rPr lang="en-US" sz="6000">
                <a:solidFill>
                  <a:srgbClr val="00B0F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&amp;</a:t>
            </a:r>
          </a:p>
          <a:p>
            <a:pPr algn="ctr"/>
            <a:r>
              <a:rPr lang="en-US" sz="6000">
                <a:solidFill>
                  <a:srgbClr val="00B0F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8359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532DC9-55F6-7763-9D76-5A423C24D972}"/>
              </a:ext>
            </a:extLst>
          </p:cNvPr>
          <p:cNvSpPr/>
          <p:nvPr/>
        </p:nvSpPr>
        <p:spPr>
          <a:xfrm>
            <a:off x="2580458" y="429722"/>
            <a:ext cx="6114542" cy="1273916"/>
          </a:xfrm>
          <a:custGeom>
            <a:avLst/>
            <a:gdLst>
              <a:gd name="connsiteX0" fmla="*/ 0 w 9171813"/>
              <a:gd name="connsiteY0" fmla="*/ 0 h 1910872"/>
              <a:gd name="connsiteX1" fmla="*/ 8216377 w 9171813"/>
              <a:gd name="connsiteY1" fmla="*/ 0 h 1910872"/>
              <a:gd name="connsiteX2" fmla="*/ 9171813 w 9171813"/>
              <a:gd name="connsiteY2" fmla="*/ 955436 h 1910872"/>
              <a:gd name="connsiteX3" fmla="*/ 8216377 w 9171813"/>
              <a:gd name="connsiteY3" fmla="*/ 1910872 h 1910872"/>
              <a:gd name="connsiteX4" fmla="*/ 0 w 9171813"/>
              <a:gd name="connsiteY4" fmla="*/ 1910872 h 1910872"/>
              <a:gd name="connsiteX5" fmla="*/ 0 w 9171813"/>
              <a:gd name="connsiteY5" fmla="*/ 0 h 191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1813" h="1910872">
                <a:moveTo>
                  <a:pt x="9171813" y="1910871"/>
                </a:moveTo>
                <a:lnTo>
                  <a:pt x="955436" y="1910871"/>
                </a:lnTo>
                <a:lnTo>
                  <a:pt x="0" y="955436"/>
                </a:lnTo>
                <a:lnTo>
                  <a:pt x="955436" y="1"/>
                </a:lnTo>
                <a:lnTo>
                  <a:pt x="9171813" y="1"/>
                </a:lnTo>
                <a:lnTo>
                  <a:pt x="9171813" y="191087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rgbClr r="0" g="0" b="0"/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0240" tIns="101601" rIns="189653" bIns="101601" numCol="1" spcCol="1270" anchor="ctr" anchorCtr="0">
            <a:noAutofit/>
          </a:bodyPr>
          <a:lstStyle/>
          <a:p>
            <a:pPr algn="ctr" defTabSz="11853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3DA159-C02A-4787-0F7B-5434639BF994}"/>
              </a:ext>
            </a:extLst>
          </p:cNvPr>
          <p:cNvSpPr/>
          <p:nvPr/>
        </p:nvSpPr>
        <p:spPr>
          <a:xfrm>
            <a:off x="1943500" y="429723"/>
            <a:ext cx="1273915" cy="12739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AFC3E7E-7F56-86C9-46E4-23AFA2EE6831}"/>
              </a:ext>
            </a:extLst>
          </p:cNvPr>
          <p:cNvSpPr/>
          <p:nvPr/>
        </p:nvSpPr>
        <p:spPr>
          <a:xfrm>
            <a:off x="3631106" y="2024356"/>
            <a:ext cx="6114542" cy="1273915"/>
          </a:xfrm>
          <a:custGeom>
            <a:avLst/>
            <a:gdLst>
              <a:gd name="connsiteX0" fmla="*/ 0 w 9171813"/>
              <a:gd name="connsiteY0" fmla="*/ 0 h 1910872"/>
              <a:gd name="connsiteX1" fmla="*/ 8216377 w 9171813"/>
              <a:gd name="connsiteY1" fmla="*/ 0 h 1910872"/>
              <a:gd name="connsiteX2" fmla="*/ 9171813 w 9171813"/>
              <a:gd name="connsiteY2" fmla="*/ 955436 h 1910872"/>
              <a:gd name="connsiteX3" fmla="*/ 8216377 w 9171813"/>
              <a:gd name="connsiteY3" fmla="*/ 1910872 h 1910872"/>
              <a:gd name="connsiteX4" fmla="*/ 0 w 9171813"/>
              <a:gd name="connsiteY4" fmla="*/ 1910872 h 1910872"/>
              <a:gd name="connsiteX5" fmla="*/ 0 w 9171813"/>
              <a:gd name="connsiteY5" fmla="*/ 0 h 191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1813" h="1910872">
                <a:moveTo>
                  <a:pt x="9171813" y="1910871"/>
                </a:moveTo>
                <a:lnTo>
                  <a:pt x="955436" y="1910871"/>
                </a:lnTo>
                <a:lnTo>
                  <a:pt x="0" y="955436"/>
                </a:lnTo>
                <a:lnTo>
                  <a:pt x="955436" y="1"/>
                </a:lnTo>
                <a:lnTo>
                  <a:pt x="9171813" y="1"/>
                </a:lnTo>
                <a:lnTo>
                  <a:pt x="9171813" y="1910871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11292"/>
              <a:satOff val="13270"/>
              <a:lumOff val="2876"/>
              <a:alphaOff val="0"/>
            </a:schemeClr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0240" tIns="101601" rIns="189653" bIns="101600" numCol="1" spcCol="1270" anchor="ctr" anchorCtr="0">
            <a:noAutofit/>
          </a:bodyPr>
          <a:lstStyle/>
          <a:p>
            <a:pPr algn="ctr" defTabSz="11853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Tría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ECBD69-B442-FD67-1033-61214813A449}"/>
              </a:ext>
            </a:extLst>
          </p:cNvPr>
          <p:cNvSpPr/>
          <p:nvPr/>
        </p:nvSpPr>
        <p:spPr>
          <a:xfrm>
            <a:off x="2994148" y="2024356"/>
            <a:ext cx="1273915" cy="12739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3560789"/>
              <a:satOff val="15872"/>
              <a:lumOff val="1402"/>
              <a:alphaOff val="0"/>
            </a:schemeClr>
          </a:fillRef>
          <a:effectRef idx="0">
            <a:schemeClr val="accent5">
              <a:tint val="50000"/>
              <a:hueOff val="-3560789"/>
              <a:satOff val="15872"/>
              <a:lumOff val="14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13C457-D2BC-4600-D9C7-EEBD1189AE4C}"/>
              </a:ext>
            </a:extLst>
          </p:cNvPr>
          <p:cNvSpPr/>
          <p:nvPr/>
        </p:nvSpPr>
        <p:spPr>
          <a:xfrm>
            <a:off x="4756536" y="3659091"/>
            <a:ext cx="6114542" cy="1273915"/>
          </a:xfrm>
          <a:custGeom>
            <a:avLst/>
            <a:gdLst>
              <a:gd name="connsiteX0" fmla="*/ 0 w 9171813"/>
              <a:gd name="connsiteY0" fmla="*/ 0 h 1910872"/>
              <a:gd name="connsiteX1" fmla="*/ 8216377 w 9171813"/>
              <a:gd name="connsiteY1" fmla="*/ 0 h 1910872"/>
              <a:gd name="connsiteX2" fmla="*/ 9171813 w 9171813"/>
              <a:gd name="connsiteY2" fmla="*/ 955436 h 1910872"/>
              <a:gd name="connsiteX3" fmla="*/ 8216377 w 9171813"/>
              <a:gd name="connsiteY3" fmla="*/ 1910872 h 1910872"/>
              <a:gd name="connsiteX4" fmla="*/ 0 w 9171813"/>
              <a:gd name="connsiteY4" fmla="*/ 1910872 h 1910872"/>
              <a:gd name="connsiteX5" fmla="*/ 0 w 9171813"/>
              <a:gd name="connsiteY5" fmla="*/ 0 h 191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1813" h="1910872">
                <a:moveTo>
                  <a:pt x="9171813" y="1910871"/>
                </a:moveTo>
                <a:lnTo>
                  <a:pt x="955436" y="1910871"/>
                </a:lnTo>
                <a:lnTo>
                  <a:pt x="0" y="955436"/>
                </a:lnTo>
                <a:lnTo>
                  <a:pt x="955436" y="1"/>
                </a:lnTo>
                <a:lnTo>
                  <a:pt x="9171813" y="1"/>
                </a:lnTo>
                <a:lnTo>
                  <a:pt x="9171813" y="1910871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0240" tIns="101601" rIns="189653" bIns="101600" numCol="1" spcCol="1270" anchor="ctr" anchorCtr="0">
            <a:noAutofit/>
          </a:bodyPr>
          <a:lstStyle/>
          <a:p>
            <a:pPr algn="ctr" defTabSz="11853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C1DEE7-C79A-52FC-AC69-87BFF640CDD8}"/>
              </a:ext>
            </a:extLst>
          </p:cNvPr>
          <p:cNvSpPr/>
          <p:nvPr/>
        </p:nvSpPr>
        <p:spPr>
          <a:xfrm>
            <a:off x="4119578" y="3659091"/>
            <a:ext cx="1273915" cy="12739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7121577"/>
              <a:satOff val="31745"/>
              <a:lumOff val="2805"/>
              <a:alphaOff val="0"/>
            </a:schemeClr>
          </a:fillRef>
          <a:effectRef idx="0">
            <a:schemeClr val="accent5">
              <a:tint val="50000"/>
              <a:hueOff val="-7121577"/>
              <a:satOff val="31745"/>
              <a:lumOff val="280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6383F5A-C373-3FF2-F9A0-4501DFF82998}"/>
              </a:ext>
            </a:extLst>
          </p:cNvPr>
          <p:cNvSpPr/>
          <p:nvPr/>
        </p:nvSpPr>
        <p:spPr>
          <a:xfrm>
            <a:off x="5881966" y="5293826"/>
            <a:ext cx="6114542" cy="1273915"/>
          </a:xfrm>
          <a:custGeom>
            <a:avLst/>
            <a:gdLst>
              <a:gd name="connsiteX0" fmla="*/ 0 w 9171813"/>
              <a:gd name="connsiteY0" fmla="*/ 0 h 1910872"/>
              <a:gd name="connsiteX1" fmla="*/ 8216377 w 9171813"/>
              <a:gd name="connsiteY1" fmla="*/ 0 h 1910872"/>
              <a:gd name="connsiteX2" fmla="*/ 9171813 w 9171813"/>
              <a:gd name="connsiteY2" fmla="*/ 955436 h 1910872"/>
              <a:gd name="connsiteX3" fmla="*/ 8216377 w 9171813"/>
              <a:gd name="connsiteY3" fmla="*/ 1910872 h 1910872"/>
              <a:gd name="connsiteX4" fmla="*/ 0 w 9171813"/>
              <a:gd name="connsiteY4" fmla="*/ 1910872 h 1910872"/>
              <a:gd name="connsiteX5" fmla="*/ 0 w 9171813"/>
              <a:gd name="connsiteY5" fmla="*/ 0 h 191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1813" h="1910872">
                <a:moveTo>
                  <a:pt x="9171813" y="1910871"/>
                </a:moveTo>
                <a:lnTo>
                  <a:pt x="955436" y="1910871"/>
                </a:lnTo>
                <a:lnTo>
                  <a:pt x="0" y="955436"/>
                </a:lnTo>
                <a:lnTo>
                  <a:pt x="955436" y="1"/>
                </a:lnTo>
                <a:lnTo>
                  <a:pt x="9171813" y="1"/>
                </a:lnTo>
                <a:lnTo>
                  <a:pt x="9171813" y="191087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0240" tIns="101601" rIns="189653" bIns="101600" numCol="1" spcCol="1270" anchor="ctr" anchorCtr="0">
            <a:noAutofit/>
          </a:bodyPr>
          <a:lstStyle/>
          <a:p>
            <a:pPr algn="ctr" defTabSz="11853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E70F63-502F-2F24-B9EA-B432DB8546C2}"/>
              </a:ext>
            </a:extLst>
          </p:cNvPr>
          <p:cNvSpPr/>
          <p:nvPr/>
        </p:nvSpPr>
        <p:spPr>
          <a:xfrm>
            <a:off x="5245008" y="5293826"/>
            <a:ext cx="1273915" cy="1273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10682366"/>
              <a:satOff val="47617"/>
              <a:lumOff val="4207"/>
              <a:alphaOff val="0"/>
            </a:schemeClr>
          </a:fillRef>
          <a:effectRef idx="0">
            <a:schemeClr val="accent5">
              <a:tint val="50000"/>
              <a:hueOff val="-10682366"/>
              <a:satOff val="47617"/>
              <a:lumOff val="42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Oval 5"/>
          <p:cNvSpPr/>
          <p:nvPr/>
        </p:nvSpPr>
        <p:spPr>
          <a:xfrm>
            <a:off x="2091984" y="587445"/>
            <a:ext cx="976947" cy="9949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142631" y="2163818"/>
            <a:ext cx="976947" cy="994991"/>
          </a:xfrm>
          <a:prstGeom prst="ellipse">
            <a:avLst/>
          </a:prstGeom>
          <a:solidFill>
            <a:srgbClr val="92D050"/>
          </a:solidFill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268061" y="3798552"/>
            <a:ext cx="976947" cy="9949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5393492" y="5433287"/>
            <a:ext cx="976947" cy="994991"/>
          </a:xfrm>
          <a:prstGeom prst="ellipse">
            <a:avLst/>
          </a:prstGeom>
          <a:solidFill>
            <a:srgbClr val="0070C0"/>
          </a:solidFill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3" name="Google Shape;2434;p73">
            <a:extLst>
              <a:ext uri="{FF2B5EF4-FFF2-40B4-BE49-F238E27FC236}">
                <a16:creationId xmlns:a16="http://schemas.microsoft.com/office/drawing/2014/main" id="{74E102DD-768A-2E60-BEB2-16514108B4E5}"/>
              </a:ext>
            </a:extLst>
          </p:cNvPr>
          <p:cNvGrpSpPr/>
          <p:nvPr/>
        </p:nvGrpSpPr>
        <p:grpSpPr>
          <a:xfrm>
            <a:off x="102446" y="2782507"/>
            <a:ext cx="2873629" cy="4022072"/>
            <a:chOff x="6093972" y="739900"/>
            <a:chExt cx="2135361" cy="3682716"/>
          </a:xfrm>
        </p:grpSpPr>
        <p:sp>
          <p:nvSpPr>
            <p:cNvPr id="24" name="Google Shape;2435;p73">
              <a:extLst>
                <a:ext uri="{FF2B5EF4-FFF2-40B4-BE49-F238E27FC236}">
                  <a16:creationId xmlns:a16="http://schemas.microsoft.com/office/drawing/2014/main" id="{4B5DBC34-B19B-84DF-DB69-43ACE534080A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36;p73">
              <a:extLst>
                <a:ext uri="{FF2B5EF4-FFF2-40B4-BE49-F238E27FC236}">
                  <a16:creationId xmlns:a16="http://schemas.microsoft.com/office/drawing/2014/main" id="{789D6102-36A4-45F5-35BC-BD6E4F232A10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37;p73">
              <a:extLst>
                <a:ext uri="{FF2B5EF4-FFF2-40B4-BE49-F238E27FC236}">
                  <a16:creationId xmlns:a16="http://schemas.microsoft.com/office/drawing/2014/main" id="{F1E31FC4-5A3B-250E-D241-1AE5755A1953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38;p73">
              <a:extLst>
                <a:ext uri="{FF2B5EF4-FFF2-40B4-BE49-F238E27FC236}">
                  <a16:creationId xmlns:a16="http://schemas.microsoft.com/office/drawing/2014/main" id="{271C1C55-217D-17F5-DC1D-EA7165858C94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9;p73">
              <a:extLst>
                <a:ext uri="{FF2B5EF4-FFF2-40B4-BE49-F238E27FC236}">
                  <a16:creationId xmlns:a16="http://schemas.microsoft.com/office/drawing/2014/main" id="{16FAC600-2E8D-2BE0-CD7A-B81B7CD2B7A1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0;p73">
              <a:extLst>
                <a:ext uri="{FF2B5EF4-FFF2-40B4-BE49-F238E27FC236}">
                  <a16:creationId xmlns:a16="http://schemas.microsoft.com/office/drawing/2014/main" id="{66EFEF10-4C45-C35F-6426-BE69DFF00D3C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41;p73">
              <a:extLst>
                <a:ext uri="{FF2B5EF4-FFF2-40B4-BE49-F238E27FC236}">
                  <a16:creationId xmlns:a16="http://schemas.microsoft.com/office/drawing/2014/main" id="{6126358F-6B13-C2A8-49BB-B934C462EB9E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42;p73">
              <a:extLst>
                <a:ext uri="{FF2B5EF4-FFF2-40B4-BE49-F238E27FC236}">
                  <a16:creationId xmlns:a16="http://schemas.microsoft.com/office/drawing/2014/main" id="{76053D91-0FB9-527D-F523-1497F9FC0CE8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43;p73">
              <a:extLst>
                <a:ext uri="{FF2B5EF4-FFF2-40B4-BE49-F238E27FC236}">
                  <a16:creationId xmlns:a16="http://schemas.microsoft.com/office/drawing/2014/main" id="{658109F5-7E95-4B20-2C8F-645AA7DB3B80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44;p73">
              <a:extLst>
                <a:ext uri="{FF2B5EF4-FFF2-40B4-BE49-F238E27FC236}">
                  <a16:creationId xmlns:a16="http://schemas.microsoft.com/office/drawing/2014/main" id="{046A821D-071A-D59C-14DF-C9FAA6EDF654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45;p73">
              <a:extLst>
                <a:ext uri="{FF2B5EF4-FFF2-40B4-BE49-F238E27FC236}">
                  <a16:creationId xmlns:a16="http://schemas.microsoft.com/office/drawing/2014/main" id="{E0E7BC65-1629-C989-545B-CA7FE4508CCF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46;p73">
              <a:extLst>
                <a:ext uri="{FF2B5EF4-FFF2-40B4-BE49-F238E27FC236}">
                  <a16:creationId xmlns:a16="http://schemas.microsoft.com/office/drawing/2014/main" id="{E93CB944-3252-81D4-2856-BDA063079727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47;p73">
              <a:extLst>
                <a:ext uri="{FF2B5EF4-FFF2-40B4-BE49-F238E27FC236}">
                  <a16:creationId xmlns:a16="http://schemas.microsoft.com/office/drawing/2014/main" id="{87783506-E5A5-EE0F-9337-287157A6DE0F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48;p73">
              <a:extLst>
                <a:ext uri="{FF2B5EF4-FFF2-40B4-BE49-F238E27FC236}">
                  <a16:creationId xmlns:a16="http://schemas.microsoft.com/office/drawing/2014/main" id="{DDBAA2CA-5BEA-BEEE-3874-78CAEB0A1D63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49;p73">
              <a:extLst>
                <a:ext uri="{FF2B5EF4-FFF2-40B4-BE49-F238E27FC236}">
                  <a16:creationId xmlns:a16="http://schemas.microsoft.com/office/drawing/2014/main" id="{42D60CF7-6BFA-39A7-1048-CC2899282F9B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50;p73">
              <a:extLst>
                <a:ext uri="{FF2B5EF4-FFF2-40B4-BE49-F238E27FC236}">
                  <a16:creationId xmlns:a16="http://schemas.microsoft.com/office/drawing/2014/main" id="{24E89A52-C128-6448-9978-56802FCD064B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51;p73">
              <a:extLst>
                <a:ext uri="{FF2B5EF4-FFF2-40B4-BE49-F238E27FC236}">
                  <a16:creationId xmlns:a16="http://schemas.microsoft.com/office/drawing/2014/main" id="{2C1F966E-2DBB-3FF8-87B2-2CF3141262BC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52;p73">
              <a:extLst>
                <a:ext uri="{FF2B5EF4-FFF2-40B4-BE49-F238E27FC236}">
                  <a16:creationId xmlns:a16="http://schemas.microsoft.com/office/drawing/2014/main" id="{92255697-F7F9-8FE2-2A7B-7C2BCAC7DC7C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53;p73">
              <a:extLst>
                <a:ext uri="{FF2B5EF4-FFF2-40B4-BE49-F238E27FC236}">
                  <a16:creationId xmlns:a16="http://schemas.microsoft.com/office/drawing/2014/main" id="{FE861F70-18DA-1A5D-D249-792462DEFE80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54;p73">
              <a:extLst>
                <a:ext uri="{FF2B5EF4-FFF2-40B4-BE49-F238E27FC236}">
                  <a16:creationId xmlns:a16="http://schemas.microsoft.com/office/drawing/2014/main" id="{0E2F7BE5-96B7-58E8-0F3D-DA0D9FF7E9EE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55;p73">
              <a:extLst>
                <a:ext uri="{FF2B5EF4-FFF2-40B4-BE49-F238E27FC236}">
                  <a16:creationId xmlns:a16="http://schemas.microsoft.com/office/drawing/2014/main" id="{05B15F1D-5A77-6529-3383-921CBF683331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56;p73">
              <a:extLst>
                <a:ext uri="{FF2B5EF4-FFF2-40B4-BE49-F238E27FC236}">
                  <a16:creationId xmlns:a16="http://schemas.microsoft.com/office/drawing/2014/main" id="{11A5F6B3-EC2E-2DC4-05CB-1A79400DB9BB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57;p73">
              <a:extLst>
                <a:ext uri="{FF2B5EF4-FFF2-40B4-BE49-F238E27FC236}">
                  <a16:creationId xmlns:a16="http://schemas.microsoft.com/office/drawing/2014/main" id="{276A68B3-CC1B-EFFF-6DDA-786AFC636994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58;p73">
              <a:extLst>
                <a:ext uri="{FF2B5EF4-FFF2-40B4-BE49-F238E27FC236}">
                  <a16:creationId xmlns:a16="http://schemas.microsoft.com/office/drawing/2014/main" id="{C2D832FF-C520-B776-B719-AE71311F8724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59;p73">
              <a:extLst>
                <a:ext uri="{FF2B5EF4-FFF2-40B4-BE49-F238E27FC236}">
                  <a16:creationId xmlns:a16="http://schemas.microsoft.com/office/drawing/2014/main" id="{2CB18D7B-5124-AF2A-EDC0-24F1777FB698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60;p73">
              <a:extLst>
                <a:ext uri="{FF2B5EF4-FFF2-40B4-BE49-F238E27FC236}">
                  <a16:creationId xmlns:a16="http://schemas.microsoft.com/office/drawing/2014/main" id="{84A2A1CA-168C-5C94-5C4E-ED33C5A280CE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61;p73">
              <a:extLst>
                <a:ext uri="{FF2B5EF4-FFF2-40B4-BE49-F238E27FC236}">
                  <a16:creationId xmlns:a16="http://schemas.microsoft.com/office/drawing/2014/main" id="{493F9D44-2C8F-0711-A464-7578760C863C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62;p73">
              <a:extLst>
                <a:ext uri="{FF2B5EF4-FFF2-40B4-BE49-F238E27FC236}">
                  <a16:creationId xmlns:a16="http://schemas.microsoft.com/office/drawing/2014/main" id="{15229D59-E733-E6DE-C6F1-B222A639BDB1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63;p73">
              <a:extLst>
                <a:ext uri="{FF2B5EF4-FFF2-40B4-BE49-F238E27FC236}">
                  <a16:creationId xmlns:a16="http://schemas.microsoft.com/office/drawing/2014/main" id="{7A64B1BD-EB73-80B9-7594-8D95E92153A9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64;p73">
              <a:extLst>
                <a:ext uri="{FF2B5EF4-FFF2-40B4-BE49-F238E27FC236}">
                  <a16:creationId xmlns:a16="http://schemas.microsoft.com/office/drawing/2014/main" id="{CD89BE74-6F51-7404-7D67-16506643DCED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65;p73">
              <a:extLst>
                <a:ext uri="{FF2B5EF4-FFF2-40B4-BE49-F238E27FC236}">
                  <a16:creationId xmlns:a16="http://schemas.microsoft.com/office/drawing/2014/main" id="{05A956E9-6F35-7E66-34B6-26148BA9501D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66;p73">
              <a:extLst>
                <a:ext uri="{FF2B5EF4-FFF2-40B4-BE49-F238E27FC236}">
                  <a16:creationId xmlns:a16="http://schemas.microsoft.com/office/drawing/2014/main" id="{1C87E87B-6C2C-5679-718E-426EB49D29CC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67;p73">
              <a:extLst>
                <a:ext uri="{FF2B5EF4-FFF2-40B4-BE49-F238E27FC236}">
                  <a16:creationId xmlns:a16="http://schemas.microsoft.com/office/drawing/2014/main" id="{83656C2F-F50F-CF07-4C3E-E20E4C6A7775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68;p73">
              <a:extLst>
                <a:ext uri="{FF2B5EF4-FFF2-40B4-BE49-F238E27FC236}">
                  <a16:creationId xmlns:a16="http://schemas.microsoft.com/office/drawing/2014/main" id="{A24ACBE3-752B-D9E2-D5AE-726616E2FFD0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69;p73">
              <a:extLst>
                <a:ext uri="{FF2B5EF4-FFF2-40B4-BE49-F238E27FC236}">
                  <a16:creationId xmlns:a16="http://schemas.microsoft.com/office/drawing/2014/main" id="{E9DA9F4C-BC9D-1CD1-DE47-F22EABF241FD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70;p73">
              <a:extLst>
                <a:ext uri="{FF2B5EF4-FFF2-40B4-BE49-F238E27FC236}">
                  <a16:creationId xmlns:a16="http://schemas.microsoft.com/office/drawing/2014/main" id="{0841DF58-ED30-6F2E-4E62-BF7837AD588E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71;p73">
              <a:extLst>
                <a:ext uri="{FF2B5EF4-FFF2-40B4-BE49-F238E27FC236}">
                  <a16:creationId xmlns:a16="http://schemas.microsoft.com/office/drawing/2014/main" id="{67F9BFBA-8524-DAA2-73EE-6E246A6B15AD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72;p73">
              <a:extLst>
                <a:ext uri="{FF2B5EF4-FFF2-40B4-BE49-F238E27FC236}">
                  <a16:creationId xmlns:a16="http://schemas.microsoft.com/office/drawing/2014/main" id="{D51686CF-607E-E64A-301C-7E5130B97760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73;p73">
              <a:extLst>
                <a:ext uri="{FF2B5EF4-FFF2-40B4-BE49-F238E27FC236}">
                  <a16:creationId xmlns:a16="http://schemas.microsoft.com/office/drawing/2014/main" id="{CD5FB3AE-15B3-5274-A0E2-2AD6D847FD11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74;p73">
              <a:extLst>
                <a:ext uri="{FF2B5EF4-FFF2-40B4-BE49-F238E27FC236}">
                  <a16:creationId xmlns:a16="http://schemas.microsoft.com/office/drawing/2014/main" id="{9BB9CA9F-45CE-CE11-3B7A-6D3862F255F9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75;p73">
              <a:extLst>
                <a:ext uri="{FF2B5EF4-FFF2-40B4-BE49-F238E27FC236}">
                  <a16:creationId xmlns:a16="http://schemas.microsoft.com/office/drawing/2014/main" id="{B2EE398B-6459-7900-8984-BEDF7DEAD454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76;p73">
              <a:extLst>
                <a:ext uri="{FF2B5EF4-FFF2-40B4-BE49-F238E27FC236}">
                  <a16:creationId xmlns:a16="http://schemas.microsoft.com/office/drawing/2014/main" id="{07528334-BF4A-EE92-2FC3-F04D2186A43A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77;p73">
              <a:extLst>
                <a:ext uri="{FF2B5EF4-FFF2-40B4-BE49-F238E27FC236}">
                  <a16:creationId xmlns:a16="http://schemas.microsoft.com/office/drawing/2014/main" id="{E958809D-D28C-A4E1-5263-82D4FFC7E918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78;p73">
              <a:extLst>
                <a:ext uri="{FF2B5EF4-FFF2-40B4-BE49-F238E27FC236}">
                  <a16:creationId xmlns:a16="http://schemas.microsoft.com/office/drawing/2014/main" id="{E662DBB8-F933-84AC-39E5-7078C04AB839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79;p73">
              <a:extLst>
                <a:ext uri="{FF2B5EF4-FFF2-40B4-BE49-F238E27FC236}">
                  <a16:creationId xmlns:a16="http://schemas.microsoft.com/office/drawing/2014/main" id="{999669E3-A585-6E41-AA6B-8D181E29D65B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80;p73">
              <a:extLst>
                <a:ext uri="{FF2B5EF4-FFF2-40B4-BE49-F238E27FC236}">
                  <a16:creationId xmlns:a16="http://schemas.microsoft.com/office/drawing/2014/main" id="{3AB91543-96B5-38F5-D774-EADCDA1A6F37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81;p73">
              <a:extLst>
                <a:ext uri="{FF2B5EF4-FFF2-40B4-BE49-F238E27FC236}">
                  <a16:creationId xmlns:a16="http://schemas.microsoft.com/office/drawing/2014/main" id="{628EEC9C-61B9-067E-9D5E-B7094BA16DFF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82;p73">
              <a:extLst>
                <a:ext uri="{FF2B5EF4-FFF2-40B4-BE49-F238E27FC236}">
                  <a16:creationId xmlns:a16="http://schemas.microsoft.com/office/drawing/2014/main" id="{449255D7-1617-12E6-E548-1E31395CB609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83;p73">
              <a:extLst>
                <a:ext uri="{FF2B5EF4-FFF2-40B4-BE49-F238E27FC236}">
                  <a16:creationId xmlns:a16="http://schemas.microsoft.com/office/drawing/2014/main" id="{9A7A830D-B6FF-9AE9-671E-884209DCC608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84;p73">
              <a:extLst>
                <a:ext uri="{FF2B5EF4-FFF2-40B4-BE49-F238E27FC236}">
                  <a16:creationId xmlns:a16="http://schemas.microsoft.com/office/drawing/2014/main" id="{FB876F97-40F9-EF62-256B-755A30357127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85;p73">
              <a:extLst>
                <a:ext uri="{FF2B5EF4-FFF2-40B4-BE49-F238E27FC236}">
                  <a16:creationId xmlns:a16="http://schemas.microsoft.com/office/drawing/2014/main" id="{67113EC6-94B0-5483-F141-6D7BA6DF25F7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86;p73">
              <a:extLst>
                <a:ext uri="{FF2B5EF4-FFF2-40B4-BE49-F238E27FC236}">
                  <a16:creationId xmlns:a16="http://schemas.microsoft.com/office/drawing/2014/main" id="{387D79EB-51FD-0397-02BD-585EFE2480B8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87;p73">
              <a:extLst>
                <a:ext uri="{FF2B5EF4-FFF2-40B4-BE49-F238E27FC236}">
                  <a16:creationId xmlns:a16="http://schemas.microsoft.com/office/drawing/2014/main" id="{EA2FF29A-1305-B9EB-7761-94EBB65D7867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88;p73">
              <a:extLst>
                <a:ext uri="{FF2B5EF4-FFF2-40B4-BE49-F238E27FC236}">
                  <a16:creationId xmlns:a16="http://schemas.microsoft.com/office/drawing/2014/main" id="{BE80DC98-7F52-3713-A866-2769B5735B06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89;p73">
              <a:extLst>
                <a:ext uri="{FF2B5EF4-FFF2-40B4-BE49-F238E27FC236}">
                  <a16:creationId xmlns:a16="http://schemas.microsoft.com/office/drawing/2014/main" id="{9C6516F9-EC87-4AA0-DA3B-89CE0DB508C0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90;p73">
              <a:extLst>
                <a:ext uri="{FF2B5EF4-FFF2-40B4-BE49-F238E27FC236}">
                  <a16:creationId xmlns:a16="http://schemas.microsoft.com/office/drawing/2014/main" id="{9940B339-09A5-A9D6-C7B6-2E3E19D6EAEC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91;p73">
              <a:extLst>
                <a:ext uri="{FF2B5EF4-FFF2-40B4-BE49-F238E27FC236}">
                  <a16:creationId xmlns:a16="http://schemas.microsoft.com/office/drawing/2014/main" id="{EA31F7E7-297B-5DC0-D955-0A0CBE8556FF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92;p73">
              <a:extLst>
                <a:ext uri="{FF2B5EF4-FFF2-40B4-BE49-F238E27FC236}">
                  <a16:creationId xmlns:a16="http://schemas.microsoft.com/office/drawing/2014/main" id="{39CBEF33-83C6-14A0-EE68-EAE61505201C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93;p73">
              <a:extLst>
                <a:ext uri="{FF2B5EF4-FFF2-40B4-BE49-F238E27FC236}">
                  <a16:creationId xmlns:a16="http://schemas.microsoft.com/office/drawing/2014/main" id="{0FB2D982-8942-999A-120C-8B7DAD8CB70D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94;p73">
              <a:extLst>
                <a:ext uri="{FF2B5EF4-FFF2-40B4-BE49-F238E27FC236}">
                  <a16:creationId xmlns:a16="http://schemas.microsoft.com/office/drawing/2014/main" id="{F840F0EF-3CFB-9F56-E7B4-4074B11D2F5E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95;p73">
              <a:extLst>
                <a:ext uri="{FF2B5EF4-FFF2-40B4-BE49-F238E27FC236}">
                  <a16:creationId xmlns:a16="http://schemas.microsoft.com/office/drawing/2014/main" id="{ACE4F8ED-BAA8-BD8D-6EF3-5F0EE44DA251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96;p73">
              <a:extLst>
                <a:ext uri="{FF2B5EF4-FFF2-40B4-BE49-F238E27FC236}">
                  <a16:creationId xmlns:a16="http://schemas.microsoft.com/office/drawing/2014/main" id="{E6BB1625-4AEC-D62D-D4D6-0C99C8E69A63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97;p73">
              <a:extLst>
                <a:ext uri="{FF2B5EF4-FFF2-40B4-BE49-F238E27FC236}">
                  <a16:creationId xmlns:a16="http://schemas.microsoft.com/office/drawing/2014/main" id="{5A07C42C-18BD-161B-EF4E-9D57C24B5910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98;p73">
              <a:extLst>
                <a:ext uri="{FF2B5EF4-FFF2-40B4-BE49-F238E27FC236}">
                  <a16:creationId xmlns:a16="http://schemas.microsoft.com/office/drawing/2014/main" id="{35871A04-E3EB-1F08-8BB9-9EA58F126FEF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99;p73">
              <a:extLst>
                <a:ext uri="{FF2B5EF4-FFF2-40B4-BE49-F238E27FC236}">
                  <a16:creationId xmlns:a16="http://schemas.microsoft.com/office/drawing/2014/main" id="{21157ADD-1E0D-0F86-F8B9-4F5AEAC40559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00;p73">
              <a:extLst>
                <a:ext uri="{FF2B5EF4-FFF2-40B4-BE49-F238E27FC236}">
                  <a16:creationId xmlns:a16="http://schemas.microsoft.com/office/drawing/2014/main" id="{7DA2E7B8-D8D1-5F11-D31A-21C0E45C50C0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01;p73">
              <a:extLst>
                <a:ext uri="{FF2B5EF4-FFF2-40B4-BE49-F238E27FC236}">
                  <a16:creationId xmlns:a16="http://schemas.microsoft.com/office/drawing/2014/main" id="{AAF0E25B-A7CD-BE7D-5BA9-942CEB07C95E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02;p73">
              <a:extLst>
                <a:ext uri="{FF2B5EF4-FFF2-40B4-BE49-F238E27FC236}">
                  <a16:creationId xmlns:a16="http://schemas.microsoft.com/office/drawing/2014/main" id="{E1F4D221-486C-C8C6-6B1F-921C998F5534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03;p73">
              <a:extLst>
                <a:ext uri="{FF2B5EF4-FFF2-40B4-BE49-F238E27FC236}">
                  <a16:creationId xmlns:a16="http://schemas.microsoft.com/office/drawing/2014/main" id="{06AC1893-5D80-18CC-850D-2506AFBA425D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04;p73">
              <a:extLst>
                <a:ext uri="{FF2B5EF4-FFF2-40B4-BE49-F238E27FC236}">
                  <a16:creationId xmlns:a16="http://schemas.microsoft.com/office/drawing/2014/main" id="{6284913A-CCD7-DF93-53C6-60BB17F099FA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05;p73">
              <a:extLst>
                <a:ext uri="{FF2B5EF4-FFF2-40B4-BE49-F238E27FC236}">
                  <a16:creationId xmlns:a16="http://schemas.microsoft.com/office/drawing/2014/main" id="{A8E0455F-ADFA-F2FC-1038-460D77F04DD2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06;p73">
              <a:extLst>
                <a:ext uri="{FF2B5EF4-FFF2-40B4-BE49-F238E27FC236}">
                  <a16:creationId xmlns:a16="http://schemas.microsoft.com/office/drawing/2014/main" id="{AA3E1599-CFE2-6F0D-68C1-74B75F05B6DF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07;p73">
              <a:extLst>
                <a:ext uri="{FF2B5EF4-FFF2-40B4-BE49-F238E27FC236}">
                  <a16:creationId xmlns:a16="http://schemas.microsoft.com/office/drawing/2014/main" id="{145A2EA8-11E9-E95A-26F9-A367BAAB5C56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08;p73">
              <a:extLst>
                <a:ext uri="{FF2B5EF4-FFF2-40B4-BE49-F238E27FC236}">
                  <a16:creationId xmlns:a16="http://schemas.microsoft.com/office/drawing/2014/main" id="{3C822E44-3E60-DAE6-17D6-A19EB8645718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09;p73">
              <a:extLst>
                <a:ext uri="{FF2B5EF4-FFF2-40B4-BE49-F238E27FC236}">
                  <a16:creationId xmlns:a16="http://schemas.microsoft.com/office/drawing/2014/main" id="{DCEF7D4B-F4B7-62F0-6301-782214C0C492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10;p73">
              <a:extLst>
                <a:ext uri="{FF2B5EF4-FFF2-40B4-BE49-F238E27FC236}">
                  <a16:creationId xmlns:a16="http://schemas.microsoft.com/office/drawing/2014/main" id="{2A9F74E4-B38B-17E8-BF5A-B274C7163500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11;p73">
              <a:extLst>
                <a:ext uri="{FF2B5EF4-FFF2-40B4-BE49-F238E27FC236}">
                  <a16:creationId xmlns:a16="http://schemas.microsoft.com/office/drawing/2014/main" id="{1BAAB0FD-B4C2-4E9C-C0AC-AD3394882124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12;p73">
              <a:extLst>
                <a:ext uri="{FF2B5EF4-FFF2-40B4-BE49-F238E27FC236}">
                  <a16:creationId xmlns:a16="http://schemas.microsoft.com/office/drawing/2014/main" id="{20331406-6756-17B0-E892-F0330AF0C043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13;p73">
              <a:extLst>
                <a:ext uri="{FF2B5EF4-FFF2-40B4-BE49-F238E27FC236}">
                  <a16:creationId xmlns:a16="http://schemas.microsoft.com/office/drawing/2014/main" id="{C12C14BC-5767-71A4-B013-5CBD727BC139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14;p73">
              <a:extLst>
                <a:ext uri="{FF2B5EF4-FFF2-40B4-BE49-F238E27FC236}">
                  <a16:creationId xmlns:a16="http://schemas.microsoft.com/office/drawing/2014/main" id="{C8F7CD67-D87E-4E69-7CD4-780157C115CC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15;p73">
              <a:extLst>
                <a:ext uri="{FF2B5EF4-FFF2-40B4-BE49-F238E27FC236}">
                  <a16:creationId xmlns:a16="http://schemas.microsoft.com/office/drawing/2014/main" id="{508CAEEE-BF03-1A18-82AE-1B19CB59C865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6;p73">
              <a:extLst>
                <a:ext uri="{FF2B5EF4-FFF2-40B4-BE49-F238E27FC236}">
                  <a16:creationId xmlns:a16="http://schemas.microsoft.com/office/drawing/2014/main" id="{EF180F5F-DB1B-9402-C67D-F3B658896EE6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7;p73">
              <a:extLst>
                <a:ext uri="{FF2B5EF4-FFF2-40B4-BE49-F238E27FC236}">
                  <a16:creationId xmlns:a16="http://schemas.microsoft.com/office/drawing/2014/main" id="{832DF433-4368-48BA-0567-D6C4FDE6E3A7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18;p73">
              <a:extLst>
                <a:ext uri="{FF2B5EF4-FFF2-40B4-BE49-F238E27FC236}">
                  <a16:creationId xmlns:a16="http://schemas.microsoft.com/office/drawing/2014/main" id="{A113007F-E571-6C12-5DEE-EE101DF6E9BB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19;p73">
              <a:extLst>
                <a:ext uri="{FF2B5EF4-FFF2-40B4-BE49-F238E27FC236}">
                  <a16:creationId xmlns:a16="http://schemas.microsoft.com/office/drawing/2014/main" id="{E94BEB88-A7C0-1843-D2E8-82C58548B2DA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20;p73">
              <a:extLst>
                <a:ext uri="{FF2B5EF4-FFF2-40B4-BE49-F238E27FC236}">
                  <a16:creationId xmlns:a16="http://schemas.microsoft.com/office/drawing/2014/main" id="{C65883D9-E3B2-075F-2A64-598D0B0B08AF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21;p73">
              <a:extLst>
                <a:ext uri="{FF2B5EF4-FFF2-40B4-BE49-F238E27FC236}">
                  <a16:creationId xmlns:a16="http://schemas.microsoft.com/office/drawing/2014/main" id="{CCC8CE04-190C-6FA8-288D-DE57D297A29E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22;p73">
              <a:extLst>
                <a:ext uri="{FF2B5EF4-FFF2-40B4-BE49-F238E27FC236}">
                  <a16:creationId xmlns:a16="http://schemas.microsoft.com/office/drawing/2014/main" id="{25C4C725-0DFA-AD6D-6F32-F0AD80DBF2A2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23;p73">
              <a:extLst>
                <a:ext uri="{FF2B5EF4-FFF2-40B4-BE49-F238E27FC236}">
                  <a16:creationId xmlns:a16="http://schemas.microsoft.com/office/drawing/2014/main" id="{CEB9346D-D36E-89B2-FDB7-ED1BB8675007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4;p73">
              <a:extLst>
                <a:ext uri="{FF2B5EF4-FFF2-40B4-BE49-F238E27FC236}">
                  <a16:creationId xmlns:a16="http://schemas.microsoft.com/office/drawing/2014/main" id="{C7D2EBDA-F5F0-051D-86E6-AD9417DCD958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25;p73">
              <a:extLst>
                <a:ext uri="{FF2B5EF4-FFF2-40B4-BE49-F238E27FC236}">
                  <a16:creationId xmlns:a16="http://schemas.microsoft.com/office/drawing/2014/main" id="{9AC0980F-135A-39E8-7D56-882CFA10B533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26;p73">
              <a:extLst>
                <a:ext uri="{FF2B5EF4-FFF2-40B4-BE49-F238E27FC236}">
                  <a16:creationId xmlns:a16="http://schemas.microsoft.com/office/drawing/2014/main" id="{B7098D0B-29C9-E83E-E483-6888919A4EF0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27;p73">
              <a:extLst>
                <a:ext uri="{FF2B5EF4-FFF2-40B4-BE49-F238E27FC236}">
                  <a16:creationId xmlns:a16="http://schemas.microsoft.com/office/drawing/2014/main" id="{73993161-62F8-47FA-86D1-A161F01E2B92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28;p73">
              <a:extLst>
                <a:ext uri="{FF2B5EF4-FFF2-40B4-BE49-F238E27FC236}">
                  <a16:creationId xmlns:a16="http://schemas.microsoft.com/office/drawing/2014/main" id="{0A3FD0C0-91E7-7B9D-FADC-D4C9C0347A7B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29;p73">
              <a:extLst>
                <a:ext uri="{FF2B5EF4-FFF2-40B4-BE49-F238E27FC236}">
                  <a16:creationId xmlns:a16="http://schemas.microsoft.com/office/drawing/2014/main" id="{93C9A66F-8D39-F315-84EF-F18430D2C47F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30;p73">
              <a:extLst>
                <a:ext uri="{FF2B5EF4-FFF2-40B4-BE49-F238E27FC236}">
                  <a16:creationId xmlns:a16="http://schemas.microsoft.com/office/drawing/2014/main" id="{BF406607-EAB5-B682-3F8A-01E12E357ADD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31;p73">
              <a:extLst>
                <a:ext uri="{FF2B5EF4-FFF2-40B4-BE49-F238E27FC236}">
                  <a16:creationId xmlns:a16="http://schemas.microsoft.com/office/drawing/2014/main" id="{72C1457E-52B2-71BB-2B53-B41614B6282F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32;p73">
              <a:extLst>
                <a:ext uri="{FF2B5EF4-FFF2-40B4-BE49-F238E27FC236}">
                  <a16:creationId xmlns:a16="http://schemas.microsoft.com/office/drawing/2014/main" id="{51AA89BD-67D4-F9B9-A1C1-5B9E0DF4FD4A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33;p73">
              <a:extLst>
                <a:ext uri="{FF2B5EF4-FFF2-40B4-BE49-F238E27FC236}">
                  <a16:creationId xmlns:a16="http://schemas.microsoft.com/office/drawing/2014/main" id="{AF42361B-3A62-1A6B-895F-8DF8458381B1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34;p73">
              <a:extLst>
                <a:ext uri="{FF2B5EF4-FFF2-40B4-BE49-F238E27FC236}">
                  <a16:creationId xmlns:a16="http://schemas.microsoft.com/office/drawing/2014/main" id="{6307556A-DC12-6677-6675-9E1FA444955B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35;p73">
              <a:extLst>
                <a:ext uri="{FF2B5EF4-FFF2-40B4-BE49-F238E27FC236}">
                  <a16:creationId xmlns:a16="http://schemas.microsoft.com/office/drawing/2014/main" id="{C552C348-8DED-3DDD-3367-6281BC12F24E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36;p73">
              <a:extLst>
                <a:ext uri="{FF2B5EF4-FFF2-40B4-BE49-F238E27FC236}">
                  <a16:creationId xmlns:a16="http://schemas.microsoft.com/office/drawing/2014/main" id="{E8F0696F-530E-187A-5C65-8D43FF372B83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37;p73">
              <a:extLst>
                <a:ext uri="{FF2B5EF4-FFF2-40B4-BE49-F238E27FC236}">
                  <a16:creationId xmlns:a16="http://schemas.microsoft.com/office/drawing/2014/main" id="{F4A1B4B5-CBA6-4790-63CE-187B65F426FC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38;p73">
              <a:extLst>
                <a:ext uri="{FF2B5EF4-FFF2-40B4-BE49-F238E27FC236}">
                  <a16:creationId xmlns:a16="http://schemas.microsoft.com/office/drawing/2014/main" id="{981BA84F-29D1-1034-7D75-3794CBBB8307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39;p73">
              <a:extLst>
                <a:ext uri="{FF2B5EF4-FFF2-40B4-BE49-F238E27FC236}">
                  <a16:creationId xmlns:a16="http://schemas.microsoft.com/office/drawing/2014/main" id="{1A980CE7-3704-7DA6-C8B2-40A14A2AD727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40;p73">
              <a:extLst>
                <a:ext uri="{FF2B5EF4-FFF2-40B4-BE49-F238E27FC236}">
                  <a16:creationId xmlns:a16="http://schemas.microsoft.com/office/drawing/2014/main" id="{B3FAFE01-36C3-D4CA-17E4-3D9C71748B73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41;p73">
              <a:extLst>
                <a:ext uri="{FF2B5EF4-FFF2-40B4-BE49-F238E27FC236}">
                  <a16:creationId xmlns:a16="http://schemas.microsoft.com/office/drawing/2014/main" id="{584132DF-56D6-4280-2478-15D623957E6D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42;p73">
              <a:extLst>
                <a:ext uri="{FF2B5EF4-FFF2-40B4-BE49-F238E27FC236}">
                  <a16:creationId xmlns:a16="http://schemas.microsoft.com/office/drawing/2014/main" id="{6B8A0756-C57D-3F41-A51F-AEDEAFA92233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43;p73">
              <a:extLst>
                <a:ext uri="{FF2B5EF4-FFF2-40B4-BE49-F238E27FC236}">
                  <a16:creationId xmlns:a16="http://schemas.microsoft.com/office/drawing/2014/main" id="{E24CB253-6A04-F48B-A571-6187150A346E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44;p73">
              <a:extLst>
                <a:ext uri="{FF2B5EF4-FFF2-40B4-BE49-F238E27FC236}">
                  <a16:creationId xmlns:a16="http://schemas.microsoft.com/office/drawing/2014/main" id="{159DD764-EB8F-684C-4B03-5845106C57BA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45;p73">
              <a:extLst>
                <a:ext uri="{FF2B5EF4-FFF2-40B4-BE49-F238E27FC236}">
                  <a16:creationId xmlns:a16="http://schemas.microsoft.com/office/drawing/2014/main" id="{4A49EF8D-158F-C10F-4557-BC2A345C351E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46;p73">
              <a:extLst>
                <a:ext uri="{FF2B5EF4-FFF2-40B4-BE49-F238E27FC236}">
                  <a16:creationId xmlns:a16="http://schemas.microsoft.com/office/drawing/2014/main" id="{686E0D7C-F52F-802F-A269-091BC2574A83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47;p73">
              <a:extLst>
                <a:ext uri="{FF2B5EF4-FFF2-40B4-BE49-F238E27FC236}">
                  <a16:creationId xmlns:a16="http://schemas.microsoft.com/office/drawing/2014/main" id="{76400854-EE52-6B86-4AA3-C9CFD47432C6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48;p73">
              <a:extLst>
                <a:ext uri="{FF2B5EF4-FFF2-40B4-BE49-F238E27FC236}">
                  <a16:creationId xmlns:a16="http://schemas.microsoft.com/office/drawing/2014/main" id="{2D94FC62-7D5C-0542-7548-31AA273959E7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9;p73">
              <a:extLst>
                <a:ext uri="{FF2B5EF4-FFF2-40B4-BE49-F238E27FC236}">
                  <a16:creationId xmlns:a16="http://schemas.microsoft.com/office/drawing/2014/main" id="{BF86B327-AE1A-3EE6-1BF9-D70D2890C1C7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0;p73">
              <a:extLst>
                <a:ext uri="{FF2B5EF4-FFF2-40B4-BE49-F238E27FC236}">
                  <a16:creationId xmlns:a16="http://schemas.microsoft.com/office/drawing/2014/main" id="{22B33BAD-5453-D511-618A-54A56E4AB23D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51;p73">
              <a:extLst>
                <a:ext uri="{FF2B5EF4-FFF2-40B4-BE49-F238E27FC236}">
                  <a16:creationId xmlns:a16="http://schemas.microsoft.com/office/drawing/2014/main" id="{58280F30-F98D-396F-FE00-A8370033CD57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52;p73">
              <a:extLst>
                <a:ext uri="{FF2B5EF4-FFF2-40B4-BE49-F238E27FC236}">
                  <a16:creationId xmlns:a16="http://schemas.microsoft.com/office/drawing/2014/main" id="{6724E5CA-C839-F02C-19E1-577B99622034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53;p73">
              <a:extLst>
                <a:ext uri="{FF2B5EF4-FFF2-40B4-BE49-F238E27FC236}">
                  <a16:creationId xmlns:a16="http://schemas.microsoft.com/office/drawing/2014/main" id="{5EF841DC-CC73-8F3E-51F8-E193160C40FA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54;p73">
              <a:extLst>
                <a:ext uri="{FF2B5EF4-FFF2-40B4-BE49-F238E27FC236}">
                  <a16:creationId xmlns:a16="http://schemas.microsoft.com/office/drawing/2014/main" id="{5F0A0854-0AE7-E37D-FA15-0D87F8C76CB3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55;p73">
              <a:extLst>
                <a:ext uri="{FF2B5EF4-FFF2-40B4-BE49-F238E27FC236}">
                  <a16:creationId xmlns:a16="http://schemas.microsoft.com/office/drawing/2014/main" id="{73F044D7-13AE-865F-F4E8-7B71F89E870A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56;p73">
              <a:extLst>
                <a:ext uri="{FF2B5EF4-FFF2-40B4-BE49-F238E27FC236}">
                  <a16:creationId xmlns:a16="http://schemas.microsoft.com/office/drawing/2014/main" id="{2846BF39-6A9C-2F6F-89F3-805760153045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57;p73">
              <a:extLst>
                <a:ext uri="{FF2B5EF4-FFF2-40B4-BE49-F238E27FC236}">
                  <a16:creationId xmlns:a16="http://schemas.microsoft.com/office/drawing/2014/main" id="{B7990DFE-16ED-431D-A31E-449CC63ECFE8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58;p73">
              <a:extLst>
                <a:ext uri="{FF2B5EF4-FFF2-40B4-BE49-F238E27FC236}">
                  <a16:creationId xmlns:a16="http://schemas.microsoft.com/office/drawing/2014/main" id="{2FADC4C3-10C5-976E-686F-E1CFF25CBFF8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59;p73">
              <a:extLst>
                <a:ext uri="{FF2B5EF4-FFF2-40B4-BE49-F238E27FC236}">
                  <a16:creationId xmlns:a16="http://schemas.microsoft.com/office/drawing/2014/main" id="{00F5A094-E117-A846-0FEF-8CC2840D9159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60;p73">
              <a:extLst>
                <a:ext uri="{FF2B5EF4-FFF2-40B4-BE49-F238E27FC236}">
                  <a16:creationId xmlns:a16="http://schemas.microsoft.com/office/drawing/2014/main" id="{427680DA-81D5-5871-CF1C-9752C520B92A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61;p73">
              <a:extLst>
                <a:ext uri="{FF2B5EF4-FFF2-40B4-BE49-F238E27FC236}">
                  <a16:creationId xmlns:a16="http://schemas.microsoft.com/office/drawing/2014/main" id="{CE1D6C0F-40C2-41B4-7EEB-1483F2BD8437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62;p73">
              <a:extLst>
                <a:ext uri="{FF2B5EF4-FFF2-40B4-BE49-F238E27FC236}">
                  <a16:creationId xmlns:a16="http://schemas.microsoft.com/office/drawing/2014/main" id="{8B02DBEF-0F38-F87B-6DB1-AA0C7947018C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63;p73">
              <a:extLst>
                <a:ext uri="{FF2B5EF4-FFF2-40B4-BE49-F238E27FC236}">
                  <a16:creationId xmlns:a16="http://schemas.microsoft.com/office/drawing/2014/main" id="{9E23A2AC-A33C-FA9B-C12A-62210D421229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64;p73">
              <a:extLst>
                <a:ext uri="{FF2B5EF4-FFF2-40B4-BE49-F238E27FC236}">
                  <a16:creationId xmlns:a16="http://schemas.microsoft.com/office/drawing/2014/main" id="{17C7DFA8-31BD-B80F-63D6-9F3097C13291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65;p73">
              <a:extLst>
                <a:ext uri="{FF2B5EF4-FFF2-40B4-BE49-F238E27FC236}">
                  <a16:creationId xmlns:a16="http://schemas.microsoft.com/office/drawing/2014/main" id="{323E4DD7-5C00-0142-74B5-F2A8FC8C75FD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66;p73">
              <a:extLst>
                <a:ext uri="{FF2B5EF4-FFF2-40B4-BE49-F238E27FC236}">
                  <a16:creationId xmlns:a16="http://schemas.microsoft.com/office/drawing/2014/main" id="{C5C256F7-9927-E31B-ABEE-9A44F0E3BD0B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67;p73">
              <a:extLst>
                <a:ext uri="{FF2B5EF4-FFF2-40B4-BE49-F238E27FC236}">
                  <a16:creationId xmlns:a16="http://schemas.microsoft.com/office/drawing/2014/main" id="{7716CB07-A170-6E65-03CB-8D40258E5E7B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68;p73">
              <a:extLst>
                <a:ext uri="{FF2B5EF4-FFF2-40B4-BE49-F238E27FC236}">
                  <a16:creationId xmlns:a16="http://schemas.microsoft.com/office/drawing/2014/main" id="{18420EBB-EF44-FCD0-EA6F-4ED9B3C24D51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69;p73">
              <a:extLst>
                <a:ext uri="{FF2B5EF4-FFF2-40B4-BE49-F238E27FC236}">
                  <a16:creationId xmlns:a16="http://schemas.microsoft.com/office/drawing/2014/main" id="{1790FB7F-7CF6-3F5C-1FA8-1DEA665C4DD7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70;p73">
              <a:extLst>
                <a:ext uri="{FF2B5EF4-FFF2-40B4-BE49-F238E27FC236}">
                  <a16:creationId xmlns:a16="http://schemas.microsoft.com/office/drawing/2014/main" id="{43DFDAA4-5FA6-7C39-ED81-76268480F5A7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71;p73">
              <a:extLst>
                <a:ext uri="{FF2B5EF4-FFF2-40B4-BE49-F238E27FC236}">
                  <a16:creationId xmlns:a16="http://schemas.microsoft.com/office/drawing/2014/main" id="{EF5ECA1E-2DE6-59C5-8EEF-CF6ABF647675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72;p73">
              <a:extLst>
                <a:ext uri="{FF2B5EF4-FFF2-40B4-BE49-F238E27FC236}">
                  <a16:creationId xmlns:a16="http://schemas.microsoft.com/office/drawing/2014/main" id="{7F6F3E30-99A1-7463-2C0E-77414ADB38B7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73;p73">
              <a:extLst>
                <a:ext uri="{FF2B5EF4-FFF2-40B4-BE49-F238E27FC236}">
                  <a16:creationId xmlns:a16="http://schemas.microsoft.com/office/drawing/2014/main" id="{34F8EBC0-3EDF-53EF-52EB-CAFA8BFD471C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74;p73">
              <a:extLst>
                <a:ext uri="{FF2B5EF4-FFF2-40B4-BE49-F238E27FC236}">
                  <a16:creationId xmlns:a16="http://schemas.microsoft.com/office/drawing/2014/main" id="{AA997DC9-AFD7-F8EA-1AD8-77A54B9D46F5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75;p73">
              <a:extLst>
                <a:ext uri="{FF2B5EF4-FFF2-40B4-BE49-F238E27FC236}">
                  <a16:creationId xmlns:a16="http://schemas.microsoft.com/office/drawing/2014/main" id="{9B859289-2FC3-8F7B-81FD-9DB6BB123288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76;p73">
              <a:extLst>
                <a:ext uri="{FF2B5EF4-FFF2-40B4-BE49-F238E27FC236}">
                  <a16:creationId xmlns:a16="http://schemas.microsoft.com/office/drawing/2014/main" id="{25231F59-27F1-C4D0-7BB8-C74A6A8268FA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77;p73">
              <a:extLst>
                <a:ext uri="{FF2B5EF4-FFF2-40B4-BE49-F238E27FC236}">
                  <a16:creationId xmlns:a16="http://schemas.microsoft.com/office/drawing/2014/main" id="{BCE06F2F-8CE8-71ED-B25C-E2B3C86C7BF7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78;p73">
              <a:extLst>
                <a:ext uri="{FF2B5EF4-FFF2-40B4-BE49-F238E27FC236}">
                  <a16:creationId xmlns:a16="http://schemas.microsoft.com/office/drawing/2014/main" id="{CE419DCB-5052-AD64-6709-BAE97A7C6DC9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79;p73">
              <a:extLst>
                <a:ext uri="{FF2B5EF4-FFF2-40B4-BE49-F238E27FC236}">
                  <a16:creationId xmlns:a16="http://schemas.microsoft.com/office/drawing/2014/main" id="{96E0D382-0DCB-2FA5-1448-4CDC940DBB96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80;p73">
              <a:extLst>
                <a:ext uri="{FF2B5EF4-FFF2-40B4-BE49-F238E27FC236}">
                  <a16:creationId xmlns:a16="http://schemas.microsoft.com/office/drawing/2014/main" id="{45DF2020-900E-4B40-01C3-C5F2E9D3C7BE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81;p73">
              <a:extLst>
                <a:ext uri="{FF2B5EF4-FFF2-40B4-BE49-F238E27FC236}">
                  <a16:creationId xmlns:a16="http://schemas.microsoft.com/office/drawing/2014/main" id="{83962100-F540-B9FD-3027-CA1DC0711785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82;p73">
              <a:extLst>
                <a:ext uri="{FF2B5EF4-FFF2-40B4-BE49-F238E27FC236}">
                  <a16:creationId xmlns:a16="http://schemas.microsoft.com/office/drawing/2014/main" id="{8A4840DC-90C8-F548-8F8C-26157AB089AC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83;p73">
              <a:extLst>
                <a:ext uri="{FF2B5EF4-FFF2-40B4-BE49-F238E27FC236}">
                  <a16:creationId xmlns:a16="http://schemas.microsoft.com/office/drawing/2014/main" id="{5DFC8ECF-006C-1305-E8CA-B1664CD9FE90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84;p73">
              <a:extLst>
                <a:ext uri="{FF2B5EF4-FFF2-40B4-BE49-F238E27FC236}">
                  <a16:creationId xmlns:a16="http://schemas.microsoft.com/office/drawing/2014/main" id="{4B3242E1-5227-3A8D-6AEC-8A8B99AF957C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85;p73">
              <a:extLst>
                <a:ext uri="{FF2B5EF4-FFF2-40B4-BE49-F238E27FC236}">
                  <a16:creationId xmlns:a16="http://schemas.microsoft.com/office/drawing/2014/main" id="{E20D9C74-67FC-F421-8C9D-1D174F41E030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86;p73">
              <a:extLst>
                <a:ext uri="{FF2B5EF4-FFF2-40B4-BE49-F238E27FC236}">
                  <a16:creationId xmlns:a16="http://schemas.microsoft.com/office/drawing/2014/main" id="{71A383CD-E218-1687-6945-7CA0125AE663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87;p73">
              <a:extLst>
                <a:ext uri="{FF2B5EF4-FFF2-40B4-BE49-F238E27FC236}">
                  <a16:creationId xmlns:a16="http://schemas.microsoft.com/office/drawing/2014/main" id="{5F8D6DDC-D8E5-5AAE-2CBF-4D4003E970C5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88;p73">
              <a:extLst>
                <a:ext uri="{FF2B5EF4-FFF2-40B4-BE49-F238E27FC236}">
                  <a16:creationId xmlns:a16="http://schemas.microsoft.com/office/drawing/2014/main" id="{59B49E9B-1718-C22D-FE66-C67CA4CDBFD6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89;p73">
              <a:extLst>
                <a:ext uri="{FF2B5EF4-FFF2-40B4-BE49-F238E27FC236}">
                  <a16:creationId xmlns:a16="http://schemas.microsoft.com/office/drawing/2014/main" id="{FEAF4D06-5534-E9C6-1E5B-D51011429EAF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90;p73">
              <a:extLst>
                <a:ext uri="{FF2B5EF4-FFF2-40B4-BE49-F238E27FC236}">
                  <a16:creationId xmlns:a16="http://schemas.microsoft.com/office/drawing/2014/main" id="{CF9893E1-1490-35AA-772F-6B940DCCCE67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91;p73">
              <a:extLst>
                <a:ext uri="{FF2B5EF4-FFF2-40B4-BE49-F238E27FC236}">
                  <a16:creationId xmlns:a16="http://schemas.microsoft.com/office/drawing/2014/main" id="{5BDF1411-0A7A-19CC-CBCA-2659ACD2013A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499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DA6430-5D4A-980B-2495-AD41882EF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4841" y="1637160"/>
            <a:ext cx="6809953" cy="1636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6E7B7-AF40-0365-A082-90F0860A040C}"/>
              </a:ext>
            </a:extLst>
          </p:cNvPr>
          <p:cNvSpPr txBox="1"/>
          <p:nvPr/>
        </p:nvSpPr>
        <p:spPr>
          <a:xfrm>
            <a:off x="3309697" y="3487599"/>
            <a:ext cx="5680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  <a:highlight>
                  <a:srgbClr val="FFFF66"/>
                </a:highlight>
                <a:latin typeface="American Typewriter" panose="02090604020004020304" pitchFamily="18" charset="77"/>
                <a:ea typeface="Tahoma" panose="020B0604030504040204" pitchFamily="34" charset="0"/>
                <a:cs typeface="Tahoma" panose="020B0604030504040204" pitchFamily="34" charset="0"/>
              </a:rPr>
              <a:t>CÙNG TRÒ CHƠI</a:t>
            </a:r>
            <a:endParaRPr lang="en-US" sz="5400" dirty="0">
              <a:solidFill>
                <a:schemeClr val="accent6">
                  <a:lumMod val="50000"/>
                </a:schemeClr>
              </a:solidFill>
              <a:highlight>
                <a:srgbClr val="FFFF66"/>
              </a:highlight>
              <a:latin typeface="American Typewriter" panose="02090604020004020304" pitchFamily="18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1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34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861575" y="455758"/>
            <a:ext cx="8676112" cy="1299695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554" y="657054"/>
            <a:ext cx="8436154" cy="1299695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 defTabSz="1219261">
              <a:buClr>
                <a:srgbClr val="000000"/>
              </a:buClr>
            </a:pP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Nhân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ngày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20/11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kính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chúc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các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thầy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,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cô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luôn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mạnh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khỏe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,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hạnh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 </a:t>
            </a:r>
            <a:r>
              <a:rPr lang="en-US" sz="11734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phúc</a:t>
            </a:r>
            <a:r>
              <a:rPr lang="en-US" sz="11734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Bahnschrift" panose="020B0502040204020203" pitchFamily="34" charset="0"/>
                <a:cs typeface="Arial"/>
                <a:sym typeface="Arial"/>
              </a:rPr>
              <a:t>!</a:t>
            </a:r>
          </a:p>
          <a:p>
            <a:pPr algn="ctr" defTabSz="1219261">
              <a:buClr>
                <a:srgbClr val="000000"/>
              </a:buClr>
            </a:pPr>
            <a:endParaRPr lang="en-US" sz="11734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Thanks Sticker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04" y="2743862"/>
            <a:ext cx="2869743" cy="248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-164395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912306" y="2212514"/>
            <a:ext cx="2127493" cy="173814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240787" y="2212513"/>
            <a:ext cx="2052258" cy="173814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912306" y="4140145"/>
            <a:ext cx="2052258" cy="173814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3237148" y="4094155"/>
            <a:ext cx="2125557" cy="173814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56897" y="207025"/>
            <a:ext cx="9478206" cy="18502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Có </a:t>
            </a:r>
            <a:r>
              <a:rPr lang="en-US" sz="3600" dirty="0" err="1">
                <a:solidFill>
                  <a:srgbClr val="FF0000"/>
                </a:solidFill>
              </a:rPr>
              <a:t>múi</a:t>
            </a:r>
            <a:r>
              <a:rPr lang="en-US" sz="3600" dirty="0">
                <a:solidFill>
                  <a:srgbClr val="FF0000"/>
                </a:solidFill>
              </a:rPr>
              <a:t>, có </a:t>
            </a:r>
            <a:r>
              <a:rPr lang="en-US" sz="3600" dirty="0" err="1">
                <a:solidFill>
                  <a:srgbClr val="FF0000"/>
                </a:solidFill>
              </a:rPr>
              <a:t>khía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vàng</a:t>
            </a:r>
            <a:r>
              <a:rPr lang="en-US" sz="3600" dirty="0">
                <a:solidFill>
                  <a:srgbClr val="FF0000"/>
                </a:solidFill>
              </a:rPr>
              <a:t> au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Chim </a:t>
            </a:r>
            <a:r>
              <a:rPr lang="en-US" sz="3600" dirty="0" err="1">
                <a:solidFill>
                  <a:srgbClr val="FF0000"/>
                </a:solidFill>
              </a:rPr>
              <a:t>khôn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hẹn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vàng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algn="r"/>
            <a:r>
              <a:rPr lang="en-US" sz="3600" dirty="0">
                <a:solidFill>
                  <a:srgbClr val="FF0000"/>
                </a:solidFill>
              </a:rPr>
              <a:t>Là </a:t>
            </a:r>
            <a:r>
              <a:rPr lang="en-US" sz="3600" dirty="0" err="1">
                <a:solidFill>
                  <a:srgbClr val="FF0000"/>
                </a:solidFill>
              </a:rPr>
              <a:t>quả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6563" y="23645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khế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2" y="23079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đu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đủ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715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xoài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33533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mít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8224" y="232668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8825" y="34049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55" y="341553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88358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82292" y="229613"/>
            <a:ext cx="10155487" cy="196920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Trông</a:t>
            </a:r>
            <a:r>
              <a:rPr lang="en-US" sz="4000" dirty="0">
                <a:solidFill>
                  <a:srgbClr val="FF0000"/>
                </a:solidFill>
              </a:rPr>
              <a:t> xa </a:t>
            </a:r>
            <a:r>
              <a:rPr lang="en-US" sz="4000" dirty="0" err="1">
                <a:solidFill>
                  <a:srgbClr val="FF0000"/>
                </a:solidFill>
              </a:rPr>
              <a:t>tưởng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nhím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nhìn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hóa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không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algn="r"/>
            <a:r>
              <a:rPr lang="en-US" sz="4000" dirty="0">
                <a:solidFill>
                  <a:srgbClr val="FF0000"/>
                </a:solidFill>
              </a:rPr>
              <a:t>Là </a:t>
            </a:r>
            <a:r>
              <a:rPr lang="en-US" sz="4000" dirty="0" err="1">
                <a:solidFill>
                  <a:srgbClr val="FF0000"/>
                </a:solidFill>
              </a:rPr>
              <a:t>quả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8558" y="25205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cam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5205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chôm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chôm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28558" y="35490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8595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chua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24" y="25140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42563" y="36468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45" y="358595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252059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thiếu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chảng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thừa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bổ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ngọt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thơm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đủ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7689" y="19311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dứa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0951" y="32052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dâu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87689" y="31905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12098" y="312987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07" y="323707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21448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có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giếng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lọt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,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Là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55466" y="2595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bưởi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29736" y="2595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55466" y="34915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dừa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29736" y="34803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long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8" y="260947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63" y="362225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691" y="348031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55" y="260968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0CECFB7-BB75-44A8-98A2-CCD363913807}"/>
              </a:ext>
            </a:extLst>
          </p:cNvPr>
          <p:cNvSpPr txBox="1">
            <a:spLocks/>
          </p:cNvSpPr>
          <p:nvPr/>
        </p:nvSpPr>
        <p:spPr>
          <a:xfrm>
            <a:off x="630430" y="2023711"/>
            <a:ext cx="11123645" cy="19191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vi-V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TRÁI CÂY BỐN MÙA</a:t>
            </a:r>
            <a:endParaRPr lang="en-US" sz="40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34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3455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68" y="402955"/>
            <a:ext cx="8648055" cy="5573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44EB8-C6D9-E99E-EB6A-5C457A39A5CA}"/>
              </a:ext>
            </a:extLst>
          </p:cNvPr>
          <p:cNvSpPr txBox="1"/>
          <p:nvPr/>
        </p:nvSpPr>
        <p:spPr>
          <a:xfrm>
            <a:off x="1771048" y="2647111"/>
            <a:ext cx="8431731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Hoạt</a:t>
            </a:r>
            <a:r>
              <a:rPr lang="en-US" sz="6000" dirty="0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6000" dirty="0" err="1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r>
              <a:rPr lang="en-US" sz="6000" dirty="0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1: </a:t>
            </a:r>
            <a:r>
              <a:rPr lang="en-US" sz="6000" dirty="0" err="1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Khám</a:t>
            </a:r>
            <a:r>
              <a:rPr lang="en-US" sz="6000" dirty="0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lang="en-US" sz="6000" dirty="0" err="1">
                <a:solidFill>
                  <a:srgbClr val="3E6194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phá</a:t>
            </a:r>
            <a:endParaRPr lang="en-US" sz="6000" dirty="0">
              <a:solidFill>
                <a:srgbClr val="3E6194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2358</TotalTime>
  <Words>426</Words>
  <Application>Microsoft Office PowerPoint</Application>
  <PresentationFormat>Widescreen</PresentationFormat>
  <Paragraphs>94</Paragraphs>
  <Slides>20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Calibri</vt:lpstr>
      <vt:lpstr>Arial</vt:lpstr>
      <vt:lpstr>Zilla Slab</vt:lpstr>
      <vt:lpstr>American Typewriter</vt:lpstr>
      <vt:lpstr>Livvic</vt:lpstr>
      <vt:lpstr>Bahnschrift</vt:lpstr>
      <vt:lpstr>Arrus-Black</vt:lpstr>
      <vt:lpstr>Times New Roman</vt:lpstr>
      <vt:lpstr>Calibri Light</vt:lpstr>
      <vt:lpstr>Tahoma</vt:lpstr>
      <vt:lpstr>Zilla Slab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Nguyen Viet Tien</cp:lastModifiedBy>
  <cp:revision>74</cp:revision>
  <dcterms:created xsi:type="dcterms:W3CDTF">2018-05-10T00:06:18Z</dcterms:created>
  <dcterms:modified xsi:type="dcterms:W3CDTF">2024-11-14T08:51:57Z</dcterms:modified>
</cp:coreProperties>
</file>