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304" r:id="rId3"/>
    <p:sldId id="256" r:id="rId4"/>
    <p:sldId id="258" r:id="rId5"/>
    <p:sldId id="259" r:id="rId6"/>
    <p:sldId id="260" r:id="rId7"/>
    <p:sldId id="261" r:id="rId8"/>
    <p:sldId id="283" r:id="rId9"/>
    <p:sldId id="263" r:id="rId10"/>
    <p:sldId id="303" r:id="rId11"/>
    <p:sldId id="305" r:id="rId12"/>
    <p:sldId id="306" r:id="rId13"/>
    <p:sldId id="307" r:id="rId14"/>
    <p:sldId id="287" r:id="rId15"/>
    <p:sldId id="267" r:id="rId16"/>
    <p:sldId id="308" r:id="rId17"/>
    <p:sldId id="268" r:id="rId18"/>
    <p:sldId id="310" r:id="rId19"/>
    <p:sldId id="270" r:id="rId20"/>
    <p:sldId id="269" r:id="rId21"/>
    <p:sldId id="271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93" r:id="rId31"/>
    <p:sldId id="281" r:id="rId32"/>
    <p:sldId id="282" r:id="rId33"/>
    <p:sldId id="288" r:id="rId34"/>
    <p:sldId id="294" r:id="rId35"/>
    <p:sldId id="289" r:id="rId36"/>
    <p:sldId id="290" r:id="rId37"/>
    <p:sldId id="295" r:id="rId38"/>
    <p:sldId id="291" r:id="rId39"/>
    <p:sldId id="292" r:id="rId40"/>
    <p:sldId id="299" r:id="rId41"/>
    <p:sldId id="301" r:id="rId42"/>
    <p:sldId id="300" r:id="rId43"/>
    <p:sldId id="296" r:id="rId44"/>
    <p:sldId id="297" r:id="rId45"/>
    <p:sldId id="298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6F2B1-2112-4D57-BCFA-1C501CA2DDEA}" type="datetimeFigureOut">
              <a:rPr lang="en-US" smtClean="0"/>
              <a:pPr/>
              <a:t>17/08/2025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CC065-1A34-499A-ADA5-038D3E8CD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6F2B1-2112-4D57-BCFA-1C501CA2DDEA}" type="datetimeFigureOut">
              <a:rPr lang="en-US" smtClean="0"/>
              <a:pPr/>
              <a:t>17/08/2025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CC065-1A34-499A-ADA5-038D3E8CD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6F2B1-2112-4D57-BCFA-1C501CA2DDEA}" type="datetimeFigureOut">
              <a:rPr lang="en-US" smtClean="0"/>
              <a:pPr/>
              <a:t>17/08/2025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CC065-1A34-499A-ADA5-038D3E8CD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6F2B1-2112-4D57-BCFA-1C501CA2DDEA}" type="datetimeFigureOut">
              <a:rPr lang="en-US" smtClean="0"/>
              <a:pPr/>
              <a:t>17/08/2025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CC065-1A34-499A-ADA5-038D3E8CD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6F2B1-2112-4D57-BCFA-1C501CA2DDEA}" type="datetimeFigureOut">
              <a:rPr lang="en-US" smtClean="0"/>
              <a:pPr/>
              <a:t>17/08/2025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CC065-1A34-499A-ADA5-038D3E8CD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6F2B1-2112-4D57-BCFA-1C501CA2DDEA}" type="datetimeFigureOut">
              <a:rPr lang="en-US" smtClean="0"/>
              <a:pPr/>
              <a:t>17/08/2025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CC065-1A34-499A-ADA5-038D3E8CD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6F2B1-2112-4D57-BCFA-1C501CA2DDEA}" type="datetimeFigureOut">
              <a:rPr lang="en-US" smtClean="0"/>
              <a:pPr/>
              <a:t>17/08/2025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CC065-1A34-499A-ADA5-038D3E8CD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6F2B1-2112-4D57-BCFA-1C501CA2DDEA}" type="datetimeFigureOut">
              <a:rPr lang="en-US" smtClean="0"/>
              <a:pPr/>
              <a:t>17/08/2025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CC065-1A34-499A-ADA5-038D3E8CD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6F2B1-2112-4D57-BCFA-1C501CA2DDEA}" type="datetimeFigureOut">
              <a:rPr lang="en-US" smtClean="0"/>
              <a:pPr/>
              <a:t>17/08/2025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CC065-1A34-499A-ADA5-038D3E8CD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6F2B1-2112-4D57-BCFA-1C501CA2DDEA}" type="datetimeFigureOut">
              <a:rPr lang="en-US" smtClean="0"/>
              <a:pPr/>
              <a:t>17/08/2025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CC065-1A34-499A-ADA5-038D3E8CD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6F2B1-2112-4D57-BCFA-1C501CA2DDEA}" type="datetimeFigureOut">
              <a:rPr lang="en-US" smtClean="0"/>
              <a:pPr/>
              <a:t>17/08/2025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CC065-1A34-499A-ADA5-038D3E8CD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6F2B1-2112-4D57-BCFA-1C501CA2DDEA}" type="datetimeFigureOut">
              <a:rPr lang="en-US" smtClean="0"/>
              <a:pPr/>
              <a:t>17/08/2025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CC065-1A34-499A-ADA5-038D3E8CD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hyperlink" Target="http://specgogreen.kienviet.net/wp-content/uploads/2014/04/kho-han.jpg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vi.wikipedia.org/wiki/Bi%E1%BA%BFn_%C4%91%E1%BB%95i_kh%C3%AD_h%E1%BA%ADu" TargetMode="External"/><Relationship Id="rId2" Type="http://schemas.openxmlformats.org/officeDocument/2006/relationships/hyperlink" Target="http://vi.wikipedia.org/wiki/B%E1%BB%99_T%C3%A0i_nguy%C3%AAn_v%C3%A0_M%C3%B4i_tr%C6%B0%E1%BB%9Dng_(Vi%E1%BB%87t_Nam)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Kết quả hình ảnh cho môi trường xa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Kết quả hình ảnh cho môi trường xa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Kết quả hình ảnh cho môi trường xa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Kết quả hình ảnh cho môi trường xa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http://img2.blog.zdn.vn/534033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605226"/>
            <a:ext cx="4174736" cy="296704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14348" y="500042"/>
            <a:ext cx="7643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UBND PHƯỜNG VĂN MIẾU – QUỐC TỬ GIÁM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TRƯỜNG TIỂU HỌC LÝ THƯỜNG KIỆT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15499" y="2143116"/>
            <a:ext cx="622833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err="1" smtClean="0">
                <a:ln/>
                <a:solidFill>
                  <a:schemeClr val="accent3"/>
                </a:solidFill>
                <a:effectLst/>
              </a:rPr>
              <a:t>Giới</a:t>
            </a:r>
            <a:r>
              <a:rPr lang="en-US" sz="60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en-US" sz="6000" b="1" cap="none" spc="0" dirty="0" err="1" smtClean="0">
                <a:ln/>
                <a:solidFill>
                  <a:schemeClr val="accent3"/>
                </a:solidFill>
                <a:effectLst/>
              </a:rPr>
              <a:t>thiệu</a:t>
            </a:r>
            <a:r>
              <a:rPr lang="en-US" sz="60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en-US" sz="6000" b="1" cap="none" spc="0" dirty="0" err="1" smtClean="0">
                <a:ln/>
                <a:solidFill>
                  <a:schemeClr val="accent3"/>
                </a:solidFill>
                <a:effectLst/>
              </a:rPr>
              <a:t>sách</a:t>
            </a:r>
            <a:endParaRPr lang="en-US" sz="60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www2.vietbao.vn/images/vn2/the-gioi/20026779_images42882_France1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14620"/>
            <a:ext cx="4275452" cy="2831236"/>
          </a:xfrm>
          <a:prstGeom prst="rect">
            <a:avLst/>
          </a:prstGeom>
          <a:noFill/>
        </p:spPr>
      </p:pic>
      <p:sp>
        <p:nvSpPr>
          <p:cNvPr id="55300" name="AutoShape 4" descr="data:image/jpeg;base64,/9j/4AAQSkZJRgABAQAAAQABAAD/2wCEAAkGBxQTEhUUExQWFhUXFxwaGBgXGBkYGBsdHx0XHBwaIBwbHSggHBwlHB8dITEhJSkrLi4uHB8zODMsNygtLisBCgoKDg0OGxAQGywkICQsLSwsLCwsLCwsLCwsLCwsLCwsLCwsLCwsLCwsLCwsLCwsLCwsLCwsLCwsLCwsLCwsLP/AABEIALcBFAMBIgACEQEDEQH/xAAcAAABBQEBAQAAAAAAAAAAAAAFAgMEBgcAAQj/xABEEAACAQIEAwUFBQcCBQMFAAABAhEAAwQSITEFQVEGEyJhcTKBkaGxB0JSYsEUIzNy0eHwgvEVU5Ky0haDwiQ0Q0Si/8QAGwEAAgMBAQEAAAAAAAAAAAAAAgMAAQQFBgf/xAAyEQACAgEDAgQEBQMFAAAAAAABAgARAwQSITFBBRMiURRhcZEygaHB0bHh8QYVM0JS/9oADAMBAAIRAxEAPwCm9oOHXbmJJt22YsATAgA+ZOlP4bgd0EF8ixyBLH+nzqyYnFqo8TADpOvwqF/xAuctpGY+n6DatiaM1uPT3PA+8xfEO3CiSzjLgt5M0JAEDQt0k7xzMUxaSf61It8LvuF7xktxPsjMxnrrAip2EwQtjx5m/NMr8BGX5+tcXWazTqxCsGrsvP69J6TwvKMGL1Kdx6nj7SPatxT4oNxPik3ctkkKNJ/EddR+WoFrit6YLz6gbfCphU5QKFfWdTPr0w497g1/PSWxXp2FYEHQ71Vf+LXuqehXX5Ur/wBRuDrbX5j9TWxNDkfhaP5zJ/vGkcU1/mP8w5fsFMMEFi3cAOl0rLrrOUnfXeaqmOyqYaM2XkSQJMzp971o/wAI7Wi3dDMpCkw8GVynfSOW9WG5gMFj1ZrRBbYlBkcfzKeXqKy6rTZ9ObyKa9+04WbBhZz5D2Pb9pl/Gjmax4pAtZByyhWOUfAz76Tw2RIJ0OoOsHl7utEO2HBL1hlZwGtgkC4BA1iA3ShOEMkxMAagHbzq1bdiFRDKyijDbYQBl3df5pgEdfXX0rQ3wFi5hsNbHdi5AVs9tu9cTLKp9Dp15Vk11RtyrTOy3GLjYRFlV7q3lBbxTJyi7mJ8JQ7gctaVqt2JAQZPrL1hr2GtL3QUKEUmcsKdBJJXTNHXWsU+1TFd7jFuAARaCR5Kzj57itMwnB81sWmZ1DEvo2YXFI1OogspIE8xrWV/abgms4wIRA7lI1DSBImQBqY2peiyszhT7SWblUK60kb05mp3h+Au37ot2UZ3I2XkOpOyjzNdZRLk/sxg797FImGu9zdglbkkRA11AnUVsHYnhuOwl53xWL/aUNvKtvO5hsw18QjbnQrsZ2JXBkXrjd5iIjSe7QHfL+I/m+FXC3azHUx5mj8v3gFueIrFcUud8jd3pMxmkepjaii8XzKc65TI0EtzHSq3iFdLiuhJB8JUnwk8h0EjY9QOpqfbhgGUyDt+o8iDoRSjhA7yKxBuFsfjkcELmkqRsY1iqZ2b7MNhrouvcVoUjKoIGvmTRXGH2hJVVE3GG4H4B+c/IeZFN4WxlXUQTqR06L7lgfGrGJYRY2PlIfB+zyYfEpfFx2ysxKkDXMDtHrWhYa+rLKkH/OdUi5bpq1ee22ZHIPr8iNjTCtwVNQpx/jt6xcJIt5QCBqR0113PlVewPF1YG2AAFR33Ommp1HXlNO9quIveRf3QJEhiJOmmoU6VTA37m+DMZIjce0PeKwZgwcCUL3QtjOO2u6KBwSbbxJHNT855Vnx1UA84kU7dXUHrrUe80MOn96MJtj8QoVIt72iANJpKnXavbyk3CqBmYnRVBZj6AampN3heIRS72LyIBJZrTqoHUkiBTBCjapPrRngSAI/PxD6UCRzRrgFzwXJ/EPpUqUTxCwt9BXte23MV7UlXEcL4CWh7sqp1C/ePr0qyWMIiiFGUdFJH60uvc1ed1/iuo1jW7UOwHQTo4dMmMUonZB1b/qP60F7R8QyjukZpI8ZnZenqfpRPF4oIrOdgP9hVKu3SxLNqSZNJ0eMu289B/WdPSafe1noI/wAMZO9thwMmbxb6CDUW7d1MAASYjpPXc6UuwfEvrTZAIrtrkKgH5zZm0iZS6+61/WOZT1+VelZ0MH3V5bbT5Uqa7IaxYnzp0KMVPUcSPcwxjTXyprDYhrbB0ZlcbMpgj/OlTQ1N4jD59R7X1/vW7Dq/+mTkQlb3lr4X20S6vdYxQJEd6BKnydeQ8xpVX7WdmGw/7/DnNhyQSFObJJGoI9q2evLY6UNn48xzqfwvi1ywfAQVPtI2qH3cvdWfUeEAHzNPwe69j/E2pqbG3J9+8F8RbUjyNQcDiSpYydUcQCRusUV7QYQXZv4cEBVm5a3a2PxA/etef3edVwXCef8AkVgZSOGFGGQIdtcTvAKputCl9MxkS1omJ2JyiKb7SYsvibzlmKm6xUuZMZpiffXvB+B4nFXMlkZm8Rk+FRlyyS0QJkfCta7P9g7Nk97iD+04gnMWYRbVjE5U2n8x+VUmMk2IJ4mcdlOx97GHO5Nqz+KMztrsi/8AyaB61r3BuEWsLb7vD2Qg5lmGdz1ZgDJ+lEwkaAADoNK9itQUCAWuRlxEe2AnrMH/AFbVMew0Bjlg7edJI012pBwxPsDJ56j35Nj74qmuQRF2xmUqw0IjwtB8jqNwdaG4fHlcxAGbZxIyi4IGca6hhDRpy86LNYIkt4wNfFpA9B4fOgmJt94+fJmzgL3cQe7GqkfmOsxsGXpQNcsR9DnZbQKqF8b5iSxadAVMak+I+g61ObD/AImY+/KPlr86h8NdcjJcZC8y5Yhpn2TruQBl9xqYqW9MlwCOjKR8CSKqXGjhlOyL6tr9d679jT8Kk/yj6VJDn8reakA/An6GuJBqS5DuYVT92PTT6UE4v2ct3oaSrjY7E+Rj2h5GjmIsg7z7mI+hpg2mHsuT5PqPiNRVH5ypmXHeDXLJ8SnLyYar/ahdrgWJxNxVw9l3kAZspyLJiS20DetcF8TlYZW6GCD6ciKsCdobSW5uBlyjZFzA+gH0pbCuY1CDGeyXZazgLIS0suR+8vQO8c89eS9ANqKYgToTIPJuY6Gd6p3HPtGC22bCWe8YAmbkgACPurJ+JFD+E/axbuaYjDOhG7WznUecGGA+NJLTSFrtAX2k9i0so+JwwyqCO8tr7IB2dRyE7rtVJ4HcaWA20n5/OtI7Y/aDhnwt1cNdJvOMoBtnQNo3tCNqy3B44BxOgkSesdaapNRTqL4lusmRXUzh7mkjUV5VxPMtxah+Ox5ByqBPMmpjmg+ZFYlzrm0B3PpXk9FiXI9HmdlztEbxCvdXKzEiZ99BL1sqxVt/rVmLzOrAeSiP+6hvEbxAOULlHtMcrP6Rsv1rsDHt4HE06XVNjNVYMF2PaX1rxTXts+IHbUVyVZ/DOyv/ACE/IfvEg60uaTcFcDXV0zbsYnhvGsPl6tq78/f+8WKWppqa9DU8zlT3F2M3iHtDfzH9RQ+jYwtyJyGKiYjh7v4raMZ3AEa9RPI1u0WsQDY7Cuxv9I7y8nQgwZiwV2JErrGm4Mj08qD8OIzanKMrSTr90+HY6naeVH+LWWVoYESnP0qtYY7eh/7T+lcx23kt7zaBXE+iOxmKs3cHbuYe2LSP7SLrDiA0n7x03NFGueMDkQfiKon2O4wthsQh+5eUgeTIJ+Yq7MyhiTqQxyqNySB/nQb0xTwIp+DHrrxyknYdf6AdaXbtmN5bqdBP6Ck2LRk/iPtHko5Af551KAjQURMgEhYjEd2AXdAeWVCT7pOlQxxhCfFcvAcz4VHvy6igfFuJDvGJliToo3A1ielDL6NdEttyQax5k8zWN9RtM149OXEuF1rF0AK6uo8Vxs5YBRGm/wB4x7ga9e2YNxRkgEosCdt2HUjYcp61WOxfBwbr3C7fuyBk0ytIPteh5elXi4sgjqDTVfctmJdNrVBp8AR4kKPDoJKGM1s+YEMp/LFE2tKdQFM6zAgg86ZwQDWlB1BUA+7/AGrzArkBtEk5NVJ5oScvw9n3DrRXAEU1lPwr8BTbog1gDzGlOXDQnit/ULMADM3SPP60vI+xSYxE3NUcu4sfdBIjc6CkW8UGMEZTy6GgD8ULKXtiLf4joW89RoKCdocRibYz2b7n7zKyIyqPWAdOk8qyJnyluZsbToF4lzuHMRMaMdugHOhHanjP7N3B0i5fCMSM0LBkgTvtRXh5zW0YmSy5iYiSwE6VRvtYeFww/M594y1sIsTEhIa5aLmHzWLiL95SJPn/AFqoWeHxm0O8e7mKjYPt3cP8S2piAShy/I6TRLjHaWzcwxNkkXH8BBEMo+8SB5aA+dYGxsDOuuQOBKNew4LNHszp+lccMV21qVh0H9BTjqPMVp39pPhlIuP8P4jlQKdCK6o+RuVdU3RPw80ZmBAIMgiQRqDVexqD9qtljoyELH4hOlVDgvHLmGbwnNb+9bJ09R+E+lGeP49XuWyDpCsvXxQRXIw6J9Pm9wQeY3G4zD6c8yzm3CjffWdfrQ2/wwNnBHtfeHXlpU/D3mFuQMxmCDUbE420qM9/Ksajr5KBvPlW8LzLLhYDwwIKg8iPkaWpqNwnHJdv2rYmXcASOprw8Qtjdo1jUGltjeuk7qavBvreOg7/AFkwimValWsQreywb0M1DxWMW0TmPMwBqTWvRmgQZ5//AFFjDPjyLzYI+3+ZLminAbUvmKkxpMGB76q+CxT4i6LSnIp3YasAN/fV8tHKFRNOQ8h+LzNXqsvp2DvOZodKd+9u0lsxOhHug/4Ki8QzjcaDTcURwoWADo0anr5mh3FMOq2nkmVV3DRoGglZ5EbaVkTCvSdRg1EmVjjuIDZV5gH4EbVU8CJYCY0bX/Q1GrtydTuR+lALO4/zlXQRaWpzGbcbmyfZDiAbF5FSFW4pz8ySiSvXT9avNuz4iw1dtidlXr6f7VQfsetIuHv3ASSbgUifyKQANpJMTWk4a3Ak+0d//EeQ+tMSgsURZjltAogfPcnr60h2illqjXrnSruXM/xmHKYly0k7t+adiPca8bC5WNwOdfDqdOm3Kl9oOMJexD2UUzhjlZ5EEmCVA8uvrTTtC6HTzG89KwZFpqnVwNuS6hvsLbC98AN8rHpJzCrd0qhdi+MYdbl6y11VuyvhbwyACdDsYnbcVew0ieXXlWpBSiYMvLmR+FOMpWdUZlPxMfKncboUfkDlb+VtJ9zQaHYYhLtw8u9yt/qAKn4yPfRdlDKVbZgQffRRIkW9VO7WSzG2GCl8u/3lGpUesfWrYLhKid9j6jQ/1qudrsGt6yRIFxSrJrBlWDRp1ANLzJuWNwttaNpcAskGY5xJGnkN6GXlt4gNaBzArk2IgnTWdjFTwSgEaqdR19PWnuFL3txtSpBzKDrLKJifMSKx4vUaM6OVtqXUMHDBEUIPCoAjoAAPhWcfa1/+t/7n/wAK0ZccigEnlqOc9B1rPvtRJ/cHJCSxB3htBl6ba1uZwOJz8eIsZRLAy+860oGNuelIe4AKWORpc6SAKKHaT8K2lSbi6VBwry30qXdfSlMOZpQ2IyG866mTXVckGYWy91slu2zttCgk/Iae+r92W7DXxdS/ilVVX7hOdm0gAxooHqa0XhHCLViyqWVyqBy9purE/ead5ojbtaQdvI1sCThXK8ezqknumKk8jBWfrQK/2VN5bgurGbw6+0Ig51/NO3KK0AYQcjXXcL4dDqKV5QuxG+aStGZJgewlyxiLN5LquiXFY5lKNAI23B+VVftPw2/bctes92LjllIH7s5iTCkTG+1bVxS4oGX7xEx8CTTaWbeKsNZuCVIyMDykCCDyImZ30q75qBtPWfPuQg6cuYpzE3muMWb2iADA6AKPkK7GYZ7Vx7TE5kdlP+kkV2FVndEAnMwXQeLUjaOdXK+UJdnOH4u5cz4Sy9wroSB4YO4JJA+FWjE8O4h3ee7at2dYAd4c9YiY57mtc4RaS1bS0iqqKITKIGnl1I59adxdgRBUFTvIkUDIG7Rqkr3lC4eWyBiZMw0715xbh74q1ds2f4hSAGaFAbTXkNJqzfsuFTPnUrBkwWy/WB6UY4LhbWTPbC5TO3XnJ3nzpS4iDzH5MwK8THsd2FxyKW7kOANe6cOdN9NCfdVDUQdtQYg6e71r6ov3O7XTfl1ny86wP7SMF3fEbpj+IEuHzJHiP/UDWiYSKhXsF2twmBsRcW8zO+ZiqAorZYA1YEkLzHWtN4L2pwuK/gXldvwHwuP9La188lRkgTmzAxyjLqfWa8wWEa5dtoJVmdVDaysmJny3qxKqfRnEeKhDlALOfujl5mq5xXGXnVwLhtkqcsGCCRoYAJ+JpV+53agMe9RRAIbUxABaTJPz1pnC3LjTlOUTMW7eYDyznRj1pTZIYSVXgfZi5h2F1r4ZmBzW1ViG5wzNrvziR50XxNto0zKx9oAyqkiSCdBp6SelHM+njN6fMR9BUVAonxFDmPtCc3RtummuulKYbjZjkyFBQlF4f2SujEI/eWnVXzEyVY7nYjntvV3wt97ZzKGQflbMp9RtFLNvOD4rTgfi8PPlSW8PsELP3T7PuI0+FWWMWAIWw2OF3vyNMyW2Pk0EH5gUcsYqbYc75ZI8xuPjVJwN0BWaOocA666jLVhdgbXhYgElgek6x5gTTQ4IgHGwbnoY9fvZpcCI1aSfa0MZRvp503cwRunMqkMwhliT4YA21givcFilCghwWMlUEFiI0032Fe2OJg3F8RGX2ztM/wCfKkBQx5M08qPSIze4Q6+0VEbbggGevKo9jBIB+7MsWjMTuRuByEVLtXWuXHPesYaNgdBqRO400r3GYQKGYlvCTcXy00A+XrQnGFaoRyFl5juOwEjMSMza5QMzAzJlgQPhNUjtzxtbNtLVyz3ouCQG0XTrpIIq228StxgckEgeZmIIAmJ08gKb4twrD4rwXRbaNSpIJU9dDIPnRMRu5kQErYPMwvHYhGMogRegkn3ljXthwRH+etaxhvs44aWYi41wAAPaFxv3T9CQc2o5H3VKs9geGqZ7ufJrrkfAtFMbKo4lYg+7dMlsMFbfltvU1r4jp61tWEwWFtqUtpaVSIKhVgjodNaGjs5gbbd4ti3I11lgPQMSB8KT5oJ6Tar0JjbXhNdT2Pv95duvya4xHpOnyrqdL3NPoHDWoEjbmKcNmDvE8t/lSsMdxrIOojT1mo2O4lbt7NnfaF/rsK1NQnHFnpJYtkf5+lA+JceiUtQ7bT90f+R9Ki47iN274ScqHdV3Pqaj4fBuxy2l23Oyr5evlWdsvZY5cXdpGYQ0u0ueu5oh2d9m4dvF0PIDrQzi/DTaZbhExo3ig++OU8q9fjAsFHIzAyGRYkjcECdxS1G1vVGEhk4lD+0/h4THuRCi6iXNZ3Phb5j50Z+zHs3DHE3ImIs+c+1cg6/lHvNEvtWwisuDciSzlVPVSubL7yB8adS8jXCxBysqlNNMkDLHlTWbbzFYk3NUvCGB0II0Px6ielGGTwx5VSsPin0y3M0fdbX571YcJ2gSIuAoeu6+sj9ai5FjHxsJXeOgo9zXLoI8Qk8pAOhp/sVxJALllnhiwZZiCSACBGk0cxgtXR7SuDPORt/SqbjuGiwSUg2zr1j18vOhckHdItFdpl4ve1rpl+HKP9v61mn2s8Fe7btYi2pbusyvHtBCZDRzAMz0JPKjmF4m6geKRyDa/A0R/blvRbNttSDKtsR7tR5edWuQHpBfEw6z59ZjAjyM/KKtn2ecMd737Q9v9xbzeMyqF9gJ5kakgUdx/Yxb/EFSGC5z3wWASgGdSOhPsk+c1dOJYy2XXD2LahbAACDwokjaOoH1NXu9NxO3mpCe6rAnL4Bp7IC6mOep38qca/sFuOQBACRAHkKh8VRma2hdZzBipmAB0A84orbzACLyT0gD9KUOeYbCjUjd9P8A+Y+9f7UpC33bqmpB7zrbb5VFvqx9q0p8wRVwYpu8gyqOPL+9A+M8QFo/wzl9lkOxJGhzctal3LIUyFuqfImP6U9huEDE4TEXHvPmtuoAAEcoLSJj+lBRJh3BfZ+6LlrGAiGw6h2AI0QztO8Rv5UZ7O4pxYV75S34v3aCcwQbZurHfShX2fXVuXcfhwMxOEeD1ggBRziT86X2c4Ljb4td5ZuoRbVS14ZAIABPvM6RJoihA4HWEHB4Y9IQxXEyQFtKFjNDkANrvHT13qLgUuMoyqSQpDDQggeZq64LsZZA/eu1w9B4V+A8RHvopc4bbEZMu0BQIjTpUGEnrKbUBfwSncAV1VmyiNTDHaPQc6rnHO3Ye5atWrZuLcdMznMohiFPdxqwmfE2hq7nBvbEssbTM5vMg6jblVL4tw1MRdRg2VU1Ur4WYyCJ10AI0I+VACB+KMILH0yTxi81tnVWKgASw3A1XSBpQXhNsvdRhbEbsQddFZWkn8ROo9KnYq0uWCdepPP1NBEfL4luSST7O4idPOlUGbd7R3Krt95XePWruCxTrZvOuaLgIaDDZoDawSNd+UUu124xqgfvg0/jRT9AK97W4kXrqPlDXO7K3Oex8LRyMT8KBK8Tt8NvStoAYWZhLFTQh652yxb6F0X+VIPzJqNd4xiXBDXrhUiCJgEe4UKLHKPwyY9am4OXBgSVBLbCANzr/vVMgHQTTp23HaesSp00Fe0qa6hm3bNEHb65evgXB3dpxCqo0B6s27fKKOFhvOlZ8LKC1YdtAbniMTE5xsOc1cOCuXVXVTk2V7u5jmqDT3mqy+o8Tn4WAXmGcBluNvkTmx3byH9aPPxTD2kAAZhsFtoWPx5epoFZhtCxJ+lPJwpHAhn055yZ+FWoKjiCzbjEY7jeHZcht3xOhm0SJ11lSdPOqTx3BBXzpcJtsI0OoPv2BFWvFWnSFZQ0mFYHTr6g1DxuHQL4xmzbg6j0qiSZY4ma47FzdUsXJQLl1LDwnlJ8OkVq/CStzgqXAIa3afKTDMpV2Pv05bVC4Lwex92yg9VBPzolxDCBcHfw1nKqXEcQBoM/tEeu9EWBFGCQbsSiWOMsRmBWM0bFddI57+Q61aeHWMYSM9llU7szIsaTqjNmFZj2e4y+Exdq8w7zuWIKnURBUkTsw3B35VuWFxdq4i3VfMbgz58skK2sKI1Y7eWtN+HWuYePK5B5lZfMbmTKy3eWmUnzHURzqfhcSV8NwHpmgBT5k7fDTyou+EUuCQynKSWcjwrrLkbKI86z/tD9pKqXtYNAUUZFutsTzcJz12noKi46PEPMylRff8o72o4/Yw982crSFViUIdfFrHVT5UQ+z3jgvY5EQ5gLNxjIgbDfzrHrt06sSSTJJOpJ5k+dbx9m3YazhUt4q5cJvva8XiC20DgHKBzMRrO9RsK3feI85qI7SydnLKtjccxAJDWl1HLJJrNOH4jPfxLgE5r1wswBgQxUAnYQAK0y1xLA2HukX7CvdYG4e9mSBlE6wNNKLYS0q2wtkKqRKhICEHUkRoZ61RxWIKZNpuZPexr2m7zILgIgk/d+W1RH44xPs24J+6hJj1zfpVo41wU4d3uDxW7lw5YGqTHgI6aGPfQLF8FsFCzK3NiLZIMc/CNGI3iljavDRhR35WQBxsje2CPIlT+tSsP2itzBe5bPnqPiKH4Ls/fvXmtYZDcy6G4Fy24gHVmMTrtqaLXfs24jPsWm8xcA+tNbGhHEz7mBoyd+2+ElbqtpMGKsHF7dzh9uy2Ht9/iMS6WntMfBc8JZ/wCUKJ15CZrPBwm/Yv2sPdTKXuWxlboXUEqdiPStl4jiA95R3bkKGXONImBpz1IAoFxlTCOQVI/Z/hVixLDDWMNcceIW2zkgaxmIGk6wNKOg5gANtxB/WmsFgcpZm1cnfeByUHpT9ywSwKmI5cj5Gm3F7WIio18zzGhrwoDOaD6wa5p6Enpz/vXos1OIJ3X0jNyyNwAPOqL2r4ObK3L6AG0BmuKF1SPaKiY189quuJeDlDZp+6NSPhyoN2nxIt4XEG5ovcuG9MpqiqsOZa5HRrEwztRh79+x+0uyJagMtqTMH2ZM+JvpVSXEPAXOwU7AHSpOMvu9u2XfwrK27ZPsiJLRy3FFOFcEHdm5fIVGGg2MAgzJ9nagChBHFixuCsEUh+8mdIIOv96Sjgd4BBVh97eJkR0NG+KcFw6oCjhGOyly3pmB1SeRqvNbI361AblVFF9AOn+ClWN5571zWCNDTmHWAYoxyaksjkSYDXVHS5GldS/LM6Y1KEcw3auj9khtkuKT6BhPyJrS7rZbaZSMuUR0iOVZ+5C4e60CNRB2Iyj9TS+B9smNvub2VssZXBh4HIrs2nMVRHtMCmWleJkZhyPumPPePKiXDOJHLA5fe69QByEmPcapy8TW4WynwnbqD1j9KN8FxGa2h5xGnlWdmNmPCioZxmIOn+e71oRxHGjulAOvi9dJolcGZaz3GcTW3iHVmgqxEHz/AN6tSaMFgLl84fi86DLIAA8R56b+6p63tukbfSqr2bxbMoUTkHhAjpuas2GOsnrQEm4YAqYtxJct66u0XG+pNXzsZ21tYfBrauHK6ZtfvZZzIFHvI08qonHbBTFX0PK6/wAzNQ0aumPUBMquUNiWvtT22v4tTa/h2DuinxXI2Nxt2/lED1qqk10/Smi1HwIDEsbM8ubR1q9WcZexGVr7M0KFVRosAATG3KqE9XbgfFbRCrnAbKBrzNVKqT8VhUy6AD0qR2T7ZXeHNlYNcsE6259n8yT7J8tjUTiTgjSDpoQY8zrQXF3CVEnnodiI6jr51TESbZvVnjGF4jZPc3A2klQf3qnr3Z1zDpVV4+bOEQm/eDP92yhy3X/DnMnu+hgTFZhwngN7F3QuHRiQf4glVTqS/L0GtF+Mdhjgnt3bl3vFa5DmCDMEjUySCdNaSdpIB6xgdgOOkKtxvFYhRL91a+7ZsjIoHu1P+a0Mbi1+00peuAgzo7Aj46fGpQuahkZWTlHLyoTxnRswOhEkcx1p5IriJ2HrNHwvGbXF8G9u8AmJsKXVxoZA9scxtDL5zUz7Pe19q/ZtWQ7nFW7LFiwMHKTBzHRtIrHLWJZEOVtWBQRoSG3U+WgFXX7P+EdzjMWVOmHt5CRBBJyc+mhI9aCvTLE23hGLW7bDqQevUHmDUm3z9apPCb5tpbZDBIk+fqOdH8F2isk5LjC252zEBTG8H9DSAwupoKEC4aAoXjCCdeRKGNDB1G1KftDhpgXVY9El/wDtmhXFuIoA9wOuSJYzAEayeYgTUajxBoyLxvilnA2jfuMFUGF0lmb8K6+Imsh7X/aFisdaGHNhLa3QGlGbMUBJymdOVQftF7V/tt62wWbChhaUkgnxQ1w9C0COgAqo4xixSNsgVddYEjXzmRRotCAYT4LgRfv24EJEnn7J0B+VS+M483r2Vf4asFWB+H73xEfGo3AcYbNu6TubbBPUkAfOa9OHa25SNUNsMZ55WZvmTVVzcl0JyIwYMZPgBfNuZ3Pmdqax+CyXI5HVfTpT7Xh4jy8J90SP88qlY8ZsNZuxqCR84qj1kBgnuTz5173cCnVuA9B6zSbrTRp1lGJUV1JrqfUkOcVukYZ/5gPiR+lBuzlr9656J9TRLjt39xA/5v0BpnsxaBF06zKgagDYnWf0rMOsI9IUyUY4BdgFfOQPWhjWWGpHwM/SlYS6VYN084NTIu5ZMbU0vOHWQRWTdusGbeObo+Rx8gfmK0jD45ihdAB661nXbu4zYtSxnwJHvJ+GtZ8Qox+XpNB4G47sADWTJ8poslV/gJOUg/imjmeBJIHrpQZB6jCx/hEzHt9ay4+5+cK/xH9qr+WBWrdqLC3gqhVdmgDYmSdqDJ2aRXVbtoAa6RvtpvWvFl9PPaJfH6hXeUQjSmCfrWidqOxltVDYaVaJKMZU77E6qaz1rZBgiCN/KnK4bpFshXrEEb0rCX+7uJc/AwPqAdR8K8NNvsajfOUDNqvdlLF9Q9tmtMwnNbPhM9UOnwg01gOzFtFvm+qXHtqvdmD96ROU152Nxbdyts7oADO500oxxU+JIO5AbzA1HzFYQzA7SZrdQV3CVrHFrQXKWXfRGKjSPwkVGy3cTlsvcdgWBhjI0561K7SvDoB+En4mpfZi3q7nU6KPfvWgUEuZQC2ShJN7s5ZfDBWBTLJDIYbn8R61TbXCnvXjZMkLozDTwyPEPOJ0FX3i+PATKPSqUvHhhry3ipcBjKggGCI0+NKwliDH56FRHa6xgsLirCIhe2gD3obMz5johnaFUyPz0j7Pu0a2lxOGC5TiBCN+HU+E/wCnaq3xfiYxGIa64ZQ9wsRuYJAA06KAPjSsCq96rINAVIj+Zis+6K0X6QIg9Zu2CMWLc7rK/Cg+MYX7mTSEEn9Kc4fiXODBujK5loiN9jHnVSHaK3aJdgdSfEWAJIkMFA3giNelZyvqmkuNk0LhlpVQBRAVeXU1Tu2/FStq7bBA75Tag7Et/QTVkt4k2sKrXBlZlDMvTTb3VlvGLyYwFpkScp6GqVdz/SXkYKnPeBcZgye5UMJW3HqczyfTSo+Kw5Vcp3UyI6NpGv5o+NPXMQVyK/sZRqBMb6euhPvp/E2wMpVjB0BmYJiCPfFaZkhCxwzP+x2jGZ3VW1/Op1+Jpi84e7fYag3HM9MzMAT6CpmJxEWsNdt6XASQY1zAxr1M0xwa6VttoJzA89oOmm29AvSRoxiMPoNCB4Z56Ku/vozbw2fh+mn75gJ9Cf0qNjbZeNOQJjMeQ5zVn4KqJgLaFW1vXrskeHKtq4SM3Mg8qjSL1mdowr0jQedODAEAajak3beWPOjXrJEBgK6mnNe03dJJvHbkoo/Mx+gqV2dtxaZurn5ACoXFx/2z8WojwW3FlNd5MepNIEIwrbvnnMeTRXXwrTHeFuZlW+gkUzexBIjSPQT8QKZW8V1BI95q6gGG+A4kAMjT1E6aHlNDuNdlb2KvhrOXwKJBmdzHKnMH2g7oGbKP74nzjai+C7RgSy2irEalWFGMC3amZcmtyKu11r58TzgmEYXblt9CI57eVN8YVTi7VqNFEmdpJpS8TXOzi0czHxHMJPzrw4uyXznDkv8Aiz6/WqfS7jdyYvFUUAMD+n8x/wD4e+Jud1ZKggFzJKgAEDcAmZNeWuDXbF9RdZSSDAVi31ArsLxVLbFrdlkYiCQ+pG8UtuMAtnNti3UvrVjTELViQ+KIcm6jX5TztnxFbQ1MGMo9+lVPiPClcAkw0aMIMjz60c4nxG37RsAkc2Kn9KH4ri3eAKVWBtp4h5A7x5Va4hjHJ5l/GNncbV9MpmNwbWzDDTkeR/zpUns/wtr1wkCUtDvHPICQAPeaPsVYZSAR0Imj3ArKYaxes5StzExm1ByKJyj01mKBn7Tdiwvk4URvh+IyOG110bpHXQ8qtONb2DyBB+Ok07w3sQUKXDfRs1swpUj2hG9DcZYZLT22jPaOUxsQIKkeREVlzVvsTXhRhjKtA3aJpv6ckH60V4ECLIJ6k/0p/HdkbjKcQb1oqyBgIaYgQNtzUXF38iLZXW5sANfU+gFHkYbQoisGFg5YiCeKYvO5GYaGNxvVR7Qv7IkHfWZ51YGI/v8A5vVc4wM1wAclE/OnKoVamV3LvZgerp2Qw9lLXe3FL3CVKqLhVQq/iUHU5tdZFV/AcHN266rstvM5GwEgfU0zbxa2XdCM4DHKy76b0L30HWMxkBgSLE03Ecea6w2G+Y6wB08zUTBdn8At/vs7XDmzKGHgneSI68tqi8IMop0OnMCrBwzhJuksFQIuru/8NPX+g1rkrryH27eZ6LJ4WmzfuFfOQu1ONa6hTNlLaBjzB39/Kq0cH3aFUCmAYjrG/wAatmOt2g7d0AU2BKAE9TBmBNCuKXITfcxyoF17nNtT3qW3heHyN+S7Av2/SUS7dMFd17tSRpqY/wA9K5MO6SO7IUnQMwgdKn8dUZkYAtKsDHI6GTvpT3E1D4U3ROVojbQyAQYPWu2aHWeX5PSQ2xv7kKCAQ7MQfODA/wBU0jC4xVQgPBJMwskCIEUI/wAFKBqwJZms8B7HXcXbF2ziLLIwnQlyvk0GQRtVmxHYHEth7dlLtsBVuAyr6m5AY+Xhke+hP2N2f/pMy+0rmY0kHUjz61rVlFIBGxoW4kAmQ4n7LcYNmw59HZfqtV3jf2e8QXxCyrACPBdRj56aE1v1+2KpXbgH9nuC3IcqQsGNToKoNRk2zAL1pkYq4KsphgRqD0rqbusVYqdSDBMzJ56nevKdclGG0sB2OfUZFA909KddltjKGIAGg39w86Mmx0oPxEBLo0GYDc+uhjYxQQqieJObVzI0qMobx5Sw0nWNPdTOKvQltwwbNOZYIyHoTsTEGB1ruKsriVYTEDbp6mvLFsMgRjoNdZ3gT5TpVd5XaRbmIYjkBVk4UZQHyqvrhgSVXfcRPv8AhU3h/ETaAS4jSNjGhp2FqPMw67EzoNouWEVwNDP+Mr+FvhXq8YU7Ka0b195yfhsv/kwpXoFCm4wB9xvhRbgGOwt1Jczc1lCcpX0HP1oXzKouMxaHNkNVX1kLFYd7pKICTzPIdATyoA2Dv5ihs3QRyyPHxiPnWinHWbSgWVILHYMBJPX+9E7eCuZf3joR0QHTyJP6AVhyZt7WOk7Wm03kptPWZbiOBYhMk27hzzkCAtqNwcoMHyNWngxvCBiLaZhtnRM0cpg6e+rRduBR90AabmguKxahWYLHUnQfOkl+06Olc4345uGl4ldAAlYAgeHYdN6S1/OSWS0xOhJQyfXxUNTH2/8AmJ8RT6cRt/8AMX/qFFtnZpT2hH9rOQJlTIuyw0CJ28VQeH8PRzndLcXQQApZXHlI2kec0mzdW9cS0jglzGhkxudvKrPh+zow7O2cs1wywZfDOy6bAAQKnTmYdZkCgKvFyu/+mrAuW7i2gLaqwdLjtE6ZWMmSBr0nSh3aDgFi+M1tbaXFV8uRckkLmCknQzuOelXHhvD7mJtvcYhFLwrQWJCyA6g6IDJ13qJxHBDD4dvEGY6Z+bTME9SNKIv0nLCiU3sPwtDw/GODL3EdJ5jJBC/r76zzgnDUfF2bOKburbOBcYjYb/PYHzq39lO0LYK1dtGx3guMTJbKQSuU6ZdetA7mIuxGadI2E1LNmTtNASxg7LMe8F0ZvBYsaBRyDPyHkNacxfEnvQGyrbX2LSaW184+83mapXZ0mCD1qzWTXndaxV2VeP3nsdAgfEmRuTXF9vp/PWLvGq9x+4coA60dxBqscZaWA6f5zofDkvMsvxN9umb6R/h1zusPdvMAzQVAIHpG1U3vHVSmY5CZyg6T6Va8NdXI9q7ojCZHLr6dadfhOS2Zs2VseEh8ha+doOc6rPQCNa9HdMbnjQtgVKhh2Gg/6q9xCdBJHSrbjsO5tg3MIBh50uLbAuidA2ca6aaNoardrBnKxjKQwG4nWZ+cUwNBImw/Yyy91dVWDZXUEgED2fPyrTdU1USDuvP1Hn5c6yj7FrWRcQCd3U//AMmtbSo0pY2b6sJUz16jyI3B9apPbTEBV8ThAJOYgkaeVW3H2FbUjXaRofSRyrMu21+3bvWQXVDJYFySNNOcjTz6UEMdZnVrgNy4M6WGKsSQYYTruPKurVuF8bsd2veYwZueUrHu0rqvzJW0yrhI5VHv2FfRlU+on611dRwo2vDLI1FpBH5RSLnDLbmWtqfON66uqST1MBbTVbag+QE0pLYOu9e11SDPHQbVww/lrXtdUkjZtCY6V62GXmAfcP6V5XVJUabCK24HwFe2UuJ7N+5H4SQR8xpXtdVFQRLuLutdb2rj+7KP0pq7hwwhmdh0LHWurqravtLszxOGWojL8YP6Uxe4SmYeER5j+kV1dVwrMm4FDh37zDC2rxEupYRuRvptRA9o8e4hjh46hGHujNXV1CVBPMokxeH7T4+2uQLh3UCBOZT8jSMZxnEXkyuEtzzQsx+f1rq6oUWSzBhwSjRCT1kf3pT4QHlrXV1FKjIwzI0oQJ3B2PpG1TkxrKNVFeV1Zc+jxZDuYczbp/EM+FdqniM3uIsRoooWysSWMT5cq9rqHDpseI2oh59bmzpTnie4b+IM8wfP5U7x3FWlAhmYmJzSYAPWurqcRZmdczIvp+cNWWTuWIvXFJUyonuysbQfKKDYHDJcljpzXQH3eXrXtdRIKg5XZhz7wvwnG38IxbDMni1Zbi5lMbbEEH0qx2PtIxQ9rDWH/ld1+oNdXUZiI5f+0W8R/wDaIP8A3T/SqV2jxj4q8LlxAoVYCq0+ZM866uoZIKazXV1dVQp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2" name="AutoShape 6" descr="data:image/jpeg;base64,/9j/4AAQSkZJRgABAQAAAQABAAD/2wCEAAkGBxQTEhUUExQWFhUXFxwaGBgXGBkYGBsdHx0XHBwaIBwbHSggHBwlHB8dITEhJSkrLi4uHB8zODMsNygtLisBCgoKDg0OGxAQGywkICQsLSwsLCwsLCwsLCwsLCwsLCwsLCwsLCwsLCwsLCwsLCwsLCwsLCwsLCwsLCwsLCwsLP/AABEIALcBFAMBIgACEQEDEQH/xAAcAAABBQEBAQAAAAAAAAAAAAAFAgMEBgcAAQj/xABEEAACAQIEAwUFBQcCBQMFAAABAhEAAwQSITEFQVEGEyJhcTKBkaGxB0JSYsEUIzNy0eHwgvEVU5Ky0haDwiQ0Q0Si/8QAGwEAAgMBAQEAAAAAAAAAAAAAAgMAAQQFBgf/xAAyEQACAgEDAgQEBQMFAAAAAAABAgARAwQSITFBBRMiURRhcZEygaHB0bHh8QYVM0JS/9oADAMBAAIRAxEAPwCm9oOHXbmJJt22YsATAgA+ZOlP4bgd0EF8ixyBLH+nzqyYnFqo8TADpOvwqF/xAuctpGY+n6DatiaM1uPT3PA+8xfEO3CiSzjLgt5M0JAEDQt0k7xzMUxaSf61It8LvuF7xktxPsjMxnrrAip2EwQtjx5m/NMr8BGX5+tcXWazTqxCsGrsvP69J6TwvKMGL1Kdx6nj7SPatxT4oNxPik3ctkkKNJ/EddR+WoFrit6YLz6gbfCphU5QKFfWdTPr0w497g1/PSWxXp2FYEHQ71Vf+LXuqehXX5Ur/wBRuDrbX5j9TWxNDkfhaP5zJ/vGkcU1/mP8w5fsFMMEFi3cAOl0rLrrOUnfXeaqmOyqYaM2XkSQJMzp971o/wAI7Wi3dDMpCkw8GVynfSOW9WG5gMFj1ZrRBbYlBkcfzKeXqKy6rTZ9ObyKa9+04WbBhZz5D2Pb9pl/Gjmax4pAtZByyhWOUfAz76Tw2RIJ0OoOsHl7utEO2HBL1hlZwGtgkC4BA1iA3ShOEMkxMAagHbzq1bdiFRDKyijDbYQBl3df5pgEdfXX0rQ3wFi5hsNbHdi5AVs9tu9cTLKp9Dp15Vk11RtyrTOy3GLjYRFlV7q3lBbxTJyi7mJ8JQ7gctaVqt2JAQZPrL1hr2GtL3QUKEUmcsKdBJJXTNHXWsU+1TFd7jFuAARaCR5Kzj57itMwnB81sWmZ1DEvo2YXFI1OogspIE8xrWV/abgms4wIRA7lI1DSBImQBqY2peiyszhT7SWblUK60kb05mp3h+Au37ot2UZ3I2XkOpOyjzNdZRLk/sxg797FImGu9zdglbkkRA11AnUVsHYnhuOwl53xWL/aUNvKtvO5hsw18QjbnQrsZ2JXBkXrjd5iIjSe7QHfL+I/m+FXC3azHUx5mj8v3gFueIrFcUud8jd3pMxmkepjaii8XzKc65TI0EtzHSq3iFdLiuhJB8JUnwk8h0EjY9QOpqfbhgGUyDt+o8iDoRSjhA7yKxBuFsfjkcELmkqRsY1iqZ2b7MNhrouvcVoUjKoIGvmTRXGH2hJVVE3GG4H4B+c/IeZFN4WxlXUQTqR06L7lgfGrGJYRY2PlIfB+zyYfEpfFx2ysxKkDXMDtHrWhYa+rLKkH/OdUi5bpq1ee22ZHIPr8iNjTCtwVNQpx/jt6xcJIt5QCBqR0113PlVewPF1YG2AAFR33Ommp1HXlNO9quIveRf3QJEhiJOmmoU6VTA37m+DMZIjce0PeKwZgwcCUL3QtjOO2u6KBwSbbxJHNT855Vnx1UA84kU7dXUHrrUe80MOn96MJtj8QoVIt72iANJpKnXavbyk3CqBmYnRVBZj6AampN3heIRS72LyIBJZrTqoHUkiBTBCjapPrRngSAI/PxD6UCRzRrgFzwXJ/EPpUqUTxCwt9BXte23MV7UlXEcL4CWh7sqp1C/ePr0qyWMIiiFGUdFJH60uvc1ed1/iuo1jW7UOwHQTo4dMmMUonZB1b/qP60F7R8QyjukZpI8ZnZenqfpRPF4oIrOdgP9hVKu3SxLNqSZNJ0eMu289B/WdPSafe1noI/wAMZO9thwMmbxb6CDUW7d1MAASYjpPXc6UuwfEvrTZAIrtrkKgH5zZm0iZS6+61/WOZT1+VelZ0MH3V5bbT5Uqa7IaxYnzp0KMVPUcSPcwxjTXyprDYhrbB0ZlcbMpgj/OlTQ1N4jD59R7X1/vW7Dq/+mTkQlb3lr4X20S6vdYxQJEd6BKnydeQ8xpVX7WdmGw/7/DnNhyQSFObJJGoI9q2evLY6UNn48xzqfwvi1ywfAQVPtI2qH3cvdWfUeEAHzNPwe69j/E2pqbG3J9+8F8RbUjyNQcDiSpYydUcQCRusUV7QYQXZv4cEBVm5a3a2PxA/etef3edVwXCef8AkVgZSOGFGGQIdtcTvAKputCl9MxkS1omJ2JyiKb7SYsvibzlmKm6xUuZMZpiffXvB+B4nFXMlkZm8Rk+FRlyyS0QJkfCta7P9g7Nk97iD+04gnMWYRbVjE5U2n8x+VUmMk2IJ4mcdlOx97GHO5Nqz+KMztrsi/8AyaB61r3BuEWsLb7vD2Qg5lmGdz1ZgDJ+lEwkaAADoNK9itQUCAWuRlxEe2AnrMH/AFbVMew0Bjlg7edJI012pBwxPsDJ56j35Nj74qmuQRF2xmUqw0IjwtB8jqNwdaG4fHlcxAGbZxIyi4IGca6hhDRpy86LNYIkt4wNfFpA9B4fOgmJt94+fJmzgL3cQe7GqkfmOsxsGXpQNcsR9DnZbQKqF8b5iSxadAVMak+I+g61ObD/AImY+/KPlr86h8NdcjJcZC8y5Yhpn2TruQBl9xqYqW9MlwCOjKR8CSKqXGjhlOyL6tr9d679jT8Kk/yj6VJDn8reakA/An6GuJBqS5DuYVT92PTT6UE4v2ct3oaSrjY7E+Rj2h5GjmIsg7z7mI+hpg2mHsuT5PqPiNRVH5ypmXHeDXLJ8SnLyYar/ahdrgWJxNxVw9l3kAZspyLJiS20DetcF8TlYZW6GCD6ciKsCdobSW5uBlyjZFzA+gH0pbCuY1CDGeyXZazgLIS0suR+8vQO8c89eS9ANqKYgToTIPJuY6Gd6p3HPtGC22bCWe8YAmbkgACPurJ+JFD+E/axbuaYjDOhG7WznUecGGA+NJLTSFrtAX2k9i0so+JwwyqCO8tr7IB2dRyE7rtVJ4HcaWA20n5/OtI7Y/aDhnwt1cNdJvOMoBtnQNo3tCNqy3B44BxOgkSesdaapNRTqL4lusmRXUzh7mkjUV5VxPMtxah+Ox5ByqBPMmpjmg+ZFYlzrm0B3PpXk9FiXI9HmdlztEbxCvdXKzEiZ99BL1sqxVt/rVmLzOrAeSiP+6hvEbxAOULlHtMcrP6Rsv1rsDHt4HE06XVNjNVYMF2PaX1rxTXts+IHbUVyVZ/DOyv/ACE/IfvEg60uaTcFcDXV0zbsYnhvGsPl6tq78/f+8WKWppqa9DU8zlT3F2M3iHtDfzH9RQ+jYwtyJyGKiYjh7v4raMZ3AEa9RPI1u0WsQDY7Cuxv9I7y8nQgwZiwV2JErrGm4Mj08qD8OIzanKMrSTr90+HY6naeVH+LWWVoYESnP0qtYY7eh/7T+lcx23kt7zaBXE+iOxmKs3cHbuYe2LSP7SLrDiA0n7x03NFGueMDkQfiKon2O4wthsQh+5eUgeTIJ+Yq7MyhiTqQxyqNySB/nQb0xTwIp+DHrrxyknYdf6AdaXbtmN5bqdBP6Ck2LRk/iPtHko5Af551KAjQURMgEhYjEd2AXdAeWVCT7pOlQxxhCfFcvAcz4VHvy6igfFuJDvGJliToo3A1ielDL6NdEttyQax5k8zWN9RtM149OXEuF1rF0AK6uo8Vxs5YBRGm/wB4x7ga9e2YNxRkgEosCdt2HUjYcp61WOxfBwbr3C7fuyBk0ytIPteh5elXi4sgjqDTVfctmJdNrVBp8AR4kKPDoJKGM1s+YEMp/LFE2tKdQFM6zAgg86ZwQDWlB1BUA+7/AGrzArkBtEk5NVJ5oScvw9n3DrRXAEU1lPwr8BTbog1gDzGlOXDQnit/ULMADM3SPP60vI+xSYxE3NUcu4sfdBIjc6CkW8UGMEZTy6GgD8ULKXtiLf4joW89RoKCdocRibYz2b7n7zKyIyqPWAdOk8qyJnyluZsbToF4lzuHMRMaMdugHOhHanjP7N3B0i5fCMSM0LBkgTvtRXh5zW0YmSy5iYiSwE6VRvtYeFww/M594y1sIsTEhIa5aLmHzWLiL95SJPn/AFqoWeHxm0O8e7mKjYPt3cP8S2piAShy/I6TRLjHaWzcwxNkkXH8BBEMo+8SB5aA+dYGxsDOuuQOBKNew4LNHszp+lccMV21qVh0H9BTjqPMVp39pPhlIuP8P4jlQKdCK6o+RuVdU3RPw80ZmBAIMgiQRqDVexqD9qtljoyELH4hOlVDgvHLmGbwnNb+9bJ09R+E+lGeP49XuWyDpCsvXxQRXIw6J9Pm9wQeY3G4zD6c8yzm3CjffWdfrQ2/wwNnBHtfeHXlpU/D3mFuQMxmCDUbE420qM9/Ksajr5KBvPlW8LzLLhYDwwIKg8iPkaWpqNwnHJdv2rYmXcASOprw8Qtjdo1jUGltjeuk7qavBvreOg7/AFkwimValWsQreywb0M1DxWMW0TmPMwBqTWvRmgQZ5//AFFjDPjyLzYI+3+ZLminAbUvmKkxpMGB76q+CxT4i6LSnIp3YasAN/fV8tHKFRNOQ8h+LzNXqsvp2DvOZodKd+9u0lsxOhHug/4Ki8QzjcaDTcURwoWADo0anr5mh3FMOq2nkmVV3DRoGglZ5EbaVkTCvSdRg1EmVjjuIDZV5gH4EbVU8CJYCY0bX/Q1GrtydTuR+lALO4/zlXQRaWpzGbcbmyfZDiAbF5FSFW4pz8ySiSvXT9avNuz4iw1dtidlXr6f7VQfsetIuHv3ASSbgUifyKQANpJMTWk4a3Ak+0d//EeQ+tMSgsURZjltAogfPcnr60h2illqjXrnSruXM/xmHKYly0k7t+adiPca8bC5WNwOdfDqdOm3Kl9oOMJexD2UUzhjlZ5EEmCVA8uvrTTtC6HTzG89KwZFpqnVwNuS6hvsLbC98AN8rHpJzCrd0qhdi+MYdbl6y11VuyvhbwyACdDsYnbcVew0ieXXlWpBSiYMvLmR+FOMpWdUZlPxMfKncboUfkDlb+VtJ9zQaHYYhLtw8u9yt/qAKn4yPfRdlDKVbZgQffRRIkW9VO7WSzG2GCl8u/3lGpUesfWrYLhKid9j6jQ/1qudrsGt6yRIFxSrJrBlWDRp1ANLzJuWNwttaNpcAskGY5xJGnkN6GXlt4gNaBzArk2IgnTWdjFTwSgEaqdR19PWnuFL3txtSpBzKDrLKJifMSKx4vUaM6OVtqXUMHDBEUIPCoAjoAAPhWcfa1/+t/7n/wAK0ZccigEnlqOc9B1rPvtRJ/cHJCSxB3htBl6ba1uZwOJz8eIsZRLAy+860oGNuelIe4AKWORpc6SAKKHaT8K2lSbi6VBwry30qXdfSlMOZpQ2IyG866mTXVckGYWy91slu2zttCgk/Iae+r92W7DXxdS/ilVVX7hOdm0gAxooHqa0XhHCLViyqWVyqBy9purE/ead5ojbtaQdvI1sCThXK8ezqknumKk8jBWfrQK/2VN5bgurGbw6+0Ig51/NO3KK0AYQcjXXcL4dDqKV5QuxG+aStGZJgewlyxiLN5LquiXFY5lKNAI23B+VVftPw2/bctes92LjllIH7s5iTCkTG+1bVxS4oGX7xEx8CTTaWbeKsNZuCVIyMDykCCDyImZ30q75qBtPWfPuQg6cuYpzE3muMWb2iADA6AKPkK7GYZ7Vx7TE5kdlP+kkV2FVndEAnMwXQeLUjaOdXK+UJdnOH4u5cz4Sy9wroSB4YO4JJA+FWjE8O4h3ee7at2dYAd4c9YiY57mtc4RaS1bS0iqqKITKIGnl1I59adxdgRBUFTvIkUDIG7Rqkr3lC4eWyBiZMw0715xbh74q1ds2f4hSAGaFAbTXkNJqzfsuFTPnUrBkwWy/WB6UY4LhbWTPbC5TO3XnJ3nzpS4iDzH5MwK8THsd2FxyKW7kOANe6cOdN9NCfdVDUQdtQYg6e71r6ov3O7XTfl1ny86wP7SMF3fEbpj+IEuHzJHiP/UDWiYSKhXsF2twmBsRcW8zO+ZiqAorZYA1YEkLzHWtN4L2pwuK/gXldvwHwuP9La188lRkgTmzAxyjLqfWa8wWEa5dtoJVmdVDaysmJny3qxKqfRnEeKhDlALOfujl5mq5xXGXnVwLhtkqcsGCCRoYAJ+JpV+53agMe9RRAIbUxABaTJPz1pnC3LjTlOUTMW7eYDyznRj1pTZIYSVXgfZi5h2F1r4ZmBzW1ViG5wzNrvziR50XxNto0zKx9oAyqkiSCdBp6SelHM+njN6fMR9BUVAonxFDmPtCc3RtummuulKYbjZjkyFBQlF4f2SujEI/eWnVXzEyVY7nYjntvV3wt97ZzKGQflbMp9RtFLNvOD4rTgfi8PPlSW8PsELP3T7PuI0+FWWMWAIWw2OF3vyNMyW2Pk0EH5gUcsYqbYc75ZI8xuPjVJwN0BWaOocA666jLVhdgbXhYgElgek6x5gTTQ4IgHGwbnoY9fvZpcCI1aSfa0MZRvp503cwRunMqkMwhliT4YA21givcFilCghwWMlUEFiI0032Fe2OJg3F8RGX2ztM/wCfKkBQx5M08qPSIze4Q6+0VEbbggGevKo9jBIB+7MsWjMTuRuByEVLtXWuXHPesYaNgdBqRO400r3GYQKGYlvCTcXy00A+XrQnGFaoRyFl5juOwEjMSMza5QMzAzJlgQPhNUjtzxtbNtLVyz3ouCQG0XTrpIIq228StxgckEgeZmIIAmJ08gKb4twrD4rwXRbaNSpIJU9dDIPnRMRu5kQErYPMwvHYhGMogRegkn3ljXthwRH+etaxhvs44aWYi41wAAPaFxv3T9CQc2o5H3VKs9geGqZ7ufJrrkfAtFMbKo4lYg+7dMlsMFbfltvU1r4jp61tWEwWFtqUtpaVSIKhVgjodNaGjs5gbbd4ti3I11lgPQMSB8KT5oJ6Tar0JjbXhNdT2Pv95duvya4xHpOnyrqdL3NPoHDWoEjbmKcNmDvE8t/lSsMdxrIOojT1mo2O4lbt7NnfaF/rsK1NQnHFnpJYtkf5+lA+JceiUtQ7bT90f+R9Ki47iN274ScqHdV3Pqaj4fBuxy2l23Oyr5evlWdsvZY5cXdpGYQ0u0ueu5oh2d9m4dvF0PIDrQzi/DTaZbhExo3ig++OU8q9fjAsFHIzAyGRYkjcECdxS1G1vVGEhk4lD+0/h4THuRCi6iXNZ3Phb5j50Z+zHs3DHE3ImIs+c+1cg6/lHvNEvtWwisuDciSzlVPVSubL7yB8adS8jXCxBysqlNNMkDLHlTWbbzFYk3NUvCGB0II0Px6ielGGTwx5VSsPin0y3M0fdbX571YcJ2gSIuAoeu6+sj9ai5FjHxsJXeOgo9zXLoI8Qk8pAOhp/sVxJALllnhiwZZiCSACBGk0cxgtXR7SuDPORt/SqbjuGiwSUg2zr1j18vOhckHdItFdpl4ve1rpl+HKP9v61mn2s8Fe7btYi2pbusyvHtBCZDRzAMz0JPKjmF4m6geKRyDa/A0R/blvRbNttSDKtsR7tR5edWuQHpBfEw6z59ZjAjyM/KKtn2ecMd737Q9v9xbzeMyqF9gJ5kakgUdx/Yxb/EFSGC5z3wWASgGdSOhPsk+c1dOJYy2XXD2LahbAACDwokjaOoH1NXu9NxO3mpCe6rAnL4Bp7IC6mOep38qca/sFuOQBACRAHkKh8VRma2hdZzBipmAB0A84orbzACLyT0gD9KUOeYbCjUjd9P8A+Y+9f7UpC33bqmpB7zrbb5VFvqx9q0p8wRVwYpu8gyqOPL+9A+M8QFo/wzl9lkOxJGhzctal3LIUyFuqfImP6U9huEDE4TEXHvPmtuoAAEcoLSJj+lBRJh3BfZ+6LlrGAiGw6h2AI0QztO8Rv5UZ7O4pxYV75S34v3aCcwQbZurHfShX2fXVuXcfhwMxOEeD1ggBRziT86X2c4Ljb4td5ZuoRbVS14ZAIABPvM6RJoihA4HWEHB4Y9IQxXEyQFtKFjNDkANrvHT13qLgUuMoyqSQpDDQggeZq64LsZZA/eu1w9B4V+A8RHvopc4bbEZMu0BQIjTpUGEnrKbUBfwSncAV1VmyiNTDHaPQc6rnHO3Ye5atWrZuLcdMznMohiFPdxqwmfE2hq7nBvbEssbTM5vMg6jblVL4tw1MRdRg2VU1Ur4WYyCJ10AI0I+VACB+KMILH0yTxi81tnVWKgASw3A1XSBpQXhNsvdRhbEbsQddFZWkn8ROo9KnYq0uWCdepPP1NBEfL4luSST7O4idPOlUGbd7R3Krt95XePWruCxTrZvOuaLgIaDDZoDawSNd+UUu124xqgfvg0/jRT9AK97W4kXrqPlDXO7K3Oex8LRyMT8KBK8Tt8NvStoAYWZhLFTQh652yxb6F0X+VIPzJqNd4xiXBDXrhUiCJgEe4UKLHKPwyY9am4OXBgSVBLbCANzr/vVMgHQTTp23HaesSp00Fe0qa6hm3bNEHb65evgXB3dpxCqo0B6s27fKKOFhvOlZ8LKC1YdtAbniMTE5xsOc1cOCuXVXVTk2V7u5jmqDT3mqy+o8Tn4WAXmGcBluNvkTmx3byH9aPPxTD2kAAZhsFtoWPx5epoFZhtCxJ+lPJwpHAhn055yZ+FWoKjiCzbjEY7jeHZcht3xOhm0SJ11lSdPOqTx3BBXzpcJtsI0OoPv2BFWvFWnSFZQ0mFYHTr6g1DxuHQL4xmzbg6j0qiSZY4ma47FzdUsXJQLl1LDwnlJ8OkVq/CStzgqXAIa3afKTDMpV2Pv05bVC4Lwex92yg9VBPzolxDCBcHfw1nKqXEcQBoM/tEeu9EWBFGCQbsSiWOMsRmBWM0bFddI57+Q61aeHWMYSM9llU7szIsaTqjNmFZj2e4y+Exdq8w7zuWIKnURBUkTsw3B35VuWFxdq4i3VfMbgz58skK2sKI1Y7eWtN+HWuYePK5B5lZfMbmTKy3eWmUnzHURzqfhcSV8NwHpmgBT5k7fDTyou+EUuCQynKSWcjwrrLkbKI86z/tD9pKqXtYNAUUZFutsTzcJz12noKi46PEPMylRff8o72o4/Yw982crSFViUIdfFrHVT5UQ+z3jgvY5EQ5gLNxjIgbDfzrHrt06sSSTJJOpJ5k+dbx9m3YazhUt4q5cJvva8XiC20DgHKBzMRrO9RsK3feI85qI7SydnLKtjccxAJDWl1HLJJrNOH4jPfxLgE5r1wswBgQxUAnYQAK0y1xLA2HukX7CvdYG4e9mSBlE6wNNKLYS0q2wtkKqRKhICEHUkRoZ61RxWIKZNpuZPexr2m7zILgIgk/d+W1RH44xPs24J+6hJj1zfpVo41wU4d3uDxW7lw5YGqTHgI6aGPfQLF8FsFCzK3NiLZIMc/CNGI3iljavDRhR35WQBxsje2CPIlT+tSsP2itzBe5bPnqPiKH4Ls/fvXmtYZDcy6G4Fy24gHVmMTrtqaLXfs24jPsWm8xcA+tNbGhHEz7mBoyd+2+ElbqtpMGKsHF7dzh9uy2Ht9/iMS6WntMfBc8JZ/wCUKJ15CZrPBwm/Yv2sPdTKXuWxlboXUEqdiPStl4jiA95R3bkKGXONImBpz1IAoFxlTCOQVI/Z/hVixLDDWMNcceIW2zkgaxmIGk6wNKOg5gANtxB/WmsFgcpZm1cnfeByUHpT9ywSwKmI5cj5Gm3F7WIio18zzGhrwoDOaD6wa5p6Enpz/vXos1OIJ3X0jNyyNwAPOqL2r4ObK3L6AG0BmuKF1SPaKiY189quuJeDlDZp+6NSPhyoN2nxIt4XEG5ovcuG9MpqiqsOZa5HRrEwztRh79+x+0uyJagMtqTMH2ZM+JvpVSXEPAXOwU7AHSpOMvu9u2XfwrK27ZPsiJLRy3FFOFcEHdm5fIVGGg2MAgzJ9nagChBHFixuCsEUh+8mdIIOv96Sjgd4BBVh97eJkR0NG+KcFw6oCjhGOyly3pmB1SeRqvNbI361AblVFF9AOn+ClWN5571zWCNDTmHWAYoxyaksjkSYDXVHS5GldS/LM6Y1KEcw3auj9khtkuKT6BhPyJrS7rZbaZSMuUR0iOVZ+5C4e60CNRB2Iyj9TS+B9smNvub2VssZXBh4HIrs2nMVRHtMCmWleJkZhyPumPPePKiXDOJHLA5fe69QByEmPcapy8TW4WynwnbqD1j9KN8FxGa2h5xGnlWdmNmPCioZxmIOn+e71oRxHGjulAOvi9dJolcGZaz3GcTW3iHVmgqxEHz/AN6tSaMFgLl84fi86DLIAA8R56b+6p63tukbfSqr2bxbMoUTkHhAjpuas2GOsnrQEm4YAqYtxJct66u0XG+pNXzsZ21tYfBrauHK6ZtfvZZzIFHvI08qonHbBTFX0PK6/wAzNQ0aumPUBMquUNiWvtT22v4tTa/h2DuinxXI2Nxt2/lED1qqk10/Smi1HwIDEsbM8ubR1q9WcZexGVr7M0KFVRosAATG3KqE9XbgfFbRCrnAbKBrzNVKqT8VhUy6AD0qR2T7ZXeHNlYNcsE6259n8yT7J8tjUTiTgjSDpoQY8zrQXF3CVEnnodiI6jr51TESbZvVnjGF4jZPc3A2klQf3qnr3Z1zDpVV4+bOEQm/eDP92yhy3X/DnMnu+hgTFZhwngN7F3QuHRiQf4glVTqS/L0GtF+Mdhjgnt3bl3vFa5DmCDMEjUySCdNaSdpIB6xgdgOOkKtxvFYhRL91a+7ZsjIoHu1P+a0Mbi1+00peuAgzo7Aj46fGpQuahkZWTlHLyoTxnRswOhEkcx1p5IriJ2HrNHwvGbXF8G9u8AmJsKXVxoZA9scxtDL5zUz7Pe19q/ZtWQ7nFW7LFiwMHKTBzHRtIrHLWJZEOVtWBQRoSG3U+WgFXX7P+EdzjMWVOmHt5CRBBJyc+mhI9aCvTLE23hGLW7bDqQevUHmDUm3z9apPCb5tpbZDBIk+fqOdH8F2isk5LjC252zEBTG8H9DSAwupoKEC4aAoXjCCdeRKGNDB1G1KftDhpgXVY9El/wDtmhXFuIoA9wOuSJYzAEayeYgTUajxBoyLxvilnA2jfuMFUGF0lmb8K6+Imsh7X/aFisdaGHNhLa3QGlGbMUBJymdOVQftF7V/tt62wWbChhaUkgnxQ1w9C0COgAqo4xixSNsgVddYEjXzmRRotCAYT4LgRfv24EJEnn7J0B+VS+M483r2Vf4asFWB+H73xEfGo3AcYbNu6TubbBPUkAfOa9OHa25SNUNsMZ55WZvmTVVzcl0JyIwYMZPgBfNuZ3Pmdqax+CyXI5HVfTpT7Xh4jy8J90SP88qlY8ZsNZuxqCR84qj1kBgnuTz5173cCnVuA9B6zSbrTRp1lGJUV1JrqfUkOcVukYZ/5gPiR+lBuzlr9656J9TRLjt39xA/5v0BpnsxaBF06zKgagDYnWf0rMOsI9IUyUY4BdgFfOQPWhjWWGpHwM/SlYS6VYN084NTIu5ZMbU0vOHWQRWTdusGbeObo+Rx8gfmK0jD45ihdAB661nXbu4zYtSxnwJHvJ+GtZ8Qox+XpNB4G47sADWTJ8poslV/gJOUg/imjmeBJIHrpQZB6jCx/hEzHt9ay4+5+cK/xH9qr+WBWrdqLC3gqhVdmgDYmSdqDJ2aRXVbtoAa6RvtpvWvFl9PPaJfH6hXeUQjSmCfrWidqOxltVDYaVaJKMZU77E6qaz1rZBgiCN/KnK4bpFshXrEEb0rCX+7uJc/AwPqAdR8K8NNvsajfOUDNqvdlLF9Q9tmtMwnNbPhM9UOnwg01gOzFtFvm+qXHtqvdmD96ROU152Nxbdyts7oADO500oxxU+JIO5AbzA1HzFYQzA7SZrdQV3CVrHFrQXKWXfRGKjSPwkVGy3cTlsvcdgWBhjI0561K7SvDoB+En4mpfZi3q7nU6KPfvWgUEuZQC2ShJN7s5ZfDBWBTLJDIYbn8R61TbXCnvXjZMkLozDTwyPEPOJ0FX3i+PATKPSqUvHhhry3ipcBjKggGCI0+NKwliDH56FRHa6xgsLirCIhe2gD3obMz5johnaFUyPz0j7Pu0a2lxOGC5TiBCN+HU+E/wCnaq3xfiYxGIa64ZQ9wsRuYJAA06KAPjSsCq96rINAVIj+Zis+6K0X6QIg9Zu2CMWLc7rK/Cg+MYX7mTSEEn9Kc4fiXODBujK5loiN9jHnVSHaK3aJdgdSfEWAJIkMFA3giNelZyvqmkuNk0LhlpVQBRAVeXU1Tu2/FStq7bBA75Tag7Et/QTVkt4k2sKrXBlZlDMvTTb3VlvGLyYwFpkScp6GqVdz/SXkYKnPeBcZgye5UMJW3HqczyfTSo+Kw5Vcp3UyI6NpGv5o+NPXMQVyK/sZRqBMb6euhPvp/E2wMpVjB0BmYJiCPfFaZkhCxwzP+x2jGZ3VW1/Op1+Jpi84e7fYag3HM9MzMAT6CpmJxEWsNdt6XASQY1zAxr1M0xwa6VttoJzA89oOmm29AvSRoxiMPoNCB4Z56Ku/vozbw2fh+mn75gJ9Cf0qNjbZeNOQJjMeQ5zVn4KqJgLaFW1vXrskeHKtq4SM3Mg8qjSL1mdowr0jQedODAEAajak3beWPOjXrJEBgK6mnNe03dJJvHbkoo/Mx+gqV2dtxaZurn5ACoXFx/2z8WojwW3FlNd5MepNIEIwrbvnnMeTRXXwrTHeFuZlW+gkUzexBIjSPQT8QKZW8V1BI95q6gGG+A4kAMjT1E6aHlNDuNdlb2KvhrOXwKJBmdzHKnMH2g7oGbKP74nzjai+C7RgSy2irEalWFGMC3amZcmtyKu11r58TzgmEYXblt9CI57eVN8YVTi7VqNFEmdpJpS8TXOzi0czHxHMJPzrw4uyXznDkv8Aiz6/WqfS7jdyYvFUUAMD+n8x/wD4e+Jud1ZKggFzJKgAEDcAmZNeWuDXbF9RdZSSDAVi31ArsLxVLbFrdlkYiCQ+pG8UtuMAtnNti3UvrVjTELViQ+KIcm6jX5TztnxFbQ1MGMo9+lVPiPClcAkw0aMIMjz60c4nxG37RsAkc2Kn9KH4ri3eAKVWBtp4h5A7x5Va4hjHJ5l/GNncbV9MpmNwbWzDDTkeR/zpUns/wtr1wkCUtDvHPICQAPeaPsVYZSAR0Imj3ArKYaxes5StzExm1ByKJyj01mKBn7Tdiwvk4URvh+IyOG110bpHXQ8qtONb2DyBB+Ok07w3sQUKXDfRs1swpUj2hG9DcZYZLT22jPaOUxsQIKkeREVlzVvsTXhRhjKtA3aJpv6ckH60V4ECLIJ6k/0p/HdkbjKcQb1oqyBgIaYgQNtzUXF38iLZXW5sANfU+gFHkYbQoisGFg5YiCeKYvO5GYaGNxvVR7Qv7IkHfWZ51YGI/v8A5vVc4wM1wAclE/OnKoVamV3LvZgerp2Qw9lLXe3FL3CVKqLhVQq/iUHU5tdZFV/AcHN266rstvM5GwEgfU0zbxa2XdCM4DHKy76b0L30HWMxkBgSLE03Ecea6w2G+Y6wB08zUTBdn8At/vs7XDmzKGHgneSI68tqi8IMop0OnMCrBwzhJuksFQIuru/8NPX+g1rkrryH27eZ6LJ4WmzfuFfOQu1ONa6hTNlLaBjzB39/Kq0cH3aFUCmAYjrG/wAatmOt2g7d0AU2BKAE9TBmBNCuKXITfcxyoF17nNtT3qW3heHyN+S7Av2/SUS7dMFd17tSRpqY/wA9K5MO6SO7IUnQMwgdKn8dUZkYAtKsDHI6GTvpT3E1D4U3ROVojbQyAQYPWu2aHWeX5PSQ2xv7kKCAQ7MQfODA/wBU0jC4xVQgPBJMwskCIEUI/wAFKBqwJZms8B7HXcXbF2ziLLIwnQlyvk0GQRtVmxHYHEth7dlLtsBVuAyr6m5AY+Xhke+hP2N2f/pMy+0rmY0kHUjz61rVlFIBGxoW4kAmQ4n7LcYNmw59HZfqtV3jf2e8QXxCyrACPBdRj56aE1v1+2KpXbgH9nuC3IcqQsGNToKoNRk2zAL1pkYq4KsphgRqD0rqbusVYqdSDBMzJ56nevKdclGG0sB2OfUZFA909KddltjKGIAGg39w86Mmx0oPxEBLo0GYDc+uhjYxQQqieJObVzI0qMobx5Sw0nWNPdTOKvQltwwbNOZYIyHoTsTEGB1ruKsriVYTEDbp6mvLFsMgRjoNdZ3gT5TpVd5XaRbmIYjkBVk4UZQHyqvrhgSVXfcRPv8AhU3h/ETaAS4jSNjGhp2FqPMw67EzoNouWEVwNDP+Mr+FvhXq8YU7Ka0b195yfhsv/kwpXoFCm4wB9xvhRbgGOwt1Jczc1lCcpX0HP1oXzKouMxaHNkNVX1kLFYd7pKICTzPIdATyoA2Dv5ihs3QRyyPHxiPnWinHWbSgWVILHYMBJPX+9E7eCuZf3joR0QHTyJP6AVhyZt7WOk7Wm03kptPWZbiOBYhMk27hzzkCAtqNwcoMHyNWngxvCBiLaZhtnRM0cpg6e+rRduBR90AabmguKxahWYLHUnQfOkl+06Olc4345uGl4ldAAlYAgeHYdN6S1/OSWS0xOhJQyfXxUNTH2/8AmJ8RT6cRt/8AMX/qFFtnZpT2hH9rOQJlTIuyw0CJ28VQeH8PRzndLcXQQApZXHlI2kec0mzdW9cS0jglzGhkxudvKrPh+zow7O2cs1wywZfDOy6bAAQKnTmYdZkCgKvFyu/+mrAuW7i2gLaqwdLjtE6ZWMmSBr0nSh3aDgFi+M1tbaXFV8uRckkLmCknQzuOelXHhvD7mJtvcYhFLwrQWJCyA6g6IDJ13qJxHBDD4dvEGY6Z+bTME9SNKIv0nLCiU3sPwtDw/GODL3EdJ5jJBC/r76zzgnDUfF2bOKburbOBcYjYb/PYHzq39lO0LYK1dtGx3guMTJbKQSuU6ZdetA7mIuxGadI2E1LNmTtNASxg7LMe8F0ZvBYsaBRyDPyHkNacxfEnvQGyrbX2LSaW184+83mapXZ0mCD1qzWTXndaxV2VeP3nsdAgfEmRuTXF9vp/PWLvGq9x+4coA60dxBqscZaWA6f5zofDkvMsvxN9umb6R/h1zusPdvMAzQVAIHpG1U3vHVSmY5CZyg6T6Va8NdXI9q7ojCZHLr6dadfhOS2Zs2VseEh8ha+doOc6rPQCNa9HdMbnjQtgVKhh2Gg/6q9xCdBJHSrbjsO5tg3MIBh50uLbAuidA2ca6aaNoardrBnKxjKQwG4nWZ+cUwNBImw/Yyy91dVWDZXUEgED2fPyrTdU1USDuvP1Hn5c6yj7FrWRcQCd3U//AMmtbSo0pY2b6sJUz16jyI3B9apPbTEBV8ThAJOYgkaeVW3H2FbUjXaRofSRyrMu21+3bvWQXVDJYFySNNOcjTz6UEMdZnVrgNy4M6WGKsSQYYTruPKurVuF8bsd2veYwZueUrHu0rqvzJW0yrhI5VHv2FfRlU+on611dRwo2vDLI1FpBH5RSLnDLbmWtqfON66uqST1MBbTVbag+QE0pLYOu9e11SDPHQbVww/lrXtdUkjZtCY6V62GXmAfcP6V5XVJUabCK24HwFe2UuJ7N+5H4SQR8xpXtdVFQRLuLutdb2rj+7KP0pq7hwwhmdh0LHWurqravtLszxOGWojL8YP6Uxe4SmYeER5j+kV1dVwrMm4FDh37zDC2rxEupYRuRvptRA9o8e4hjh46hGHujNXV1CVBPMokxeH7T4+2uQLh3UCBOZT8jSMZxnEXkyuEtzzQsx+f1rq6oUWSzBhwSjRCT1kf3pT4QHlrXV1FKjIwzI0oQJ3B2PpG1TkxrKNVFeV1Zc+jxZDuYczbp/EM+FdqniM3uIsRoooWysSWMT5cq9rqHDpseI2oh59bmzpTnie4b+IM8wfP5U7x3FWlAhmYmJzSYAPWurqcRZmdczIvp+cNWWTuWIvXFJUyonuysbQfKKDYHDJcljpzXQH3eXrXtdRIKg5XZhz7wvwnG38IxbDMni1Zbi5lMbbEEH0qx2PtIxQ9rDWH/ld1+oNdXUZiI5f+0W8R/wDaIP8A3T/SqV2jxj4q8LlxAoVYCq0+ZM866uoZIKazXV1dVQp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4" name="AutoShape 8" descr="data:image/jpeg;base64,/9j/4AAQSkZJRgABAQAAAQABAAD/2wCEAAkGBxQTEhUUExQWFhUXFxwaGBgXGBkYGBsdHx0XHBwaIBwbHSggHBwlHB8dITEhJSkrLi4uHB8zODMsNygtLisBCgoKDg0OGxAQGywkICQsLSwsLCwsLCwsLCwsLCwsLCwsLCwsLCwsLCwsLCwsLCwsLCwsLCwsLCwsLCwsLCwsLP/AABEIALcBFAMBIgACEQEDEQH/xAAcAAABBQEBAQAAAAAAAAAAAAAFAgMEBgcAAQj/xABEEAACAQIEAwUFBQcCBQMFAAABAhEAAwQSITEFQVEGEyJhcTKBkaGxB0JSYsEUIzNy0eHwgvEVU5Ky0haDwiQ0Q0Si/8QAGwEAAgMBAQEAAAAAAAAAAAAAAgMAAQQFBgf/xAAyEQACAgEDAgQEBQMFAAAAAAABAgARAwQSITFBBRMiURRhcZEygaHB0bHh8QYVM0JS/9oADAMBAAIRAxEAPwCm9oOHXbmJJt22YsATAgA+ZOlP4bgd0EF8ixyBLH+nzqyYnFqo8TADpOvwqF/xAuctpGY+n6DatiaM1uPT3PA+8xfEO3CiSzjLgt5M0JAEDQt0k7xzMUxaSf61It8LvuF7xktxPsjMxnrrAip2EwQtjx5m/NMr8BGX5+tcXWazTqxCsGrsvP69J6TwvKMGL1Kdx6nj7SPatxT4oNxPik3ctkkKNJ/EddR+WoFrit6YLz6gbfCphU5QKFfWdTPr0w497g1/PSWxXp2FYEHQ71Vf+LXuqehXX5Ur/wBRuDrbX5j9TWxNDkfhaP5zJ/vGkcU1/mP8w5fsFMMEFi3cAOl0rLrrOUnfXeaqmOyqYaM2XkSQJMzp971o/wAI7Wi3dDMpCkw8GVynfSOW9WG5gMFj1ZrRBbYlBkcfzKeXqKy6rTZ9ObyKa9+04WbBhZz5D2Pb9pl/Gjmax4pAtZByyhWOUfAz76Tw2RIJ0OoOsHl7utEO2HBL1hlZwGtgkC4BA1iA3ShOEMkxMAagHbzq1bdiFRDKyijDbYQBl3df5pgEdfXX0rQ3wFi5hsNbHdi5AVs9tu9cTLKp9Dp15Vk11RtyrTOy3GLjYRFlV7q3lBbxTJyi7mJ8JQ7gctaVqt2JAQZPrL1hr2GtL3QUKEUmcsKdBJJXTNHXWsU+1TFd7jFuAARaCR5Kzj57itMwnB81sWmZ1DEvo2YXFI1OogspIE8xrWV/abgms4wIRA7lI1DSBImQBqY2peiyszhT7SWblUK60kb05mp3h+Au37ot2UZ3I2XkOpOyjzNdZRLk/sxg797FImGu9zdglbkkRA11AnUVsHYnhuOwl53xWL/aUNvKtvO5hsw18QjbnQrsZ2JXBkXrjd5iIjSe7QHfL+I/m+FXC3azHUx5mj8v3gFueIrFcUud8jd3pMxmkepjaii8XzKc65TI0EtzHSq3iFdLiuhJB8JUnwk8h0EjY9QOpqfbhgGUyDt+o8iDoRSjhA7yKxBuFsfjkcELmkqRsY1iqZ2b7MNhrouvcVoUjKoIGvmTRXGH2hJVVE3GG4H4B+c/IeZFN4WxlXUQTqR06L7lgfGrGJYRY2PlIfB+zyYfEpfFx2ysxKkDXMDtHrWhYa+rLKkH/OdUi5bpq1ee22ZHIPr8iNjTCtwVNQpx/jt6xcJIt5QCBqR0113PlVewPF1YG2AAFR33Ommp1HXlNO9quIveRf3QJEhiJOmmoU6VTA37m+DMZIjce0PeKwZgwcCUL3QtjOO2u6KBwSbbxJHNT855Vnx1UA84kU7dXUHrrUe80MOn96MJtj8QoVIt72iANJpKnXavbyk3CqBmYnRVBZj6AampN3heIRS72LyIBJZrTqoHUkiBTBCjapPrRngSAI/PxD6UCRzRrgFzwXJ/EPpUqUTxCwt9BXte23MV7UlXEcL4CWh7sqp1C/ePr0qyWMIiiFGUdFJH60uvc1ed1/iuo1jW7UOwHQTo4dMmMUonZB1b/qP60F7R8QyjukZpI8ZnZenqfpRPF4oIrOdgP9hVKu3SxLNqSZNJ0eMu289B/WdPSafe1noI/wAMZO9thwMmbxb6CDUW7d1MAASYjpPXc6UuwfEvrTZAIrtrkKgH5zZm0iZS6+61/WOZT1+VelZ0MH3V5bbT5Uqa7IaxYnzp0KMVPUcSPcwxjTXyprDYhrbB0ZlcbMpgj/OlTQ1N4jD59R7X1/vW7Dq/+mTkQlb3lr4X20S6vdYxQJEd6BKnydeQ8xpVX7WdmGw/7/DnNhyQSFObJJGoI9q2evLY6UNn48xzqfwvi1ywfAQVPtI2qH3cvdWfUeEAHzNPwe69j/E2pqbG3J9+8F8RbUjyNQcDiSpYydUcQCRusUV7QYQXZv4cEBVm5a3a2PxA/etef3edVwXCef8AkVgZSOGFGGQIdtcTvAKputCl9MxkS1omJ2JyiKb7SYsvibzlmKm6xUuZMZpiffXvB+B4nFXMlkZm8Rk+FRlyyS0QJkfCta7P9g7Nk97iD+04gnMWYRbVjE5U2n8x+VUmMk2IJ4mcdlOx97GHO5Nqz+KMztrsi/8AyaB61r3BuEWsLb7vD2Qg5lmGdz1ZgDJ+lEwkaAADoNK9itQUCAWuRlxEe2AnrMH/AFbVMew0Bjlg7edJI012pBwxPsDJ56j35Nj74qmuQRF2xmUqw0IjwtB8jqNwdaG4fHlcxAGbZxIyi4IGca6hhDRpy86LNYIkt4wNfFpA9B4fOgmJt94+fJmzgL3cQe7GqkfmOsxsGXpQNcsR9DnZbQKqF8b5iSxadAVMak+I+g61ObD/AImY+/KPlr86h8NdcjJcZC8y5Yhpn2TruQBl9xqYqW9MlwCOjKR8CSKqXGjhlOyL6tr9d679jT8Kk/yj6VJDn8reakA/An6GuJBqS5DuYVT92PTT6UE4v2ct3oaSrjY7E+Rj2h5GjmIsg7z7mI+hpg2mHsuT5PqPiNRVH5ypmXHeDXLJ8SnLyYar/ahdrgWJxNxVw9l3kAZspyLJiS20DetcF8TlYZW6GCD6ciKsCdobSW5uBlyjZFzA+gH0pbCuY1CDGeyXZazgLIS0suR+8vQO8c89eS9ANqKYgToTIPJuY6Gd6p3HPtGC22bCWe8YAmbkgACPurJ+JFD+E/axbuaYjDOhG7WznUecGGA+NJLTSFrtAX2k9i0so+JwwyqCO8tr7IB2dRyE7rtVJ4HcaWA20n5/OtI7Y/aDhnwt1cNdJvOMoBtnQNo3tCNqy3B44BxOgkSesdaapNRTqL4lusmRXUzh7mkjUV5VxPMtxah+Ox5ByqBPMmpjmg+ZFYlzrm0B3PpXk9FiXI9HmdlztEbxCvdXKzEiZ99BL1sqxVt/rVmLzOrAeSiP+6hvEbxAOULlHtMcrP6Rsv1rsDHt4HE06XVNjNVYMF2PaX1rxTXts+IHbUVyVZ/DOyv/ACE/IfvEg60uaTcFcDXV0zbsYnhvGsPl6tq78/f+8WKWppqa9DU8zlT3F2M3iHtDfzH9RQ+jYwtyJyGKiYjh7v4raMZ3AEa9RPI1u0WsQDY7Cuxv9I7y8nQgwZiwV2JErrGm4Mj08qD8OIzanKMrSTr90+HY6naeVH+LWWVoYESnP0qtYY7eh/7T+lcx23kt7zaBXE+iOxmKs3cHbuYe2LSP7SLrDiA0n7x03NFGueMDkQfiKon2O4wthsQh+5eUgeTIJ+Yq7MyhiTqQxyqNySB/nQb0xTwIp+DHrrxyknYdf6AdaXbtmN5bqdBP6Ck2LRk/iPtHko5Af551KAjQURMgEhYjEd2AXdAeWVCT7pOlQxxhCfFcvAcz4VHvy6igfFuJDvGJliToo3A1ielDL6NdEttyQax5k8zWN9RtM149OXEuF1rF0AK6uo8Vxs5YBRGm/wB4x7ga9e2YNxRkgEosCdt2HUjYcp61WOxfBwbr3C7fuyBk0ytIPteh5elXi4sgjqDTVfctmJdNrVBp8AR4kKPDoJKGM1s+YEMp/LFE2tKdQFM6zAgg86ZwQDWlB1BUA+7/AGrzArkBtEk5NVJ5oScvw9n3DrRXAEU1lPwr8BTbog1gDzGlOXDQnit/ULMADM3SPP60vI+xSYxE3NUcu4sfdBIjc6CkW8UGMEZTy6GgD8ULKXtiLf4joW89RoKCdocRibYz2b7n7zKyIyqPWAdOk8qyJnyluZsbToF4lzuHMRMaMdugHOhHanjP7N3B0i5fCMSM0LBkgTvtRXh5zW0YmSy5iYiSwE6VRvtYeFww/M594y1sIsTEhIa5aLmHzWLiL95SJPn/AFqoWeHxm0O8e7mKjYPt3cP8S2piAShy/I6TRLjHaWzcwxNkkXH8BBEMo+8SB5aA+dYGxsDOuuQOBKNew4LNHszp+lccMV21qVh0H9BTjqPMVp39pPhlIuP8P4jlQKdCK6o+RuVdU3RPw80ZmBAIMgiQRqDVexqD9qtljoyELH4hOlVDgvHLmGbwnNb+9bJ09R+E+lGeP49XuWyDpCsvXxQRXIw6J9Pm9wQeY3G4zD6c8yzm3CjffWdfrQ2/wwNnBHtfeHXlpU/D3mFuQMxmCDUbE420qM9/Ksajr5KBvPlW8LzLLhYDwwIKg8iPkaWpqNwnHJdv2rYmXcASOprw8Qtjdo1jUGltjeuk7qavBvreOg7/AFkwimValWsQreywb0M1DxWMW0TmPMwBqTWvRmgQZ5//AFFjDPjyLzYI+3+ZLminAbUvmKkxpMGB76q+CxT4i6LSnIp3YasAN/fV8tHKFRNOQ8h+LzNXqsvp2DvOZodKd+9u0lsxOhHug/4Ki8QzjcaDTcURwoWADo0anr5mh3FMOq2nkmVV3DRoGglZ5EbaVkTCvSdRg1EmVjjuIDZV5gH4EbVU8CJYCY0bX/Q1GrtydTuR+lALO4/zlXQRaWpzGbcbmyfZDiAbF5FSFW4pz8ySiSvXT9avNuz4iw1dtidlXr6f7VQfsetIuHv3ASSbgUifyKQANpJMTWk4a3Ak+0d//EeQ+tMSgsURZjltAogfPcnr60h2illqjXrnSruXM/xmHKYly0k7t+adiPca8bC5WNwOdfDqdOm3Kl9oOMJexD2UUzhjlZ5EEmCVA8uvrTTtC6HTzG89KwZFpqnVwNuS6hvsLbC98AN8rHpJzCrd0qhdi+MYdbl6y11VuyvhbwyACdDsYnbcVew0ieXXlWpBSiYMvLmR+FOMpWdUZlPxMfKncboUfkDlb+VtJ9zQaHYYhLtw8u9yt/qAKn4yPfRdlDKVbZgQffRRIkW9VO7WSzG2GCl8u/3lGpUesfWrYLhKid9j6jQ/1qudrsGt6yRIFxSrJrBlWDRp1ANLzJuWNwttaNpcAskGY5xJGnkN6GXlt4gNaBzArk2IgnTWdjFTwSgEaqdR19PWnuFL3txtSpBzKDrLKJifMSKx4vUaM6OVtqXUMHDBEUIPCoAjoAAPhWcfa1/+t/7n/wAK0ZccigEnlqOc9B1rPvtRJ/cHJCSxB3htBl6ba1uZwOJz8eIsZRLAy+860oGNuelIe4AKWORpc6SAKKHaT8K2lSbi6VBwry30qXdfSlMOZpQ2IyG866mTXVckGYWy91slu2zttCgk/Iae+r92W7DXxdS/ilVVX7hOdm0gAxooHqa0XhHCLViyqWVyqBy9purE/ead5ojbtaQdvI1sCThXK8ezqknumKk8jBWfrQK/2VN5bgurGbw6+0Ig51/NO3KK0AYQcjXXcL4dDqKV5QuxG+aStGZJgewlyxiLN5LquiXFY5lKNAI23B+VVftPw2/bctes92LjllIH7s5iTCkTG+1bVxS4oGX7xEx8CTTaWbeKsNZuCVIyMDykCCDyImZ30q75qBtPWfPuQg6cuYpzE3muMWb2iADA6AKPkK7GYZ7Vx7TE5kdlP+kkV2FVndEAnMwXQeLUjaOdXK+UJdnOH4u5cz4Sy9wroSB4YO4JJA+FWjE8O4h3ee7at2dYAd4c9YiY57mtc4RaS1bS0iqqKITKIGnl1I59adxdgRBUFTvIkUDIG7Rqkr3lC4eWyBiZMw0715xbh74q1ds2f4hSAGaFAbTXkNJqzfsuFTPnUrBkwWy/WB6UY4LhbWTPbC5TO3XnJ3nzpS4iDzH5MwK8THsd2FxyKW7kOANe6cOdN9NCfdVDUQdtQYg6e71r6ov3O7XTfl1ny86wP7SMF3fEbpj+IEuHzJHiP/UDWiYSKhXsF2twmBsRcW8zO+ZiqAorZYA1YEkLzHWtN4L2pwuK/gXldvwHwuP9La188lRkgTmzAxyjLqfWa8wWEa5dtoJVmdVDaysmJny3qxKqfRnEeKhDlALOfujl5mq5xXGXnVwLhtkqcsGCCRoYAJ+JpV+53agMe9RRAIbUxABaTJPz1pnC3LjTlOUTMW7eYDyznRj1pTZIYSVXgfZi5h2F1r4ZmBzW1ViG5wzNrvziR50XxNto0zKx9oAyqkiSCdBp6SelHM+njN6fMR9BUVAonxFDmPtCc3RtummuulKYbjZjkyFBQlF4f2SujEI/eWnVXzEyVY7nYjntvV3wt97ZzKGQflbMp9RtFLNvOD4rTgfi8PPlSW8PsELP3T7PuI0+FWWMWAIWw2OF3vyNMyW2Pk0EH5gUcsYqbYc75ZI8xuPjVJwN0BWaOocA666jLVhdgbXhYgElgek6x5gTTQ4IgHGwbnoY9fvZpcCI1aSfa0MZRvp503cwRunMqkMwhliT4YA21givcFilCghwWMlUEFiI0032Fe2OJg3F8RGX2ztM/wCfKkBQx5M08qPSIze4Q6+0VEbbggGevKo9jBIB+7MsWjMTuRuByEVLtXWuXHPesYaNgdBqRO400r3GYQKGYlvCTcXy00A+XrQnGFaoRyFl5juOwEjMSMza5QMzAzJlgQPhNUjtzxtbNtLVyz3ouCQG0XTrpIIq228StxgckEgeZmIIAmJ08gKb4twrD4rwXRbaNSpIJU9dDIPnRMRu5kQErYPMwvHYhGMogRegkn3ljXthwRH+etaxhvs44aWYi41wAAPaFxv3T9CQc2o5H3VKs9geGqZ7ufJrrkfAtFMbKo4lYg+7dMlsMFbfltvU1r4jp61tWEwWFtqUtpaVSIKhVgjodNaGjs5gbbd4ti3I11lgPQMSB8KT5oJ6Tar0JjbXhNdT2Pv95duvya4xHpOnyrqdL3NPoHDWoEjbmKcNmDvE8t/lSsMdxrIOojT1mo2O4lbt7NnfaF/rsK1NQnHFnpJYtkf5+lA+JceiUtQ7bT90f+R9Ki47iN274ScqHdV3Pqaj4fBuxy2l23Oyr5evlWdsvZY5cXdpGYQ0u0ueu5oh2d9m4dvF0PIDrQzi/DTaZbhExo3ig++OU8q9fjAsFHIzAyGRYkjcECdxS1G1vVGEhk4lD+0/h4THuRCi6iXNZ3Phb5j50Z+zHs3DHE3ImIs+c+1cg6/lHvNEvtWwisuDciSzlVPVSubL7yB8adS8jXCxBysqlNNMkDLHlTWbbzFYk3NUvCGB0II0Px6ielGGTwx5VSsPin0y3M0fdbX571YcJ2gSIuAoeu6+sj9ai5FjHxsJXeOgo9zXLoI8Qk8pAOhp/sVxJALllnhiwZZiCSACBGk0cxgtXR7SuDPORt/SqbjuGiwSUg2zr1j18vOhckHdItFdpl4ve1rpl+HKP9v61mn2s8Fe7btYi2pbusyvHtBCZDRzAMz0JPKjmF4m6geKRyDa/A0R/blvRbNttSDKtsR7tR5edWuQHpBfEw6z59ZjAjyM/KKtn2ecMd737Q9v9xbzeMyqF9gJ5kakgUdx/Yxb/EFSGC5z3wWASgGdSOhPsk+c1dOJYy2XXD2LahbAACDwokjaOoH1NXu9NxO3mpCe6rAnL4Bp7IC6mOep38qca/sFuOQBACRAHkKh8VRma2hdZzBipmAB0A84orbzACLyT0gD9KUOeYbCjUjd9P8A+Y+9f7UpC33bqmpB7zrbb5VFvqx9q0p8wRVwYpu8gyqOPL+9A+M8QFo/wzl9lkOxJGhzctal3LIUyFuqfImP6U9huEDE4TEXHvPmtuoAAEcoLSJj+lBRJh3BfZ+6LlrGAiGw6h2AI0QztO8Rv5UZ7O4pxYV75S34v3aCcwQbZurHfShX2fXVuXcfhwMxOEeD1ggBRziT86X2c4Ljb4td5ZuoRbVS14ZAIABPvM6RJoihA4HWEHB4Y9IQxXEyQFtKFjNDkANrvHT13qLgUuMoyqSQpDDQggeZq64LsZZA/eu1w9B4V+A8RHvopc4bbEZMu0BQIjTpUGEnrKbUBfwSncAV1VmyiNTDHaPQc6rnHO3Ye5atWrZuLcdMznMohiFPdxqwmfE2hq7nBvbEssbTM5vMg6jblVL4tw1MRdRg2VU1Ur4WYyCJ10AI0I+VACB+KMILH0yTxi81tnVWKgASw3A1XSBpQXhNsvdRhbEbsQddFZWkn8ROo9KnYq0uWCdepPP1NBEfL4luSST7O4idPOlUGbd7R3Krt95XePWruCxTrZvOuaLgIaDDZoDawSNd+UUu124xqgfvg0/jRT9AK97W4kXrqPlDXO7K3Oex8LRyMT8KBK8Tt8NvStoAYWZhLFTQh652yxb6F0X+VIPzJqNd4xiXBDXrhUiCJgEe4UKLHKPwyY9am4OXBgSVBLbCANzr/vVMgHQTTp23HaesSp00Fe0qa6hm3bNEHb65evgXB3dpxCqo0B6s27fKKOFhvOlZ8LKC1YdtAbniMTE5xsOc1cOCuXVXVTk2V7u5jmqDT3mqy+o8Tn4WAXmGcBluNvkTmx3byH9aPPxTD2kAAZhsFtoWPx5epoFZhtCxJ+lPJwpHAhn055yZ+FWoKjiCzbjEY7jeHZcht3xOhm0SJ11lSdPOqTx3BBXzpcJtsI0OoPv2BFWvFWnSFZQ0mFYHTr6g1DxuHQL4xmzbg6j0qiSZY4ma47FzdUsXJQLl1LDwnlJ8OkVq/CStzgqXAIa3afKTDMpV2Pv05bVC4Lwex92yg9VBPzolxDCBcHfw1nKqXEcQBoM/tEeu9EWBFGCQbsSiWOMsRmBWM0bFddI57+Q61aeHWMYSM9llU7szIsaTqjNmFZj2e4y+Exdq8w7zuWIKnURBUkTsw3B35VuWFxdq4i3VfMbgz58skK2sKI1Y7eWtN+HWuYePK5B5lZfMbmTKy3eWmUnzHURzqfhcSV8NwHpmgBT5k7fDTyou+EUuCQynKSWcjwrrLkbKI86z/tD9pKqXtYNAUUZFutsTzcJz12noKi46PEPMylRff8o72o4/Yw982crSFViUIdfFrHVT5UQ+z3jgvY5EQ5gLNxjIgbDfzrHrt06sSSTJJOpJ5k+dbx9m3YazhUt4q5cJvva8XiC20DgHKBzMRrO9RsK3feI85qI7SydnLKtjccxAJDWl1HLJJrNOH4jPfxLgE5r1wswBgQxUAnYQAK0y1xLA2HukX7CvdYG4e9mSBlE6wNNKLYS0q2wtkKqRKhICEHUkRoZ61RxWIKZNpuZPexr2m7zILgIgk/d+W1RH44xPs24J+6hJj1zfpVo41wU4d3uDxW7lw5YGqTHgI6aGPfQLF8FsFCzK3NiLZIMc/CNGI3iljavDRhR35WQBxsje2CPIlT+tSsP2itzBe5bPnqPiKH4Ls/fvXmtYZDcy6G4Fy24gHVmMTrtqaLXfs24jPsWm8xcA+tNbGhHEz7mBoyd+2+ElbqtpMGKsHF7dzh9uy2Ht9/iMS6WntMfBc8JZ/wCUKJ15CZrPBwm/Yv2sPdTKXuWxlboXUEqdiPStl4jiA95R3bkKGXONImBpz1IAoFxlTCOQVI/Z/hVixLDDWMNcceIW2zkgaxmIGk6wNKOg5gANtxB/WmsFgcpZm1cnfeByUHpT9ywSwKmI5cj5Gm3F7WIio18zzGhrwoDOaD6wa5p6Enpz/vXos1OIJ3X0jNyyNwAPOqL2r4ObK3L6AG0BmuKF1SPaKiY189quuJeDlDZp+6NSPhyoN2nxIt4XEG5ovcuG9MpqiqsOZa5HRrEwztRh79+x+0uyJagMtqTMH2ZM+JvpVSXEPAXOwU7AHSpOMvu9u2XfwrK27ZPsiJLRy3FFOFcEHdm5fIVGGg2MAgzJ9nagChBHFixuCsEUh+8mdIIOv96Sjgd4BBVh97eJkR0NG+KcFw6oCjhGOyly3pmB1SeRqvNbI361AblVFF9AOn+ClWN5571zWCNDTmHWAYoxyaksjkSYDXVHS5GldS/LM6Y1KEcw3auj9khtkuKT6BhPyJrS7rZbaZSMuUR0iOVZ+5C4e60CNRB2Iyj9TS+B9smNvub2VssZXBh4HIrs2nMVRHtMCmWleJkZhyPumPPePKiXDOJHLA5fe69QByEmPcapy8TW4WynwnbqD1j9KN8FxGa2h5xGnlWdmNmPCioZxmIOn+e71oRxHGjulAOvi9dJolcGZaz3GcTW3iHVmgqxEHz/AN6tSaMFgLl84fi86DLIAA8R56b+6p63tukbfSqr2bxbMoUTkHhAjpuas2GOsnrQEm4YAqYtxJct66u0XG+pNXzsZ21tYfBrauHK6ZtfvZZzIFHvI08qonHbBTFX0PK6/wAzNQ0aumPUBMquUNiWvtT22v4tTa/h2DuinxXI2Nxt2/lED1qqk10/Smi1HwIDEsbM8ubR1q9WcZexGVr7M0KFVRosAATG3KqE9XbgfFbRCrnAbKBrzNVKqT8VhUy6AD0qR2T7ZXeHNlYNcsE6259n8yT7J8tjUTiTgjSDpoQY8zrQXF3CVEnnodiI6jr51TESbZvVnjGF4jZPc3A2klQf3qnr3Z1zDpVV4+bOEQm/eDP92yhy3X/DnMnu+hgTFZhwngN7F3QuHRiQf4glVTqS/L0GtF+Mdhjgnt3bl3vFa5DmCDMEjUySCdNaSdpIB6xgdgOOkKtxvFYhRL91a+7ZsjIoHu1P+a0Mbi1+00peuAgzo7Aj46fGpQuahkZWTlHLyoTxnRswOhEkcx1p5IriJ2HrNHwvGbXF8G9u8AmJsKXVxoZA9scxtDL5zUz7Pe19q/ZtWQ7nFW7LFiwMHKTBzHRtIrHLWJZEOVtWBQRoSG3U+WgFXX7P+EdzjMWVOmHt5CRBBJyc+mhI9aCvTLE23hGLW7bDqQevUHmDUm3z9apPCb5tpbZDBIk+fqOdH8F2isk5LjC252zEBTG8H9DSAwupoKEC4aAoXjCCdeRKGNDB1G1KftDhpgXVY9El/wDtmhXFuIoA9wOuSJYzAEayeYgTUajxBoyLxvilnA2jfuMFUGF0lmb8K6+Imsh7X/aFisdaGHNhLa3QGlGbMUBJymdOVQftF7V/tt62wWbChhaUkgnxQ1w9C0COgAqo4xixSNsgVddYEjXzmRRotCAYT4LgRfv24EJEnn7J0B+VS+M483r2Vf4asFWB+H73xEfGo3AcYbNu6TubbBPUkAfOa9OHa25SNUNsMZ55WZvmTVVzcl0JyIwYMZPgBfNuZ3Pmdqax+CyXI5HVfTpT7Xh4jy8J90SP88qlY8ZsNZuxqCR84qj1kBgnuTz5173cCnVuA9B6zSbrTRp1lGJUV1JrqfUkOcVukYZ/5gPiR+lBuzlr9656J9TRLjt39xA/5v0BpnsxaBF06zKgagDYnWf0rMOsI9IUyUY4BdgFfOQPWhjWWGpHwM/SlYS6VYN084NTIu5ZMbU0vOHWQRWTdusGbeObo+Rx8gfmK0jD45ihdAB661nXbu4zYtSxnwJHvJ+GtZ8Qox+XpNB4G47sADWTJ8poslV/gJOUg/imjmeBJIHrpQZB6jCx/hEzHt9ay4+5+cK/xH9qr+WBWrdqLC3gqhVdmgDYmSdqDJ2aRXVbtoAa6RvtpvWvFl9PPaJfH6hXeUQjSmCfrWidqOxltVDYaVaJKMZU77E6qaz1rZBgiCN/KnK4bpFshXrEEb0rCX+7uJc/AwPqAdR8K8NNvsajfOUDNqvdlLF9Q9tmtMwnNbPhM9UOnwg01gOzFtFvm+qXHtqvdmD96ROU152Nxbdyts7oADO500oxxU+JIO5AbzA1HzFYQzA7SZrdQV3CVrHFrQXKWXfRGKjSPwkVGy3cTlsvcdgWBhjI0561K7SvDoB+En4mpfZi3q7nU6KPfvWgUEuZQC2ShJN7s5ZfDBWBTLJDIYbn8R61TbXCnvXjZMkLozDTwyPEPOJ0FX3i+PATKPSqUvHhhry3ipcBjKggGCI0+NKwliDH56FRHa6xgsLirCIhe2gD3obMz5johnaFUyPz0j7Pu0a2lxOGC5TiBCN+HU+E/wCnaq3xfiYxGIa64ZQ9wsRuYJAA06KAPjSsCq96rINAVIj+Zis+6K0X6QIg9Zu2CMWLc7rK/Cg+MYX7mTSEEn9Kc4fiXODBujK5loiN9jHnVSHaK3aJdgdSfEWAJIkMFA3giNelZyvqmkuNk0LhlpVQBRAVeXU1Tu2/FStq7bBA75Tag7Et/QTVkt4k2sKrXBlZlDMvTTb3VlvGLyYwFpkScp6GqVdz/SXkYKnPeBcZgye5UMJW3HqczyfTSo+Kw5Vcp3UyI6NpGv5o+NPXMQVyK/sZRqBMb6euhPvp/E2wMpVjB0BmYJiCPfFaZkhCxwzP+x2jGZ3VW1/Op1+Jpi84e7fYag3HM9MzMAT6CpmJxEWsNdt6XASQY1zAxr1M0xwa6VttoJzA89oOmm29AvSRoxiMPoNCB4Z56Ku/vozbw2fh+mn75gJ9Cf0qNjbZeNOQJjMeQ5zVn4KqJgLaFW1vXrskeHKtq4SM3Mg8qjSL1mdowr0jQedODAEAajak3beWPOjXrJEBgK6mnNe03dJJvHbkoo/Mx+gqV2dtxaZurn5ACoXFx/2z8WojwW3FlNd5MepNIEIwrbvnnMeTRXXwrTHeFuZlW+gkUzexBIjSPQT8QKZW8V1BI95q6gGG+A4kAMjT1E6aHlNDuNdlb2KvhrOXwKJBmdzHKnMH2g7oGbKP74nzjai+C7RgSy2irEalWFGMC3amZcmtyKu11r58TzgmEYXblt9CI57eVN8YVTi7VqNFEmdpJpS8TXOzi0czHxHMJPzrw4uyXznDkv8Aiz6/WqfS7jdyYvFUUAMD+n8x/wD4e+Jud1ZKggFzJKgAEDcAmZNeWuDXbF9RdZSSDAVi31ArsLxVLbFrdlkYiCQ+pG8UtuMAtnNti3UvrVjTELViQ+KIcm6jX5TztnxFbQ1MGMo9+lVPiPClcAkw0aMIMjz60c4nxG37RsAkc2Kn9KH4ri3eAKVWBtp4h5A7x5Va4hjHJ5l/GNncbV9MpmNwbWzDDTkeR/zpUns/wtr1wkCUtDvHPICQAPeaPsVYZSAR0Imj3ArKYaxes5StzExm1ByKJyj01mKBn7Tdiwvk4URvh+IyOG110bpHXQ8qtONb2DyBB+Ok07w3sQUKXDfRs1swpUj2hG9DcZYZLT22jPaOUxsQIKkeREVlzVvsTXhRhjKtA3aJpv6ckH60V4ECLIJ6k/0p/HdkbjKcQb1oqyBgIaYgQNtzUXF38iLZXW5sANfU+gFHkYbQoisGFg5YiCeKYvO5GYaGNxvVR7Qv7IkHfWZ51YGI/v8A5vVc4wM1wAclE/OnKoVamV3LvZgerp2Qw9lLXe3FL3CVKqLhVQq/iUHU5tdZFV/AcHN266rstvM5GwEgfU0zbxa2XdCM4DHKy76b0L30HWMxkBgSLE03Ecea6w2G+Y6wB08zUTBdn8At/vs7XDmzKGHgneSI68tqi8IMop0OnMCrBwzhJuksFQIuru/8NPX+g1rkrryH27eZ6LJ4WmzfuFfOQu1ONa6hTNlLaBjzB39/Kq0cH3aFUCmAYjrG/wAatmOt2g7d0AU2BKAE9TBmBNCuKXITfcxyoF17nNtT3qW3heHyN+S7Av2/SUS7dMFd17tSRpqY/wA9K5MO6SO7IUnQMwgdKn8dUZkYAtKsDHI6GTvpT3E1D4U3ROVojbQyAQYPWu2aHWeX5PSQ2xv7kKCAQ7MQfODA/wBU0jC4xVQgPBJMwskCIEUI/wAFKBqwJZms8B7HXcXbF2ziLLIwnQlyvk0GQRtVmxHYHEth7dlLtsBVuAyr6m5AY+Xhke+hP2N2f/pMy+0rmY0kHUjz61rVlFIBGxoW4kAmQ4n7LcYNmw59HZfqtV3jf2e8QXxCyrACPBdRj56aE1v1+2KpXbgH9nuC3IcqQsGNToKoNRk2zAL1pkYq4KsphgRqD0rqbusVYqdSDBMzJ56nevKdclGG0sB2OfUZFA909KddltjKGIAGg39w86Mmx0oPxEBLo0GYDc+uhjYxQQqieJObVzI0qMobx5Sw0nWNPdTOKvQltwwbNOZYIyHoTsTEGB1ruKsriVYTEDbp6mvLFsMgRjoNdZ3gT5TpVd5XaRbmIYjkBVk4UZQHyqvrhgSVXfcRPv8AhU3h/ETaAS4jSNjGhp2FqPMw67EzoNouWEVwNDP+Mr+FvhXq8YU7Ka0b195yfhsv/kwpXoFCm4wB9xvhRbgGOwt1Jczc1lCcpX0HP1oXzKouMxaHNkNVX1kLFYd7pKICTzPIdATyoA2Dv5ihs3QRyyPHxiPnWinHWbSgWVILHYMBJPX+9E7eCuZf3joR0QHTyJP6AVhyZt7WOk7Wm03kptPWZbiOBYhMk27hzzkCAtqNwcoMHyNWngxvCBiLaZhtnRM0cpg6e+rRduBR90AabmguKxahWYLHUnQfOkl+06Olc4345uGl4ldAAlYAgeHYdN6S1/OSWS0xOhJQyfXxUNTH2/8AmJ8RT6cRt/8AMX/qFFtnZpT2hH9rOQJlTIuyw0CJ28VQeH8PRzndLcXQQApZXHlI2kec0mzdW9cS0jglzGhkxudvKrPh+zow7O2cs1wywZfDOy6bAAQKnTmYdZkCgKvFyu/+mrAuW7i2gLaqwdLjtE6ZWMmSBr0nSh3aDgFi+M1tbaXFV8uRckkLmCknQzuOelXHhvD7mJtvcYhFLwrQWJCyA6g6IDJ13qJxHBDD4dvEGY6Z+bTME9SNKIv0nLCiU3sPwtDw/GODL3EdJ5jJBC/r76zzgnDUfF2bOKburbOBcYjYb/PYHzq39lO0LYK1dtGx3guMTJbKQSuU6ZdetA7mIuxGadI2E1LNmTtNASxg7LMe8F0ZvBYsaBRyDPyHkNacxfEnvQGyrbX2LSaW184+83mapXZ0mCD1qzWTXndaxV2VeP3nsdAgfEmRuTXF9vp/PWLvGq9x+4coA60dxBqscZaWA6f5zofDkvMsvxN9umb6R/h1zusPdvMAzQVAIHpG1U3vHVSmY5CZyg6T6Va8NdXI9q7ojCZHLr6dadfhOS2Zs2VseEh8ha+doOc6rPQCNa9HdMbnjQtgVKhh2Gg/6q9xCdBJHSrbjsO5tg3MIBh50uLbAuidA2ca6aaNoardrBnKxjKQwG4nWZ+cUwNBImw/Yyy91dVWDZXUEgED2fPyrTdU1USDuvP1Hn5c6yj7FrWRcQCd3U//AMmtbSo0pY2b6sJUz16jyI3B9apPbTEBV8ThAJOYgkaeVW3H2FbUjXaRofSRyrMu21+3bvWQXVDJYFySNNOcjTz6UEMdZnVrgNy4M6WGKsSQYYTruPKurVuF8bsd2veYwZueUrHu0rqvzJW0yrhI5VHv2FfRlU+on611dRwo2vDLI1FpBH5RSLnDLbmWtqfON66uqST1MBbTVbag+QE0pLYOu9e11SDPHQbVww/lrXtdUkjZtCY6V62GXmAfcP6V5XVJUabCK24HwFe2UuJ7N+5H4SQR8xpXtdVFQRLuLutdb2rj+7KP0pq7hwwhmdh0LHWurqravtLszxOGWojL8YP6Uxe4SmYeER5j+kV1dVwrMm4FDh37zDC2rxEupYRuRvptRA9o8e4hjh46hGHujNXV1CVBPMokxeH7T4+2uQLh3UCBOZT8jSMZxnEXkyuEtzzQsx+f1rq6oUWSzBhwSjRCT1kf3pT4QHlrXV1FKjIwzI0oQJ3B2PpG1TkxrKNVFeV1Zc+jxZDuYczbp/EM+FdqniM3uIsRoooWysSWMT5cq9rqHDpseI2oh59bmzpTnie4b+IM8wfP5U7x3FWlAhmYmJzSYAPWurqcRZmdczIvp+cNWWTuWIvXFJUyonuysbQfKKDYHDJcljpzXQH3eXrXtdRIKg5XZhz7wvwnG38IxbDMni1Zbi5lMbbEEH0qx2PtIxQ9rDWH/ld1+oNdXUZiI5f+0W8R/wDaIP8A3T/SqV2jxj4q8LlxAoVYCq0+ZM866uoZIKazXV1dVQp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6" name="AutoShape 10" descr="data:image/jpeg;base64,/9j/4AAQSkZJRgABAQAAAQABAAD/2wCEAAkGBxQTEhUUExQWFhUXFxwaGBgXGBkYGBsdHx0XHBwaIBwbHSggHBwlHB8dITEhJSkrLi4uHB8zODMsNygtLisBCgoKDg0OGxAQGywkICQsLSwsLCwsLCwsLCwsLCwsLCwsLCwsLCwsLCwsLCwsLCwsLCwsLCwsLCwsLCwsLCwsLP/AABEIALcBFAMBIgACEQEDEQH/xAAcAAABBQEBAQAAAAAAAAAAAAAFAgMEBgcAAQj/xABEEAACAQIEAwUFBQcCBQMFAAABAhEAAwQSITEFQVEGEyJhcTKBkaGxB0JSYsEUIzNy0eHwgvEVU5Ky0haDwiQ0Q0Si/8QAGwEAAgMBAQEAAAAAAAAAAAAAAgMAAQQFBgf/xAAyEQACAgEDAgQEBQMFAAAAAAABAgARAwQSITFBBRMiURRhcZEygaHB0bHh8QYVM0JS/9oADAMBAAIRAxEAPwCm9oOHXbmJJt22YsATAgA+ZOlP4bgd0EF8ixyBLH+nzqyYnFqo8TADpOvwqF/xAuctpGY+n6DatiaM1uPT3PA+8xfEO3CiSzjLgt5M0JAEDQt0k7xzMUxaSf61It8LvuF7xktxPsjMxnrrAip2EwQtjx5m/NMr8BGX5+tcXWazTqxCsGrsvP69J6TwvKMGL1Kdx6nj7SPatxT4oNxPik3ctkkKNJ/EddR+WoFrit6YLz6gbfCphU5QKFfWdTPr0w497g1/PSWxXp2FYEHQ71Vf+LXuqehXX5Ur/wBRuDrbX5j9TWxNDkfhaP5zJ/vGkcU1/mP8w5fsFMMEFi3cAOl0rLrrOUnfXeaqmOyqYaM2XkSQJMzp971o/wAI7Wi3dDMpCkw8GVynfSOW9WG5gMFj1ZrRBbYlBkcfzKeXqKy6rTZ9ObyKa9+04WbBhZz5D2Pb9pl/Gjmax4pAtZByyhWOUfAz76Tw2RIJ0OoOsHl7utEO2HBL1hlZwGtgkC4BA1iA3ShOEMkxMAagHbzq1bdiFRDKyijDbYQBl3df5pgEdfXX0rQ3wFi5hsNbHdi5AVs9tu9cTLKp9Dp15Vk11RtyrTOy3GLjYRFlV7q3lBbxTJyi7mJ8JQ7gctaVqt2JAQZPrL1hr2GtL3QUKEUmcsKdBJJXTNHXWsU+1TFd7jFuAARaCR5Kzj57itMwnB81sWmZ1DEvo2YXFI1OogspIE8xrWV/abgms4wIRA7lI1DSBImQBqY2peiyszhT7SWblUK60kb05mp3h+Au37ot2UZ3I2XkOpOyjzNdZRLk/sxg797FImGu9zdglbkkRA11AnUVsHYnhuOwl53xWL/aUNvKtvO5hsw18QjbnQrsZ2JXBkXrjd5iIjSe7QHfL+I/m+FXC3azHUx5mj8v3gFueIrFcUud8jd3pMxmkepjaii8XzKc65TI0EtzHSq3iFdLiuhJB8JUnwk8h0EjY9QOpqfbhgGUyDt+o8iDoRSjhA7yKxBuFsfjkcELmkqRsY1iqZ2b7MNhrouvcVoUjKoIGvmTRXGH2hJVVE3GG4H4B+c/IeZFN4WxlXUQTqR06L7lgfGrGJYRY2PlIfB+zyYfEpfFx2ysxKkDXMDtHrWhYa+rLKkH/OdUi5bpq1ee22ZHIPr8iNjTCtwVNQpx/jt6xcJIt5QCBqR0113PlVewPF1YG2AAFR33Ommp1HXlNO9quIveRf3QJEhiJOmmoU6VTA37m+DMZIjce0PeKwZgwcCUL3QtjOO2u6KBwSbbxJHNT855Vnx1UA84kU7dXUHrrUe80MOn96MJtj8QoVIt72iANJpKnXavbyk3CqBmYnRVBZj6AampN3heIRS72LyIBJZrTqoHUkiBTBCjapPrRngSAI/PxD6UCRzRrgFzwXJ/EPpUqUTxCwt9BXte23MV7UlXEcL4CWh7sqp1C/ePr0qyWMIiiFGUdFJH60uvc1ed1/iuo1jW7UOwHQTo4dMmMUonZB1b/qP60F7R8QyjukZpI8ZnZenqfpRPF4oIrOdgP9hVKu3SxLNqSZNJ0eMu289B/WdPSafe1noI/wAMZO9thwMmbxb6CDUW7d1MAASYjpPXc6UuwfEvrTZAIrtrkKgH5zZm0iZS6+61/WOZT1+VelZ0MH3V5bbT5Uqa7IaxYnzp0KMVPUcSPcwxjTXyprDYhrbB0ZlcbMpgj/OlTQ1N4jD59R7X1/vW7Dq/+mTkQlb3lr4X20S6vdYxQJEd6BKnydeQ8xpVX7WdmGw/7/DnNhyQSFObJJGoI9q2evLY6UNn48xzqfwvi1ywfAQVPtI2qH3cvdWfUeEAHzNPwe69j/E2pqbG3J9+8F8RbUjyNQcDiSpYydUcQCRusUV7QYQXZv4cEBVm5a3a2PxA/etef3edVwXCef8AkVgZSOGFGGQIdtcTvAKputCl9MxkS1omJ2JyiKb7SYsvibzlmKm6xUuZMZpiffXvB+B4nFXMlkZm8Rk+FRlyyS0QJkfCta7P9g7Nk97iD+04gnMWYRbVjE5U2n8x+VUmMk2IJ4mcdlOx97GHO5Nqz+KMztrsi/8AyaB61r3BuEWsLb7vD2Qg5lmGdz1ZgDJ+lEwkaAADoNK9itQUCAWuRlxEe2AnrMH/AFbVMew0Bjlg7edJI012pBwxPsDJ56j35Nj74qmuQRF2xmUqw0IjwtB8jqNwdaG4fHlcxAGbZxIyi4IGca6hhDRpy86LNYIkt4wNfFpA9B4fOgmJt94+fJmzgL3cQe7GqkfmOsxsGXpQNcsR9DnZbQKqF8b5iSxadAVMak+I+g61ObD/AImY+/KPlr86h8NdcjJcZC8y5Yhpn2TruQBl9xqYqW9MlwCOjKR8CSKqXGjhlOyL6tr9d679jT8Kk/yj6VJDn8reakA/An6GuJBqS5DuYVT92PTT6UE4v2ct3oaSrjY7E+Rj2h5GjmIsg7z7mI+hpg2mHsuT5PqPiNRVH5ypmXHeDXLJ8SnLyYar/ahdrgWJxNxVw9l3kAZspyLJiS20DetcF8TlYZW6GCD6ciKsCdobSW5uBlyjZFzA+gH0pbCuY1CDGeyXZazgLIS0suR+8vQO8c89eS9ANqKYgToTIPJuY6Gd6p3HPtGC22bCWe8YAmbkgACPurJ+JFD+E/axbuaYjDOhG7WznUecGGA+NJLTSFrtAX2k9i0so+JwwyqCO8tr7IB2dRyE7rtVJ4HcaWA20n5/OtI7Y/aDhnwt1cNdJvOMoBtnQNo3tCNqy3B44BxOgkSesdaapNRTqL4lusmRXUzh7mkjUV5VxPMtxah+Ox5ByqBPMmpjmg+ZFYlzrm0B3PpXk9FiXI9HmdlztEbxCvdXKzEiZ99BL1sqxVt/rVmLzOrAeSiP+6hvEbxAOULlHtMcrP6Rsv1rsDHt4HE06XVNjNVYMF2PaX1rxTXts+IHbUVyVZ/DOyv/ACE/IfvEg60uaTcFcDXV0zbsYnhvGsPl6tq78/f+8WKWppqa9DU8zlT3F2M3iHtDfzH9RQ+jYwtyJyGKiYjh7v4raMZ3AEa9RPI1u0WsQDY7Cuxv9I7y8nQgwZiwV2JErrGm4Mj08qD8OIzanKMrSTr90+HY6naeVH+LWWVoYESnP0qtYY7eh/7T+lcx23kt7zaBXE+iOxmKs3cHbuYe2LSP7SLrDiA0n7x03NFGueMDkQfiKon2O4wthsQh+5eUgeTIJ+Yq7MyhiTqQxyqNySB/nQb0xTwIp+DHrrxyknYdf6AdaXbtmN5bqdBP6Ck2LRk/iPtHko5Af551KAjQURMgEhYjEd2AXdAeWVCT7pOlQxxhCfFcvAcz4VHvy6igfFuJDvGJliToo3A1ielDL6NdEttyQax5k8zWN9RtM149OXEuF1rF0AK6uo8Vxs5YBRGm/wB4x7ga9e2YNxRkgEosCdt2HUjYcp61WOxfBwbr3C7fuyBk0ytIPteh5elXi4sgjqDTVfctmJdNrVBp8AR4kKPDoJKGM1s+YEMp/LFE2tKdQFM6zAgg86ZwQDWlB1BUA+7/AGrzArkBtEk5NVJ5oScvw9n3DrRXAEU1lPwr8BTbog1gDzGlOXDQnit/ULMADM3SPP60vI+xSYxE3NUcu4sfdBIjc6CkW8UGMEZTy6GgD8ULKXtiLf4joW89RoKCdocRibYz2b7n7zKyIyqPWAdOk8qyJnyluZsbToF4lzuHMRMaMdugHOhHanjP7N3B0i5fCMSM0LBkgTvtRXh5zW0YmSy5iYiSwE6VRvtYeFww/M594y1sIsTEhIa5aLmHzWLiL95SJPn/AFqoWeHxm0O8e7mKjYPt3cP8S2piAShy/I6TRLjHaWzcwxNkkXH8BBEMo+8SB5aA+dYGxsDOuuQOBKNew4LNHszp+lccMV21qVh0H9BTjqPMVp39pPhlIuP8P4jlQKdCK6o+RuVdU3RPw80ZmBAIMgiQRqDVexqD9qtljoyELH4hOlVDgvHLmGbwnNb+9bJ09R+E+lGeP49XuWyDpCsvXxQRXIw6J9Pm9wQeY3G4zD6c8yzm3CjffWdfrQ2/wwNnBHtfeHXlpU/D3mFuQMxmCDUbE420qM9/Ksajr5KBvPlW8LzLLhYDwwIKg8iPkaWpqNwnHJdv2rYmXcASOprw8Qtjdo1jUGltjeuk7qavBvreOg7/AFkwimValWsQreywb0M1DxWMW0TmPMwBqTWvRmgQZ5//AFFjDPjyLzYI+3+ZLminAbUvmKkxpMGB76q+CxT4i6LSnIp3YasAN/fV8tHKFRNOQ8h+LzNXqsvp2DvOZodKd+9u0lsxOhHug/4Ki8QzjcaDTcURwoWADo0anr5mh3FMOq2nkmVV3DRoGglZ5EbaVkTCvSdRg1EmVjjuIDZV5gH4EbVU8CJYCY0bX/Q1GrtydTuR+lALO4/zlXQRaWpzGbcbmyfZDiAbF5FSFW4pz8ySiSvXT9avNuz4iw1dtidlXr6f7VQfsetIuHv3ASSbgUifyKQANpJMTWk4a3Ak+0d//EeQ+tMSgsURZjltAogfPcnr60h2illqjXrnSruXM/xmHKYly0k7t+adiPca8bC5WNwOdfDqdOm3Kl9oOMJexD2UUzhjlZ5EEmCVA8uvrTTtC6HTzG89KwZFpqnVwNuS6hvsLbC98AN8rHpJzCrd0qhdi+MYdbl6y11VuyvhbwyACdDsYnbcVew0ieXXlWpBSiYMvLmR+FOMpWdUZlPxMfKncboUfkDlb+VtJ9zQaHYYhLtw8u9yt/qAKn4yPfRdlDKVbZgQffRRIkW9VO7WSzG2GCl8u/3lGpUesfWrYLhKid9j6jQ/1qudrsGt6yRIFxSrJrBlWDRp1ANLzJuWNwttaNpcAskGY5xJGnkN6GXlt4gNaBzArk2IgnTWdjFTwSgEaqdR19PWnuFL3txtSpBzKDrLKJifMSKx4vUaM6OVtqXUMHDBEUIPCoAjoAAPhWcfa1/+t/7n/wAK0ZccigEnlqOc9B1rPvtRJ/cHJCSxB3htBl6ba1uZwOJz8eIsZRLAy+860oGNuelIe4AKWORpc6SAKKHaT8K2lSbi6VBwry30qXdfSlMOZpQ2IyG866mTXVckGYWy91slu2zttCgk/Iae+r92W7DXxdS/ilVVX7hOdm0gAxooHqa0XhHCLViyqWVyqBy9purE/ead5ojbtaQdvI1sCThXK8ezqknumKk8jBWfrQK/2VN5bgurGbw6+0Ig51/NO3KK0AYQcjXXcL4dDqKV5QuxG+aStGZJgewlyxiLN5LquiXFY5lKNAI23B+VVftPw2/bctes92LjllIH7s5iTCkTG+1bVxS4oGX7xEx8CTTaWbeKsNZuCVIyMDykCCDyImZ30q75qBtPWfPuQg6cuYpzE3muMWb2iADA6AKPkK7GYZ7Vx7TE5kdlP+kkV2FVndEAnMwXQeLUjaOdXK+UJdnOH4u5cz4Sy9wroSB4YO4JJA+FWjE8O4h3ee7at2dYAd4c9YiY57mtc4RaS1bS0iqqKITKIGnl1I59adxdgRBUFTvIkUDIG7Rqkr3lC4eWyBiZMw0715xbh74q1ds2f4hSAGaFAbTXkNJqzfsuFTPnUrBkwWy/WB6UY4LhbWTPbC5TO3XnJ3nzpS4iDzH5MwK8THsd2FxyKW7kOANe6cOdN9NCfdVDUQdtQYg6e71r6ov3O7XTfl1ny86wP7SMF3fEbpj+IEuHzJHiP/UDWiYSKhXsF2twmBsRcW8zO+ZiqAorZYA1YEkLzHWtN4L2pwuK/gXldvwHwuP9La188lRkgTmzAxyjLqfWa8wWEa5dtoJVmdVDaysmJny3qxKqfRnEeKhDlALOfujl5mq5xXGXnVwLhtkqcsGCCRoYAJ+JpV+53agMe9RRAIbUxABaTJPz1pnC3LjTlOUTMW7eYDyznRj1pTZIYSVXgfZi5h2F1r4ZmBzW1ViG5wzNrvziR50XxNto0zKx9oAyqkiSCdBp6SelHM+njN6fMR9BUVAonxFDmPtCc3RtummuulKYbjZjkyFBQlF4f2SujEI/eWnVXzEyVY7nYjntvV3wt97ZzKGQflbMp9RtFLNvOD4rTgfi8PPlSW8PsELP3T7PuI0+FWWMWAIWw2OF3vyNMyW2Pk0EH5gUcsYqbYc75ZI8xuPjVJwN0BWaOocA666jLVhdgbXhYgElgek6x5gTTQ4IgHGwbnoY9fvZpcCI1aSfa0MZRvp503cwRunMqkMwhliT4YA21givcFilCghwWMlUEFiI0032Fe2OJg3F8RGX2ztM/wCfKkBQx5M08qPSIze4Q6+0VEbbggGevKo9jBIB+7MsWjMTuRuByEVLtXWuXHPesYaNgdBqRO400r3GYQKGYlvCTcXy00A+XrQnGFaoRyFl5juOwEjMSMza5QMzAzJlgQPhNUjtzxtbNtLVyz3ouCQG0XTrpIIq228StxgckEgeZmIIAmJ08gKb4twrD4rwXRbaNSpIJU9dDIPnRMRu5kQErYPMwvHYhGMogRegkn3ljXthwRH+etaxhvs44aWYi41wAAPaFxv3T9CQc2o5H3VKs9geGqZ7ufJrrkfAtFMbKo4lYg+7dMlsMFbfltvU1r4jp61tWEwWFtqUtpaVSIKhVgjodNaGjs5gbbd4ti3I11lgPQMSB8KT5oJ6Tar0JjbXhNdT2Pv95duvya4xHpOnyrqdL3NPoHDWoEjbmKcNmDvE8t/lSsMdxrIOojT1mo2O4lbt7NnfaF/rsK1NQnHFnpJYtkf5+lA+JceiUtQ7bT90f+R9Ki47iN274ScqHdV3Pqaj4fBuxy2l23Oyr5evlWdsvZY5cXdpGYQ0u0ueu5oh2d9m4dvF0PIDrQzi/DTaZbhExo3ig++OU8q9fjAsFHIzAyGRYkjcECdxS1G1vVGEhk4lD+0/h4THuRCi6iXNZ3Phb5j50Z+zHs3DHE3ImIs+c+1cg6/lHvNEvtWwisuDciSzlVPVSubL7yB8adS8jXCxBysqlNNMkDLHlTWbbzFYk3NUvCGB0II0Px6ielGGTwx5VSsPin0y3M0fdbX571YcJ2gSIuAoeu6+sj9ai5FjHxsJXeOgo9zXLoI8Qk8pAOhp/sVxJALllnhiwZZiCSACBGk0cxgtXR7SuDPORt/SqbjuGiwSUg2zr1j18vOhckHdItFdpl4ve1rpl+HKP9v61mn2s8Fe7btYi2pbusyvHtBCZDRzAMz0JPKjmF4m6geKRyDa/A0R/blvRbNttSDKtsR7tR5edWuQHpBfEw6z59ZjAjyM/KKtn2ecMd737Q9v9xbzeMyqF9gJ5kakgUdx/Yxb/EFSGC5z3wWASgGdSOhPsk+c1dOJYy2XXD2LahbAACDwokjaOoH1NXu9NxO3mpCe6rAnL4Bp7IC6mOep38qca/sFuOQBACRAHkKh8VRma2hdZzBipmAB0A84orbzACLyT0gD9KUOeYbCjUjd9P8A+Y+9f7UpC33bqmpB7zrbb5VFvqx9q0p8wRVwYpu8gyqOPL+9A+M8QFo/wzl9lkOxJGhzctal3LIUyFuqfImP6U9huEDE4TEXHvPmtuoAAEcoLSJj+lBRJh3BfZ+6LlrGAiGw6h2AI0QztO8Rv5UZ7O4pxYV75S34v3aCcwQbZurHfShX2fXVuXcfhwMxOEeD1ggBRziT86X2c4Ljb4td5ZuoRbVS14ZAIABPvM6RJoihA4HWEHB4Y9IQxXEyQFtKFjNDkANrvHT13qLgUuMoyqSQpDDQggeZq64LsZZA/eu1w9B4V+A8RHvopc4bbEZMu0BQIjTpUGEnrKbUBfwSncAV1VmyiNTDHaPQc6rnHO3Ye5atWrZuLcdMznMohiFPdxqwmfE2hq7nBvbEssbTM5vMg6jblVL4tw1MRdRg2VU1Ur4WYyCJ10AI0I+VACB+KMILH0yTxi81tnVWKgASw3A1XSBpQXhNsvdRhbEbsQddFZWkn8ROo9KnYq0uWCdepPP1NBEfL4luSST7O4idPOlUGbd7R3Krt95XePWruCxTrZvOuaLgIaDDZoDawSNd+UUu124xqgfvg0/jRT9AK97W4kXrqPlDXO7K3Oex8LRyMT8KBK8Tt8NvStoAYWZhLFTQh652yxb6F0X+VIPzJqNd4xiXBDXrhUiCJgEe4UKLHKPwyY9am4OXBgSVBLbCANzr/vVMgHQTTp23HaesSp00Fe0qa6hm3bNEHb65evgXB3dpxCqo0B6s27fKKOFhvOlZ8LKC1YdtAbniMTE5xsOc1cOCuXVXVTk2V7u5jmqDT3mqy+o8Tn4WAXmGcBluNvkTmx3byH9aPPxTD2kAAZhsFtoWPx5epoFZhtCxJ+lPJwpHAhn055yZ+FWoKjiCzbjEY7jeHZcht3xOhm0SJ11lSdPOqTx3BBXzpcJtsI0OoPv2BFWvFWnSFZQ0mFYHTr6g1DxuHQL4xmzbg6j0qiSZY4ma47FzdUsXJQLl1LDwnlJ8OkVq/CStzgqXAIa3afKTDMpV2Pv05bVC4Lwex92yg9VBPzolxDCBcHfw1nKqXEcQBoM/tEeu9EWBFGCQbsSiWOMsRmBWM0bFddI57+Q61aeHWMYSM9llU7szIsaTqjNmFZj2e4y+Exdq8w7zuWIKnURBUkTsw3B35VuWFxdq4i3VfMbgz58skK2sKI1Y7eWtN+HWuYePK5B5lZfMbmTKy3eWmUnzHURzqfhcSV8NwHpmgBT5k7fDTyou+EUuCQynKSWcjwrrLkbKI86z/tD9pKqXtYNAUUZFutsTzcJz12noKi46PEPMylRff8o72o4/Yw982crSFViUIdfFrHVT5UQ+z3jgvY5EQ5gLNxjIgbDfzrHrt06sSSTJJOpJ5k+dbx9m3YazhUt4q5cJvva8XiC20DgHKBzMRrO9RsK3feI85qI7SydnLKtjccxAJDWl1HLJJrNOH4jPfxLgE5r1wswBgQxUAnYQAK0y1xLA2HukX7CvdYG4e9mSBlE6wNNKLYS0q2wtkKqRKhICEHUkRoZ61RxWIKZNpuZPexr2m7zILgIgk/d+W1RH44xPs24J+6hJj1zfpVo41wU4d3uDxW7lw5YGqTHgI6aGPfQLF8FsFCzK3NiLZIMc/CNGI3iljavDRhR35WQBxsje2CPIlT+tSsP2itzBe5bPnqPiKH4Ls/fvXmtYZDcy6G4Fy24gHVmMTrtqaLXfs24jPsWm8xcA+tNbGhHEz7mBoyd+2+ElbqtpMGKsHF7dzh9uy2Ht9/iMS6WntMfBc8JZ/wCUKJ15CZrPBwm/Yv2sPdTKXuWxlboXUEqdiPStl4jiA95R3bkKGXONImBpz1IAoFxlTCOQVI/Z/hVixLDDWMNcceIW2zkgaxmIGk6wNKOg5gANtxB/WmsFgcpZm1cnfeByUHpT9ywSwKmI5cj5Gm3F7WIio18zzGhrwoDOaD6wa5p6Enpz/vXos1OIJ3X0jNyyNwAPOqL2r4ObK3L6AG0BmuKF1SPaKiY189quuJeDlDZp+6NSPhyoN2nxIt4XEG5ovcuG9MpqiqsOZa5HRrEwztRh79+x+0uyJagMtqTMH2ZM+JvpVSXEPAXOwU7AHSpOMvu9u2XfwrK27ZPsiJLRy3FFOFcEHdm5fIVGGg2MAgzJ9nagChBHFixuCsEUh+8mdIIOv96Sjgd4BBVh97eJkR0NG+KcFw6oCjhGOyly3pmB1SeRqvNbI361AblVFF9AOn+ClWN5571zWCNDTmHWAYoxyaksjkSYDXVHS5GldS/LM6Y1KEcw3auj9khtkuKT6BhPyJrS7rZbaZSMuUR0iOVZ+5C4e60CNRB2Iyj9TS+B9smNvub2VssZXBh4HIrs2nMVRHtMCmWleJkZhyPumPPePKiXDOJHLA5fe69QByEmPcapy8TW4WynwnbqD1j9KN8FxGa2h5xGnlWdmNmPCioZxmIOn+e71oRxHGjulAOvi9dJolcGZaz3GcTW3iHVmgqxEHz/AN6tSaMFgLl84fi86DLIAA8R56b+6p63tukbfSqr2bxbMoUTkHhAjpuas2GOsnrQEm4YAqYtxJct66u0XG+pNXzsZ21tYfBrauHK6ZtfvZZzIFHvI08qonHbBTFX0PK6/wAzNQ0aumPUBMquUNiWvtT22v4tTa/h2DuinxXI2Nxt2/lED1qqk10/Smi1HwIDEsbM8ubR1q9WcZexGVr7M0KFVRosAATG3KqE9XbgfFbRCrnAbKBrzNVKqT8VhUy6AD0qR2T7ZXeHNlYNcsE6259n8yT7J8tjUTiTgjSDpoQY8zrQXF3CVEnnodiI6jr51TESbZvVnjGF4jZPc3A2klQf3qnr3Z1zDpVV4+bOEQm/eDP92yhy3X/DnMnu+hgTFZhwngN7F3QuHRiQf4glVTqS/L0GtF+Mdhjgnt3bl3vFa5DmCDMEjUySCdNaSdpIB6xgdgOOkKtxvFYhRL91a+7ZsjIoHu1P+a0Mbi1+00peuAgzo7Aj46fGpQuahkZWTlHLyoTxnRswOhEkcx1p5IriJ2HrNHwvGbXF8G9u8AmJsKXVxoZA9scxtDL5zUz7Pe19q/ZtWQ7nFW7LFiwMHKTBzHRtIrHLWJZEOVtWBQRoSG3U+WgFXX7P+EdzjMWVOmHt5CRBBJyc+mhI9aCvTLE23hGLW7bDqQevUHmDUm3z9apPCb5tpbZDBIk+fqOdH8F2isk5LjC252zEBTG8H9DSAwupoKEC4aAoXjCCdeRKGNDB1G1KftDhpgXVY9El/wDtmhXFuIoA9wOuSJYzAEayeYgTUajxBoyLxvilnA2jfuMFUGF0lmb8K6+Imsh7X/aFisdaGHNhLa3QGlGbMUBJymdOVQftF7V/tt62wWbChhaUkgnxQ1w9C0COgAqo4xixSNsgVddYEjXzmRRotCAYT4LgRfv24EJEnn7J0B+VS+M483r2Vf4asFWB+H73xEfGo3AcYbNu6TubbBPUkAfOa9OHa25SNUNsMZ55WZvmTVVzcl0JyIwYMZPgBfNuZ3Pmdqax+CyXI5HVfTpT7Xh4jy8J90SP88qlY8ZsNZuxqCR84qj1kBgnuTz5173cCnVuA9B6zSbrTRp1lGJUV1JrqfUkOcVukYZ/5gPiR+lBuzlr9656J9TRLjt39xA/5v0BpnsxaBF06zKgagDYnWf0rMOsI9IUyUY4BdgFfOQPWhjWWGpHwM/SlYS6VYN084NTIu5ZMbU0vOHWQRWTdusGbeObo+Rx8gfmK0jD45ihdAB661nXbu4zYtSxnwJHvJ+GtZ8Qox+XpNB4G47sADWTJ8poslV/gJOUg/imjmeBJIHrpQZB6jCx/hEzHt9ay4+5+cK/xH9qr+WBWrdqLC3gqhVdmgDYmSdqDJ2aRXVbtoAa6RvtpvWvFl9PPaJfH6hXeUQjSmCfrWidqOxltVDYaVaJKMZU77E6qaz1rZBgiCN/KnK4bpFshXrEEb0rCX+7uJc/AwPqAdR8K8NNvsajfOUDNqvdlLF9Q9tmtMwnNbPhM9UOnwg01gOzFtFvm+qXHtqvdmD96ROU152Nxbdyts7oADO500oxxU+JIO5AbzA1HzFYQzA7SZrdQV3CVrHFrQXKWXfRGKjSPwkVGy3cTlsvcdgWBhjI0561K7SvDoB+En4mpfZi3q7nU6KPfvWgUEuZQC2ShJN7s5ZfDBWBTLJDIYbn8R61TbXCnvXjZMkLozDTwyPEPOJ0FX3i+PATKPSqUvHhhry3ipcBjKggGCI0+NKwliDH56FRHa6xgsLirCIhe2gD3obMz5johnaFUyPz0j7Pu0a2lxOGC5TiBCN+HU+E/wCnaq3xfiYxGIa64ZQ9wsRuYJAA06KAPjSsCq96rINAVIj+Zis+6K0X6QIg9Zu2CMWLc7rK/Cg+MYX7mTSEEn9Kc4fiXODBujK5loiN9jHnVSHaK3aJdgdSfEWAJIkMFA3giNelZyvqmkuNk0LhlpVQBRAVeXU1Tu2/FStq7bBA75Tag7Et/QTVkt4k2sKrXBlZlDMvTTb3VlvGLyYwFpkScp6GqVdz/SXkYKnPeBcZgye5UMJW3HqczyfTSo+Kw5Vcp3UyI6NpGv5o+NPXMQVyK/sZRqBMb6euhPvp/E2wMpVjB0BmYJiCPfFaZkhCxwzP+x2jGZ3VW1/Op1+Jpi84e7fYag3HM9MzMAT6CpmJxEWsNdt6XASQY1zAxr1M0xwa6VttoJzA89oOmm29AvSRoxiMPoNCB4Z56Ku/vozbw2fh+mn75gJ9Cf0qNjbZeNOQJjMeQ5zVn4KqJgLaFW1vXrskeHKtq4SM3Mg8qjSL1mdowr0jQedODAEAajak3beWPOjXrJEBgK6mnNe03dJJvHbkoo/Mx+gqV2dtxaZurn5ACoXFx/2z8WojwW3FlNd5MepNIEIwrbvnnMeTRXXwrTHeFuZlW+gkUzexBIjSPQT8QKZW8V1BI95q6gGG+A4kAMjT1E6aHlNDuNdlb2KvhrOXwKJBmdzHKnMH2g7oGbKP74nzjai+C7RgSy2irEalWFGMC3amZcmtyKu11r58TzgmEYXblt9CI57eVN8YVTi7VqNFEmdpJpS8TXOzi0czHxHMJPzrw4uyXznDkv8Aiz6/WqfS7jdyYvFUUAMD+n8x/wD4e+Jud1ZKggFzJKgAEDcAmZNeWuDXbF9RdZSSDAVi31ArsLxVLbFrdlkYiCQ+pG8UtuMAtnNti3UvrVjTELViQ+KIcm6jX5TztnxFbQ1MGMo9+lVPiPClcAkw0aMIMjz60c4nxG37RsAkc2Kn9KH4ri3eAKVWBtp4h5A7x5Va4hjHJ5l/GNncbV9MpmNwbWzDDTkeR/zpUns/wtr1wkCUtDvHPICQAPeaPsVYZSAR0Imj3ArKYaxes5StzExm1ByKJyj01mKBn7Tdiwvk4URvh+IyOG110bpHXQ8qtONb2DyBB+Ok07w3sQUKXDfRs1swpUj2hG9DcZYZLT22jPaOUxsQIKkeREVlzVvsTXhRhjKtA3aJpv6ckH60V4ECLIJ6k/0p/HdkbjKcQb1oqyBgIaYgQNtzUXF38iLZXW5sANfU+gFHkYbQoisGFg5YiCeKYvO5GYaGNxvVR7Qv7IkHfWZ51YGI/v8A5vVc4wM1wAclE/OnKoVamV3LvZgerp2Qw9lLXe3FL3CVKqLhVQq/iUHU5tdZFV/AcHN266rstvM5GwEgfU0zbxa2XdCM4DHKy76b0L30HWMxkBgSLE03Ecea6w2G+Y6wB08zUTBdn8At/vs7XDmzKGHgneSI68tqi8IMop0OnMCrBwzhJuksFQIuru/8NPX+g1rkrryH27eZ6LJ4WmzfuFfOQu1ONa6hTNlLaBjzB39/Kq0cH3aFUCmAYjrG/wAatmOt2g7d0AU2BKAE9TBmBNCuKXITfcxyoF17nNtT3qW3heHyN+S7Av2/SUS7dMFd17tSRpqY/wA9K5MO6SO7IUnQMwgdKn8dUZkYAtKsDHI6GTvpT3E1D4U3ROVojbQyAQYPWu2aHWeX5PSQ2xv7kKCAQ7MQfODA/wBU0jC4xVQgPBJMwskCIEUI/wAFKBqwJZms8B7HXcXbF2ziLLIwnQlyvk0GQRtVmxHYHEth7dlLtsBVuAyr6m5AY+Xhke+hP2N2f/pMy+0rmY0kHUjz61rVlFIBGxoW4kAmQ4n7LcYNmw59HZfqtV3jf2e8QXxCyrACPBdRj56aE1v1+2KpXbgH9nuC3IcqQsGNToKoNRk2zAL1pkYq4KsphgRqD0rqbusVYqdSDBMzJ56nevKdclGG0sB2OfUZFA909KddltjKGIAGg39w86Mmx0oPxEBLo0GYDc+uhjYxQQqieJObVzI0qMobx5Sw0nWNPdTOKvQltwwbNOZYIyHoTsTEGB1ruKsriVYTEDbp6mvLFsMgRjoNdZ3gT5TpVd5XaRbmIYjkBVk4UZQHyqvrhgSVXfcRPv8AhU3h/ETaAS4jSNjGhp2FqPMw67EzoNouWEVwNDP+Mr+FvhXq8YU7Ka0b195yfhsv/kwpXoFCm4wB9xvhRbgGOwt1Jczc1lCcpX0HP1oXzKouMxaHNkNVX1kLFYd7pKICTzPIdATyoA2Dv5ihs3QRyyPHxiPnWinHWbSgWVILHYMBJPX+9E7eCuZf3joR0QHTyJP6AVhyZt7WOk7Wm03kptPWZbiOBYhMk27hzzkCAtqNwcoMHyNWngxvCBiLaZhtnRM0cpg6e+rRduBR90AabmguKxahWYLHUnQfOkl+06Olc4345uGl4ldAAlYAgeHYdN6S1/OSWS0xOhJQyfXxUNTH2/8AmJ8RT6cRt/8AMX/qFFtnZpT2hH9rOQJlTIuyw0CJ28VQeH8PRzndLcXQQApZXHlI2kec0mzdW9cS0jglzGhkxudvKrPh+zow7O2cs1wywZfDOy6bAAQKnTmYdZkCgKvFyu/+mrAuW7i2gLaqwdLjtE6ZWMmSBr0nSh3aDgFi+M1tbaXFV8uRckkLmCknQzuOelXHhvD7mJtvcYhFLwrQWJCyA6g6IDJ13qJxHBDD4dvEGY6Z+bTME9SNKIv0nLCiU3sPwtDw/GODL3EdJ5jJBC/r76zzgnDUfF2bOKburbOBcYjYb/PYHzq39lO0LYK1dtGx3guMTJbKQSuU6ZdetA7mIuxGadI2E1LNmTtNASxg7LMe8F0ZvBYsaBRyDPyHkNacxfEnvQGyrbX2LSaW184+83mapXZ0mCD1qzWTXndaxV2VeP3nsdAgfEmRuTXF9vp/PWLvGq9x+4coA60dxBqscZaWA6f5zofDkvMsvxN9umb6R/h1zusPdvMAzQVAIHpG1U3vHVSmY5CZyg6T6Va8NdXI9q7ojCZHLr6dadfhOS2Zs2VseEh8ha+doOc6rPQCNa9HdMbnjQtgVKhh2Gg/6q9xCdBJHSrbjsO5tg3MIBh50uLbAuidA2ca6aaNoardrBnKxjKQwG4nWZ+cUwNBImw/Yyy91dVWDZXUEgED2fPyrTdU1USDuvP1Hn5c6yj7FrWRcQCd3U//AMmtbSo0pY2b6sJUz16jyI3B9apPbTEBV8ThAJOYgkaeVW3H2FbUjXaRofSRyrMu21+3bvWQXVDJYFySNNOcjTz6UEMdZnVrgNy4M6WGKsSQYYTruPKurVuF8bsd2veYwZueUrHu0rqvzJW0yrhI5VHv2FfRlU+on611dRwo2vDLI1FpBH5RSLnDLbmWtqfON66uqST1MBbTVbag+QE0pLYOu9e11SDPHQbVww/lrXtdUkjZtCY6V62GXmAfcP6V5XVJUabCK24HwFe2UuJ7N+5H4SQR8xpXtdVFQRLuLutdb2rj+7KP0pq7hwwhmdh0LHWurqravtLszxOGWojL8YP6Uxe4SmYeER5j+kV1dVwrMm4FDh37zDC2rxEupYRuRvptRA9o8e4hjh46hGHujNXV1CVBPMokxeH7T4+2uQLh3UCBOZT8jSMZxnEXkyuEtzzQsx+f1rq6oUWSzBhwSjRCT1kf3pT4QHlrXV1FKjIwzI0oQJ3B2PpG1TkxrKNVFeV1Zc+jxZDuYczbp/EM+FdqniM3uIsRoooWysSWMT5cq9rqHDpseI2oh59bmzpTnie4b+IM8wfP5U7x3FWlAhmYmJzSYAPWurqcRZmdczIvp+cNWWTuWIvXFJUyonuysbQfKKDYHDJcljpzXQH3eXrXtdRIKg5XZhz7wvwnG38IxbDMni1Zbi5lMbbEEH0qx2PtIxQ9rDWH/ld1+oNdXUZiI5f+0W8R/wDaIP8A3T/SqV2jxj4q8LlxAoVYCq0+ZM866uoZIKazXV1dVQp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8" name="AutoShape 12" descr="data:image/jpeg;base64,/9j/4AAQSkZJRgABAQAAAQABAAD/2wCEAAkGBxQTEhUUExQWFhUXFxwaGBgXGBkYGBsdHx0XHBwaIBwbHSggHBwlHB8dITEhJSkrLi4uHB8zODMsNygtLisBCgoKDg0OGxAQGywkICQsLSwsLCwsLCwsLCwsLCwsLCwsLCwsLCwsLCwsLCwsLCwsLCwsLCwsLCwsLCwsLCwsLP/AABEIALcBFAMBIgACEQEDEQH/xAAcAAABBQEBAQAAAAAAAAAAAAAFAgMEBgcAAQj/xABEEAACAQIEAwUFBQcCBQMFAAABAhEAAwQSITEFQVEGEyJhcTKBkaGxB0JSYsEUIzNy0eHwgvEVU5Ky0haDwiQ0Q0Si/8QAGwEAAgMBAQEAAAAAAAAAAAAAAgMAAQQFBgf/xAAyEQACAgEDAgQEBQMFAAAAAAABAgARAwQSITFBBRMiURRhcZEygaHB0bHh8QYVM0JS/9oADAMBAAIRAxEAPwCm9oOHXbmJJt22YsATAgA+ZOlP4bgd0EF8ixyBLH+nzqyYnFqo8TADpOvwqF/xAuctpGY+n6DatiaM1uPT3PA+8xfEO3CiSzjLgt5M0JAEDQt0k7xzMUxaSf61It8LvuF7xktxPsjMxnrrAip2EwQtjx5m/NMr8BGX5+tcXWazTqxCsGrsvP69J6TwvKMGL1Kdx6nj7SPatxT4oNxPik3ctkkKNJ/EddR+WoFrit6YLz6gbfCphU5QKFfWdTPr0w497g1/PSWxXp2FYEHQ71Vf+LXuqehXX5Ur/wBRuDrbX5j9TWxNDkfhaP5zJ/vGkcU1/mP8w5fsFMMEFi3cAOl0rLrrOUnfXeaqmOyqYaM2XkSQJMzp971o/wAI7Wi3dDMpCkw8GVynfSOW9WG5gMFj1ZrRBbYlBkcfzKeXqKy6rTZ9ObyKa9+04WbBhZz5D2Pb9pl/Gjmax4pAtZByyhWOUfAz76Tw2RIJ0OoOsHl7utEO2HBL1hlZwGtgkC4BA1iA3ShOEMkxMAagHbzq1bdiFRDKyijDbYQBl3df5pgEdfXX0rQ3wFi5hsNbHdi5AVs9tu9cTLKp9Dp15Vk11RtyrTOy3GLjYRFlV7q3lBbxTJyi7mJ8JQ7gctaVqt2JAQZPrL1hr2GtL3QUKEUmcsKdBJJXTNHXWsU+1TFd7jFuAARaCR5Kzj57itMwnB81sWmZ1DEvo2YXFI1OogspIE8xrWV/abgms4wIRA7lI1DSBImQBqY2peiyszhT7SWblUK60kb05mp3h+Au37ot2UZ3I2XkOpOyjzNdZRLk/sxg797FImGu9zdglbkkRA11AnUVsHYnhuOwl53xWL/aUNvKtvO5hsw18QjbnQrsZ2JXBkXrjd5iIjSe7QHfL+I/m+FXC3azHUx5mj8v3gFueIrFcUud8jd3pMxmkepjaii8XzKc65TI0EtzHSq3iFdLiuhJB8JUnwk8h0EjY9QOpqfbhgGUyDt+o8iDoRSjhA7yKxBuFsfjkcELmkqRsY1iqZ2b7MNhrouvcVoUjKoIGvmTRXGH2hJVVE3GG4H4B+c/IeZFN4WxlXUQTqR06L7lgfGrGJYRY2PlIfB+zyYfEpfFx2ysxKkDXMDtHrWhYa+rLKkH/OdUi5bpq1ee22ZHIPr8iNjTCtwVNQpx/jt6xcJIt5QCBqR0113PlVewPF1YG2AAFR33Ommp1HXlNO9quIveRf3QJEhiJOmmoU6VTA37m+DMZIjce0PeKwZgwcCUL3QtjOO2u6KBwSbbxJHNT855Vnx1UA84kU7dXUHrrUe80MOn96MJtj8QoVIt72iANJpKnXavbyk3CqBmYnRVBZj6AampN3heIRS72LyIBJZrTqoHUkiBTBCjapPrRngSAI/PxD6UCRzRrgFzwXJ/EPpUqUTxCwt9BXte23MV7UlXEcL4CWh7sqp1C/ePr0qyWMIiiFGUdFJH60uvc1ed1/iuo1jW7UOwHQTo4dMmMUonZB1b/qP60F7R8QyjukZpI8ZnZenqfpRPF4oIrOdgP9hVKu3SxLNqSZNJ0eMu289B/WdPSafe1noI/wAMZO9thwMmbxb6CDUW7d1MAASYjpPXc6UuwfEvrTZAIrtrkKgH5zZm0iZS6+61/WOZT1+VelZ0MH3V5bbT5Uqa7IaxYnzp0KMVPUcSPcwxjTXyprDYhrbB0ZlcbMpgj/OlTQ1N4jD59R7X1/vW7Dq/+mTkQlb3lr4X20S6vdYxQJEd6BKnydeQ8xpVX7WdmGw/7/DnNhyQSFObJJGoI9q2evLY6UNn48xzqfwvi1ywfAQVPtI2qH3cvdWfUeEAHzNPwe69j/E2pqbG3J9+8F8RbUjyNQcDiSpYydUcQCRusUV7QYQXZv4cEBVm5a3a2PxA/etef3edVwXCef8AkVgZSOGFGGQIdtcTvAKputCl9MxkS1omJ2JyiKb7SYsvibzlmKm6xUuZMZpiffXvB+B4nFXMlkZm8Rk+FRlyyS0QJkfCta7P9g7Nk97iD+04gnMWYRbVjE5U2n8x+VUmMk2IJ4mcdlOx97GHO5Nqz+KMztrsi/8AyaB61r3BuEWsLb7vD2Qg5lmGdz1ZgDJ+lEwkaAADoNK9itQUCAWuRlxEe2AnrMH/AFbVMew0Bjlg7edJI012pBwxPsDJ56j35Nj74qmuQRF2xmUqw0IjwtB8jqNwdaG4fHlcxAGbZxIyi4IGca6hhDRpy86LNYIkt4wNfFpA9B4fOgmJt94+fJmzgL3cQe7GqkfmOsxsGXpQNcsR9DnZbQKqF8b5iSxadAVMak+I+g61ObD/AImY+/KPlr86h8NdcjJcZC8y5Yhpn2TruQBl9xqYqW9MlwCOjKR8CSKqXGjhlOyL6tr9d679jT8Kk/yj6VJDn8reakA/An6GuJBqS5DuYVT92PTT6UE4v2ct3oaSrjY7E+Rj2h5GjmIsg7z7mI+hpg2mHsuT5PqPiNRVH5ypmXHeDXLJ8SnLyYar/ahdrgWJxNxVw9l3kAZspyLJiS20DetcF8TlYZW6GCD6ciKsCdobSW5uBlyjZFzA+gH0pbCuY1CDGeyXZazgLIS0suR+8vQO8c89eS9ANqKYgToTIPJuY6Gd6p3HPtGC22bCWe8YAmbkgACPurJ+JFD+E/axbuaYjDOhG7WznUecGGA+NJLTSFrtAX2k9i0so+JwwyqCO8tr7IB2dRyE7rtVJ4HcaWA20n5/OtI7Y/aDhnwt1cNdJvOMoBtnQNo3tCNqy3B44BxOgkSesdaapNRTqL4lusmRXUzh7mkjUV5VxPMtxah+Ox5ByqBPMmpjmg+ZFYlzrm0B3PpXk9FiXI9HmdlztEbxCvdXKzEiZ99BL1sqxVt/rVmLzOrAeSiP+6hvEbxAOULlHtMcrP6Rsv1rsDHt4HE06XVNjNVYMF2PaX1rxTXts+IHbUVyVZ/DOyv/ACE/IfvEg60uaTcFcDXV0zbsYnhvGsPl6tq78/f+8WKWppqa9DU8zlT3F2M3iHtDfzH9RQ+jYwtyJyGKiYjh7v4raMZ3AEa9RPI1u0WsQDY7Cuxv9I7y8nQgwZiwV2JErrGm4Mj08qD8OIzanKMrSTr90+HY6naeVH+LWWVoYESnP0qtYY7eh/7T+lcx23kt7zaBXE+iOxmKs3cHbuYe2LSP7SLrDiA0n7x03NFGueMDkQfiKon2O4wthsQh+5eUgeTIJ+Yq7MyhiTqQxyqNySB/nQb0xTwIp+DHrrxyknYdf6AdaXbtmN5bqdBP6Ck2LRk/iPtHko5Af551KAjQURMgEhYjEd2AXdAeWVCT7pOlQxxhCfFcvAcz4VHvy6igfFuJDvGJliToo3A1ielDL6NdEttyQax5k8zWN9RtM149OXEuF1rF0AK6uo8Vxs5YBRGm/wB4x7ga9e2YNxRkgEosCdt2HUjYcp61WOxfBwbr3C7fuyBk0ytIPteh5elXi4sgjqDTVfctmJdNrVBp8AR4kKPDoJKGM1s+YEMp/LFE2tKdQFM6zAgg86ZwQDWlB1BUA+7/AGrzArkBtEk5NVJ5oScvw9n3DrRXAEU1lPwr8BTbog1gDzGlOXDQnit/ULMADM3SPP60vI+xSYxE3NUcu4sfdBIjc6CkW8UGMEZTy6GgD8ULKXtiLf4joW89RoKCdocRibYz2b7n7zKyIyqPWAdOk8qyJnyluZsbToF4lzuHMRMaMdugHOhHanjP7N3B0i5fCMSM0LBkgTvtRXh5zW0YmSy5iYiSwE6VRvtYeFww/M594y1sIsTEhIa5aLmHzWLiL95SJPn/AFqoWeHxm0O8e7mKjYPt3cP8S2piAShy/I6TRLjHaWzcwxNkkXH8BBEMo+8SB5aA+dYGxsDOuuQOBKNew4LNHszp+lccMV21qVh0H9BTjqPMVp39pPhlIuP8P4jlQKdCK6o+RuVdU3RPw80ZmBAIMgiQRqDVexqD9qtljoyELH4hOlVDgvHLmGbwnNb+9bJ09R+E+lGeP49XuWyDpCsvXxQRXIw6J9Pm9wQeY3G4zD6c8yzm3CjffWdfrQ2/wwNnBHtfeHXlpU/D3mFuQMxmCDUbE420qM9/Ksajr5KBvPlW8LzLLhYDwwIKg8iPkaWpqNwnHJdv2rYmXcASOprw8Qtjdo1jUGltjeuk7qavBvreOg7/AFkwimValWsQreywb0M1DxWMW0TmPMwBqTWvRmgQZ5//AFFjDPjyLzYI+3+ZLminAbUvmKkxpMGB76q+CxT4i6LSnIp3YasAN/fV8tHKFRNOQ8h+LzNXqsvp2DvOZodKd+9u0lsxOhHug/4Ki8QzjcaDTcURwoWADo0anr5mh3FMOq2nkmVV3DRoGglZ5EbaVkTCvSdRg1EmVjjuIDZV5gH4EbVU8CJYCY0bX/Q1GrtydTuR+lALO4/zlXQRaWpzGbcbmyfZDiAbF5FSFW4pz8ySiSvXT9avNuz4iw1dtidlXr6f7VQfsetIuHv3ASSbgUifyKQANpJMTWk4a3Ak+0d//EeQ+tMSgsURZjltAogfPcnr60h2illqjXrnSruXM/xmHKYly0k7t+adiPca8bC5WNwOdfDqdOm3Kl9oOMJexD2UUzhjlZ5EEmCVA8uvrTTtC6HTzG89KwZFpqnVwNuS6hvsLbC98AN8rHpJzCrd0qhdi+MYdbl6y11VuyvhbwyACdDsYnbcVew0ieXXlWpBSiYMvLmR+FOMpWdUZlPxMfKncboUfkDlb+VtJ9zQaHYYhLtw8u9yt/qAKn4yPfRdlDKVbZgQffRRIkW9VO7WSzG2GCl8u/3lGpUesfWrYLhKid9j6jQ/1qudrsGt6yRIFxSrJrBlWDRp1ANLzJuWNwttaNpcAskGY5xJGnkN6GXlt4gNaBzArk2IgnTWdjFTwSgEaqdR19PWnuFL3txtSpBzKDrLKJifMSKx4vUaM6OVtqXUMHDBEUIPCoAjoAAPhWcfa1/+t/7n/wAK0ZccigEnlqOc9B1rPvtRJ/cHJCSxB3htBl6ba1uZwOJz8eIsZRLAy+860oGNuelIe4AKWORpc6SAKKHaT8K2lSbi6VBwry30qXdfSlMOZpQ2IyG866mTXVckGYWy91slu2zttCgk/Iae+r92W7DXxdS/ilVVX7hOdm0gAxooHqa0XhHCLViyqWVyqBy9purE/ead5ojbtaQdvI1sCThXK8ezqknumKk8jBWfrQK/2VN5bgurGbw6+0Ig51/NO3KK0AYQcjXXcL4dDqKV5QuxG+aStGZJgewlyxiLN5LquiXFY5lKNAI23B+VVftPw2/bctes92LjllIH7s5iTCkTG+1bVxS4oGX7xEx8CTTaWbeKsNZuCVIyMDykCCDyImZ30q75qBtPWfPuQg6cuYpzE3muMWb2iADA6AKPkK7GYZ7Vx7TE5kdlP+kkV2FVndEAnMwXQeLUjaOdXK+UJdnOH4u5cz4Sy9wroSB4YO4JJA+FWjE8O4h3ee7at2dYAd4c9YiY57mtc4RaS1bS0iqqKITKIGnl1I59adxdgRBUFTvIkUDIG7Rqkr3lC4eWyBiZMw0715xbh74q1ds2f4hSAGaFAbTXkNJqzfsuFTPnUrBkwWy/WB6UY4LhbWTPbC5TO3XnJ3nzpS4iDzH5MwK8THsd2FxyKW7kOANe6cOdN9NCfdVDUQdtQYg6e71r6ov3O7XTfl1ny86wP7SMF3fEbpj+IEuHzJHiP/UDWiYSKhXsF2twmBsRcW8zO+ZiqAorZYA1YEkLzHWtN4L2pwuK/gXldvwHwuP9La188lRkgTmzAxyjLqfWa8wWEa5dtoJVmdVDaysmJny3qxKqfRnEeKhDlALOfujl5mq5xXGXnVwLhtkqcsGCCRoYAJ+JpV+53agMe9RRAIbUxABaTJPz1pnC3LjTlOUTMW7eYDyznRj1pTZIYSVXgfZi5h2F1r4ZmBzW1ViG5wzNrvziR50XxNto0zKx9oAyqkiSCdBp6SelHM+njN6fMR9BUVAonxFDmPtCc3RtummuulKYbjZjkyFBQlF4f2SujEI/eWnVXzEyVY7nYjntvV3wt97ZzKGQflbMp9RtFLNvOD4rTgfi8PPlSW8PsELP3T7PuI0+FWWMWAIWw2OF3vyNMyW2Pk0EH5gUcsYqbYc75ZI8xuPjVJwN0BWaOocA666jLVhdgbXhYgElgek6x5gTTQ4IgHGwbnoY9fvZpcCI1aSfa0MZRvp503cwRunMqkMwhliT4YA21givcFilCghwWMlUEFiI0032Fe2OJg3F8RGX2ztM/wCfKkBQx5M08qPSIze4Q6+0VEbbggGevKo9jBIB+7MsWjMTuRuByEVLtXWuXHPesYaNgdBqRO400r3GYQKGYlvCTcXy00A+XrQnGFaoRyFl5juOwEjMSMza5QMzAzJlgQPhNUjtzxtbNtLVyz3ouCQG0XTrpIIq228StxgckEgeZmIIAmJ08gKb4twrD4rwXRbaNSpIJU9dDIPnRMRu5kQErYPMwvHYhGMogRegkn3ljXthwRH+etaxhvs44aWYi41wAAPaFxv3T9CQc2o5H3VKs9geGqZ7ufJrrkfAtFMbKo4lYg+7dMlsMFbfltvU1r4jp61tWEwWFtqUtpaVSIKhVgjodNaGjs5gbbd4ti3I11lgPQMSB8KT5oJ6Tar0JjbXhNdT2Pv95duvya4xHpOnyrqdL3NPoHDWoEjbmKcNmDvE8t/lSsMdxrIOojT1mo2O4lbt7NnfaF/rsK1NQnHFnpJYtkf5+lA+JceiUtQ7bT90f+R9Ki47iN274ScqHdV3Pqaj4fBuxy2l23Oyr5evlWdsvZY5cXdpGYQ0u0ueu5oh2d9m4dvF0PIDrQzi/DTaZbhExo3ig++OU8q9fjAsFHIzAyGRYkjcECdxS1G1vVGEhk4lD+0/h4THuRCi6iXNZ3Phb5j50Z+zHs3DHE3ImIs+c+1cg6/lHvNEvtWwisuDciSzlVPVSubL7yB8adS8jXCxBysqlNNMkDLHlTWbbzFYk3NUvCGB0II0Px6ielGGTwx5VSsPin0y3M0fdbX571YcJ2gSIuAoeu6+sj9ai5FjHxsJXeOgo9zXLoI8Qk8pAOhp/sVxJALllnhiwZZiCSACBGk0cxgtXR7SuDPORt/SqbjuGiwSUg2zr1j18vOhckHdItFdpl4ve1rpl+HKP9v61mn2s8Fe7btYi2pbusyvHtBCZDRzAMz0JPKjmF4m6geKRyDa/A0R/blvRbNttSDKtsR7tR5edWuQHpBfEw6z59ZjAjyM/KKtn2ecMd737Q9v9xbzeMyqF9gJ5kakgUdx/Yxb/EFSGC5z3wWASgGdSOhPsk+c1dOJYy2XXD2LahbAACDwokjaOoH1NXu9NxO3mpCe6rAnL4Bp7IC6mOep38qca/sFuOQBACRAHkKh8VRma2hdZzBipmAB0A84orbzACLyT0gD9KUOeYbCjUjd9P8A+Y+9f7UpC33bqmpB7zrbb5VFvqx9q0p8wRVwYpu8gyqOPL+9A+M8QFo/wzl9lkOxJGhzctal3LIUyFuqfImP6U9huEDE4TEXHvPmtuoAAEcoLSJj+lBRJh3BfZ+6LlrGAiGw6h2AI0QztO8Rv5UZ7O4pxYV75S34v3aCcwQbZurHfShX2fXVuXcfhwMxOEeD1ggBRziT86X2c4Ljb4td5ZuoRbVS14ZAIABPvM6RJoihA4HWEHB4Y9IQxXEyQFtKFjNDkANrvHT13qLgUuMoyqSQpDDQggeZq64LsZZA/eu1w9B4V+A8RHvopc4bbEZMu0BQIjTpUGEnrKbUBfwSncAV1VmyiNTDHaPQc6rnHO3Ye5atWrZuLcdMznMohiFPdxqwmfE2hq7nBvbEssbTM5vMg6jblVL4tw1MRdRg2VU1Ur4WYyCJ10AI0I+VACB+KMILH0yTxi81tnVWKgASw3A1XSBpQXhNsvdRhbEbsQddFZWkn8ROo9KnYq0uWCdepPP1NBEfL4luSST7O4idPOlUGbd7R3Krt95XePWruCxTrZvOuaLgIaDDZoDawSNd+UUu124xqgfvg0/jRT9AK97W4kXrqPlDXO7K3Oex8LRyMT8KBK8Tt8NvStoAYWZhLFTQh652yxb6F0X+VIPzJqNd4xiXBDXrhUiCJgEe4UKLHKPwyY9am4OXBgSVBLbCANzr/vVMgHQTTp23HaesSp00Fe0qa6hm3bNEHb65evgXB3dpxCqo0B6s27fKKOFhvOlZ8LKC1YdtAbniMTE5xsOc1cOCuXVXVTk2V7u5jmqDT3mqy+o8Tn4WAXmGcBluNvkTmx3byH9aPPxTD2kAAZhsFtoWPx5epoFZhtCxJ+lPJwpHAhn055yZ+FWoKjiCzbjEY7jeHZcht3xOhm0SJ11lSdPOqTx3BBXzpcJtsI0OoPv2BFWvFWnSFZQ0mFYHTr6g1DxuHQL4xmzbg6j0qiSZY4ma47FzdUsXJQLl1LDwnlJ8OkVq/CStzgqXAIa3afKTDMpV2Pv05bVC4Lwex92yg9VBPzolxDCBcHfw1nKqXEcQBoM/tEeu9EWBFGCQbsSiWOMsRmBWM0bFddI57+Q61aeHWMYSM9llU7szIsaTqjNmFZj2e4y+Exdq8w7zuWIKnURBUkTsw3B35VuWFxdq4i3VfMbgz58skK2sKI1Y7eWtN+HWuYePK5B5lZfMbmTKy3eWmUnzHURzqfhcSV8NwHpmgBT5k7fDTyou+EUuCQynKSWcjwrrLkbKI86z/tD9pKqXtYNAUUZFutsTzcJz12noKi46PEPMylRff8o72o4/Yw982crSFViUIdfFrHVT5UQ+z3jgvY5EQ5gLNxjIgbDfzrHrt06sSSTJJOpJ5k+dbx9m3YazhUt4q5cJvva8XiC20DgHKBzMRrO9RsK3feI85qI7SydnLKtjccxAJDWl1HLJJrNOH4jPfxLgE5r1wswBgQxUAnYQAK0y1xLA2HukX7CvdYG4e9mSBlE6wNNKLYS0q2wtkKqRKhICEHUkRoZ61RxWIKZNpuZPexr2m7zILgIgk/d+W1RH44xPs24J+6hJj1zfpVo41wU4d3uDxW7lw5YGqTHgI6aGPfQLF8FsFCzK3NiLZIMc/CNGI3iljavDRhR35WQBxsje2CPIlT+tSsP2itzBe5bPnqPiKH4Ls/fvXmtYZDcy6G4Fy24gHVmMTrtqaLXfs24jPsWm8xcA+tNbGhHEz7mBoyd+2+ElbqtpMGKsHF7dzh9uy2Ht9/iMS6WntMfBc8JZ/wCUKJ15CZrPBwm/Yv2sPdTKXuWxlboXUEqdiPStl4jiA95R3bkKGXONImBpz1IAoFxlTCOQVI/Z/hVixLDDWMNcceIW2zkgaxmIGk6wNKOg5gANtxB/WmsFgcpZm1cnfeByUHpT9ywSwKmI5cj5Gm3F7WIio18zzGhrwoDOaD6wa5p6Enpz/vXos1OIJ3X0jNyyNwAPOqL2r4ObK3L6AG0BmuKF1SPaKiY189quuJeDlDZp+6NSPhyoN2nxIt4XEG5ovcuG9MpqiqsOZa5HRrEwztRh79+x+0uyJagMtqTMH2ZM+JvpVSXEPAXOwU7AHSpOMvu9u2XfwrK27ZPsiJLRy3FFOFcEHdm5fIVGGg2MAgzJ9nagChBHFixuCsEUh+8mdIIOv96Sjgd4BBVh97eJkR0NG+KcFw6oCjhGOyly3pmB1SeRqvNbI361AblVFF9AOn+ClWN5571zWCNDTmHWAYoxyaksjkSYDXVHS5GldS/LM6Y1KEcw3auj9khtkuKT6BhPyJrS7rZbaZSMuUR0iOVZ+5C4e60CNRB2Iyj9TS+B9smNvub2VssZXBh4HIrs2nMVRHtMCmWleJkZhyPumPPePKiXDOJHLA5fe69QByEmPcapy8TW4WynwnbqD1j9KN8FxGa2h5xGnlWdmNmPCioZxmIOn+e71oRxHGjulAOvi9dJolcGZaz3GcTW3iHVmgqxEHz/AN6tSaMFgLl84fi86DLIAA8R56b+6p63tukbfSqr2bxbMoUTkHhAjpuas2GOsnrQEm4YAqYtxJct66u0XG+pNXzsZ21tYfBrauHK6ZtfvZZzIFHvI08qonHbBTFX0PK6/wAzNQ0aumPUBMquUNiWvtT22v4tTa/h2DuinxXI2Nxt2/lED1qqk10/Smi1HwIDEsbM8ubR1q9WcZexGVr7M0KFVRosAATG3KqE9XbgfFbRCrnAbKBrzNVKqT8VhUy6AD0qR2T7ZXeHNlYNcsE6259n8yT7J8tjUTiTgjSDpoQY8zrQXF3CVEnnodiI6jr51TESbZvVnjGF4jZPc3A2klQf3qnr3Z1zDpVV4+bOEQm/eDP92yhy3X/DnMnu+hgTFZhwngN7F3QuHRiQf4glVTqS/L0GtF+Mdhjgnt3bl3vFa5DmCDMEjUySCdNaSdpIB6xgdgOOkKtxvFYhRL91a+7ZsjIoHu1P+a0Mbi1+00peuAgzo7Aj46fGpQuahkZWTlHLyoTxnRswOhEkcx1p5IriJ2HrNHwvGbXF8G9u8AmJsKXVxoZA9scxtDL5zUz7Pe19q/ZtWQ7nFW7LFiwMHKTBzHRtIrHLWJZEOVtWBQRoSG3U+WgFXX7P+EdzjMWVOmHt5CRBBJyc+mhI9aCvTLE23hGLW7bDqQevUHmDUm3z9apPCb5tpbZDBIk+fqOdH8F2isk5LjC252zEBTG8H9DSAwupoKEC4aAoXjCCdeRKGNDB1G1KftDhpgXVY9El/wDtmhXFuIoA9wOuSJYzAEayeYgTUajxBoyLxvilnA2jfuMFUGF0lmb8K6+Imsh7X/aFisdaGHNhLa3QGlGbMUBJymdOVQftF7V/tt62wWbChhaUkgnxQ1w9C0COgAqo4xixSNsgVddYEjXzmRRotCAYT4LgRfv24EJEnn7J0B+VS+M483r2Vf4asFWB+H73xEfGo3AcYbNu6TubbBPUkAfOa9OHa25SNUNsMZ55WZvmTVVzcl0JyIwYMZPgBfNuZ3Pmdqax+CyXI5HVfTpT7Xh4jy8J90SP88qlY8ZsNZuxqCR84qj1kBgnuTz5173cCnVuA9B6zSbrTRp1lGJUV1JrqfUkOcVukYZ/5gPiR+lBuzlr9656J9TRLjt39xA/5v0BpnsxaBF06zKgagDYnWf0rMOsI9IUyUY4BdgFfOQPWhjWWGpHwM/SlYS6VYN084NTIu5ZMbU0vOHWQRWTdusGbeObo+Rx8gfmK0jD45ihdAB661nXbu4zYtSxnwJHvJ+GtZ8Qox+XpNB4G47sADWTJ8poslV/gJOUg/imjmeBJIHrpQZB6jCx/hEzHt9ay4+5+cK/xH9qr+WBWrdqLC3gqhVdmgDYmSdqDJ2aRXVbtoAa6RvtpvWvFl9PPaJfH6hXeUQjSmCfrWidqOxltVDYaVaJKMZU77E6qaz1rZBgiCN/KnK4bpFshXrEEb0rCX+7uJc/AwPqAdR8K8NNvsajfOUDNqvdlLF9Q9tmtMwnNbPhM9UOnwg01gOzFtFvm+qXHtqvdmD96ROU152Nxbdyts7oADO500oxxU+JIO5AbzA1HzFYQzA7SZrdQV3CVrHFrQXKWXfRGKjSPwkVGy3cTlsvcdgWBhjI0561K7SvDoB+En4mpfZi3q7nU6KPfvWgUEuZQC2ShJN7s5ZfDBWBTLJDIYbn8R61TbXCnvXjZMkLozDTwyPEPOJ0FX3i+PATKPSqUvHhhry3ipcBjKggGCI0+NKwliDH56FRHa6xgsLirCIhe2gD3obMz5johnaFUyPz0j7Pu0a2lxOGC5TiBCN+HU+E/wCnaq3xfiYxGIa64ZQ9wsRuYJAA06KAPjSsCq96rINAVIj+Zis+6K0X6QIg9Zu2CMWLc7rK/Cg+MYX7mTSEEn9Kc4fiXODBujK5loiN9jHnVSHaK3aJdgdSfEWAJIkMFA3giNelZyvqmkuNk0LhlpVQBRAVeXU1Tu2/FStq7bBA75Tag7Et/QTVkt4k2sKrXBlZlDMvTTb3VlvGLyYwFpkScp6GqVdz/SXkYKnPeBcZgye5UMJW3HqczyfTSo+Kw5Vcp3UyI6NpGv5o+NPXMQVyK/sZRqBMb6euhPvp/E2wMpVjB0BmYJiCPfFaZkhCxwzP+x2jGZ3VW1/Op1+Jpi84e7fYag3HM9MzMAT6CpmJxEWsNdt6XASQY1zAxr1M0xwa6VttoJzA89oOmm29AvSRoxiMPoNCB4Z56Ku/vozbw2fh+mn75gJ9Cf0qNjbZeNOQJjMeQ5zVn4KqJgLaFW1vXrskeHKtq4SM3Mg8qjSL1mdowr0jQedODAEAajak3beWPOjXrJEBgK6mnNe03dJJvHbkoo/Mx+gqV2dtxaZurn5ACoXFx/2z8WojwW3FlNd5MepNIEIwrbvnnMeTRXXwrTHeFuZlW+gkUzexBIjSPQT8QKZW8V1BI95q6gGG+A4kAMjT1E6aHlNDuNdlb2KvhrOXwKJBmdzHKnMH2g7oGbKP74nzjai+C7RgSy2irEalWFGMC3amZcmtyKu11r58TzgmEYXblt9CI57eVN8YVTi7VqNFEmdpJpS8TXOzi0czHxHMJPzrw4uyXznDkv8Aiz6/WqfS7jdyYvFUUAMD+n8x/wD4e+Jud1ZKggFzJKgAEDcAmZNeWuDXbF9RdZSSDAVi31ArsLxVLbFrdlkYiCQ+pG8UtuMAtnNti3UvrVjTELViQ+KIcm6jX5TztnxFbQ1MGMo9+lVPiPClcAkw0aMIMjz60c4nxG37RsAkc2Kn9KH4ri3eAKVWBtp4h5A7x5Va4hjHJ5l/GNncbV9MpmNwbWzDDTkeR/zpUns/wtr1wkCUtDvHPICQAPeaPsVYZSAR0Imj3ArKYaxes5StzExm1ByKJyj01mKBn7Tdiwvk4URvh+IyOG110bpHXQ8qtONb2DyBB+Ok07w3sQUKXDfRs1swpUj2hG9DcZYZLT22jPaOUxsQIKkeREVlzVvsTXhRhjKtA3aJpv6ckH60V4ECLIJ6k/0p/HdkbjKcQb1oqyBgIaYgQNtzUXF38iLZXW5sANfU+gFHkYbQoisGFg5YiCeKYvO5GYaGNxvVR7Qv7IkHfWZ51YGI/v8A5vVc4wM1wAclE/OnKoVamV3LvZgerp2Qw9lLXe3FL3CVKqLhVQq/iUHU5tdZFV/AcHN266rstvM5GwEgfU0zbxa2XdCM4DHKy76b0L30HWMxkBgSLE03Ecea6w2G+Y6wB08zUTBdn8At/vs7XDmzKGHgneSI68tqi8IMop0OnMCrBwzhJuksFQIuru/8NPX+g1rkrryH27eZ6LJ4WmzfuFfOQu1ONa6hTNlLaBjzB39/Kq0cH3aFUCmAYjrG/wAatmOt2g7d0AU2BKAE9TBmBNCuKXITfcxyoF17nNtT3qW3heHyN+S7Av2/SUS7dMFd17tSRpqY/wA9K5MO6SO7IUnQMwgdKn8dUZkYAtKsDHI6GTvpT3E1D4U3ROVojbQyAQYPWu2aHWeX5PSQ2xv7kKCAQ7MQfODA/wBU0jC4xVQgPBJMwskCIEUI/wAFKBqwJZms8B7HXcXbF2ziLLIwnQlyvk0GQRtVmxHYHEth7dlLtsBVuAyr6m5AY+Xhke+hP2N2f/pMy+0rmY0kHUjz61rVlFIBGxoW4kAmQ4n7LcYNmw59HZfqtV3jf2e8QXxCyrACPBdRj56aE1v1+2KpXbgH9nuC3IcqQsGNToKoNRk2zAL1pkYq4KsphgRqD0rqbusVYqdSDBMzJ56nevKdclGG0sB2OfUZFA909KddltjKGIAGg39w86Mmx0oPxEBLo0GYDc+uhjYxQQqieJObVzI0qMobx5Sw0nWNPdTOKvQltwwbNOZYIyHoTsTEGB1ruKsriVYTEDbp6mvLFsMgRjoNdZ3gT5TpVd5XaRbmIYjkBVk4UZQHyqvrhgSVXfcRPv8AhU3h/ETaAS4jSNjGhp2FqPMw67EzoNouWEVwNDP+Mr+FvhXq8YU7Ka0b195yfhsv/kwpXoFCm4wB9xvhRbgGOwt1Jczc1lCcpX0HP1oXzKouMxaHNkNVX1kLFYd7pKICTzPIdATyoA2Dv5ihs3QRyyPHxiPnWinHWbSgWVILHYMBJPX+9E7eCuZf3joR0QHTyJP6AVhyZt7WOk7Wm03kptPWZbiOBYhMk27hzzkCAtqNwcoMHyNWngxvCBiLaZhtnRM0cpg6e+rRduBR90AabmguKxahWYLHUnQfOkl+06Olc4345uGl4ldAAlYAgeHYdN6S1/OSWS0xOhJQyfXxUNTH2/8AmJ8RT6cRt/8AMX/qFFtnZpT2hH9rOQJlTIuyw0CJ28VQeH8PRzndLcXQQApZXHlI2kec0mzdW9cS0jglzGhkxudvKrPh+zow7O2cs1wywZfDOy6bAAQKnTmYdZkCgKvFyu/+mrAuW7i2gLaqwdLjtE6ZWMmSBr0nSh3aDgFi+M1tbaXFV8uRckkLmCknQzuOelXHhvD7mJtvcYhFLwrQWJCyA6g6IDJ13qJxHBDD4dvEGY6Z+bTME9SNKIv0nLCiU3sPwtDw/GODL3EdJ5jJBC/r76zzgnDUfF2bOKburbOBcYjYb/PYHzq39lO0LYK1dtGx3guMTJbKQSuU6ZdetA7mIuxGadI2E1LNmTtNASxg7LMe8F0ZvBYsaBRyDPyHkNacxfEnvQGyrbX2LSaW184+83mapXZ0mCD1qzWTXndaxV2VeP3nsdAgfEmRuTXF9vp/PWLvGq9x+4coA60dxBqscZaWA6f5zofDkvMsvxN9umb6R/h1zusPdvMAzQVAIHpG1U3vHVSmY5CZyg6T6Va8NdXI9q7ojCZHLr6dadfhOS2Zs2VseEh8ha+doOc6rPQCNa9HdMbnjQtgVKhh2Gg/6q9xCdBJHSrbjsO5tg3MIBh50uLbAuidA2ca6aaNoardrBnKxjKQwG4nWZ+cUwNBImw/Yyy91dVWDZXUEgED2fPyrTdU1USDuvP1Hn5c6yj7FrWRcQCd3U//AMmtbSo0pY2b6sJUz16jyI3B9apPbTEBV8ThAJOYgkaeVW3H2FbUjXaRofSRyrMu21+3bvWQXVDJYFySNNOcjTz6UEMdZnVrgNy4M6WGKsSQYYTruPKurVuF8bsd2veYwZueUrHu0rqvzJW0yrhI5VHv2FfRlU+on611dRwo2vDLI1FpBH5RSLnDLbmWtqfON66uqST1MBbTVbag+QE0pLYOu9e11SDPHQbVww/lrXtdUkjZtCY6V62GXmAfcP6V5XVJUabCK24HwFe2UuJ7N+5H4SQR8xpXtdVFQRLuLutdb2rj+7KP0pq7hwwhmdh0LHWurqravtLszxOGWojL8YP6Uxe4SmYeER5j+kV1dVwrMm4FDh37zDC2rxEupYRuRvptRA9o8e4hjh46hGHujNXV1CVBPMokxeH7T4+2uQLh3UCBOZT8jSMZxnEXkyuEtzzQsx+f1rq6oUWSzBhwSjRCT1kf3pT4QHlrXV1FKjIwzI0oQJ3B2PpG1TkxrKNVFeV1Zc+jxZDuYczbp/EM+FdqniM3uIsRoooWysSWMT5cq9rqHDpseI2oh59bmzpTnie4b+IM8wfP5U7x3FWlAhmYmJzSYAPWurqcRZmdczIvp+cNWWTuWIvXFJUyonuysbQfKKDYHDJcljpzXQH3eXrXtdRIKg5XZhz7wvwnG38IxbDMni1Zbi5lMbbEEH0qx2PtIxQ9rDWH/ld1+oNdXUZiI5f+0W8R/wDaIP8A3T/SqV2jxj4q8LlxAoVYCq0+ZM866uoZIKazXV1dVQp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5310" name="Picture 14" descr="http://img2.news.zing.vn/2013/05/16/3-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06752"/>
            <a:ext cx="4500562" cy="297937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-642974" y="571480"/>
            <a:ext cx="57864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Nắng nóng ở Châu Âu</a:t>
            </a:r>
          </a:p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35.000 người </a:t>
            </a:r>
          </a:p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 thiệt mạng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312" name="Picture 16" descr="http://vtv1.vcmedia.vn/Uploaded/duyphuong/2013_08_03/ho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531870"/>
            <a:ext cx="4572032" cy="3040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s://encrypted-tbn0.gstatic.com/images?q=tbn:ANd9GcQwxdRBhQqZ2OR_YE66y_jYzJ8QA8KHcvho9md8n-CsTyqsj2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2428875" cy="1885950"/>
          </a:xfrm>
          <a:prstGeom prst="rect">
            <a:avLst/>
          </a:prstGeom>
          <a:noFill/>
        </p:spPr>
      </p:pic>
      <p:pic>
        <p:nvPicPr>
          <p:cNvPr id="56324" name="Picture 4" descr="http://static.laodong.com.vn/Uploaded/lehuy/2014_10_13/Vongfong4_FO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2428868"/>
            <a:ext cx="6286500" cy="41624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28926" y="428604"/>
            <a:ext cx="57864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 trong năm 2004</a:t>
            </a:r>
          </a:p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 Bản hứng chịu 10 </a:t>
            </a:r>
          </a:p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trận bão nhiệt đới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s://encrypted-tbn1.gstatic.com/images?q=tbn:ANd9GcTE4EC2TIqZBnoCDIqMJ-sjBVpxrbpxw1L3LVWUg3BTirXCDl_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5157265" cy="3848115"/>
          </a:xfrm>
          <a:prstGeom prst="rect">
            <a:avLst/>
          </a:prstGeom>
          <a:noFill/>
        </p:spPr>
      </p:pic>
      <p:pic>
        <p:nvPicPr>
          <p:cNvPr id="57348" name="Picture 4" descr="https://encrypted-tbn1.gstatic.com/images?q=tbn:ANd9GcQHdS0Ql6GM-ejsMPByhSWWc0mqbPeo7R_ack4utxAjxDKd6dc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196681"/>
            <a:ext cx="5286394" cy="366131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-214346" y="142852"/>
            <a:ext cx="93583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Cũng trong năm 2004, lũ lụt ở Brazin khiến 10.000 người mất nhà cửa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571480"/>
            <a:ext cx="7735933" cy="535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04 hay cuu lay hanh tin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96356"/>
            <a:ext cx="3658602" cy="567456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267264" y="467756"/>
            <a:ext cx="3581400" cy="1588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-1904206" y="3515756"/>
            <a:ext cx="5638006" cy="794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257800" y="571480"/>
            <a:ext cx="3657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Jacquie 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Wines 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Người </a:t>
            </a:r>
            <a:r>
              <a:rPr lang="en-US" sz="20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Quỳnh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Kim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2010</a:t>
            </a:r>
          </a:p>
          <a:p>
            <a:pPr>
              <a:lnSpc>
                <a:spcPct val="150000"/>
              </a:lnSpc>
            </a:pPr>
            <a:r>
              <a:rPr lang="en-US" sz="2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Dày: </a:t>
            </a: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151 trang</a:t>
            </a:r>
          </a:p>
          <a:p>
            <a:pPr>
              <a:lnSpc>
                <a:spcPct val="150000"/>
              </a:lnSpc>
            </a:pPr>
            <a:r>
              <a:rPr lang="en-US" sz="20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Bản quyền: </a:t>
            </a: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 ty CP giáo dục Long Minh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70048" y="59732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CC"/>
                </a:solidFill>
              </a:rPr>
              <a:t>13cm</a:t>
            </a:r>
            <a:endParaRPr lang="en-US" sz="2400" b="1" dirty="0">
              <a:solidFill>
                <a:srgbClr val="0033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263712" y="3046884"/>
            <a:ext cx="1678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CC"/>
                </a:solidFill>
              </a:rPr>
              <a:t>20,5cm</a:t>
            </a:r>
            <a:endParaRPr lang="en-US" sz="24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2" grpId="0"/>
      <p:bldP spid="1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y cuu lay hanh tinh.jpg"/>
          <p:cNvPicPr>
            <a:picLocks noChangeAspect="1"/>
          </p:cNvPicPr>
          <p:nvPr/>
        </p:nvPicPr>
        <p:blipFill>
          <a:blip r:embed="rId2"/>
          <a:srcRect l="29387" t="85263" r="11837" b="3158"/>
          <a:stretch>
            <a:fillRect/>
          </a:stretch>
        </p:blipFill>
        <p:spPr>
          <a:xfrm>
            <a:off x="214282" y="1928802"/>
            <a:ext cx="8650492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 r="25543"/>
          <a:stretch>
            <a:fillRect/>
          </a:stretch>
        </p:blipFill>
        <p:spPr bwMode="auto">
          <a:xfrm>
            <a:off x="320506" y="142852"/>
            <a:ext cx="8609212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04 hay cuu lay hanh tin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27676"/>
            <a:ext cx="4357718" cy="6758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Chương I: Bạn sống trong ngôi nhà “xanh”? </a:t>
            </a:r>
          </a:p>
          <a:p>
            <a:r>
              <a:rPr lang="en-US" smtClean="0"/>
              <a:t>Chương II: Thiên nhiên xanh mát </a:t>
            </a:r>
          </a:p>
          <a:p>
            <a:r>
              <a:rPr lang="en-US" smtClean="0"/>
              <a:t>Chương III: Mua sắm có ích cho hành tinh</a:t>
            </a:r>
          </a:p>
          <a:p>
            <a:r>
              <a:rPr lang="en-US" smtClean="0"/>
              <a:t>Chương IV: Giảm, tái sử dụng, sửa chữa, tái chế </a:t>
            </a:r>
          </a:p>
          <a:p>
            <a:r>
              <a:rPr lang="en-US" smtClean="0"/>
              <a:t>Chương V: Đừng làm ô nhiễm hành tinh</a:t>
            </a:r>
          </a:p>
          <a:p>
            <a:r>
              <a:rPr lang="en-US" smtClean="0"/>
              <a:t>Chương VI: Cứu lấy tất cả sinh vật </a:t>
            </a:r>
          </a:p>
          <a:p>
            <a:r>
              <a:rPr lang="en-US" smtClean="0"/>
              <a:t>Chương VII: Truyền bá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-SOS.jpg.op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6" y="107162"/>
            <a:ext cx="7500958" cy="6750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14282" y="500042"/>
            <a:ext cx="9001188" cy="579967"/>
            <a:chOff x="214282" y="500042"/>
            <a:chExt cx="9001188" cy="579967"/>
          </a:xfrm>
        </p:grpSpPr>
        <p:sp>
          <p:nvSpPr>
            <p:cNvPr id="8" name="Rectangle 7"/>
            <p:cNvSpPr/>
            <p:nvPr/>
          </p:nvSpPr>
          <p:spPr>
            <a:xfrm>
              <a:off x="857224" y="500042"/>
              <a:ext cx="8358246" cy="5799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Ngày 14/3: </a:t>
              </a:r>
              <a:r>
                <a:rPr lang="en-US" sz="2400" b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ngày quốc tế hành động vì các dòng sông; </a:t>
              </a:r>
            </a:p>
          </p:txBody>
        </p:sp>
        <p:pic>
          <p:nvPicPr>
            <p:cNvPr id="54280" name="Picture 8" descr="https://encrypted-tbn0.gstatic.com/images?q=tbn:ANd9GcT3P7c5Zjws7bonTpXU7fF3tgasoFZ1z94OsXSdQZPJGSfmZx0h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2" y="500042"/>
              <a:ext cx="571504" cy="571504"/>
            </a:xfrm>
            <a:prstGeom prst="rect">
              <a:avLst/>
            </a:prstGeom>
            <a:noFill/>
          </p:spPr>
        </p:pic>
      </p:grpSp>
      <p:grpSp>
        <p:nvGrpSpPr>
          <p:cNvPr id="26" name="Group 25"/>
          <p:cNvGrpSpPr/>
          <p:nvPr/>
        </p:nvGrpSpPr>
        <p:grpSpPr>
          <a:xfrm>
            <a:off x="214282" y="1214422"/>
            <a:ext cx="8929718" cy="579967"/>
            <a:chOff x="214282" y="1214422"/>
            <a:chExt cx="8929718" cy="579967"/>
          </a:xfrm>
        </p:grpSpPr>
        <p:sp>
          <p:nvSpPr>
            <p:cNvPr id="9" name="Rectangle 8"/>
            <p:cNvSpPr/>
            <p:nvPr/>
          </p:nvSpPr>
          <p:spPr>
            <a:xfrm>
              <a:off x="785754" y="1214422"/>
              <a:ext cx="8358246" cy="5799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Ngày 21/3: </a:t>
              </a:r>
              <a:r>
                <a:rPr lang="en-US" sz="2400" b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ngày rừng thế giới; </a:t>
              </a:r>
            </a:p>
          </p:txBody>
        </p:sp>
        <p:pic>
          <p:nvPicPr>
            <p:cNvPr id="18" name="Picture 8" descr="https://encrypted-tbn0.gstatic.com/images?q=tbn:ANd9GcT3P7c5Zjws7bonTpXU7fF3tgasoFZ1z94OsXSdQZPJGSfmZx0h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2" y="1214422"/>
              <a:ext cx="571504" cy="571504"/>
            </a:xfrm>
            <a:prstGeom prst="rect">
              <a:avLst/>
            </a:prstGeom>
            <a:noFill/>
          </p:spPr>
        </p:pic>
      </p:grpSp>
      <p:grpSp>
        <p:nvGrpSpPr>
          <p:cNvPr id="27" name="Group 26"/>
          <p:cNvGrpSpPr/>
          <p:nvPr/>
        </p:nvGrpSpPr>
        <p:grpSpPr>
          <a:xfrm>
            <a:off x="214282" y="2000240"/>
            <a:ext cx="8929718" cy="646331"/>
            <a:chOff x="214282" y="2000240"/>
            <a:chExt cx="8929718" cy="646331"/>
          </a:xfrm>
        </p:grpSpPr>
        <p:sp>
          <p:nvSpPr>
            <p:cNvPr id="10" name="Rectangle 9"/>
            <p:cNvSpPr/>
            <p:nvPr/>
          </p:nvSpPr>
          <p:spPr>
            <a:xfrm>
              <a:off x="785754" y="2000240"/>
              <a:ext cx="835824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Ngày 22/3: </a:t>
              </a:r>
              <a:r>
                <a:rPr lang="en-US" sz="2400" b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ngày nước thế giới; </a:t>
              </a:r>
            </a:p>
          </p:txBody>
        </p:sp>
        <p:pic>
          <p:nvPicPr>
            <p:cNvPr id="19" name="Picture 8" descr="https://encrypted-tbn0.gstatic.com/images?q=tbn:ANd9GcT3P7c5Zjws7bonTpXU7fF3tgasoFZ1z94OsXSdQZPJGSfmZx0h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2" y="2000240"/>
              <a:ext cx="571504" cy="571504"/>
            </a:xfrm>
            <a:prstGeom prst="rect">
              <a:avLst/>
            </a:prstGeom>
            <a:noFill/>
          </p:spPr>
        </p:pic>
      </p:grpSp>
      <p:grpSp>
        <p:nvGrpSpPr>
          <p:cNvPr id="28" name="Group 27"/>
          <p:cNvGrpSpPr/>
          <p:nvPr/>
        </p:nvGrpSpPr>
        <p:grpSpPr>
          <a:xfrm>
            <a:off x="214282" y="2714620"/>
            <a:ext cx="8929718" cy="928694"/>
            <a:chOff x="214282" y="2714620"/>
            <a:chExt cx="8929718" cy="928694"/>
          </a:xfrm>
        </p:grpSpPr>
        <p:sp>
          <p:nvSpPr>
            <p:cNvPr id="11" name="Rectangle 10"/>
            <p:cNvSpPr/>
            <p:nvPr/>
          </p:nvSpPr>
          <p:spPr>
            <a:xfrm>
              <a:off x="785754" y="2812317"/>
              <a:ext cx="835824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Ngày 31/3: </a:t>
              </a:r>
              <a:r>
                <a:rPr lang="en-US" sz="2400" b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Giờ trái đất - hưởng ửng bằng việc tắt điện trong vòng 1 giờ vào tối ngày thứ bảy cuối cùng của tháng 3; </a:t>
              </a:r>
            </a:p>
          </p:txBody>
        </p:sp>
        <p:pic>
          <p:nvPicPr>
            <p:cNvPr id="20" name="Picture 8" descr="https://encrypted-tbn0.gstatic.com/images?q=tbn:ANd9GcT3P7c5Zjws7bonTpXU7fF3tgasoFZ1z94OsXSdQZPJGSfmZx0h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2" y="2714620"/>
              <a:ext cx="571504" cy="571504"/>
            </a:xfrm>
            <a:prstGeom prst="rect">
              <a:avLst/>
            </a:prstGeom>
            <a:noFill/>
          </p:spPr>
        </p:pic>
      </p:grpSp>
      <p:grpSp>
        <p:nvGrpSpPr>
          <p:cNvPr id="29" name="Group 28"/>
          <p:cNvGrpSpPr/>
          <p:nvPr/>
        </p:nvGrpSpPr>
        <p:grpSpPr>
          <a:xfrm>
            <a:off x="214282" y="3643314"/>
            <a:ext cx="8929718" cy="646331"/>
            <a:chOff x="214282" y="3643314"/>
            <a:chExt cx="8929718" cy="646331"/>
          </a:xfrm>
        </p:grpSpPr>
        <p:sp>
          <p:nvSpPr>
            <p:cNvPr id="12" name="Rectangle 11"/>
            <p:cNvSpPr/>
            <p:nvPr/>
          </p:nvSpPr>
          <p:spPr>
            <a:xfrm>
              <a:off x="785754" y="3643314"/>
              <a:ext cx="835824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Ngày 22/4: </a:t>
              </a:r>
              <a:r>
                <a:rPr lang="en-US" sz="2400" b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Ngày trái đất Quốc tế; </a:t>
              </a:r>
            </a:p>
          </p:txBody>
        </p:sp>
        <p:pic>
          <p:nvPicPr>
            <p:cNvPr id="21" name="Picture 8" descr="https://encrypted-tbn0.gstatic.com/images?q=tbn:ANd9GcT3P7c5Zjws7bonTpXU7fF3tgasoFZ1z94OsXSdQZPJGSfmZx0h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2" y="3651777"/>
              <a:ext cx="571504" cy="571504"/>
            </a:xfrm>
            <a:prstGeom prst="rect">
              <a:avLst/>
            </a:prstGeom>
            <a:noFill/>
          </p:spPr>
        </p:pic>
      </p:grpSp>
      <p:grpSp>
        <p:nvGrpSpPr>
          <p:cNvPr id="30" name="Group 29"/>
          <p:cNvGrpSpPr/>
          <p:nvPr/>
        </p:nvGrpSpPr>
        <p:grpSpPr>
          <a:xfrm>
            <a:off x="214282" y="4357694"/>
            <a:ext cx="8929718" cy="646331"/>
            <a:chOff x="214282" y="4357694"/>
            <a:chExt cx="8929718" cy="646331"/>
          </a:xfrm>
        </p:grpSpPr>
        <p:sp>
          <p:nvSpPr>
            <p:cNvPr id="13" name="Rectangle 12"/>
            <p:cNvSpPr/>
            <p:nvPr/>
          </p:nvSpPr>
          <p:spPr>
            <a:xfrm>
              <a:off x="785754" y="4357694"/>
              <a:ext cx="835824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Ngày 22/5: </a:t>
              </a:r>
              <a:r>
                <a:rPr lang="en-US" sz="2400" b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Ngày quốc tế đa dạng sinh học; </a:t>
              </a:r>
            </a:p>
          </p:txBody>
        </p:sp>
        <p:pic>
          <p:nvPicPr>
            <p:cNvPr id="22" name="Picture 8" descr="https://encrypted-tbn0.gstatic.com/images?q=tbn:ANd9GcT3P7c5Zjws7bonTpXU7fF3tgasoFZ1z94OsXSdQZPJGSfmZx0h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2" y="4366157"/>
              <a:ext cx="571504" cy="571504"/>
            </a:xfrm>
            <a:prstGeom prst="rect">
              <a:avLst/>
            </a:prstGeom>
            <a:noFill/>
          </p:spPr>
        </p:pic>
      </p:grpSp>
      <p:grpSp>
        <p:nvGrpSpPr>
          <p:cNvPr id="31" name="Group 30"/>
          <p:cNvGrpSpPr/>
          <p:nvPr/>
        </p:nvGrpSpPr>
        <p:grpSpPr>
          <a:xfrm>
            <a:off x="214282" y="5072074"/>
            <a:ext cx="8929718" cy="646331"/>
            <a:chOff x="214282" y="5072074"/>
            <a:chExt cx="8929718" cy="646331"/>
          </a:xfrm>
        </p:grpSpPr>
        <p:sp>
          <p:nvSpPr>
            <p:cNvPr id="14" name="Rectangle 13"/>
            <p:cNvSpPr/>
            <p:nvPr/>
          </p:nvSpPr>
          <p:spPr>
            <a:xfrm>
              <a:off x="785754" y="5072074"/>
              <a:ext cx="835824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Ngày 5/6:</a:t>
              </a:r>
              <a:r>
                <a:rPr lang="en-US" sz="2400" b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ngày môi trường thế giới; </a:t>
              </a:r>
            </a:p>
          </p:txBody>
        </p:sp>
        <p:pic>
          <p:nvPicPr>
            <p:cNvPr id="23" name="Picture 8" descr="https://encrypted-tbn0.gstatic.com/images?q=tbn:ANd9GcT3P7c5Zjws7bonTpXU7fF3tgasoFZ1z94OsXSdQZPJGSfmZx0h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2" y="5072074"/>
              <a:ext cx="571504" cy="571504"/>
            </a:xfrm>
            <a:prstGeom prst="rect">
              <a:avLst/>
            </a:prstGeom>
            <a:noFill/>
          </p:spPr>
        </p:pic>
      </p:grpSp>
      <p:grpSp>
        <p:nvGrpSpPr>
          <p:cNvPr id="32" name="Group 31"/>
          <p:cNvGrpSpPr/>
          <p:nvPr/>
        </p:nvGrpSpPr>
        <p:grpSpPr>
          <a:xfrm>
            <a:off x="214282" y="5715016"/>
            <a:ext cx="8929718" cy="646331"/>
            <a:chOff x="214282" y="5715016"/>
            <a:chExt cx="8929718" cy="646331"/>
          </a:xfrm>
        </p:grpSpPr>
        <p:sp>
          <p:nvSpPr>
            <p:cNvPr id="15" name="Rectangle 14"/>
            <p:cNvSpPr/>
            <p:nvPr/>
          </p:nvSpPr>
          <p:spPr>
            <a:xfrm>
              <a:off x="785754" y="5715016"/>
              <a:ext cx="835824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Ngày 6/6: </a:t>
              </a:r>
              <a:r>
                <a:rPr lang="en-US" sz="2400" b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ngày đại dương thế giới. </a:t>
              </a:r>
              <a:endParaRPr lang="en-US" sz="24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4" name="Picture 8" descr="https://encrypted-tbn0.gstatic.com/images?q=tbn:ANd9GcT3P7c5Zjws7bonTpXU7fF3tgasoFZ1z94OsXSdQZPJGSfmZx0h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2" y="5786454"/>
              <a:ext cx="571504" cy="57150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5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5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65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.jpg"/>
          <p:cNvPicPr>
            <a:picLocks noChangeAspect="1"/>
          </p:cNvPicPr>
          <p:nvPr/>
        </p:nvPicPr>
        <p:blipFill>
          <a:blip r:embed="rId2">
            <a:lum bright="-10000" contrast="10000"/>
          </a:blip>
          <a:srcRect b="15054"/>
          <a:stretch>
            <a:fillRect/>
          </a:stretch>
        </p:blipFill>
        <p:spPr>
          <a:xfrm>
            <a:off x="427714" y="0"/>
            <a:ext cx="807337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i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927" y="0"/>
            <a:ext cx="344614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285728"/>
            <a:ext cx="6665378" cy="5429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ter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2190"/>
            <a:ext cx="9144000" cy="6093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13.jpg"/>
          <p:cNvPicPr>
            <a:picLocks noChangeAspect="1"/>
          </p:cNvPicPr>
          <p:nvPr/>
        </p:nvPicPr>
        <p:blipFill>
          <a:blip r:embed="rId2">
            <a:lum bright="-20000" contrast="10000"/>
          </a:blip>
          <a:stretch>
            <a:fillRect/>
          </a:stretch>
        </p:blipFill>
        <p:spPr>
          <a:xfrm>
            <a:off x="0" y="928670"/>
            <a:ext cx="4669789" cy="4143404"/>
          </a:xfrm>
          <a:prstGeom prst="rect">
            <a:avLst/>
          </a:prstGeom>
        </p:spPr>
      </p:pic>
      <p:pic>
        <p:nvPicPr>
          <p:cNvPr id="3" name="Picture 2" descr="images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4687692"/>
            <a:ext cx="3500462" cy="2003632"/>
          </a:xfrm>
          <a:prstGeom prst="rect">
            <a:avLst/>
          </a:prstGeom>
        </p:spPr>
      </p:pic>
      <p:pic>
        <p:nvPicPr>
          <p:cNvPr id="4" name="Picture 3" descr="images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2428868"/>
            <a:ext cx="3278907" cy="2162178"/>
          </a:xfrm>
          <a:prstGeom prst="rect">
            <a:avLst/>
          </a:prstGeom>
        </p:spPr>
      </p:pic>
      <p:pic>
        <p:nvPicPr>
          <p:cNvPr id="5" name="Picture 4" descr="nuoc 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4" y="214290"/>
            <a:ext cx="3286148" cy="2247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o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642918"/>
            <a:ext cx="2209800" cy="2066925"/>
          </a:xfrm>
          <a:prstGeom prst="rect">
            <a:avLst/>
          </a:prstGeom>
        </p:spPr>
      </p:pic>
      <p:pic>
        <p:nvPicPr>
          <p:cNvPr id="3" name="Picture 2" descr="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2428868"/>
            <a:ext cx="2143125" cy="2143125"/>
          </a:xfrm>
          <a:prstGeom prst="rect">
            <a:avLst/>
          </a:prstGeom>
        </p:spPr>
      </p:pic>
      <p:pic>
        <p:nvPicPr>
          <p:cNvPr id="4" name="Picture 3" descr="8.jpg"/>
          <p:cNvPicPr>
            <a:picLocks noChangeAspect="1"/>
          </p:cNvPicPr>
          <p:nvPr/>
        </p:nvPicPr>
        <p:blipFill>
          <a:blip r:embed="rId4"/>
          <a:srcRect b="12021"/>
          <a:stretch>
            <a:fillRect/>
          </a:stretch>
        </p:blipFill>
        <p:spPr>
          <a:xfrm>
            <a:off x="6143636" y="3163316"/>
            <a:ext cx="2071702" cy="3694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714356"/>
            <a:ext cx="6588388" cy="5072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xa ra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05" y="428604"/>
            <a:ext cx="8191299" cy="5500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c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7" y="428604"/>
            <a:ext cx="8164343" cy="5500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844" y="214290"/>
            <a:ext cx="8715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Các cách giúp các con giảm lượng giấy sử dụng trong gia đình: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tải xuống (2).jpg"/>
          <p:cNvPicPr>
            <a:picLocks noChangeAspect="1"/>
          </p:cNvPicPr>
          <p:nvPr/>
        </p:nvPicPr>
        <p:blipFill>
          <a:blip r:embed="rId2"/>
          <a:srcRect t="7764" b="6826"/>
          <a:stretch>
            <a:fillRect/>
          </a:stretch>
        </p:blipFill>
        <p:spPr>
          <a:xfrm>
            <a:off x="1071538" y="857232"/>
            <a:ext cx="2357454" cy="3143272"/>
          </a:xfrm>
          <a:prstGeom prst="rect">
            <a:avLst/>
          </a:prstGeom>
        </p:spPr>
      </p:pic>
      <p:pic>
        <p:nvPicPr>
          <p:cNvPr id="4" name="Picture 3" descr="cua hang sach c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4125496"/>
            <a:ext cx="3643338" cy="2732504"/>
          </a:xfrm>
          <a:prstGeom prst="rect">
            <a:avLst/>
          </a:prstGeom>
        </p:spPr>
      </p:pic>
      <p:pic>
        <p:nvPicPr>
          <p:cNvPr id="5" name="Picture 4" descr="DSC028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892950"/>
            <a:ext cx="4143404" cy="3107554"/>
          </a:xfrm>
          <a:prstGeom prst="rect">
            <a:avLst/>
          </a:prstGeom>
        </p:spPr>
      </p:pic>
      <p:pic>
        <p:nvPicPr>
          <p:cNvPr id="6" name="Picture 5" descr="tai ch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48" y="4071942"/>
            <a:ext cx="4380596" cy="2786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0"/>
            <a:ext cx="756302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1 3"/>
          <p:cNvSpPr/>
          <p:nvPr/>
        </p:nvSpPr>
        <p:spPr>
          <a:xfrm>
            <a:off x="357158" y="0"/>
            <a:ext cx="8572560" cy="721521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Cách thứ nhất</a:t>
            </a:r>
            <a:endParaRPr lang="en-US" sz="5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uc luc.jpg"/>
          <p:cNvPicPr>
            <a:picLocks noChangeAspect="1"/>
          </p:cNvPicPr>
          <p:nvPr/>
        </p:nvPicPr>
        <p:blipFill>
          <a:blip r:embed="rId2">
            <a:lum bright="-20000" contrast="-20000"/>
          </a:blip>
          <a:srcRect t="12738"/>
          <a:stretch>
            <a:fillRect/>
          </a:stretch>
        </p:blipFill>
        <p:spPr>
          <a:xfrm>
            <a:off x="928662" y="142852"/>
            <a:ext cx="4779264" cy="64294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86512" y="1142984"/>
            <a:ext cx="25717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 chương là</a:t>
            </a:r>
          </a:p>
          <a:p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 hợp </a:t>
            </a:r>
          </a:p>
          <a:p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 nhóm </a:t>
            </a:r>
          </a:p>
          <a:p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hay </a:t>
            </a:r>
          </a:p>
          <a:p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để </a:t>
            </a:r>
          </a:p>
          <a:p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cách </a:t>
            </a:r>
          </a:p>
          <a:p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 cứu.</a:t>
            </a:r>
            <a:endParaRPr lang="en-US" sz="3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43240" y="6243600"/>
            <a:ext cx="8572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1.jpg"/>
          <p:cNvPicPr>
            <a:picLocks noChangeAspect="1"/>
          </p:cNvPicPr>
          <p:nvPr/>
        </p:nvPicPr>
        <p:blipFill>
          <a:blip r:embed="rId2" cstate="print"/>
          <a:srcRect b="3125"/>
          <a:stretch>
            <a:fillRect/>
          </a:stretch>
        </p:blipFill>
        <p:spPr>
          <a:xfrm>
            <a:off x="260230" y="71438"/>
            <a:ext cx="8598050" cy="6643710"/>
          </a:xfrm>
          <a:prstGeom prst="rect">
            <a:avLst/>
          </a:prstGeom>
        </p:spPr>
      </p:pic>
      <p:pic>
        <p:nvPicPr>
          <p:cNvPr id="4" name="Picture 3" descr="ch1.jpg"/>
          <p:cNvPicPr>
            <a:picLocks noChangeAspect="1"/>
          </p:cNvPicPr>
          <p:nvPr/>
        </p:nvPicPr>
        <p:blipFill>
          <a:blip r:embed="rId2" cstate="print"/>
          <a:srcRect l="58991" t="42708" r="8606" b="37500"/>
          <a:stretch>
            <a:fillRect/>
          </a:stretch>
        </p:blipFill>
        <p:spPr>
          <a:xfrm>
            <a:off x="5286382" y="3000373"/>
            <a:ext cx="2786048" cy="13573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1336" y="161754"/>
            <a:ext cx="7735440" cy="6481956"/>
          </a:xfrm>
          <a:prstGeom prst="rect">
            <a:avLst/>
          </a:prstGeom>
        </p:spPr>
      </p:pic>
      <p:pic>
        <p:nvPicPr>
          <p:cNvPr id="3" name="Picture 2" descr="mua sa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2821286"/>
            <a:ext cx="3571900" cy="2691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1 3"/>
          <p:cNvSpPr/>
          <p:nvPr/>
        </p:nvSpPr>
        <p:spPr>
          <a:xfrm>
            <a:off x="357158" y="0"/>
            <a:ext cx="8572560" cy="7215214"/>
          </a:xfrm>
          <a:prstGeom prst="irregularSeal1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 thứ hai</a:t>
            </a:r>
            <a:endParaRPr lang="en-US" sz="5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ach dan.jpg"/>
          <p:cNvPicPr>
            <a:picLocks noChangeAspect="1"/>
          </p:cNvPicPr>
          <p:nvPr/>
        </p:nvPicPr>
        <p:blipFill>
          <a:blip r:embed="rId2">
            <a:lum bright="-20000" contrast="-10000"/>
          </a:blip>
          <a:srcRect l="3397" b="4166"/>
          <a:stretch>
            <a:fillRect/>
          </a:stretch>
        </p:blipFill>
        <p:spPr>
          <a:xfrm>
            <a:off x="2357422" y="142876"/>
            <a:ext cx="4063364" cy="6572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499837"/>
            <a:ext cx="7572396" cy="6358163"/>
          </a:xfrm>
          <a:prstGeom prst="rect">
            <a:avLst/>
          </a:prstGeom>
        </p:spPr>
      </p:pic>
      <p:pic>
        <p:nvPicPr>
          <p:cNvPr id="3" name="Picture 2" descr="cd.jpg"/>
          <p:cNvPicPr>
            <a:picLocks noChangeAspect="1"/>
          </p:cNvPicPr>
          <p:nvPr/>
        </p:nvPicPr>
        <p:blipFill>
          <a:blip r:embed="rId2"/>
          <a:srcRect l="15094" t="32586" r="54717" b="56178"/>
          <a:stretch>
            <a:fillRect/>
          </a:stretch>
        </p:blipFill>
        <p:spPr>
          <a:xfrm>
            <a:off x="2000232" y="2500306"/>
            <a:ext cx="2286016" cy="714380"/>
          </a:xfrm>
          <a:prstGeom prst="rect">
            <a:avLst/>
          </a:prstGeom>
        </p:spPr>
      </p:pic>
      <p:pic>
        <p:nvPicPr>
          <p:cNvPr id="4" name="Picture 3" descr="cd.jpg"/>
          <p:cNvPicPr>
            <a:picLocks noChangeAspect="1"/>
          </p:cNvPicPr>
          <p:nvPr/>
        </p:nvPicPr>
        <p:blipFill>
          <a:blip r:embed="rId2"/>
          <a:srcRect l="44340" t="32586" r="43396" b="55054"/>
          <a:stretch>
            <a:fillRect/>
          </a:stretch>
        </p:blipFill>
        <p:spPr>
          <a:xfrm>
            <a:off x="5000628" y="2500306"/>
            <a:ext cx="928694" cy="785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69942E-6 L 0.0908 0.0048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04 hay cuu lay hanh tin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27676"/>
            <a:ext cx="4357718" cy="6758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20130507_08025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7635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2" descr="20130507_08013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27635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1.bp.blogspot.com/-IwoMi9DcdlM/UzwzFS2HJzI/AAAAAAAABJI/V4ibQL11guc/s1600/do-dung-do-choi-tu-tao-mam-non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4286248" cy="3214686"/>
          </a:xfrm>
          <a:prstGeom prst="rect">
            <a:avLst/>
          </a:prstGeom>
          <a:noFill/>
        </p:spPr>
      </p:pic>
      <p:pic>
        <p:nvPicPr>
          <p:cNvPr id="47108" name="Picture 4" descr="http://bariavungtau.edu.vn/images/stories/Pictures/MamNon/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403117"/>
            <a:ext cx="4357686" cy="44548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ải xuố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84843" cy="57864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7224" y="6058935"/>
            <a:ext cx="7286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 VẬT HOANG DÃ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n1_922f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558" y="71414"/>
            <a:ext cx="4040006" cy="2792093"/>
          </a:xfrm>
          <a:prstGeom prst="rect">
            <a:avLst/>
          </a:prstGeom>
        </p:spPr>
      </p:pic>
      <p:pic>
        <p:nvPicPr>
          <p:cNvPr id="5" name="Picture 4" descr="94495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14686"/>
            <a:ext cx="5002203" cy="3500462"/>
          </a:xfrm>
          <a:prstGeom prst="rect">
            <a:avLst/>
          </a:prstGeom>
        </p:spPr>
      </p:pic>
      <p:pic>
        <p:nvPicPr>
          <p:cNvPr id="6" name="Picture 5" descr="t6050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" y="71414"/>
            <a:ext cx="4929189" cy="30462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43504" y="2857497"/>
            <a:ext cx="371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 ĐẤT </a:t>
            </a:r>
          </a:p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Ở NHẬT BẢN</a:t>
            </a:r>
          </a:p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 3/2011</a:t>
            </a:r>
          </a:p>
        </p:txBody>
      </p:sp>
      <p:sp>
        <p:nvSpPr>
          <p:cNvPr id="8" name="Rectangle 7"/>
          <p:cNvSpPr/>
          <p:nvPr/>
        </p:nvSpPr>
        <p:spPr>
          <a:xfrm>
            <a:off x="5072098" y="4365034"/>
            <a:ext cx="414337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 smtClean="0">
                <a:latin typeface="+mj-lt"/>
              </a:rPr>
              <a:t>15.854 người thiệt mạng, 9.677 người bị thương và 3.155 người mất tích tại 18 tỉnh của Nhật Bản và hơn 125.000 công trình nhà ở bị hư hại</a:t>
            </a:r>
            <a:r>
              <a:rPr lang="en-US" sz="2600" smtClean="0">
                <a:latin typeface="+mj-lt"/>
              </a:rPr>
              <a:t>, </a:t>
            </a:r>
            <a:r>
              <a:rPr lang="vi-VN" sz="2600" smtClean="0">
                <a:latin typeface="+mj-lt"/>
              </a:rPr>
              <a:t>phá hủy hoàn toàn</a:t>
            </a:r>
            <a:r>
              <a:rPr lang="en-US" sz="2600" smtClean="0">
                <a:latin typeface="+mj-lt"/>
              </a:rPr>
              <a:t>.</a:t>
            </a:r>
            <a:endParaRPr lang="en-US" sz="260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ải xuống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033547" cy="40005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20" y="4000504"/>
            <a:ext cx="371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SÓNG THẦN</a:t>
            </a:r>
          </a:p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Ở INDONESIA </a:t>
            </a:r>
          </a:p>
          <a:p>
            <a:pPr algn="ctr"/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tải xuống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1742" y="571480"/>
            <a:ext cx="2990852" cy="1928826"/>
          </a:xfrm>
          <a:prstGeom prst="rect">
            <a:avLst/>
          </a:prstGeom>
        </p:spPr>
      </p:pic>
      <p:pic>
        <p:nvPicPr>
          <p:cNvPr id="8" name="Picture 7" descr="song2_15a4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8" y="3214687"/>
            <a:ext cx="4857752" cy="3643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8f71276784005_bandotq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0"/>
            <a:ext cx="5072066" cy="67929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0034" y="1714488"/>
            <a:ext cx="38576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Việt Nam</a:t>
            </a:r>
            <a:endParaRPr lang="en-US" sz="54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ạn hán ảnh hưởng tới canh tác và sinh hoạt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57224" y="6280872"/>
            <a:ext cx="7715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HẠN HÁN KÉO DÀI Ở NINH THUẬN </a:t>
            </a:r>
          </a:p>
          <a:p>
            <a:pPr algn="ctr"/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2759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7224" y="6280872"/>
            <a:ext cx="7715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LŨ LỤT Ở MIỀN TRUNG</a:t>
            </a:r>
          </a:p>
          <a:p>
            <a:pPr algn="ctr"/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406" y="571501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smtClean="0">
                <a:latin typeface="+mj-lt"/>
              </a:rPr>
              <a:t>Theo công bố của </a:t>
            </a:r>
            <a:r>
              <a:rPr lang="vi-VN" sz="2400" smtClean="0">
                <a:latin typeface="+mj-lt"/>
                <a:hlinkClick r:id="rId2" tooltip="Bộ Tài nguyên và Môi trường (Việt Nam)"/>
              </a:rPr>
              <a:t>Bộ Tài nguyên và Môi trường (Việt Nam)</a:t>
            </a:r>
            <a:r>
              <a:rPr lang="vi-VN" sz="2400" smtClean="0">
                <a:latin typeface="+mj-lt"/>
              </a:rPr>
              <a:t>, khoảng 40% vùng đồng bằng sông Cửu Long có thể bị ngập trong nước do </a:t>
            </a:r>
            <a:r>
              <a:rPr lang="vi-VN" sz="2400" smtClean="0">
                <a:latin typeface="+mj-lt"/>
                <a:hlinkClick r:id="rId3" tooltip="Biến đổi khí hậu"/>
              </a:rPr>
              <a:t>biến đổi khí hậu</a:t>
            </a:r>
            <a:r>
              <a:rPr lang="vi-VN" sz="2400" smtClean="0">
                <a:latin typeface="+mj-lt"/>
              </a:rPr>
              <a:t>.</a:t>
            </a:r>
            <a:endParaRPr lang="en-US" sz="2400">
              <a:latin typeface="+mj-lt"/>
            </a:endParaRPr>
          </a:p>
        </p:txBody>
      </p:sp>
      <p:pic>
        <p:nvPicPr>
          <p:cNvPr id="17410" name="Picture 2" descr="http://upload.wikimedia.org/wikipedia/commons/3/36/VietnamMekongDeltamap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4"/>
            <a:ext cx="3929058" cy="5828218"/>
          </a:xfrm>
          <a:prstGeom prst="rect">
            <a:avLst/>
          </a:prstGeom>
          <a:noFill/>
        </p:spPr>
      </p:pic>
      <p:pic>
        <p:nvPicPr>
          <p:cNvPr id="17412" name="Picture 4" descr="http://data.xzone.vn/Upload/266/Nam_2012/Thang_10/Ngay_17/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05250" y="0"/>
            <a:ext cx="5238750" cy="3505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57620" y="3714752"/>
            <a:ext cx="49292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TRIỀU CƯỜNG Ở TP HCM, NGẬP LỤT Ở ĐỒNG BẰNG SÔNG CỬU LONG</a:t>
            </a:r>
          </a:p>
          <a:p>
            <a:pPr algn="ctr"/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224" y="6201811"/>
            <a:ext cx="7286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KHU RỪNG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tải xuống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123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uoi712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3222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7224" y="6273249"/>
            <a:ext cx="7286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 NGÒI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6273225"/>
            <a:ext cx="7286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 NGÒI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1535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7224" y="6273249"/>
            <a:ext cx="7286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 CẢ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1803302"/>
            <a:ext cx="5508459" cy="41260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2876" y="428604"/>
            <a:ext cx="51435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Biến đổi khí hậu</a:t>
            </a:r>
            <a:endParaRPr lang="en-US" sz="54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3794" name="Picture 2" descr="https://encrypted-tbn0.gstatic.com/images?q=tbn:ANd9GcT8FgSf-9ZEs6JmEd9dIjDz5ylN0MOCwS41QhJ2IjJ_6sFhtL0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504857"/>
            <a:ext cx="5572132" cy="5353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3036" cy="60007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7224" y="6273249"/>
            <a:ext cx="7286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NÚI BĂNG ĐANG TAN CHẢY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395</Words>
  <Application>Microsoft Office PowerPoint</Application>
  <PresentationFormat>On-screen Show (4:3)</PresentationFormat>
  <Paragraphs>63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Home</dc:creator>
  <cp:lastModifiedBy>home</cp:lastModifiedBy>
  <cp:revision>51</cp:revision>
  <dcterms:created xsi:type="dcterms:W3CDTF">2015-03-28T14:51:14Z</dcterms:created>
  <dcterms:modified xsi:type="dcterms:W3CDTF">2025-08-17T01:10:37Z</dcterms:modified>
</cp:coreProperties>
</file>