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00" r:id="rId2"/>
    <p:sldId id="353" r:id="rId3"/>
    <p:sldId id="357" r:id="rId4"/>
    <p:sldId id="355" r:id="rId5"/>
    <p:sldId id="364" r:id="rId6"/>
    <p:sldId id="359" r:id="rId7"/>
    <p:sldId id="374" r:id="rId8"/>
    <p:sldId id="390" r:id="rId9"/>
    <p:sldId id="354" r:id="rId10"/>
    <p:sldId id="361" r:id="rId11"/>
    <p:sldId id="362" r:id="rId12"/>
    <p:sldId id="363" r:id="rId13"/>
    <p:sldId id="347" r:id="rId14"/>
    <p:sldId id="360" r:id="rId15"/>
    <p:sldId id="391" r:id="rId16"/>
    <p:sldId id="376" r:id="rId17"/>
    <p:sldId id="351" r:id="rId18"/>
    <p:sldId id="35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97" autoAdjust="0"/>
    <p:restoredTop sz="94660"/>
  </p:normalViewPr>
  <p:slideViewPr>
    <p:cSldViewPr snapToGrid="0">
      <p:cViewPr>
        <p:scale>
          <a:sx n="65" d="100"/>
          <a:sy n="65" d="100"/>
        </p:scale>
        <p:origin x="-606" y="-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0701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593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55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4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28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19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07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49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80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8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56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3502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276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943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3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xmlns="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891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5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09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29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34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77C12-23BB-41AB-9736-401CEE738D5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9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66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3636055" y="1648606"/>
            <a:ext cx="4919938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 cà - cá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3169992" y="619247"/>
            <a:ext cx="6240708" cy="52322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dirty="0" err="1">
                <a:latin typeface="UTM Avo" panose="02040603050506020204" pitchFamily="18" charset="0"/>
                <a:cs typeface="Tahoma" panose="020B0604030504040204" pitchFamily="34" charset="0"/>
              </a:rPr>
              <a:t>Đố</a:t>
            </a:r>
            <a:r>
              <a:rPr lang="en-US" dirty="0"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UTM Avo" panose="02040603050506020204" pitchFamily="18" charset="0"/>
                <a:cs typeface="Tahoma" panose="020B0604030504040204" pitchFamily="34" charset="0"/>
              </a:rPr>
              <a:t>em</a:t>
            </a:r>
            <a:r>
              <a:rPr lang="en-US" dirty="0"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UTM Avo" panose="02040603050506020204" pitchFamily="18" charset="0"/>
                <a:cs typeface="Tahoma" panose="020B0604030504040204" pitchFamily="34" charset="0"/>
              </a:rPr>
              <a:t>tiếng</a:t>
            </a:r>
            <a:r>
              <a:rPr lang="en-US" dirty="0"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UTM Avo" panose="02040603050506020204" pitchFamily="18" charset="0"/>
                <a:cs typeface="Tahoma" panose="020B0604030504040204" pitchFamily="34" charset="0"/>
              </a:rPr>
              <a:t>nào</a:t>
            </a:r>
            <a:r>
              <a:rPr lang="en-US" dirty="0"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UTM Avo" panose="02040603050506020204" pitchFamily="18" charset="0"/>
                <a:cs typeface="Tahoma" panose="020B0604030504040204" pitchFamily="34" charset="0"/>
              </a:rPr>
              <a:t>có</a:t>
            </a:r>
            <a:r>
              <a:rPr lang="en-US" dirty="0"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thanh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huyền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?</a:t>
            </a:r>
            <a:endParaRPr lang="en-US" dirty="0">
              <a:latin typeface="UTM Avo" panose="02040603050506020204" pitchFamily="18" charset="0"/>
              <a:cs typeface="Tahoma" panose="020B0604030504040204" pitchFamily="34" charset="0"/>
            </a:endParaRPr>
          </a:p>
        </p:txBody>
      </p:sp>
      <p:pic>
        <p:nvPicPr>
          <p:cNvPr id="14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06" y="1238975"/>
            <a:ext cx="10708643" cy="5243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3531492" y="2138906"/>
            <a:ext cx="1780158" cy="700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421571" y="2632434"/>
            <a:ext cx="1111452" cy="5354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460044" y="2887472"/>
            <a:ext cx="503237" cy="116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78792" y="2112712"/>
            <a:ext cx="2071688" cy="523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642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981" y="1348666"/>
            <a:ext cx="9190038" cy="550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3552031" y="622081"/>
            <a:ext cx="5765800" cy="52322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dirty="0" err="1">
                <a:latin typeface="UTM Avo" panose="02040603050506020204" pitchFamily="18" charset="0"/>
                <a:cs typeface="Tahoma" panose="020B0604030504040204" pitchFamily="34" charset="0"/>
              </a:rPr>
              <a:t>Đố</a:t>
            </a:r>
            <a:r>
              <a:rPr lang="en-US" dirty="0"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UTM Avo" panose="02040603050506020204" pitchFamily="18" charset="0"/>
                <a:cs typeface="Tahoma" panose="020B0604030504040204" pitchFamily="34" charset="0"/>
              </a:rPr>
              <a:t>em</a:t>
            </a:r>
            <a:r>
              <a:rPr lang="en-US" dirty="0"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UTM Avo" panose="02040603050506020204" pitchFamily="18" charset="0"/>
                <a:cs typeface="Tahoma" panose="020B0604030504040204" pitchFamily="34" charset="0"/>
              </a:rPr>
              <a:t>tiếng</a:t>
            </a:r>
            <a:r>
              <a:rPr lang="en-US" dirty="0"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UTM Avo" panose="02040603050506020204" pitchFamily="18" charset="0"/>
                <a:cs typeface="Tahoma" panose="020B0604030504040204" pitchFamily="34" charset="0"/>
              </a:rPr>
              <a:t>nào</a:t>
            </a:r>
            <a:r>
              <a:rPr lang="en-US" dirty="0"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UTM Avo" panose="02040603050506020204" pitchFamily="18" charset="0"/>
                <a:cs typeface="Tahoma" panose="020B0604030504040204" pitchFamily="34" charset="0"/>
              </a:rPr>
              <a:t>có</a:t>
            </a:r>
            <a:r>
              <a:rPr lang="en-US" dirty="0"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UTM Avo" panose="02040603050506020204" pitchFamily="18" charset="0"/>
                <a:cs typeface="Tahoma" panose="020B0604030504040204" pitchFamily="34" charset="0"/>
              </a:rPr>
              <a:t>thanh</a:t>
            </a:r>
            <a:r>
              <a:rPr lang="en-US" dirty="0"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sắc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?</a:t>
            </a:r>
            <a:endParaRPr lang="en-US" dirty="0">
              <a:latin typeface="UTM Avo" panose="02040603050506020204" pitchFamily="18" charset="0"/>
              <a:cs typeface="Tahoma" panose="020B060403050404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200215" y="3452428"/>
            <a:ext cx="1230312" cy="4810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434931" y="2555305"/>
            <a:ext cx="506413" cy="10652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941344" y="3249228"/>
            <a:ext cx="1535112" cy="6842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232610" y="4573896"/>
            <a:ext cx="14288" cy="7758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752665" y="4340171"/>
            <a:ext cx="677862" cy="358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94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531416" y="594650"/>
            <a:ext cx="5928416" cy="64633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3600">
                <a:latin typeface="UTM Avo" panose="02040603050506020204" pitchFamily="18" charset="0"/>
              </a:rPr>
              <a:t>Tìm hình ứng với mỗi tiếng</a:t>
            </a: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07" y="1448813"/>
            <a:ext cx="9680035" cy="530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3591910" y="2428043"/>
            <a:ext cx="6640989" cy="24896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284272" y="2558588"/>
            <a:ext cx="169813" cy="19229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835416" y="2428043"/>
            <a:ext cx="5970582" cy="21840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750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73D44AD-271C-458B-A124-65B88E346403}"/>
              </a:ext>
            </a:extLst>
          </p:cNvPr>
          <p:cNvSpPr/>
          <p:nvPr/>
        </p:nvSpPr>
        <p:spPr>
          <a:xfrm>
            <a:off x="11447794" y="6276558"/>
            <a:ext cx="2600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Quicksand" pitchFamily="2" charset="0"/>
              </a:rPr>
              <a:t>1</a:t>
            </a:r>
          </a:p>
        </p:txBody>
      </p:sp>
      <p:pic>
        <p:nvPicPr>
          <p:cNvPr id="6" name="图片 3" descr="图片包含 室内, 物体&#10;&#10;描述已自动生成">
            <a:extLst>
              <a:ext uri="{FF2B5EF4-FFF2-40B4-BE49-F238E27FC236}">
                <a16:creationId xmlns:a16="http://schemas.microsoft.com/office/drawing/2014/main" xmlns="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072" y="67409"/>
            <a:ext cx="9539079" cy="6069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7063305" y="2035248"/>
            <a:ext cx="4037511" cy="46295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82056" y="2224222"/>
            <a:ext cx="505882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800" b="1" kern="0" spc="51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TẬP VIẾT</a:t>
            </a:r>
          </a:p>
        </p:txBody>
      </p:sp>
    </p:spTree>
    <p:extLst>
      <p:ext uri="{BB962C8B-B14F-4D97-AF65-F5344CB8AC3E}">
        <p14:creationId xmlns:p14="http://schemas.microsoft.com/office/powerpoint/2010/main" val="366170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226150" y="514559"/>
            <a:ext cx="3739700" cy="1003176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 VIẾT</a:t>
            </a:r>
            <a:endParaRPr lang="en-US" sz="54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4" y="1677194"/>
            <a:ext cx="12038012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180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xmlns="" id="{A2C39D40-987F-4165-8C5A-49C56F9D484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2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7909"/>
            <a:ext cx="12192000" cy="643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4" y="1677194"/>
            <a:ext cx="12038012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6">
            <a:extLst>
              <a:ext uri="{FF2B5EF4-FFF2-40B4-BE49-F238E27FC236}">
                <a16:creationId xmlns:a16="http://schemas.microsoft.com/office/drawing/2014/main" xmlns="" id="{57C8AECC-9F92-4152-ACCF-014E5F9C77D2}"/>
              </a:ext>
            </a:extLst>
          </p:cNvPr>
          <p:cNvSpPr/>
          <p:nvPr/>
        </p:nvSpPr>
        <p:spPr>
          <a:xfrm>
            <a:off x="4226150" y="514559"/>
            <a:ext cx="3739700" cy="1003176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 VIẾT</a:t>
            </a:r>
            <a:endParaRPr lang="en-US" sz="54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79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59" y="840897"/>
            <a:ext cx="1525010" cy="2729768"/>
          </a:xfrm>
          <a:prstGeom prst="rect">
            <a:avLst/>
          </a:prstGeom>
        </p:spPr>
      </p:pic>
      <p:pic>
        <p:nvPicPr>
          <p:cNvPr id="7" name="图片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166" y="3659630"/>
            <a:ext cx="11936455" cy="26528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43306" y="2600926"/>
            <a:ext cx="10321769" cy="1400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1716">
              <a:lnSpc>
                <a:spcPct val="150000"/>
              </a:lnSpc>
            </a:pP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Tạm</a:t>
            </a:r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biệt</a:t>
            </a:r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hẹn</a:t>
            </a:r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gặp</a:t>
            </a:r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2D10E4D-F5FC-4CEA-BDEA-C6CAFE26D992}"/>
              </a:ext>
            </a:extLst>
          </p:cNvPr>
          <p:cNvGrpSpPr/>
          <p:nvPr/>
        </p:nvGrpSpPr>
        <p:grpSpPr>
          <a:xfrm>
            <a:off x="2574870" y="1595799"/>
            <a:ext cx="1864143" cy="1403176"/>
            <a:chOff x="5337376" y="3832625"/>
            <a:chExt cx="1864191" cy="1403213"/>
          </a:xfrm>
        </p:grpSpPr>
        <p:sp>
          <p:nvSpPr>
            <p:cNvPr id="13" name="Freeform: Shape 26">
              <a:extLst>
                <a:ext uri="{FF2B5EF4-FFF2-40B4-BE49-F238E27FC236}">
                  <a16:creationId xmlns:a16="http://schemas.microsoft.com/office/drawing/2014/main" xmlns="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" name="Freeform: Shape 27">
              <a:extLst>
                <a:ext uri="{FF2B5EF4-FFF2-40B4-BE49-F238E27FC236}">
                  <a16:creationId xmlns:a16="http://schemas.microsoft.com/office/drawing/2014/main" xmlns="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" name="Freeform: Shape 28">
              <a:extLst>
                <a:ext uri="{FF2B5EF4-FFF2-40B4-BE49-F238E27FC236}">
                  <a16:creationId xmlns:a16="http://schemas.microsoft.com/office/drawing/2014/main" xmlns="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" name="Freeform: Shape 29">
              <a:extLst>
                <a:ext uri="{FF2B5EF4-FFF2-40B4-BE49-F238E27FC236}">
                  <a16:creationId xmlns:a16="http://schemas.microsoft.com/office/drawing/2014/main" xmlns="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" name="Freeform: Shape 30">
              <a:extLst>
                <a:ext uri="{FF2B5EF4-FFF2-40B4-BE49-F238E27FC236}">
                  <a16:creationId xmlns:a16="http://schemas.microsoft.com/office/drawing/2014/main" xmlns="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" name="Freeform: Shape 31">
              <a:extLst>
                <a:ext uri="{FF2B5EF4-FFF2-40B4-BE49-F238E27FC236}">
                  <a16:creationId xmlns:a16="http://schemas.microsoft.com/office/drawing/2014/main" xmlns="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" name="Freeform: Shape 32">
              <a:extLst>
                <a:ext uri="{FF2B5EF4-FFF2-40B4-BE49-F238E27FC236}">
                  <a16:creationId xmlns:a16="http://schemas.microsoft.com/office/drawing/2014/main" xmlns="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" name="Freeform: Shape 33">
              <a:extLst>
                <a:ext uri="{FF2B5EF4-FFF2-40B4-BE49-F238E27FC236}">
                  <a16:creationId xmlns:a16="http://schemas.microsoft.com/office/drawing/2014/main" xmlns="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" name="Freeform: Shape 34">
              <a:extLst>
                <a:ext uri="{FF2B5EF4-FFF2-40B4-BE49-F238E27FC236}">
                  <a16:creationId xmlns:a16="http://schemas.microsoft.com/office/drawing/2014/main" xmlns="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" name="Freeform: Shape 35">
              <a:extLst>
                <a:ext uri="{FF2B5EF4-FFF2-40B4-BE49-F238E27FC236}">
                  <a16:creationId xmlns:a16="http://schemas.microsoft.com/office/drawing/2014/main" xmlns="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" name="Freeform: Shape 36">
              <a:extLst>
                <a:ext uri="{FF2B5EF4-FFF2-40B4-BE49-F238E27FC236}">
                  <a16:creationId xmlns:a16="http://schemas.microsoft.com/office/drawing/2014/main" xmlns="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4" name="Freeform: Shape 37">
              <a:extLst>
                <a:ext uri="{FF2B5EF4-FFF2-40B4-BE49-F238E27FC236}">
                  <a16:creationId xmlns:a16="http://schemas.microsoft.com/office/drawing/2014/main" xmlns="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6" name="Freeform: Shape 38">
              <a:extLst>
                <a:ext uri="{FF2B5EF4-FFF2-40B4-BE49-F238E27FC236}">
                  <a16:creationId xmlns:a16="http://schemas.microsoft.com/office/drawing/2014/main" xmlns="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7" name="Freeform: Shape 39">
              <a:extLst>
                <a:ext uri="{FF2B5EF4-FFF2-40B4-BE49-F238E27FC236}">
                  <a16:creationId xmlns:a16="http://schemas.microsoft.com/office/drawing/2014/main" xmlns="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8" name="Freeform: Shape 40">
              <a:extLst>
                <a:ext uri="{FF2B5EF4-FFF2-40B4-BE49-F238E27FC236}">
                  <a16:creationId xmlns:a16="http://schemas.microsoft.com/office/drawing/2014/main" xmlns="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9" name="Freeform: Shape 41">
              <a:extLst>
                <a:ext uri="{FF2B5EF4-FFF2-40B4-BE49-F238E27FC236}">
                  <a16:creationId xmlns:a16="http://schemas.microsoft.com/office/drawing/2014/main" xmlns="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0" name="Freeform: Shape 42">
              <a:extLst>
                <a:ext uri="{FF2B5EF4-FFF2-40B4-BE49-F238E27FC236}">
                  <a16:creationId xmlns:a16="http://schemas.microsoft.com/office/drawing/2014/main" xmlns="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1" name="Freeform: Shape 43">
              <a:extLst>
                <a:ext uri="{FF2B5EF4-FFF2-40B4-BE49-F238E27FC236}">
                  <a16:creationId xmlns:a16="http://schemas.microsoft.com/office/drawing/2014/main" xmlns="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2" name="Freeform: Shape 44">
              <a:extLst>
                <a:ext uri="{FF2B5EF4-FFF2-40B4-BE49-F238E27FC236}">
                  <a16:creationId xmlns:a16="http://schemas.microsoft.com/office/drawing/2014/main" xmlns="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3" name="Freeform: Shape 45">
              <a:extLst>
                <a:ext uri="{FF2B5EF4-FFF2-40B4-BE49-F238E27FC236}">
                  <a16:creationId xmlns:a16="http://schemas.microsoft.com/office/drawing/2014/main" xmlns="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4" name="Freeform: Shape 46">
              <a:extLst>
                <a:ext uri="{FF2B5EF4-FFF2-40B4-BE49-F238E27FC236}">
                  <a16:creationId xmlns:a16="http://schemas.microsoft.com/office/drawing/2014/main" xmlns="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5" name="Freeform: Shape 47">
              <a:extLst>
                <a:ext uri="{FF2B5EF4-FFF2-40B4-BE49-F238E27FC236}">
                  <a16:creationId xmlns:a16="http://schemas.microsoft.com/office/drawing/2014/main" xmlns="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6" name="Freeform: Shape 48">
              <a:extLst>
                <a:ext uri="{FF2B5EF4-FFF2-40B4-BE49-F238E27FC236}">
                  <a16:creationId xmlns:a16="http://schemas.microsoft.com/office/drawing/2014/main" xmlns="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7" name="Freeform: Shape 49">
              <a:extLst>
                <a:ext uri="{FF2B5EF4-FFF2-40B4-BE49-F238E27FC236}">
                  <a16:creationId xmlns:a16="http://schemas.microsoft.com/office/drawing/2014/main" xmlns="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8" name="Freeform: Shape 50">
              <a:extLst>
                <a:ext uri="{FF2B5EF4-FFF2-40B4-BE49-F238E27FC236}">
                  <a16:creationId xmlns:a16="http://schemas.microsoft.com/office/drawing/2014/main" xmlns="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9" name="Freeform: Shape 51">
              <a:extLst>
                <a:ext uri="{FF2B5EF4-FFF2-40B4-BE49-F238E27FC236}">
                  <a16:creationId xmlns:a16="http://schemas.microsoft.com/office/drawing/2014/main" xmlns="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0" name="Freeform: Shape 52">
              <a:extLst>
                <a:ext uri="{FF2B5EF4-FFF2-40B4-BE49-F238E27FC236}">
                  <a16:creationId xmlns:a16="http://schemas.microsoft.com/office/drawing/2014/main" xmlns="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1" name="Freeform: Shape 53">
              <a:extLst>
                <a:ext uri="{FF2B5EF4-FFF2-40B4-BE49-F238E27FC236}">
                  <a16:creationId xmlns:a16="http://schemas.microsoft.com/office/drawing/2014/main" xmlns="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2" name="Freeform: Shape 54">
              <a:extLst>
                <a:ext uri="{FF2B5EF4-FFF2-40B4-BE49-F238E27FC236}">
                  <a16:creationId xmlns:a16="http://schemas.microsoft.com/office/drawing/2014/main" xmlns="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3" name="Freeform: Shape 55">
              <a:extLst>
                <a:ext uri="{FF2B5EF4-FFF2-40B4-BE49-F238E27FC236}">
                  <a16:creationId xmlns:a16="http://schemas.microsoft.com/office/drawing/2014/main" xmlns="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4" name="Freeform: Shape 56">
              <a:extLst>
                <a:ext uri="{FF2B5EF4-FFF2-40B4-BE49-F238E27FC236}">
                  <a16:creationId xmlns:a16="http://schemas.microsoft.com/office/drawing/2014/main" xmlns="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5" name="Freeform: Shape 57">
              <a:extLst>
                <a:ext uri="{FF2B5EF4-FFF2-40B4-BE49-F238E27FC236}">
                  <a16:creationId xmlns:a16="http://schemas.microsoft.com/office/drawing/2014/main" xmlns="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6" name="Freeform: Shape 58">
              <a:extLst>
                <a:ext uri="{FF2B5EF4-FFF2-40B4-BE49-F238E27FC236}">
                  <a16:creationId xmlns:a16="http://schemas.microsoft.com/office/drawing/2014/main" xmlns="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7" name="Freeform: Shape 59">
              <a:extLst>
                <a:ext uri="{FF2B5EF4-FFF2-40B4-BE49-F238E27FC236}">
                  <a16:creationId xmlns:a16="http://schemas.microsoft.com/office/drawing/2014/main" xmlns="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8" name="Freeform: Shape 60">
              <a:extLst>
                <a:ext uri="{FF2B5EF4-FFF2-40B4-BE49-F238E27FC236}">
                  <a16:creationId xmlns:a16="http://schemas.microsoft.com/office/drawing/2014/main" xmlns="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9" name="Freeform: Shape 61">
              <a:extLst>
                <a:ext uri="{FF2B5EF4-FFF2-40B4-BE49-F238E27FC236}">
                  <a16:creationId xmlns:a16="http://schemas.microsoft.com/office/drawing/2014/main" xmlns="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0" name="Freeform: Shape 62">
              <a:extLst>
                <a:ext uri="{FF2B5EF4-FFF2-40B4-BE49-F238E27FC236}">
                  <a16:creationId xmlns:a16="http://schemas.microsoft.com/office/drawing/2014/main" xmlns="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1" name="Freeform: Shape 63">
              <a:extLst>
                <a:ext uri="{FF2B5EF4-FFF2-40B4-BE49-F238E27FC236}">
                  <a16:creationId xmlns:a16="http://schemas.microsoft.com/office/drawing/2014/main" xmlns="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2" name="Freeform: Shape 64">
              <a:extLst>
                <a:ext uri="{FF2B5EF4-FFF2-40B4-BE49-F238E27FC236}">
                  <a16:creationId xmlns:a16="http://schemas.microsoft.com/office/drawing/2014/main" xmlns="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3" name="Freeform: Shape 65">
              <a:extLst>
                <a:ext uri="{FF2B5EF4-FFF2-40B4-BE49-F238E27FC236}">
                  <a16:creationId xmlns:a16="http://schemas.microsoft.com/office/drawing/2014/main" xmlns="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4" name="Freeform: Shape 66">
              <a:extLst>
                <a:ext uri="{FF2B5EF4-FFF2-40B4-BE49-F238E27FC236}">
                  <a16:creationId xmlns:a16="http://schemas.microsoft.com/office/drawing/2014/main" xmlns="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5" name="Freeform: Shape 67">
              <a:extLst>
                <a:ext uri="{FF2B5EF4-FFF2-40B4-BE49-F238E27FC236}">
                  <a16:creationId xmlns:a16="http://schemas.microsoft.com/office/drawing/2014/main" xmlns="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62D10E4D-F5FC-4CEA-BDEA-C6CAFE26D992}"/>
              </a:ext>
            </a:extLst>
          </p:cNvPr>
          <p:cNvGrpSpPr/>
          <p:nvPr/>
        </p:nvGrpSpPr>
        <p:grpSpPr>
          <a:xfrm>
            <a:off x="5326419" y="310560"/>
            <a:ext cx="1864143" cy="1403176"/>
            <a:chOff x="5337376" y="3832625"/>
            <a:chExt cx="1864191" cy="1403213"/>
          </a:xfrm>
        </p:grpSpPr>
        <p:sp>
          <p:nvSpPr>
            <p:cNvPr id="57" name="Freeform: Shape 26">
              <a:extLst>
                <a:ext uri="{FF2B5EF4-FFF2-40B4-BE49-F238E27FC236}">
                  <a16:creationId xmlns:a16="http://schemas.microsoft.com/office/drawing/2014/main" xmlns="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8" name="Freeform: Shape 27">
              <a:extLst>
                <a:ext uri="{FF2B5EF4-FFF2-40B4-BE49-F238E27FC236}">
                  <a16:creationId xmlns:a16="http://schemas.microsoft.com/office/drawing/2014/main" xmlns="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9" name="Freeform: Shape 28">
              <a:extLst>
                <a:ext uri="{FF2B5EF4-FFF2-40B4-BE49-F238E27FC236}">
                  <a16:creationId xmlns:a16="http://schemas.microsoft.com/office/drawing/2014/main" xmlns="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0" name="Freeform: Shape 29">
              <a:extLst>
                <a:ext uri="{FF2B5EF4-FFF2-40B4-BE49-F238E27FC236}">
                  <a16:creationId xmlns:a16="http://schemas.microsoft.com/office/drawing/2014/main" xmlns="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1" name="Freeform: Shape 30">
              <a:extLst>
                <a:ext uri="{FF2B5EF4-FFF2-40B4-BE49-F238E27FC236}">
                  <a16:creationId xmlns:a16="http://schemas.microsoft.com/office/drawing/2014/main" xmlns="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2" name="Freeform: Shape 31">
              <a:extLst>
                <a:ext uri="{FF2B5EF4-FFF2-40B4-BE49-F238E27FC236}">
                  <a16:creationId xmlns:a16="http://schemas.microsoft.com/office/drawing/2014/main" xmlns="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3" name="Freeform: Shape 32">
              <a:extLst>
                <a:ext uri="{FF2B5EF4-FFF2-40B4-BE49-F238E27FC236}">
                  <a16:creationId xmlns:a16="http://schemas.microsoft.com/office/drawing/2014/main" xmlns="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4" name="Freeform: Shape 33">
              <a:extLst>
                <a:ext uri="{FF2B5EF4-FFF2-40B4-BE49-F238E27FC236}">
                  <a16:creationId xmlns:a16="http://schemas.microsoft.com/office/drawing/2014/main" xmlns="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5" name="Freeform: Shape 34">
              <a:extLst>
                <a:ext uri="{FF2B5EF4-FFF2-40B4-BE49-F238E27FC236}">
                  <a16:creationId xmlns:a16="http://schemas.microsoft.com/office/drawing/2014/main" xmlns="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6" name="Freeform: Shape 35">
              <a:extLst>
                <a:ext uri="{FF2B5EF4-FFF2-40B4-BE49-F238E27FC236}">
                  <a16:creationId xmlns:a16="http://schemas.microsoft.com/office/drawing/2014/main" xmlns="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7" name="Freeform: Shape 36">
              <a:extLst>
                <a:ext uri="{FF2B5EF4-FFF2-40B4-BE49-F238E27FC236}">
                  <a16:creationId xmlns:a16="http://schemas.microsoft.com/office/drawing/2014/main" xmlns="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8" name="Freeform: Shape 37">
              <a:extLst>
                <a:ext uri="{FF2B5EF4-FFF2-40B4-BE49-F238E27FC236}">
                  <a16:creationId xmlns:a16="http://schemas.microsoft.com/office/drawing/2014/main" xmlns="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9" name="Freeform: Shape 38">
              <a:extLst>
                <a:ext uri="{FF2B5EF4-FFF2-40B4-BE49-F238E27FC236}">
                  <a16:creationId xmlns:a16="http://schemas.microsoft.com/office/drawing/2014/main" xmlns="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0" name="Freeform: Shape 39">
              <a:extLst>
                <a:ext uri="{FF2B5EF4-FFF2-40B4-BE49-F238E27FC236}">
                  <a16:creationId xmlns:a16="http://schemas.microsoft.com/office/drawing/2014/main" xmlns="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1" name="Freeform: Shape 40">
              <a:extLst>
                <a:ext uri="{FF2B5EF4-FFF2-40B4-BE49-F238E27FC236}">
                  <a16:creationId xmlns:a16="http://schemas.microsoft.com/office/drawing/2014/main" xmlns="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2" name="Freeform: Shape 41">
              <a:extLst>
                <a:ext uri="{FF2B5EF4-FFF2-40B4-BE49-F238E27FC236}">
                  <a16:creationId xmlns:a16="http://schemas.microsoft.com/office/drawing/2014/main" xmlns="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3" name="Freeform: Shape 42">
              <a:extLst>
                <a:ext uri="{FF2B5EF4-FFF2-40B4-BE49-F238E27FC236}">
                  <a16:creationId xmlns:a16="http://schemas.microsoft.com/office/drawing/2014/main" xmlns="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4" name="Freeform: Shape 43">
              <a:extLst>
                <a:ext uri="{FF2B5EF4-FFF2-40B4-BE49-F238E27FC236}">
                  <a16:creationId xmlns:a16="http://schemas.microsoft.com/office/drawing/2014/main" xmlns="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5" name="Freeform: Shape 44">
              <a:extLst>
                <a:ext uri="{FF2B5EF4-FFF2-40B4-BE49-F238E27FC236}">
                  <a16:creationId xmlns:a16="http://schemas.microsoft.com/office/drawing/2014/main" xmlns="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6" name="Freeform: Shape 45">
              <a:extLst>
                <a:ext uri="{FF2B5EF4-FFF2-40B4-BE49-F238E27FC236}">
                  <a16:creationId xmlns:a16="http://schemas.microsoft.com/office/drawing/2014/main" xmlns="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7" name="Freeform: Shape 46">
              <a:extLst>
                <a:ext uri="{FF2B5EF4-FFF2-40B4-BE49-F238E27FC236}">
                  <a16:creationId xmlns:a16="http://schemas.microsoft.com/office/drawing/2014/main" xmlns="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8" name="Freeform: Shape 47">
              <a:extLst>
                <a:ext uri="{FF2B5EF4-FFF2-40B4-BE49-F238E27FC236}">
                  <a16:creationId xmlns:a16="http://schemas.microsoft.com/office/drawing/2014/main" xmlns="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9" name="Freeform: Shape 48">
              <a:extLst>
                <a:ext uri="{FF2B5EF4-FFF2-40B4-BE49-F238E27FC236}">
                  <a16:creationId xmlns:a16="http://schemas.microsoft.com/office/drawing/2014/main" xmlns="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0" name="Freeform: Shape 49">
              <a:extLst>
                <a:ext uri="{FF2B5EF4-FFF2-40B4-BE49-F238E27FC236}">
                  <a16:creationId xmlns:a16="http://schemas.microsoft.com/office/drawing/2014/main" xmlns="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1" name="Freeform: Shape 50">
              <a:extLst>
                <a:ext uri="{FF2B5EF4-FFF2-40B4-BE49-F238E27FC236}">
                  <a16:creationId xmlns:a16="http://schemas.microsoft.com/office/drawing/2014/main" xmlns="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2" name="Freeform: Shape 51">
              <a:extLst>
                <a:ext uri="{FF2B5EF4-FFF2-40B4-BE49-F238E27FC236}">
                  <a16:creationId xmlns:a16="http://schemas.microsoft.com/office/drawing/2014/main" xmlns="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3" name="Freeform: Shape 52">
              <a:extLst>
                <a:ext uri="{FF2B5EF4-FFF2-40B4-BE49-F238E27FC236}">
                  <a16:creationId xmlns:a16="http://schemas.microsoft.com/office/drawing/2014/main" xmlns="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4" name="Freeform: Shape 53">
              <a:extLst>
                <a:ext uri="{FF2B5EF4-FFF2-40B4-BE49-F238E27FC236}">
                  <a16:creationId xmlns:a16="http://schemas.microsoft.com/office/drawing/2014/main" xmlns="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5" name="Freeform: Shape 54">
              <a:extLst>
                <a:ext uri="{FF2B5EF4-FFF2-40B4-BE49-F238E27FC236}">
                  <a16:creationId xmlns:a16="http://schemas.microsoft.com/office/drawing/2014/main" xmlns="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6" name="Freeform: Shape 55">
              <a:extLst>
                <a:ext uri="{FF2B5EF4-FFF2-40B4-BE49-F238E27FC236}">
                  <a16:creationId xmlns:a16="http://schemas.microsoft.com/office/drawing/2014/main" xmlns="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7" name="Freeform: Shape 56">
              <a:extLst>
                <a:ext uri="{FF2B5EF4-FFF2-40B4-BE49-F238E27FC236}">
                  <a16:creationId xmlns:a16="http://schemas.microsoft.com/office/drawing/2014/main" xmlns="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8" name="Freeform: Shape 57">
              <a:extLst>
                <a:ext uri="{FF2B5EF4-FFF2-40B4-BE49-F238E27FC236}">
                  <a16:creationId xmlns:a16="http://schemas.microsoft.com/office/drawing/2014/main" xmlns="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9" name="Freeform: Shape 58">
              <a:extLst>
                <a:ext uri="{FF2B5EF4-FFF2-40B4-BE49-F238E27FC236}">
                  <a16:creationId xmlns:a16="http://schemas.microsoft.com/office/drawing/2014/main" xmlns="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0" name="Freeform: Shape 59">
              <a:extLst>
                <a:ext uri="{FF2B5EF4-FFF2-40B4-BE49-F238E27FC236}">
                  <a16:creationId xmlns:a16="http://schemas.microsoft.com/office/drawing/2014/main" xmlns="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1" name="Freeform: Shape 60">
              <a:extLst>
                <a:ext uri="{FF2B5EF4-FFF2-40B4-BE49-F238E27FC236}">
                  <a16:creationId xmlns:a16="http://schemas.microsoft.com/office/drawing/2014/main" xmlns="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2" name="Freeform: Shape 61">
              <a:extLst>
                <a:ext uri="{FF2B5EF4-FFF2-40B4-BE49-F238E27FC236}">
                  <a16:creationId xmlns:a16="http://schemas.microsoft.com/office/drawing/2014/main" xmlns="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3" name="Freeform: Shape 62">
              <a:extLst>
                <a:ext uri="{FF2B5EF4-FFF2-40B4-BE49-F238E27FC236}">
                  <a16:creationId xmlns:a16="http://schemas.microsoft.com/office/drawing/2014/main" xmlns="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4" name="Freeform: Shape 63">
              <a:extLst>
                <a:ext uri="{FF2B5EF4-FFF2-40B4-BE49-F238E27FC236}">
                  <a16:creationId xmlns:a16="http://schemas.microsoft.com/office/drawing/2014/main" xmlns="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5" name="Freeform: Shape 64">
              <a:extLst>
                <a:ext uri="{FF2B5EF4-FFF2-40B4-BE49-F238E27FC236}">
                  <a16:creationId xmlns:a16="http://schemas.microsoft.com/office/drawing/2014/main" xmlns="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6" name="Freeform: Shape 65">
              <a:extLst>
                <a:ext uri="{FF2B5EF4-FFF2-40B4-BE49-F238E27FC236}">
                  <a16:creationId xmlns:a16="http://schemas.microsoft.com/office/drawing/2014/main" xmlns="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7" name="Freeform: Shape 66">
              <a:extLst>
                <a:ext uri="{FF2B5EF4-FFF2-40B4-BE49-F238E27FC236}">
                  <a16:creationId xmlns:a16="http://schemas.microsoft.com/office/drawing/2014/main" xmlns="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8" name="Freeform: Shape 67">
              <a:extLst>
                <a:ext uri="{FF2B5EF4-FFF2-40B4-BE49-F238E27FC236}">
                  <a16:creationId xmlns:a16="http://schemas.microsoft.com/office/drawing/2014/main" xmlns="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62D10E4D-F5FC-4CEA-BDEA-C6CAFE26D992}"/>
              </a:ext>
            </a:extLst>
          </p:cNvPr>
          <p:cNvGrpSpPr/>
          <p:nvPr/>
        </p:nvGrpSpPr>
        <p:grpSpPr>
          <a:xfrm>
            <a:off x="9282498" y="1315894"/>
            <a:ext cx="1864143" cy="1403176"/>
            <a:chOff x="5337376" y="3832625"/>
            <a:chExt cx="1864191" cy="1403213"/>
          </a:xfrm>
        </p:grpSpPr>
        <p:sp>
          <p:nvSpPr>
            <p:cNvPr id="100" name="Freeform: Shape 26">
              <a:extLst>
                <a:ext uri="{FF2B5EF4-FFF2-40B4-BE49-F238E27FC236}">
                  <a16:creationId xmlns:a16="http://schemas.microsoft.com/office/drawing/2014/main" xmlns="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1" name="Freeform: Shape 27">
              <a:extLst>
                <a:ext uri="{FF2B5EF4-FFF2-40B4-BE49-F238E27FC236}">
                  <a16:creationId xmlns:a16="http://schemas.microsoft.com/office/drawing/2014/main" xmlns="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2" name="Freeform: Shape 28">
              <a:extLst>
                <a:ext uri="{FF2B5EF4-FFF2-40B4-BE49-F238E27FC236}">
                  <a16:creationId xmlns:a16="http://schemas.microsoft.com/office/drawing/2014/main" xmlns="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3" name="Freeform: Shape 29">
              <a:extLst>
                <a:ext uri="{FF2B5EF4-FFF2-40B4-BE49-F238E27FC236}">
                  <a16:creationId xmlns:a16="http://schemas.microsoft.com/office/drawing/2014/main" xmlns="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4" name="Freeform: Shape 30">
              <a:extLst>
                <a:ext uri="{FF2B5EF4-FFF2-40B4-BE49-F238E27FC236}">
                  <a16:creationId xmlns:a16="http://schemas.microsoft.com/office/drawing/2014/main" xmlns="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5" name="Freeform: Shape 31">
              <a:extLst>
                <a:ext uri="{FF2B5EF4-FFF2-40B4-BE49-F238E27FC236}">
                  <a16:creationId xmlns:a16="http://schemas.microsoft.com/office/drawing/2014/main" xmlns="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6" name="Freeform: Shape 32">
              <a:extLst>
                <a:ext uri="{FF2B5EF4-FFF2-40B4-BE49-F238E27FC236}">
                  <a16:creationId xmlns:a16="http://schemas.microsoft.com/office/drawing/2014/main" xmlns="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7" name="Freeform: Shape 33">
              <a:extLst>
                <a:ext uri="{FF2B5EF4-FFF2-40B4-BE49-F238E27FC236}">
                  <a16:creationId xmlns:a16="http://schemas.microsoft.com/office/drawing/2014/main" xmlns="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8" name="Freeform: Shape 34">
              <a:extLst>
                <a:ext uri="{FF2B5EF4-FFF2-40B4-BE49-F238E27FC236}">
                  <a16:creationId xmlns:a16="http://schemas.microsoft.com/office/drawing/2014/main" xmlns="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9" name="Freeform: Shape 35">
              <a:extLst>
                <a:ext uri="{FF2B5EF4-FFF2-40B4-BE49-F238E27FC236}">
                  <a16:creationId xmlns:a16="http://schemas.microsoft.com/office/drawing/2014/main" xmlns="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0" name="Freeform: Shape 36">
              <a:extLst>
                <a:ext uri="{FF2B5EF4-FFF2-40B4-BE49-F238E27FC236}">
                  <a16:creationId xmlns:a16="http://schemas.microsoft.com/office/drawing/2014/main" xmlns="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1" name="Freeform: Shape 37">
              <a:extLst>
                <a:ext uri="{FF2B5EF4-FFF2-40B4-BE49-F238E27FC236}">
                  <a16:creationId xmlns:a16="http://schemas.microsoft.com/office/drawing/2014/main" xmlns="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2" name="Freeform: Shape 38">
              <a:extLst>
                <a:ext uri="{FF2B5EF4-FFF2-40B4-BE49-F238E27FC236}">
                  <a16:creationId xmlns:a16="http://schemas.microsoft.com/office/drawing/2014/main" xmlns="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3" name="Freeform: Shape 39">
              <a:extLst>
                <a:ext uri="{FF2B5EF4-FFF2-40B4-BE49-F238E27FC236}">
                  <a16:creationId xmlns:a16="http://schemas.microsoft.com/office/drawing/2014/main" xmlns="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4" name="Freeform: Shape 40">
              <a:extLst>
                <a:ext uri="{FF2B5EF4-FFF2-40B4-BE49-F238E27FC236}">
                  <a16:creationId xmlns:a16="http://schemas.microsoft.com/office/drawing/2014/main" xmlns="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5" name="Freeform: Shape 41">
              <a:extLst>
                <a:ext uri="{FF2B5EF4-FFF2-40B4-BE49-F238E27FC236}">
                  <a16:creationId xmlns:a16="http://schemas.microsoft.com/office/drawing/2014/main" xmlns="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6" name="Freeform: Shape 42">
              <a:extLst>
                <a:ext uri="{FF2B5EF4-FFF2-40B4-BE49-F238E27FC236}">
                  <a16:creationId xmlns:a16="http://schemas.microsoft.com/office/drawing/2014/main" xmlns="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7" name="Freeform: Shape 43">
              <a:extLst>
                <a:ext uri="{FF2B5EF4-FFF2-40B4-BE49-F238E27FC236}">
                  <a16:creationId xmlns:a16="http://schemas.microsoft.com/office/drawing/2014/main" xmlns="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8" name="Freeform: Shape 44">
              <a:extLst>
                <a:ext uri="{FF2B5EF4-FFF2-40B4-BE49-F238E27FC236}">
                  <a16:creationId xmlns:a16="http://schemas.microsoft.com/office/drawing/2014/main" xmlns="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9" name="Freeform: Shape 45">
              <a:extLst>
                <a:ext uri="{FF2B5EF4-FFF2-40B4-BE49-F238E27FC236}">
                  <a16:creationId xmlns:a16="http://schemas.microsoft.com/office/drawing/2014/main" xmlns="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0" name="Freeform: Shape 46">
              <a:extLst>
                <a:ext uri="{FF2B5EF4-FFF2-40B4-BE49-F238E27FC236}">
                  <a16:creationId xmlns:a16="http://schemas.microsoft.com/office/drawing/2014/main" xmlns="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1" name="Freeform: Shape 47">
              <a:extLst>
                <a:ext uri="{FF2B5EF4-FFF2-40B4-BE49-F238E27FC236}">
                  <a16:creationId xmlns:a16="http://schemas.microsoft.com/office/drawing/2014/main" xmlns="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2" name="Freeform: Shape 48">
              <a:extLst>
                <a:ext uri="{FF2B5EF4-FFF2-40B4-BE49-F238E27FC236}">
                  <a16:creationId xmlns:a16="http://schemas.microsoft.com/office/drawing/2014/main" xmlns="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3" name="Freeform: Shape 49">
              <a:extLst>
                <a:ext uri="{FF2B5EF4-FFF2-40B4-BE49-F238E27FC236}">
                  <a16:creationId xmlns:a16="http://schemas.microsoft.com/office/drawing/2014/main" xmlns="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4" name="Freeform: Shape 50">
              <a:extLst>
                <a:ext uri="{FF2B5EF4-FFF2-40B4-BE49-F238E27FC236}">
                  <a16:creationId xmlns:a16="http://schemas.microsoft.com/office/drawing/2014/main" xmlns="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5" name="Freeform: Shape 51">
              <a:extLst>
                <a:ext uri="{FF2B5EF4-FFF2-40B4-BE49-F238E27FC236}">
                  <a16:creationId xmlns:a16="http://schemas.microsoft.com/office/drawing/2014/main" xmlns="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6" name="Freeform: Shape 52">
              <a:extLst>
                <a:ext uri="{FF2B5EF4-FFF2-40B4-BE49-F238E27FC236}">
                  <a16:creationId xmlns:a16="http://schemas.microsoft.com/office/drawing/2014/main" xmlns="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7" name="Freeform: Shape 53">
              <a:extLst>
                <a:ext uri="{FF2B5EF4-FFF2-40B4-BE49-F238E27FC236}">
                  <a16:creationId xmlns:a16="http://schemas.microsoft.com/office/drawing/2014/main" xmlns="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8" name="Freeform: Shape 54">
              <a:extLst>
                <a:ext uri="{FF2B5EF4-FFF2-40B4-BE49-F238E27FC236}">
                  <a16:creationId xmlns:a16="http://schemas.microsoft.com/office/drawing/2014/main" xmlns="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9" name="Freeform: Shape 55">
              <a:extLst>
                <a:ext uri="{FF2B5EF4-FFF2-40B4-BE49-F238E27FC236}">
                  <a16:creationId xmlns:a16="http://schemas.microsoft.com/office/drawing/2014/main" xmlns="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0" name="Freeform: Shape 56">
              <a:extLst>
                <a:ext uri="{FF2B5EF4-FFF2-40B4-BE49-F238E27FC236}">
                  <a16:creationId xmlns:a16="http://schemas.microsoft.com/office/drawing/2014/main" xmlns="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1" name="Freeform: Shape 57">
              <a:extLst>
                <a:ext uri="{FF2B5EF4-FFF2-40B4-BE49-F238E27FC236}">
                  <a16:creationId xmlns:a16="http://schemas.microsoft.com/office/drawing/2014/main" xmlns="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2" name="Freeform: Shape 58">
              <a:extLst>
                <a:ext uri="{FF2B5EF4-FFF2-40B4-BE49-F238E27FC236}">
                  <a16:creationId xmlns:a16="http://schemas.microsoft.com/office/drawing/2014/main" xmlns="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3" name="Freeform: Shape 59">
              <a:extLst>
                <a:ext uri="{FF2B5EF4-FFF2-40B4-BE49-F238E27FC236}">
                  <a16:creationId xmlns:a16="http://schemas.microsoft.com/office/drawing/2014/main" xmlns="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4" name="Freeform: Shape 60">
              <a:extLst>
                <a:ext uri="{FF2B5EF4-FFF2-40B4-BE49-F238E27FC236}">
                  <a16:creationId xmlns:a16="http://schemas.microsoft.com/office/drawing/2014/main" xmlns="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5" name="Freeform: Shape 61">
              <a:extLst>
                <a:ext uri="{FF2B5EF4-FFF2-40B4-BE49-F238E27FC236}">
                  <a16:creationId xmlns:a16="http://schemas.microsoft.com/office/drawing/2014/main" xmlns="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6" name="Freeform: Shape 62">
              <a:extLst>
                <a:ext uri="{FF2B5EF4-FFF2-40B4-BE49-F238E27FC236}">
                  <a16:creationId xmlns:a16="http://schemas.microsoft.com/office/drawing/2014/main" xmlns="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7" name="Freeform: Shape 63">
              <a:extLst>
                <a:ext uri="{FF2B5EF4-FFF2-40B4-BE49-F238E27FC236}">
                  <a16:creationId xmlns:a16="http://schemas.microsoft.com/office/drawing/2014/main" xmlns="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8" name="Freeform: Shape 64">
              <a:extLst>
                <a:ext uri="{FF2B5EF4-FFF2-40B4-BE49-F238E27FC236}">
                  <a16:creationId xmlns:a16="http://schemas.microsoft.com/office/drawing/2014/main" xmlns="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9" name="Freeform: Shape 65">
              <a:extLst>
                <a:ext uri="{FF2B5EF4-FFF2-40B4-BE49-F238E27FC236}">
                  <a16:creationId xmlns:a16="http://schemas.microsoft.com/office/drawing/2014/main" xmlns="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0" name="Freeform: Shape 66">
              <a:extLst>
                <a:ext uri="{FF2B5EF4-FFF2-40B4-BE49-F238E27FC236}">
                  <a16:creationId xmlns:a16="http://schemas.microsoft.com/office/drawing/2014/main" xmlns="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1" name="Freeform: Shape 67">
              <a:extLst>
                <a:ext uri="{FF2B5EF4-FFF2-40B4-BE49-F238E27FC236}">
                  <a16:creationId xmlns:a16="http://schemas.microsoft.com/office/drawing/2014/main" xmlns="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508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307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1" y="191393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763237" y="3514174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LÀM QUEN</a:t>
            </a:r>
          </a:p>
        </p:txBody>
      </p:sp>
    </p:spTree>
    <p:extLst>
      <p:ext uri="{BB962C8B-B14F-4D97-AF65-F5344CB8AC3E}">
        <p14:creationId xmlns:p14="http://schemas.microsoft.com/office/powerpoint/2010/main" val="10099893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095" y="683835"/>
            <a:ext cx="3656430" cy="2557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354" y="3390335"/>
            <a:ext cx="1200906" cy="85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796" y="856517"/>
            <a:ext cx="4469823" cy="210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965" y="2987773"/>
            <a:ext cx="1396579" cy="88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095" y="4623088"/>
            <a:ext cx="3289380" cy="141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284" y="4318916"/>
            <a:ext cx="3479940" cy="152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9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1" y="191393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699737" y="3564974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ĐÁNH VẦN</a:t>
            </a:r>
          </a:p>
        </p:txBody>
      </p:sp>
    </p:spTree>
    <p:extLst>
      <p:ext uri="{BB962C8B-B14F-4D97-AF65-F5344CB8AC3E}">
        <p14:creationId xmlns:p14="http://schemas.microsoft.com/office/powerpoint/2010/main" val="148482937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66" y="2933041"/>
            <a:ext cx="3451229" cy="261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843" y="3073390"/>
            <a:ext cx="3312767" cy="2505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972" y="585926"/>
            <a:ext cx="3244218" cy="226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531" y="882897"/>
            <a:ext cx="3965912" cy="186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534" y="5620851"/>
            <a:ext cx="687651" cy="47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804" y="5651488"/>
            <a:ext cx="680844" cy="44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41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291" y="1398842"/>
            <a:ext cx="5944104" cy="3940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87" y="1287260"/>
            <a:ext cx="5823751" cy="41641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122720" y="2921168"/>
            <a:ext cx="1425927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60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cà</a:t>
            </a:r>
            <a:r>
              <a:rPr lang="en-US" sz="60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9686573" y="2921168"/>
            <a:ext cx="1425927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60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cá</a:t>
            </a:r>
            <a:r>
              <a:rPr lang="en-US" sz="60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563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266"/>
            <a:ext cx="12192000" cy="64187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59" y="4744195"/>
            <a:ext cx="738408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427" y="568221"/>
            <a:ext cx="7427212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228089" y="2829229"/>
            <a:ext cx="1770335" cy="180945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10000"/>
          </a:bodyPr>
          <a:lstStyle/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5867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71900" y="3712131"/>
            <a:ext cx="436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HP001 4 hàng" pitchFamily="34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223981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ú voi con _ Nhạc thiếu nhi vui nhộn _ Hoạt hình thiếu nhi">
            <a:hlinkClick r:id="" action="ppaction://media"/>
            <a:extLst>
              <a:ext uri="{FF2B5EF4-FFF2-40B4-BE49-F238E27FC236}">
                <a16:creationId xmlns:a16="http://schemas.microsoft.com/office/drawing/2014/main" xmlns="" id="{42A4DE2D-279F-401E-89AA-63253FECA6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415984"/>
            <a:ext cx="12209353" cy="644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1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1" y="191393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763237" y="3552274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6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829508453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1111</TotalTime>
  <Words>65</Words>
  <Application>Microsoft Office PowerPoint</Application>
  <PresentationFormat>Custom</PresentationFormat>
  <Paragraphs>22</Paragraphs>
  <Slides>18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Techsi.vn</cp:lastModifiedBy>
  <cp:revision>87</cp:revision>
  <dcterms:created xsi:type="dcterms:W3CDTF">2021-10-30T04:56:06Z</dcterms:created>
  <dcterms:modified xsi:type="dcterms:W3CDTF">2025-04-07T08:14:44Z</dcterms:modified>
</cp:coreProperties>
</file>