
<file path=[Content_Types].xml><?xml version="1.0" encoding="utf-8"?>
<Types xmlns="http://schemas.openxmlformats.org/package/2006/content-types">
  <Default Extension="png" ContentType="image/png"/>
  <Default Extension="mp3" ContentType="audio/mpeg"/>
  <Default Extension="svg" ContentType="image/svg+xml"/>
  <Default Extension="m4a" ContentType="audio/mp4"/>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9" r:id="rId3"/>
    <p:sldId id="280" r:id="rId4"/>
    <p:sldId id="257" r:id="rId5"/>
    <p:sldId id="282" r:id="rId6"/>
    <p:sldId id="256" r:id="rId7"/>
    <p:sldId id="281" r:id="rId8"/>
    <p:sldId id="258" r:id="rId9"/>
    <p:sldId id="260" r:id="rId10"/>
    <p:sldId id="269" r:id="rId11"/>
    <p:sldId id="261" r:id="rId12"/>
    <p:sldId id="283" r:id="rId13"/>
    <p:sldId id="284" r:id="rId14"/>
    <p:sldId id="285" r:id="rId15"/>
    <p:sldId id="286" r:id="rId16"/>
    <p:sldId id="287" r:id="rId17"/>
    <p:sldId id="300" r:id="rId18"/>
    <p:sldId id="288" r:id="rId19"/>
    <p:sldId id="289" r:id="rId20"/>
    <p:sldId id="290" r:id="rId21"/>
    <p:sldId id="291" r:id="rId22"/>
    <p:sldId id="262" r:id="rId23"/>
    <p:sldId id="292" r:id="rId24"/>
    <p:sldId id="293" r:id="rId25"/>
    <p:sldId id="297" r:id="rId26"/>
    <p:sldId id="298" r:id="rId27"/>
    <p:sldId id="299" r:id="rId28"/>
    <p:sldId id="279"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10" d="100"/>
          <a:sy n="10" d="100"/>
        </p:scale>
        <p:origin x="2620" y="10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462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071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33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49116"/>
            <a:ext cx="18288000" cy="3748131"/>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283009"/>
            <a:ext cx="18288000" cy="3003992"/>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67011" y="-143242"/>
            <a:ext cx="5720990" cy="2639927"/>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721376" y="539309"/>
            <a:ext cx="3770342" cy="1144199"/>
          </a:xfrm>
          <a:prstGeom prst="rect">
            <a:avLst/>
          </a:prstGeom>
        </p:spPr>
      </p:pic>
    </p:spTree>
    <p:extLst>
      <p:ext uri="{BB962C8B-B14F-4D97-AF65-F5344CB8AC3E}">
        <p14:creationId xmlns:p14="http://schemas.microsoft.com/office/powerpoint/2010/main" val="105855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49116"/>
            <a:ext cx="18288000" cy="3748131"/>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283009"/>
            <a:ext cx="18288000" cy="3003992"/>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 y="-144280"/>
            <a:ext cx="5720990" cy="2639927"/>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13984259" y="603584"/>
            <a:ext cx="3770342" cy="1144199"/>
          </a:xfrm>
          <a:prstGeom prst="rect">
            <a:avLst/>
          </a:prstGeom>
        </p:spPr>
      </p:pic>
    </p:spTree>
    <p:extLst>
      <p:ext uri="{BB962C8B-B14F-4D97-AF65-F5344CB8AC3E}">
        <p14:creationId xmlns:p14="http://schemas.microsoft.com/office/powerpoint/2010/main" val="180119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67011" y="999194"/>
            <a:ext cx="5720990" cy="2639927"/>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55320" y="326423"/>
            <a:ext cx="3770342" cy="1144199"/>
          </a:xfrm>
          <a:prstGeom prst="rect">
            <a:avLst/>
          </a:prstGeom>
        </p:spPr>
      </p:pic>
    </p:spTree>
    <p:extLst>
      <p:ext uri="{BB962C8B-B14F-4D97-AF65-F5344CB8AC3E}">
        <p14:creationId xmlns:p14="http://schemas.microsoft.com/office/powerpoint/2010/main" val="289981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0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86115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36521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8/11/2024</a:t>
            </a:fld>
            <a:endParaRPr lang="en-US" dirty="0"/>
          </a:p>
        </p:txBody>
      </p:sp>
      <p:sp>
        <p:nvSpPr>
          <p:cNvPr id="38" name="Google Shape;38;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542553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021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spTree>
    <p:extLst>
      <p:ext uri="{BB962C8B-B14F-4D97-AF65-F5344CB8AC3E}">
        <p14:creationId xmlns:p14="http://schemas.microsoft.com/office/powerpoint/2010/main" val="2814180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114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6.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emf"/></Relationships>
</file>

<file path=ppt/slides/_rels/slide1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6.emf"/></Relationships>
</file>

<file path=ppt/slides/_rels/slide1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6.emf"/></Relationships>
</file>

<file path=ppt/slides/_rels/slide1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6.emf"/></Relationships>
</file>

<file path=ppt/slides/_rels/slide1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6.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openxmlformats.org/officeDocument/2006/relationships/image" Target="../media/image65.svg"/><Relationship Id="rId7" Type="http://schemas.openxmlformats.org/officeDocument/2006/relationships/image" Target="../media/image83.svg"/><Relationship Id="rId12" Type="http://schemas.openxmlformats.org/officeDocument/2006/relationships/image" Target="../media/image88.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81.svg"/><Relationship Id="rId10" Type="http://schemas.openxmlformats.org/officeDocument/2006/relationships/image" Target="../media/image86.svg"/><Relationship Id="rId4" Type="http://schemas.openxmlformats.org/officeDocument/2006/relationships/image" Target="../media/image53.png"/><Relationship Id="rId9" Type="http://schemas.openxmlformats.org/officeDocument/2006/relationships/image" Target="../media/image56.png"/><Relationship Id="rId14" Type="http://schemas.openxmlformats.org/officeDocument/2006/relationships/image" Target="../media/image90.sv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5.svg"/><Relationship Id="rId7" Type="http://schemas.openxmlformats.org/officeDocument/2006/relationships/image" Target="../media/image9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81.svg"/><Relationship Id="rId10" Type="http://schemas.openxmlformats.org/officeDocument/2006/relationships/image" Target="../media/image61.png"/><Relationship Id="rId4" Type="http://schemas.openxmlformats.org/officeDocument/2006/relationships/image" Target="../media/image53.png"/><Relationship Id="rId9" Type="http://schemas.openxmlformats.org/officeDocument/2006/relationships/image" Target="../media/image94.svg"/></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3" Type="http://schemas.microsoft.com/office/2007/relationships/media" Target="../media/media2.m4a"/><Relationship Id="rId7" Type="http://schemas.openxmlformats.org/officeDocument/2006/relationships/image" Target="../media/image2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audio" Target="../media/media2.m4a"/><Relationship Id="rId9" Type="http://schemas.openxmlformats.org/officeDocument/2006/relationships/image" Target="../media/image15.gif"/></Relationships>
</file>

<file path=ppt/slides/_rels/slide20.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65.svg"/><Relationship Id="rId7" Type="http://schemas.openxmlformats.org/officeDocument/2006/relationships/image" Target="../media/image6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81.svg"/><Relationship Id="rId4" Type="http://schemas.openxmlformats.org/officeDocument/2006/relationships/image" Target="../media/image53.pn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09.svg"/><Relationship Id="rId18" Type="http://schemas.openxmlformats.org/officeDocument/2006/relationships/image" Target="../media/image70.png"/><Relationship Id="rId3" Type="http://schemas.openxmlformats.org/officeDocument/2006/relationships/image" Target="../media/image65.svg"/><Relationship Id="rId21" Type="http://schemas.openxmlformats.org/officeDocument/2006/relationships/image" Target="../media/image113.svg"/><Relationship Id="rId7" Type="http://schemas.openxmlformats.org/officeDocument/2006/relationships/image" Target="../media/image103.svg"/><Relationship Id="rId12" Type="http://schemas.openxmlformats.org/officeDocument/2006/relationships/image" Target="../media/image69.png"/><Relationship Id="rId17" Type="http://schemas.openxmlformats.org/officeDocument/2006/relationships/image" Target="../media/image48.svg"/><Relationship Id="rId2" Type="http://schemas.openxmlformats.org/officeDocument/2006/relationships/image" Target="../media/image39.png"/><Relationship Id="rId16" Type="http://schemas.openxmlformats.org/officeDocument/2006/relationships/image" Target="../media/image28.pn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07.svg"/><Relationship Id="rId24" Type="http://schemas.openxmlformats.org/officeDocument/2006/relationships/image" Target="../media/image72.png"/><Relationship Id="rId5" Type="http://schemas.openxmlformats.org/officeDocument/2006/relationships/image" Target="../media/image101.svg"/><Relationship Id="rId15" Type="http://schemas.openxmlformats.org/officeDocument/2006/relationships/image" Target="../media/image44.svg"/><Relationship Id="rId23" Type="http://schemas.openxmlformats.org/officeDocument/2006/relationships/image" Target="../media/image32.svg"/><Relationship Id="rId10" Type="http://schemas.openxmlformats.org/officeDocument/2006/relationships/image" Target="../media/image68.png"/><Relationship Id="rId19" Type="http://schemas.openxmlformats.org/officeDocument/2006/relationships/image" Target="../media/image111.svg"/><Relationship Id="rId4" Type="http://schemas.openxmlformats.org/officeDocument/2006/relationships/image" Target="../media/image65.png"/><Relationship Id="rId9" Type="http://schemas.openxmlformats.org/officeDocument/2006/relationships/image" Target="../media/image105.svg"/><Relationship Id="rId14" Type="http://schemas.openxmlformats.org/officeDocument/2006/relationships/image" Target="../media/image26.png"/><Relationship Id="rId22"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6.svg"/><Relationship Id="rId10" Type="http://schemas.openxmlformats.org/officeDocument/2006/relationships/image" Target="../media/image73.png"/><Relationship Id="rId4" Type="http://schemas.openxmlformats.org/officeDocument/2006/relationships/image" Target="../media/image9.png"/><Relationship Id="rId9" Type="http://schemas.openxmlformats.org/officeDocument/2006/relationships/image" Target="../media/image20.sv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7.svg"/><Relationship Id="rId7" Type="http://schemas.openxmlformats.org/officeDocument/2006/relationships/image" Target="../media/image121.svg"/><Relationship Id="rId2" Type="http://schemas.openxmlformats.org/officeDocument/2006/relationships/image" Target="../media/image74.png"/><Relationship Id="rId1" Type="http://schemas.openxmlformats.org/officeDocument/2006/relationships/slideLayout" Target="../slideLayouts/slideLayout19.xml"/><Relationship Id="rId6" Type="http://schemas.openxmlformats.org/officeDocument/2006/relationships/image" Target="../media/image76.png"/><Relationship Id="rId5" Type="http://schemas.openxmlformats.org/officeDocument/2006/relationships/image" Target="../media/image119.sv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117.svg"/><Relationship Id="rId10" Type="http://schemas.microsoft.com/office/2007/relationships/hdphoto" Target="../media/hdphoto1.wdp"/><Relationship Id="rId4" Type="http://schemas.openxmlformats.org/officeDocument/2006/relationships/image" Target="../media/image74.png"/><Relationship Id="rId9"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117.svg"/><Relationship Id="rId10" Type="http://schemas.microsoft.com/office/2007/relationships/hdphoto" Target="../media/hdphoto1.wdp"/><Relationship Id="rId4" Type="http://schemas.openxmlformats.org/officeDocument/2006/relationships/image" Target="../media/image74.pn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4.png"/><Relationship Id="rId7" Type="http://schemas.openxmlformats.org/officeDocument/2006/relationships/image" Target="../media/image79.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3.png"/><Relationship Id="rId4" Type="http://schemas.openxmlformats.org/officeDocument/2006/relationships/image" Target="../media/image117.svg"/><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8.svg"/><Relationship Id="rId18" Type="http://schemas.openxmlformats.org/officeDocument/2006/relationships/image" Target="../media/image85.png"/><Relationship Id="rId3" Type="http://schemas.openxmlformats.org/officeDocument/2006/relationships/image" Target="../media/image129.svg"/><Relationship Id="rId7" Type="http://schemas.openxmlformats.org/officeDocument/2006/relationships/image" Target="../media/image131.svg"/><Relationship Id="rId12" Type="http://schemas.openxmlformats.org/officeDocument/2006/relationships/image" Target="../media/image28.png"/><Relationship Id="rId17" Type="http://schemas.openxmlformats.org/officeDocument/2006/relationships/image" Target="../media/image46.svg"/><Relationship Id="rId2" Type="http://schemas.openxmlformats.org/officeDocument/2006/relationships/image" Target="../media/image83.png"/><Relationship Id="rId16" Type="http://schemas.openxmlformats.org/officeDocument/2006/relationships/image" Target="../media/image27.png"/><Relationship Id="rId20"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44.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26.png"/><Relationship Id="rId19" Type="http://schemas.openxmlformats.org/officeDocument/2006/relationships/image" Target="../media/image133.svg"/><Relationship Id="rId4" Type="http://schemas.openxmlformats.org/officeDocument/2006/relationships/image" Target="../media/image25.png"/><Relationship Id="rId9" Type="http://schemas.openxmlformats.org/officeDocument/2006/relationships/image" Target="../media/image36.svg"/><Relationship Id="rId1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8.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34.svg"/><Relationship Id="rId14" Type="http://schemas.openxmlformats.org/officeDocument/2006/relationships/image" Target="../media/image14.gif"/></Relationships>
</file>

<file path=ppt/slides/_rels/slide4.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28.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2.svg"/><Relationship Id="rId10" Type="http://schemas.openxmlformats.org/officeDocument/2006/relationships/image" Target="../media/image24.gif"/><Relationship Id="rId4" Type="http://schemas.openxmlformats.org/officeDocument/2006/relationships/image" Target="../media/image19.png"/><Relationship Id="rId9" Type="http://schemas.openxmlformats.org/officeDocument/2006/relationships/image" Target="../media/image23.gif"/></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0.svg"/><Relationship Id="rId18" Type="http://schemas.openxmlformats.org/officeDocument/2006/relationships/image" Target="../media/image31.gif"/><Relationship Id="rId3" Type="http://schemas.openxmlformats.org/officeDocument/2006/relationships/image" Target="../media/image28.svg"/><Relationship Id="rId21" Type="http://schemas.openxmlformats.org/officeDocument/2006/relationships/image" Target="../media/image34.png"/><Relationship Id="rId7" Type="http://schemas.openxmlformats.org/officeDocument/2006/relationships/image" Target="../media/image44.svg"/><Relationship Id="rId12" Type="http://schemas.openxmlformats.org/officeDocument/2006/relationships/image" Target="../media/image29.png"/><Relationship Id="rId17" Type="http://schemas.openxmlformats.org/officeDocument/2006/relationships/image" Target="../media/image52.svg"/><Relationship Id="rId2" Type="http://schemas.openxmlformats.org/officeDocument/2006/relationships/image" Target="../media/image17.png"/><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18.svg"/><Relationship Id="rId10" Type="http://schemas.openxmlformats.org/officeDocument/2006/relationships/image" Target="../media/image28.png"/><Relationship Id="rId19"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46.sv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6.sv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8.svg"/><Relationship Id="rId7" Type="http://schemas.openxmlformats.org/officeDocument/2006/relationships/image" Target="../media/image61.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9.svg"/><Relationship Id="rId10" Type="http://schemas.openxmlformats.org/officeDocument/2006/relationships/image" Target="../media/image24.gif"/><Relationship Id="rId4" Type="http://schemas.openxmlformats.org/officeDocument/2006/relationships/image" Target="../media/image36.png"/><Relationship Id="rId9" Type="http://schemas.openxmlformats.org/officeDocument/2006/relationships/image" Target="../media/image63.svg"/></Relationships>
</file>

<file path=ppt/slides/_rels/slide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62FACCBA-7BAE-F655-129B-DAECDAB4B608}"/>
              </a:ext>
            </a:extLst>
          </p:cNvPr>
          <p:cNvPicPr>
            <a:picLocks noChangeAspect="1"/>
          </p:cNvPicPr>
          <p:nvPr/>
        </p:nvPicPr>
        <p:blipFill>
          <a:blip r:embed="rId10"/>
          <a:stretch>
            <a:fillRect/>
          </a:stretch>
        </p:blipFill>
        <p:spPr>
          <a:xfrm>
            <a:off x="3886200" y="1333500"/>
            <a:ext cx="6002583" cy="5060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9F2230C9-162F-5C55-6A83-912A83D5C977}"/>
              </a:ext>
            </a:extLst>
          </p:cNvPr>
          <p:cNvPicPr>
            <a:picLocks noChangeAspect="1"/>
          </p:cNvPicPr>
          <p:nvPr/>
        </p:nvPicPr>
        <p:blipFill>
          <a:blip r:embed="rId4"/>
          <a:stretch>
            <a:fillRect/>
          </a:stretch>
        </p:blipFill>
        <p:spPr>
          <a:xfrm>
            <a:off x="990600" y="2857500"/>
            <a:ext cx="6269182" cy="5172075"/>
          </a:xfrm>
          <a:prstGeom prst="rect">
            <a:avLst/>
          </a:prstGeom>
        </p:spPr>
      </p:pic>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Là phương tiện di chuyển, giúp đáp ứng nhu cầu đi lại của con người. </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5"/>
          <a:stretch>
            <a:fillRect/>
          </a:stretch>
        </p:blipFill>
        <p:spPr>
          <a:xfrm>
            <a:off x="3733800" y="647700"/>
            <a:ext cx="10189073"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123658"/>
          </a:xfrm>
          <a:prstGeom prst="rect">
            <a:avLst/>
          </a:prstGeom>
          <a:noFill/>
        </p:spPr>
        <p:txBody>
          <a:bodyPr wrap="square">
            <a:spAutoFit/>
          </a:bodyPr>
          <a:lstStyle/>
          <a:p>
            <a:pPr lvl="0" algn="ctr" defTabSz="1219170">
              <a:buClr>
                <a:srgbClr val="000000"/>
              </a:buClr>
            </a:pPr>
            <a:r>
              <a:rPr lang="vi-VN" sz="6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Giúp bảo quản thực phẩm, làm đá,...</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DDDA3EAD-189E-F8C2-5C7F-C5A2345AAC7F}"/>
              </a:ext>
            </a:extLst>
          </p:cNvPr>
          <p:cNvPicPr>
            <a:picLocks noChangeAspect="1"/>
          </p:cNvPicPr>
          <p:nvPr/>
        </p:nvPicPr>
        <p:blipFill>
          <a:blip r:embed="rId5"/>
          <a:stretch>
            <a:fillRect/>
          </a:stretch>
        </p:blipFill>
        <p:spPr>
          <a:xfrm>
            <a:off x="1219200" y="3162300"/>
            <a:ext cx="5652336" cy="4686300"/>
          </a:xfrm>
          <a:prstGeom prst="rect">
            <a:avLst/>
          </a:prstGeom>
        </p:spPr>
      </p:pic>
    </p:spTree>
    <p:extLst>
      <p:ext uri="{BB962C8B-B14F-4D97-AF65-F5344CB8AC3E}">
        <p14:creationId xmlns:p14="http://schemas.microsoft.com/office/powerpoint/2010/main" val="240984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308324"/>
          </a:xfrm>
          <a:prstGeom prst="rect">
            <a:avLst/>
          </a:prstGeom>
          <a:noFill/>
        </p:spPr>
        <p:txBody>
          <a:bodyPr wrap="square">
            <a:spAutoFit/>
          </a:bodyPr>
          <a:lstStyle/>
          <a:p>
            <a:pPr lvl="0" algn="ctr" defTabSz="1219170">
              <a:buClr>
                <a:srgbClr val="000000"/>
              </a:buClr>
            </a:pPr>
            <a:r>
              <a:rPr lang="vi-VN" sz="72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cày, xới đất nhanh chóng.</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9FB0409D-1059-41A3-D447-A4BB05758051}"/>
              </a:ext>
            </a:extLst>
          </p:cNvPr>
          <p:cNvPicPr>
            <a:picLocks noChangeAspect="1"/>
          </p:cNvPicPr>
          <p:nvPr/>
        </p:nvPicPr>
        <p:blipFill>
          <a:blip r:embed="rId5"/>
          <a:stretch>
            <a:fillRect/>
          </a:stretch>
        </p:blipFill>
        <p:spPr>
          <a:xfrm>
            <a:off x="1066800" y="3314700"/>
            <a:ext cx="5912726" cy="4934361"/>
          </a:xfrm>
          <a:prstGeom prst="rect">
            <a:avLst/>
          </a:prstGeom>
        </p:spPr>
      </p:pic>
    </p:spTree>
    <p:extLst>
      <p:ext uri="{BB962C8B-B14F-4D97-AF65-F5344CB8AC3E}">
        <p14:creationId xmlns:p14="http://schemas.microsoft.com/office/powerpoint/2010/main" val="381594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lưu trữ thông tin, phục vụ các công việc học tập, làm việc của con người,...</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388CD45-48D0-DAC9-D08D-68E0C7D6B1B7}"/>
              </a:ext>
            </a:extLst>
          </p:cNvPr>
          <p:cNvPicPr>
            <a:picLocks noChangeAspect="1"/>
          </p:cNvPicPr>
          <p:nvPr/>
        </p:nvPicPr>
        <p:blipFill>
          <a:blip r:embed="rId5"/>
          <a:stretch>
            <a:fillRect/>
          </a:stretch>
        </p:blipFill>
        <p:spPr>
          <a:xfrm>
            <a:off x="1371600" y="3086100"/>
            <a:ext cx="5727108" cy="4914900"/>
          </a:xfrm>
          <a:prstGeom prst="rect">
            <a:avLst/>
          </a:prstGeom>
        </p:spPr>
      </p:pic>
    </p:spTree>
    <p:extLst>
      <p:ext uri="{BB962C8B-B14F-4D97-AF65-F5344CB8AC3E}">
        <p14:creationId xmlns:p14="http://schemas.microsoft.com/office/powerpoint/2010/main" val="12458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3124200"/>
          </a:xfrm>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4710" y="359313"/>
                  <a:pt x="278330" y="46355"/>
                  <a:pt x="558696" y="0"/>
                </a:cubicBezTo>
                <a:cubicBezTo>
                  <a:pt x="1874520" y="165646"/>
                  <a:pt x="5512070" y="738293"/>
                  <a:pt x="9267386" y="0"/>
                </a:cubicBezTo>
                <a:cubicBezTo>
                  <a:pt x="9565122" y="-70391"/>
                  <a:pt x="9759200" y="213079"/>
                  <a:pt x="9826083" y="520710"/>
                </a:cubicBezTo>
                <a:cubicBezTo>
                  <a:pt x="9840951" y="1394492"/>
                  <a:pt x="9991798" y="1609805"/>
                  <a:pt x="9826083" y="2603489"/>
                </a:cubicBezTo>
                <a:cubicBezTo>
                  <a:pt x="9832525" y="2859415"/>
                  <a:pt x="9489978" y="3029838"/>
                  <a:pt x="9267386" y="3124200"/>
                </a:cubicBezTo>
                <a:cubicBezTo>
                  <a:pt x="6555917" y="3278513"/>
                  <a:pt x="3039730" y="3561829"/>
                  <a:pt x="558696" y="3124200"/>
                </a:cubicBezTo>
                <a:cubicBezTo>
                  <a:pt x="374108" y="3110481"/>
                  <a:pt x="-109004" y="2912127"/>
                  <a:pt x="0" y="2603489"/>
                </a:cubicBezTo>
                <a:cubicBezTo>
                  <a:pt x="90541" y="1704573"/>
                  <a:pt x="-165784" y="1144935"/>
                  <a:pt x="0" y="520710"/>
                </a:cubicBezTo>
                <a:close/>
              </a:path>
              <a:path w="9826083" h="3124200" stroke="0" extrusionOk="0">
                <a:moveTo>
                  <a:pt x="0" y="520710"/>
                </a:moveTo>
                <a:cubicBezTo>
                  <a:pt x="-15049" y="289386"/>
                  <a:pt x="265359" y="-1177"/>
                  <a:pt x="558696" y="0"/>
                </a:cubicBezTo>
                <a:cubicBezTo>
                  <a:pt x="3875496" y="-399935"/>
                  <a:pt x="7857263" y="-17569"/>
                  <a:pt x="9267386" y="0"/>
                </a:cubicBezTo>
                <a:cubicBezTo>
                  <a:pt x="9489861" y="-24589"/>
                  <a:pt x="9956454" y="230787"/>
                  <a:pt x="9826083" y="520710"/>
                </a:cubicBezTo>
                <a:cubicBezTo>
                  <a:pt x="10008122" y="873895"/>
                  <a:pt x="10033688" y="1779440"/>
                  <a:pt x="9826083" y="2603489"/>
                </a:cubicBezTo>
                <a:cubicBezTo>
                  <a:pt x="9785785" y="2848200"/>
                  <a:pt x="9504583" y="3089217"/>
                  <a:pt x="9267386" y="3124200"/>
                </a:cubicBezTo>
                <a:cubicBezTo>
                  <a:pt x="8073040" y="2024157"/>
                  <a:pt x="3693482" y="4129894"/>
                  <a:pt x="558696" y="3124200"/>
                </a:cubicBezTo>
                <a:cubicBezTo>
                  <a:pt x="272037" y="3211464"/>
                  <a:pt x="-14846" y="2834316"/>
                  <a:pt x="0" y="2603489"/>
                </a:cubicBezTo>
                <a:cubicBezTo>
                  <a:pt x="141239" y="1862383"/>
                  <a:pt x="156581" y="1253706"/>
                  <a:pt x="0" y="520710"/>
                </a:cubicBezTo>
                <a:close/>
              </a:path>
              <a:path w="9826083" h="3124200" fill="none" stroke="0" extrusionOk="0">
                <a:moveTo>
                  <a:pt x="0" y="520710"/>
                </a:moveTo>
                <a:cubicBezTo>
                  <a:pt x="99193" y="244733"/>
                  <a:pt x="309182" y="10273"/>
                  <a:pt x="558696" y="0"/>
                </a:cubicBezTo>
                <a:cubicBezTo>
                  <a:pt x="3092053" y="489921"/>
                  <a:pt x="4871375" y="457829"/>
                  <a:pt x="9267386" y="0"/>
                </a:cubicBezTo>
                <a:cubicBezTo>
                  <a:pt x="9548380" y="-130419"/>
                  <a:pt x="9832889" y="190474"/>
                  <a:pt x="9826083" y="520710"/>
                </a:cubicBezTo>
                <a:cubicBezTo>
                  <a:pt x="9743161" y="1331034"/>
                  <a:pt x="10048749" y="1548665"/>
                  <a:pt x="9826083" y="2603489"/>
                </a:cubicBezTo>
                <a:cubicBezTo>
                  <a:pt x="9840653" y="2895478"/>
                  <a:pt x="9506644" y="3083731"/>
                  <a:pt x="9267386" y="3124200"/>
                </a:cubicBezTo>
                <a:cubicBezTo>
                  <a:pt x="6387541" y="2969045"/>
                  <a:pt x="2565092" y="2856490"/>
                  <a:pt x="558696" y="3124200"/>
                </a:cubicBezTo>
                <a:cubicBezTo>
                  <a:pt x="241479" y="3094502"/>
                  <a:pt x="-83831" y="2864943"/>
                  <a:pt x="0" y="2603489"/>
                </a:cubicBezTo>
                <a:cubicBezTo>
                  <a:pt x="-125879" y="2025355"/>
                  <a:pt x="-234777" y="1185566"/>
                  <a:pt x="0" y="520710"/>
                </a:cubicBezTo>
                <a:close/>
              </a:path>
              <a:path w="9826083" h="3124200" fill="none" stroke="0" extrusionOk="0">
                <a:moveTo>
                  <a:pt x="0" y="520710"/>
                </a:moveTo>
                <a:cubicBezTo>
                  <a:pt x="14254" y="312895"/>
                  <a:pt x="279059" y="53625"/>
                  <a:pt x="558696" y="0"/>
                </a:cubicBezTo>
                <a:cubicBezTo>
                  <a:pt x="2653625" y="289870"/>
                  <a:pt x="5260491" y="640483"/>
                  <a:pt x="9267386" y="0"/>
                </a:cubicBezTo>
                <a:cubicBezTo>
                  <a:pt x="9534967" y="-89280"/>
                  <a:pt x="9802581" y="196995"/>
                  <a:pt x="9826083" y="520710"/>
                </a:cubicBezTo>
                <a:cubicBezTo>
                  <a:pt x="9824423" y="1346585"/>
                  <a:pt x="10022879" y="1571336"/>
                  <a:pt x="9826083" y="2603489"/>
                </a:cubicBezTo>
                <a:cubicBezTo>
                  <a:pt x="9825698" y="2868843"/>
                  <a:pt x="9487021" y="3053373"/>
                  <a:pt x="9267386" y="3124200"/>
                </a:cubicBezTo>
                <a:cubicBezTo>
                  <a:pt x="6249709" y="3010953"/>
                  <a:pt x="2615354" y="3457267"/>
                  <a:pt x="558696" y="3124200"/>
                </a:cubicBezTo>
                <a:cubicBezTo>
                  <a:pt x="307165" y="3112318"/>
                  <a:pt x="-105944" y="2887724"/>
                  <a:pt x="0" y="2603489"/>
                </a:cubicBezTo>
                <a:cubicBezTo>
                  <a:pt x="42769" y="1827937"/>
                  <a:pt x="-273950" y="1202471"/>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2881" y="309795"/>
                          <a:pt x="264133" y="22528"/>
                          <a:pt x="558696" y="0"/>
                        </a:cubicBezTo>
                        <a:cubicBezTo>
                          <a:pt x="2420451" y="133245"/>
                          <a:pt x="5396426" y="480588"/>
                          <a:pt x="9267386" y="0"/>
                        </a:cubicBezTo>
                        <a:cubicBezTo>
                          <a:pt x="9565791" y="-65788"/>
                          <a:pt x="9789984" y="222391"/>
                          <a:pt x="9826083" y="520710"/>
                        </a:cubicBezTo>
                        <a:cubicBezTo>
                          <a:pt x="9800169" y="1367206"/>
                          <a:pt x="10004633" y="1584481"/>
                          <a:pt x="9826083" y="2603489"/>
                        </a:cubicBezTo>
                        <a:cubicBezTo>
                          <a:pt x="9831049" y="2866904"/>
                          <a:pt x="9515067" y="3057963"/>
                          <a:pt x="9267386" y="3124200"/>
                        </a:cubicBezTo>
                        <a:cubicBezTo>
                          <a:pt x="6292447" y="3184498"/>
                          <a:pt x="3014983" y="3250021"/>
                          <a:pt x="558696" y="3124200"/>
                        </a:cubicBezTo>
                        <a:cubicBezTo>
                          <a:pt x="325358" y="3115992"/>
                          <a:pt x="-69374" y="2904291"/>
                          <a:pt x="0" y="2603489"/>
                        </a:cubicBezTo>
                        <a:cubicBezTo>
                          <a:pt x="62446" y="1756877"/>
                          <a:pt x="-159883" y="1160157"/>
                          <a:pt x="0" y="520710"/>
                        </a:cubicBezTo>
                        <a:close/>
                      </a:path>
                      <a:path w="9826083" h="3124200" stroke="0" extrusionOk="0">
                        <a:moveTo>
                          <a:pt x="0" y="520710"/>
                        </a:moveTo>
                        <a:cubicBezTo>
                          <a:pt x="5108" y="241110"/>
                          <a:pt x="266434" y="9672"/>
                          <a:pt x="558696" y="0"/>
                        </a:cubicBezTo>
                        <a:cubicBezTo>
                          <a:pt x="3848915" y="-104086"/>
                          <a:pt x="7785646" y="-115197"/>
                          <a:pt x="9267386" y="0"/>
                        </a:cubicBezTo>
                        <a:cubicBezTo>
                          <a:pt x="9504502" y="-26066"/>
                          <a:pt x="9901084" y="218834"/>
                          <a:pt x="9826083" y="520710"/>
                        </a:cubicBezTo>
                        <a:cubicBezTo>
                          <a:pt x="9866794" y="890911"/>
                          <a:pt x="9984624" y="1769045"/>
                          <a:pt x="9826083" y="2603489"/>
                        </a:cubicBezTo>
                        <a:cubicBezTo>
                          <a:pt x="9775748" y="2883824"/>
                          <a:pt x="9543372" y="3110699"/>
                          <a:pt x="9267386" y="3124200"/>
                        </a:cubicBezTo>
                        <a:cubicBezTo>
                          <a:pt x="8015911" y="2615837"/>
                          <a:pt x="3747366" y="3759275"/>
                          <a:pt x="558696" y="3124200"/>
                        </a:cubicBezTo>
                        <a:cubicBezTo>
                          <a:pt x="259480" y="3175297"/>
                          <a:pt x="-13088" y="2842797"/>
                          <a:pt x="0" y="2603489"/>
                        </a:cubicBezTo>
                        <a:cubicBezTo>
                          <a:pt x="135023" y="1948990"/>
                          <a:pt x="150966" y="1342523"/>
                          <a:pt x="0" y="520710"/>
                        </a:cubicBezTo>
                        <a:close/>
                      </a:path>
                      <a:path w="9826083" h="3124200" fill="none" stroke="0" extrusionOk="0">
                        <a:moveTo>
                          <a:pt x="0" y="520710"/>
                        </a:moveTo>
                        <a:cubicBezTo>
                          <a:pt x="57451" y="266679"/>
                          <a:pt x="272302" y="41799"/>
                          <a:pt x="558696" y="0"/>
                        </a:cubicBezTo>
                        <a:cubicBezTo>
                          <a:pt x="2886592" y="238786"/>
                          <a:pt x="4987911" y="377647"/>
                          <a:pt x="9267386" y="0"/>
                        </a:cubicBezTo>
                        <a:cubicBezTo>
                          <a:pt x="9535082" y="-80875"/>
                          <a:pt x="9829796" y="205626"/>
                          <a:pt x="9826083" y="520710"/>
                        </a:cubicBezTo>
                        <a:cubicBezTo>
                          <a:pt x="9749348" y="1323306"/>
                          <a:pt x="10043219" y="1544904"/>
                          <a:pt x="9826083" y="2603489"/>
                        </a:cubicBezTo>
                        <a:cubicBezTo>
                          <a:pt x="9797224" y="2888377"/>
                          <a:pt x="9511824" y="3090476"/>
                          <a:pt x="9267386" y="3124200"/>
                        </a:cubicBezTo>
                        <a:cubicBezTo>
                          <a:pt x="6238555" y="3094009"/>
                          <a:pt x="2912652" y="3039395"/>
                          <a:pt x="558696" y="3124200"/>
                        </a:cubicBezTo>
                        <a:cubicBezTo>
                          <a:pt x="269877" y="3116365"/>
                          <a:pt x="-80914" y="2877881"/>
                          <a:pt x="0" y="2603489"/>
                        </a:cubicBezTo>
                        <a:cubicBezTo>
                          <a:pt x="-31495" y="1989300"/>
                          <a:pt x="-209514" y="126745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381500"/>
            <a:ext cx="9274745"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Trong dây chuyền sản xuất đồ đóng chai, giúp đạt năng suất cao, đóng chai nhiều, nhanh,...</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BD53C152-A839-CB08-F6E4-BAB17CD8F189}"/>
              </a:ext>
            </a:extLst>
          </p:cNvPr>
          <p:cNvPicPr>
            <a:picLocks noChangeAspect="1"/>
          </p:cNvPicPr>
          <p:nvPr/>
        </p:nvPicPr>
        <p:blipFill>
          <a:blip r:embed="rId5"/>
          <a:stretch>
            <a:fillRect/>
          </a:stretch>
        </p:blipFill>
        <p:spPr>
          <a:xfrm>
            <a:off x="1066800" y="3543300"/>
            <a:ext cx="5410200" cy="4544568"/>
          </a:xfrm>
          <a:prstGeom prst="rect">
            <a:avLst/>
          </a:prstGeom>
        </p:spPr>
      </p:pic>
    </p:spTree>
    <p:extLst>
      <p:ext uri="{BB962C8B-B14F-4D97-AF65-F5344CB8AC3E}">
        <p14:creationId xmlns:p14="http://schemas.microsoft.com/office/powerpoint/2010/main" val="329352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2286000"/>
          </a:xfrm>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725" y="211085"/>
                  <a:pt x="305145" y="87816"/>
                  <a:pt x="558696" y="0"/>
                </a:cubicBezTo>
                <a:cubicBezTo>
                  <a:pt x="2233126" y="113134"/>
                  <a:pt x="5610534" y="931235"/>
                  <a:pt x="9267386" y="0"/>
                </a:cubicBezTo>
                <a:cubicBezTo>
                  <a:pt x="9560033" y="-90281"/>
                  <a:pt x="9749056" y="148122"/>
                  <a:pt x="9826083" y="381008"/>
                </a:cubicBezTo>
                <a:cubicBezTo>
                  <a:pt x="9794931" y="1007182"/>
                  <a:pt x="9978698" y="1215522"/>
                  <a:pt x="9826083" y="1904991"/>
                </a:cubicBezTo>
                <a:cubicBezTo>
                  <a:pt x="9838779" y="2055836"/>
                  <a:pt x="9494706" y="2204328"/>
                  <a:pt x="9267386" y="2286000"/>
                </a:cubicBezTo>
                <a:cubicBezTo>
                  <a:pt x="6577157" y="2435032"/>
                  <a:pt x="3043556" y="2806020"/>
                  <a:pt x="558696" y="2286000"/>
                </a:cubicBezTo>
                <a:cubicBezTo>
                  <a:pt x="355510" y="2275470"/>
                  <a:pt x="-55367" y="2124048"/>
                  <a:pt x="0" y="1904991"/>
                </a:cubicBezTo>
                <a:cubicBezTo>
                  <a:pt x="51359" y="1275664"/>
                  <a:pt x="-194562" y="738588"/>
                  <a:pt x="0" y="381008"/>
                </a:cubicBezTo>
                <a:close/>
              </a:path>
              <a:path w="9826083" h="2286000" stroke="0" extrusionOk="0">
                <a:moveTo>
                  <a:pt x="0" y="381008"/>
                </a:moveTo>
                <a:cubicBezTo>
                  <a:pt x="-33964" y="271620"/>
                  <a:pt x="263950" y="-25291"/>
                  <a:pt x="558696" y="0"/>
                </a:cubicBezTo>
                <a:cubicBezTo>
                  <a:pt x="3856637" y="-243068"/>
                  <a:pt x="7964642" y="170570"/>
                  <a:pt x="9267386" y="0"/>
                </a:cubicBezTo>
                <a:cubicBezTo>
                  <a:pt x="9509869" y="-18790"/>
                  <a:pt x="9885993" y="160365"/>
                  <a:pt x="9826083" y="381008"/>
                </a:cubicBezTo>
                <a:cubicBezTo>
                  <a:pt x="9931008" y="643527"/>
                  <a:pt x="10008255" y="1301238"/>
                  <a:pt x="9826083" y="1904991"/>
                </a:cubicBezTo>
                <a:cubicBezTo>
                  <a:pt x="9775351" y="2104336"/>
                  <a:pt x="9542795" y="2272643"/>
                  <a:pt x="9267386" y="2286000"/>
                </a:cubicBezTo>
                <a:cubicBezTo>
                  <a:pt x="8100754" y="968218"/>
                  <a:pt x="3665918" y="3464181"/>
                  <a:pt x="558696" y="2286000"/>
                </a:cubicBezTo>
                <a:cubicBezTo>
                  <a:pt x="256263" y="2328284"/>
                  <a:pt x="-12615" y="2069809"/>
                  <a:pt x="0" y="1904991"/>
                </a:cubicBezTo>
                <a:cubicBezTo>
                  <a:pt x="139867" y="1350170"/>
                  <a:pt x="152856" y="937387"/>
                  <a:pt x="0" y="381008"/>
                </a:cubicBezTo>
                <a:close/>
              </a:path>
              <a:path w="9826083" h="2286000" fill="none" stroke="0" extrusionOk="0">
                <a:moveTo>
                  <a:pt x="0" y="381008"/>
                </a:moveTo>
                <a:cubicBezTo>
                  <a:pt x="59899" y="171148"/>
                  <a:pt x="317823" y="29321"/>
                  <a:pt x="558696" y="0"/>
                </a:cubicBezTo>
                <a:cubicBezTo>
                  <a:pt x="3018021" y="368016"/>
                  <a:pt x="4917965" y="411615"/>
                  <a:pt x="9267386" y="0"/>
                </a:cubicBezTo>
                <a:cubicBezTo>
                  <a:pt x="9543412" y="-72243"/>
                  <a:pt x="9836779" y="105301"/>
                  <a:pt x="9826083" y="381008"/>
                </a:cubicBezTo>
                <a:cubicBezTo>
                  <a:pt x="9721712" y="1005693"/>
                  <a:pt x="10075642" y="1170829"/>
                  <a:pt x="9826083" y="1904991"/>
                </a:cubicBezTo>
                <a:cubicBezTo>
                  <a:pt x="9864632" y="2114109"/>
                  <a:pt x="9534352" y="2257728"/>
                  <a:pt x="9267386" y="2286000"/>
                </a:cubicBezTo>
                <a:cubicBezTo>
                  <a:pt x="6487680" y="1900881"/>
                  <a:pt x="2817002" y="2225777"/>
                  <a:pt x="558696" y="2286000"/>
                </a:cubicBezTo>
                <a:cubicBezTo>
                  <a:pt x="259722" y="2269634"/>
                  <a:pt x="-72240" y="2070818"/>
                  <a:pt x="0" y="1904991"/>
                </a:cubicBezTo>
                <a:cubicBezTo>
                  <a:pt x="-38023" y="1459672"/>
                  <a:pt x="-210922" y="917220"/>
                  <a:pt x="0" y="381008"/>
                </a:cubicBezTo>
                <a:close/>
              </a:path>
              <a:path w="9826083" h="2286000" fill="none" stroke="0" extrusionOk="0">
                <a:moveTo>
                  <a:pt x="0" y="381008"/>
                </a:moveTo>
                <a:cubicBezTo>
                  <a:pt x="45306" y="211259"/>
                  <a:pt x="300118" y="85294"/>
                  <a:pt x="558696" y="0"/>
                </a:cubicBezTo>
                <a:cubicBezTo>
                  <a:pt x="2505135" y="162430"/>
                  <a:pt x="5037374" y="901611"/>
                  <a:pt x="9267386" y="0"/>
                </a:cubicBezTo>
                <a:cubicBezTo>
                  <a:pt x="9553212" y="-81316"/>
                  <a:pt x="9802131" y="135760"/>
                  <a:pt x="9826083" y="381008"/>
                </a:cubicBezTo>
                <a:cubicBezTo>
                  <a:pt x="9782544" y="947843"/>
                  <a:pt x="10041419" y="1157689"/>
                  <a:pt x="9826083" y="1904991"/>
                </a:cubicBezTo>
                <a:cubicBezTo>
                  <a:pt x="9826976" y="2074333"/>
                  <a:pt x="9486910" y="2229024"/>
                  <a:pt x="9267386" y="2286000"/>
                </a:cubicBezTo>
                <a:cubicBezTo>
                  <a:pt x="6339673" y="1970578"/>
                  <a:pt x="2961789" y="2550366"/>
                  <a:pt x="558696" y="2286000"/>
                </a:cubicBezTo>
                <a:cubicBezTo>
                  <a:pt x="285104" y="2271460"/>
                  <a:pt x="-45515" y="2118390"/>
                  <a:pt x="0" y="1904991"/>
                </a:cubicBezTo>
                <a:cubicBezTo>
                  <a:pt x="15005" y="1367055"/>
                  <a:pt x="-189202" y="836741"/>
                  <a:pt x="0" y="3810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288" y="199261"/>
                          <a:pt x="285519" y="54878"/>
                          <a:pt x="558696" y="0"/>
                        </a:cubicBezTo>
                        <a:cubicBezTo>
                          <a:pt x="2415622" y="102303"/>
                          <a:pt x="5403817" y="470578"/>
                          <a:pt x="9267386" y="0"/>
                        </a:cubicBezTo>
                        <a:cubicBezTo>
                          <a:pt x="9562347" y="-74354"/>
                          <a:pt x="9789875" y="160469"/>
                          <a:pt x="9826083" y="381008"/>
                        </a:cubicBezTo>
                        <a:cubicBezTo>
                          <a:pt x="9748942" y="976412"/>
                          <a:pt x="9988796" y="1195599"/>
                          <a:pt x="9826083" y="1904991"/>
                        </a:cubicBezTo>
                        <a:cubicBezTo>
                          <a:pt x="9835762" y="2071150"/>
                          <a:pt x="9521835" y="2234740"/>
                          <a:pt x="9267386" y="2286000"/>
                        </a:cubicBezTo>
                        <a:cubicBezTo>
                          <a:pt x="6442192" y="2386872"/>
                          <a:pt x="3020835" y="2519745"/>
                          <a:pt x="558696" y="2286000"/>
                        </a:cubicBezTo>
                        <a:cubicBezTo>
                          <a:pt x="323099" y="2279134"/>
                          <a:pt x="-39814" y="2120973"/>
                          <a:pt x="0" y="1904991"/>
                        </a:cubicBezTo>
                        <a:cubicBezTo>
                          <a:pt x="28557" y="1318114"/>
                          <a:pt x="-160622" y="826139"/>
                          <a:pt x="0" y="381008"/>
                        </a:cubicBezTo>
                        <a:close/>
                      </a:path>
                      <a:path w="9826083" h="2286000" stroke="0" extrusionOk="0">
                        <a:moveTo>
                          <a:pt x="0" y="381008"/>
                        </a:moveTo>
                        <a:cubicBezTo>
                          <a:pt x="-11866" y="218696"/>
                          <a:pt x="266640" y="1853"/>
                          <a:pt x="558696" y="0"/>
                        </a:cubicBezTo>
                        <a:cubicBezTo>
                          <a:pt x="3846797" y="-133548"/>
                          <a:pt x="7925193" y="116794"/>
                          <a:pt x="9267386" y="0"/>
                        </a:cubicBezTo>
                        <a:cubicBezTo>
                          <a:pt x="9529996" y="-20820"/>
                          <a:pt x="9859092" y="154558"/>
                          <a:pt x="9826083" y="381008"/>
                        </a:cubicBezTo>
                        <a:cubicBezTo>
                          <a:pt x="9873482" y="650453"/>
                          <a:pt x="9985809" y="1296483"/>
                          <a:pt x="9826083" y="1904991"/>
                        </a:cubicBezTo>
                        <a:cubicBezTo>
                          <a:pt x="9773676" y="2110280"/>
                          <a:pt x="9550827" y="2277091"/>
                          <a:pt x="9267386" y="2286000"/>
                        </a:cubicBezTo>
                        <a:cubicBezTo>
                          <a:pt x="8039700" y="1600545"/>
                          <a:pt x="3744152" y="2926081"/>
                          <a:pt x="558696" y="2286000"/>
                        </a:cubicBezTo>
                        <a:cubicBezTo>
                          <a:pt x="247908" y="2304220"/>
                          <a:pt x="-9877" y="2083021"/>
                          <a:pt x="0" y="1904991"/>
                        </a:cubicBezTo>
                        <a:cubicBezTo>
                          <a:pt x="138868" y="1364095"/>
                          <a:pt x="150731" y="970991"/>
                          <a:pt x="0" y="381008"/>
                        </a:cubicBezTo>
                        <a:close/>
                      </a:path>
                      <a:path w="9826083" h="2286000" fill="none" stroke="0" extrusionOk="0">
                        <a:moveTo>
                          <a:pt x="0" y="381008"/>
                        </a:moveTo>
                        <a:cubicBezTo>
                          <a:pt x="23825" y="190114"/>
                          <a:pt x="282504" y="59512"/>
                          <a:pt x="558696" y="0"/>
                        </a:cubicBezTo>
                        <a:cubicBezTo>
                          <a:pt x="2886930" y="207784"/>
                          <a:pt x="4962670" y="380856"/>
                          <a:pt x="9267386" y="0"/>
                        </a:cubicBezTo>
                        <a:cubicBezTo>
                          <a:pt x="9540547" y="-61569"/>
                          <a:pt x="9828332" y="146688"/>
                          <a:pt x="9826083" y="381008"/>
                        </a:cubicBezTo>
                        <a:cubicBezTo>
                          <a:pt x="9760348" y="957434"/>
                          <a:pt x="10026079" y="1137125"/>
                          <a:pt x="9826083" y="1904991"/>
                        </a:cubicBezTo>
                        <a:cubicBezTo>
                          <a:pt x="9822816" y="2107272"/>
                          <a:pt x="9539294" y="2264162"/>
                          <a:pt x="9267386" y="2286000"/>
                        </a:cubicBezTo>
                        <a:cubicBezTo>
                          <a:pt x="6211386" y="2132626"/>
                          <a:pt x="2873677" y="2255602"/>
                          <a:pt x="558696" y="2286000"/>
                        </a:cubicBezTo>
                        <a:cubicBezTo>
                          <a:pt x="273048" y="2279893"/>
                          <a:pt x="-63822" y="2108151"/>
                          <a:pt x="0" y="1904991"/>
                        </a:cubicBezTo>
                        <a:cubicBezTo>
                          <a:pt x="-22123" y="1453598"/>
                          <a:pt x="-205760" y="933952"/>
                          <a:pt x="0" y="3810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686300"/>
            <a:ext cx="9274745" cy="1015663"/>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trang trí không gian</a:t>
            </a:r>
            <a:endParaRPr kumimoji="0" lang="vi-VN" sz="60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80D9181-815B-F9CF-FCB6-04BDE6542162}"/>
              </a:ext>
            </a:extLst>
          </p:cNvPr>
          <p:cNvPicPr>
            <a:picLocks noChangeAspect="1"/>
          </p:cNvPicPr>
          <p:nvPr/>
        </p:nvPicPr>
        <p:blipFill>
          <a:blip r:embed="rId5"/>
          <a:stretch>
            <a:fillRect/>
          </a:stretch>
        </p:blipFill>
        <p:spPr>
          <a:xfrm>
            <a:off x="1066800" y="3314700"/>
            <a:ext cx="5486400" cy="4581832"/>
          </a:xfrm>
          <a:prstGeom prst="rect">
            <a:avLst/>
          </a:prstGeom>
        </p:spPr>
      </p:pic>
    </p:spTree>
    <p:extLst>
      <p:ext uri="{BB962C8B-B14F-4D97-AF65-F5344CB8AC3E}">
        <p14:creationId xmlns:p14="http://schemas.microsoft.com/office/powerpoint/2010/main" val="396724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hảo luận về vai trò của công nghệ đối với đời sống của con ngườiNói Và Nghe 7_v720P">
            <a:hlinkClick r:id="" action="ppaction://media"/>
            <a:extLst>
              <a:ext uri="{FF2B5EF4-FFF2-40B4-BE49-F238E27FC236}">
                <a16:creationId xmlns:a16="http://schemas.microsoft.com/office/drawing/2014/main" id="{AC1577EB-E6DD-5694-BEF3-B4148BFD214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122502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4"/>
          <a:stretch>
            <a:fillRect/>
          </a:stretch>
        </p:blipFill>
        <p:spPr>
          <a:xfrm>
            <a:off x="762000" y="57150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1752600" y="495300"/>
            <a:ext cx="15163800" cy="1323439"/>
          </a:xfrm>
          <a:prstGeom prst="rect">
            <a:avLst/>
          </a:prstGeom>
          <a:noFill/>
        </p:spPr>
        <p:txBody>
          <a:bodyPr wrap="square" rtlCol="0">
            <a:spAutoFit/>
          </a:bodyPr>
          <a:lstStyle/>
          <a:p>
            <a:pPr lvl="0" algn="just"/>
            <a:r>
              <a:rPr lang="vi-VN" sz="4000" b="1" dirty="0">
                <a:solidFill>
                  <a:srgbClr val="002060"/>
                </a:solidFill>
                <a:latin typeface="Calibri" panose="020F0502020204030204" pitchFamily="34" charset="0"/>
                <a:cs typeface="Calibri" panose="020F0502020204030204" pitchFamily="34" charset="0"/>
              </a:rPr>
              <a:t>Kể tên một số sản phẩm công nghệ trong đời sống phù hợp với mô tả về vai trò của sản phẩm công nghệ trong các thẻ thông tin dưới đây.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143000" y="2552700"/>
            <a:ext cx="60198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Calibri" panose="020F0502020204030204" pitchFamily="34" charset="0"/>
                <a:cs typeface="Calibri" panose="020F0502020204030204" pitchFamily="34" charset="0"/>
              </a:rPr>
              <a:t>Đáp ứng nhu cầu ăn ở, đi lại, giải trí của con người</a:t>
            </a:r>
            <a:endParaRPr lang="en-US" sz="4000" b="1" dirty="0">
              <a:solidFill>
                <a:srgbClr val="00206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D07603A0-55A0-6852-CC5D-C3E30161CDB8}"/>
              </a:ext>
            </a:extLst>
          </p:cNvPr>
          <p:cNvSpPr/>
          <p:nvPr/>
        </p:nvSpPr>
        <p:spPr>
          <a:xfrm>
            <a:off x="9982200" y="24765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0E7899ED-ABDF-FCFA-AC44-C08B5E3A30B0}"/>
              </a:ext>
            </a:extLst>
          </p:cNvPr>
          <p:cNvSpPr/>
          <p:nvPr/>
        </p:nvSpPr>
        <p:spPr>
          <a:xfrm>
            <a:off x="6019800" y="51435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002060"/>
                </a:solidFill>
                <a:latin typeface="Calibri" panose="020F0502020204030204" pitchFamily="34" charset="0"/>
                <a:cs typeface="Calibri" panose="020F0502020204030204" pitchFamily="34" charset="0"/>
              </a:rPr>
              <a:t>Giúp cải thiện môi trường</a:t>
            </a:r>
            <a:endParaRPr lang="en-US" sz="5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73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066800" y="3619500"/>
            <a:ext cx="6019800" cy="21336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Đáp ứng nhu cầu ăn ở, đi lại, giải trí của con người</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7" name="Straight Connector 6">
            <a:extLst>
              <a:ext uri="{FF2B5EF4-FFF2-40B4-BE49-F238E27FC236}">
                <a16:creationId xmlns:a16="http://schemas.microsoft.com/office/drawing/2014/main" id="{13AD9783-834D-C963-0616-2C076D8C52EB}"/>
              </a:ext>
            </a:extLst>
          </p:cNvPr>
          <p:cNvCxnSpPr>
            <a:cxnSpLocks/>
            <a:stCxn id="3" idx="3"/>
          </p:cNvCxnSpPr>
          <p:nvPr/>
        </p:nvCxnSpPr>
        <p:spPr>
          <a:xfrm flipV="1">
            <a:off x="7086600" y="2171700"/>
            <a:ext cx="1600200" cy="25146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647700"/>
            <a:ext cx="30240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algn="ctr"/>
              <a:r>
                <a:rPr lang="en-US" sz="6000" b="1" dirty="0">
                  <a:solidFill>
                    <a:srgbClr val="FF0000"/>
                  </a:solidFill>
                </a:rPr>
                <a:t>Ô </a:t>
              </a:r>
              <a:r>
                <a:rPr lang="en-US" sz="6000" b="1" dirty="0" err="1">
                  <a:solidFill>
                    <a:srgbClr val="FF0000"/>
                  </a:solidFill>
                </a:rPr>
                <a:t>tô</a:t>
              </a:r>
              <a:endParaRPr lang="en-US" sz="6000" b="1" dirty="0">
                <a:solidFill>
                  <a:srgbClr val="FF0000"/>
                </a:solidFill>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162800" y="3848100"/>
            <a:ext cx="2209800" cy="838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2552700"/>
            <a:ext cx="30240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Xe </a:t>
              </a:r>
              <a:r>
                <a:rPr lang="en-US" sz="5400" b="1" dirty="0" err="1">
                  <a:solidFill>
                    <a:srgbClr val="FF0000"/>
                  </a:solidFill>
                </a:rPr>
                <a:t>máy</a:t>
              </a:r>
              <a:endParaRPr lang="en-US" sz="5400" b="1" dirty="0">
                <a:solidFill>
                  <a:srgbClr val="FF0000"/>
                </a:solidFill>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162800" y="4914900"/>
            <a:ext cx="24384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4533900"/>
            <a:ext cx="38862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algn="ctr"/>
              <a:r>
                <a:rPr lang="en-US" sz="5400" b="1" dirty="0" err="1">
                  <a:solidFill>
                    <a:srgbClr val="FF0000"/>
                  </a:solidFill>
                </a:rPr>
                <a:t>Máy</a:t>
              </a:r>
              <a:r>
                <a:rPr lang="en-US" sz="5400" b="1" dirty="0">
                  <a:solidFill>
                    <a:srgbClr val="FF0000"/>
                  </a:solidFill>
                </a:rPr>
                <a:t> </a:t>
              </a:r>
              <a:r>
                <a:rPr lang="en-US" sz="5400" b="1" dirty="0" err="1">
                  <a:solidFill>
                    <a:srgbClr val="FF0000"/>
                  </a:solidFill>
                </a:rPr>
                <a:t>tính</a:t>
              </a:r>
              <a:endParaRPr lang="en-US" sz="5400" b="1" dirty="0">
                <a:solidFill>
                  <a:srgbClr val="FF0000"/>
                </a:solidFill>
              </a:endParaRPr>
            </a:p>
          </p:txBody>
        </p:sp>
      </p:grpSp>
      <p:cxnSp>
        <p:nvCxnSpPr>
          <p:cNvPr id="27" name="Straight Connector 26">
            <a:extLst>
              <a:ext uri="{FF2B5EF4-FFF2-40B4-BE49-F238E27FC236}">
                <a16:creationId xmlns:a16="http://schemas.microsoft.com/office/drawing/2014/main" id="{D2C85C4C-A208-6B10-9887-20E19A2282C6}"/>
              </a:ext>
            </a:extLst>
          </p:cNvPr>
          <p:cNvCxnSpPr>
            <a:cxnSpLocks/>
          </p:cNvCxnSpPr>
          <p:nvPr/>
        </p:nvCxnSpPr>
        <p:spPr>
          <a:xfrm>
            <a:off x="7086600" y="5143500"/>
            <a:ext cx="26670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258B218-76D1-6C6A-D884-F92E999D0C28}"/>
              </a:ext>
            </a:extLst>
          </p:cNvPr>
          <p:cNvGrpSpPr/>
          <p:nvPr/>
        </p:nvGrpSpPr>
        <p:grpSpPr>
          <a:xfrm>
            <a:off x="9372600" y="6362700"/>
            <a:ext cx="3886200" cy="1709935"/>
            <a:chOff x="7086600" y="1562100"/>
            <a:chExt cx="3024000" cy="1709935"/>
          </a:xfrm>
        </p:grpSpPr>
        <p:sp>
          <p:nvSpPr>
            <p:cNvPr id="29" name="Freeform 3">
              <a:extLst>
                <a:ext uri="{FF2B5EF4-FFF2-40B4-BE49-F238E27FC236}">
                  <a16:creationId xmlns:a16="http://schemas.microsoft.com/office/drawing/2014/main" id="{12B65897-302F-D1C9-29CD-107C43A15512}"/>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0" name="TextBox 29">
              <a:extLst>
                <a:ext uri="{FF2B5EF4-FFF2-40B4-BE49-F238E27FC236}">
                  <a16:creationId xmlns:a16="http://schemas.microsoft.com/office/drawing/2014/main" id="{95EAA24C-3F55-241C-A166-0F6CBB42BFA1}"/>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err="1">
                  <a:solidFill>
                    <a:srgbClr val="FF0000"/>
                  </a:solidFill>
                </a:rPr>
                <a:t>Tủ</a:t>
              </a:r>
              <a:r>
                <a:rPr lang="en-US" sz="5400" b="1" dirty="0">
                  <a:solidFill>
                    <a:srgbClr val="FF0000"/>
                  </a:solidFill>
                </a:rPr>
                <a:t> </a:t>
              </a:r>
              <a:r>
                <a:rPr lang="en-US" sz="5400" b="1" dirty="0" err="1">
                  <a:solidFill>
                    <a:srgbClr val="FF0000"/>
                  </a:solidFill>
                </a:rPr>
                <a:t>lạnh</a:t>
              </a:r>
              <a:endParaRPr lang="en-US" sz="5400" b="1" dirty="0">
                <a:solidFill>
                  <a:srgbClr val="FF0000"/>
                </a:solidFill>
              </a:endParaRPr>
            </a:p>
          </p:txBody>
        </p:sp>
      </p:grpSp>
      <p:cxnSp>
        <p:nvCxnSpPr>
          <p:cNvPr id="32" name="Straight Connector 31">
            <a:extLst>
              <a:ext uri="{FF2B5EF4-FFF2-40B4-BE49-F238E27FC236}">
                <a16:creationId xmlns:a16="http://schemas.microsoft.com/office/drawing/2014/main" id="{3BFABD3B-D381-A9B6-5AA8-493447668D41}"/>
              </a:ext>
            </a:extLst>
          </p:cNvPr>
          <p:cNvCxnSpPr>
            <a:cxnSpLocks/>
            <a:endCxn id="35" idx="1"/>
          </p:cNvCxnSpPr>
          <p:nvPr/>
        </p:nvCxnSpPr>
        <p:spPr>
          <a:xfrm>
            <a:off x="7086600" y="5448300"/>
            <a:ext cx="2906304" cy="350966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3C1D375-DA17-792C-22A9-376DAC4861FD}"/>
              </a:ext>
            </a:extLst>
          </p:cNvPr>
          <p:cNvGrpSpPr/>
          <p:nvPr/>
        </p:nvGrpSpPr>
        <p:grpSpPr>
          <a:xfrm>
            <a:off x="9601200" y="8039100"/>
            <a:ext cx="3886200" cy="1709935"/>
            <a:chOff x="7086600" y="1562100"/>
            <a:chExt cx="3024000" cy="1709935"/>
          </a:xfrm>
        </p:grpSpPr>
        <p:sp>
          <p:nvSpPr>
            <p:cNvPr id="34" name="Freeform 3">
              <a:extLst>
                <a:ext uri="{FF2B5EF4-FFF2-40B4-BE49-F238E27FC236}">
                  <a16:creationId xmlns:a16="http://schemas.microsoft.com/office/drawing/2014/main" id="{43EC48A0-3933-AE52-D3E8-A4C12038DA1D}"/>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5" name="TextBox 34">
              <a:extLst>
                <a:ext uri="{FF2B5EF4-FFF2-40B4-BE49-F238E27FC236}">
                  <a16:creationId xmlns:a16="http://schemas.microsoft.com/office/drawing/2014/main" id="{2013DD4B-A6C2-2442-42A2-AA8E7847BC8F}"/>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Ti vi</a:t>
              </a:r>
            </a:p>
          </p:txBody>
        </p:sp>
      </p:grpSp>
      <p:sp>
        <p:nvSpPr>
          <p:cNvPr id="4" name="Freeform 3">
            <a:extLst>
              <a:ext uri="{FF2B5EF4-FFF2-40B4-BE49-F238E27FC236}">
                <a16:creationId xmlns:a16="http://schemas.microsoft.com/office/drawing/2014/main" id="{D8B7A44C-67DD-336E-EE8E-78842B255B6B}"/>
              </a:ext>
            </a:extLst>
          </p:cNvPr>
          <p:cNvSpPr/>
          <p:nvPr/>
        </p:nvSpPr>
        <p:spPr>
          <a:xfrm>
            <a:off x="10668000" y="800100"/>
            <a:ext cx="2472873" cy="1320735"/>
          </a:xfrm>
          <a:custGeom>
            <a:avLst/>
            <a:gdLst/>
            <a:ahLst/>
            <a:cxnLst/>
            <a:rect l="l" t="t" r="r" b="b"/>
            <a:pathLst>
              <a:path w="7315200" h="3218688">
                <a:moveTo>
                  <a:pt x="0" y="0"/>
                </a:moveTo>
                <a:lnTo>
                  <a:pt x="7315200" y="0"/>
                </a:lnTo>
                <a:lnTo>
                  <a:pt x="7315200" y="3218688"/>
                </a:lnTo>
                <a:lnTo>
                  <a:pt x="0" y="32186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68E4BBA-16E3-DAE1-6AAB-990D46EE0321}"/>
              </a:ext>
            </a:extLst>
          </p:cNvPr>
          <p:cNvSpPr/>
          <p:nvPr/>
        </p:nvSpPr>
        <p:spPr>
          <a:xfrm>
            <a:off x="11963400" y="2324100"/>
            <a:ext cx="2002277" cy="1759647"/>
          </a:xfrm>
          <a:custGeom>
            <a:avLst/>
            <a:gdLst/>
            <a:ahLst/>
            <a:cxnLst/>
            <a:rect l="l" t="t" r="r" b="b"/>
            <a:pathLst>
              <a:path w="4850210" h="4274247">
                <a:moveTo>
                  <a:pt x="0" y="0"/>
                </a:moveTo>
                <a:lnTo>
                  <a:pt x="4850210" y="0"/>
                </a:lnTo>
                <a:lnTo>
                  <a:pt x="4850210" y="4274247"/>
                </a:lnTo>
                <a:lnTo>
                  <a:pt x="0" y="4274247"/>
                </a:lnTo>
                <a:lnTo>
                  <a:pt x="0" y="0"/>
                </a:lnTo>
                <a:close/>
              </a:path>
            </a:pathLst>
          </a:custGeom>
          <a:blipFill>
            <a:blip r:embed="rId8"/>
            <a:stretch>
              <a:fillRect/>
            </a:stretch>
          </a:blipFill>
        </p:spPr>
        <p:txBody>
          <a:bodyPr/>
          <a:lstStyle/>
          <a:p>
            <a:endParaRPr lang="en-US"/>
          </a:p>
        </p:txBody>
      </p:sp>
      <p:sp>
        <p:nvSpPr>
          <p:cNvPr id="6" name="Freeform 7">
            <a:extLst>
              <a:ext uri="{FF2B5EF4-FFF2-40B4-BE49-F238E27FC236}">
                <a16:creationId xmlns:a16="http://schemas.microsoft.com/office/drawing/2014/main" id="{0BE241E9-6B5B-D95B-1BB2-3EF0A9FE64AF}"/>
              </a:ext>
            </a:extLst>
          </p:cNvPr>
          <p:cNvSpPr/>
          <p:nvPr/>
        </p:nvSpPr>
        <p:spPr>
          <a:xfrm>
            <a:off x="13258800" y="4457700"/>
            <a:ext cx="1876698" cy="1669353"/>
          </a:xfrm>
          <a:custGeom>
            <a:avLst/>
            <a:gdLst/>
            <a:ahLst/>
            <a:cxnLst/>
            <a:rect l="l" t="t" r="r" b="b"/>
            <a:pathLst>
              <a:path w="3975926" h="4114800">
                <a:moveTo>
                  <a:pt x="0" y="0"/>
                </a:moveTo>
                <a:lnTo>
                  <a:pt x="3975925" y="0"/>
                </a:lnTo>
                <a:lnTo>
                  <a:pt x="39759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BF84D7D5-46EA-ECF8-FF4E-A27640ECC952}"/>
              </a:ext>
            </a:extLst>
          </p:cNvPr>
          <p:cNvSpPr/>
          <p:nvPr/>
        </p:nvSpPr>
        <p:spPr>
          <a:xfrm>
            <a:off x="13258800" y="6362700"/>
            <a:ext cx="943436" cy="1827937"/>
          </a:xfrm>
          <a:custGeom>
            <a:avLst/>
            <a:gdLst/>
            <a:ahLst/>
            <a:cxnLst/>
            <a:rect l="l" t="t" r="r" b="b"/>
            <a:pathLst>
              <a:path w="1892808" h="4114800">
                <a:moveTo>
                  <a:pt x="0" y="0"/>
                </a:moveTo>
                <a:lnTo>
                  <a:pt x="1892808" y="0"/>
                </a:lnTo>
                <a:lnTo>
                  <a:pt x="1892808"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6" name="Freeform 6">
            <a:extLst>
              <a:ext uri="{FF2B5EF4-FFF2-40B4-BE49-F238E27FC236}">
                <a16:creationId xmlns:a16="http://schemas.microsoft.com/office/drawing/2014/main" id="{DF52E7CA-48E3-0FE8-8918-88FB2943593C}"/>
              </a:ext>
            </a:extLst>
          </p:cNvPr>
          <p:cNvSpPr/>
          <p:nvPr/>
        </p:nvSpPr>
        <p:spPr>
          <a:xfrm>
            <a:off x="13487400" y="8039100"/>
            <a:ext cx="1897015" cy="1935216"/>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Tree>
    <p:extLst>
      <p:ext uri="{BB962C8B-B14F-4D97-AF65-F5344CB8AC3E}">
        <p14:creationId xmlns:p14="http://schemas.microsoft.com/office/powerpoint/2010/main" val="125475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par>
                                <p:cTn id="41" presetID="2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par>
                                <p:cTn id="44" presetID="2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par>
                                <p:cTn id="52" presetID="22" presetClass="entr" presetSubtype="4"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par>
                                <p:cTn id="55" presetID="2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2396192"/>
            <a:chOff x="7086600" y="1562100"/>
            <a:chExt cx="3024000" cy="2396192"/>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cày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067300"/>
            <a:ext cx="23622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4267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gặt</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tuốt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lúa</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3" name="Freeform 8">
            <a:extLst>
              <a:ext uri="{FF2B5EF4-FFF2-40B4-BE49-F238E27FC236}">
                <a16:creationId xmlns:a16="http://schemas.microsoft.com/office/drawing/2014/main" id="{462A9572-1D02-CD8D-3C9B-B3B5361ED9B6}"/>
              </a:ext>
            </a:extLst>
          </p:cNvPr>
          <p:cNvSpPr/>
          <p:nvPr/>
        </p:nvSpPr>
        <p:spPr>
          <a:xfrm>
            <a:off x="12115800" y="1562100"/>
            <a:ext cx="2069789" cy="1828800"/>
          </a:xfrm>
          <a:custGeom>
            <a:avLst/>
            <a:gdLst/>
            <a:ahLst/>
            <a:cxnLst/>
            <a:rect l="l" t="t" r="r" b="b"/>
            <a:pathLst>
              <a:path w="4147633" h="3826191">
                <a:moveTo>
                  <a:pt x="0" y="0"/>
                </a:moveTo>
                <a:lnTo>
                  <a:pt x="4147633" y="0"/>
                </a:lnTo>
                <a:lnTo>
                  <a:pt x="4147633" y="3826191"/>
                </a:lnTo>
                <a:lnTo>
                  <a:pt x="0" y="38261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D40ED5BE-FB99-983B-1B39-C83778B89925}"/>
              </a:ext>
            </a:extLst>
          </p:cNvPr>
          <p:cNvSpPr/>
          <p:nvPr/>
        </p:nvSpPr>
        <p:spPr>
          <a:xfrm>
            <a:off x="13182600" y="3467100"/>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6" name="Picture 2" descr="Máy Tuốt Lúa | Đập Lúa 1200 | Công Ty Bình Quân">
            <a:extLst>
              <a:ext uri="{FF2B5EF4-FFF2-40B4-BE49-F238E27FC236}">
                <a16:creationId xmlns:a16="http://schemas.microsoft.com/office/drawing/2014/main" id="{61E85EB2-B36F-911F-EC09-392246724B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49400" y="5600700"/>
            <a:ext cx="2740114"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73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4" name="Picture 5">
            <a:extLst>
              <a:ext uri="{FF2B5EF4-FFF2-40B4-BE49-F238E27FC236}">
                <a16:creationId xmlns:a16="http://schemas.microsoft.com/office/drawing/2014/main" id="{3104FCA3-1697-7519-9E78-BAE8F0F1053F}"/>
              </a:ext>
            </a:extLst>
          </p:cNvPr>
          <p:cNvPicPr>
            <a:picLocks noChangeAspect="1"/>
          </p:cNvPicPr>
          <p:nvPr/>
        </p:nvPicPr>
        <p:blipFill>
          <a:blip r:embed="rId8"/>
          <a:srcRect/>
          <a:stretch>
            <a:fillRect/>
          </a:stretch>
        </p:blipFill>
        <p:spPr>
          <a:xfrm>
            <a:off x="7315200" y="3009900"/>
            <a:ext cx="6539484" cy="7146977"/>
          </a:xfrm>
          <a:prstGeom prst="rect">
            <a:avLst/>
          </a:prstGeom>
        </p:spPr>
      </p:pic>
      <p:grpSp>
        <p:nvGrpSpPr>
          <p:cNvPr id="8" name="Group 7">
            <a:extLst>
              <a:ext uri="{FF2B5EF4-FFF2-40B4-BE49-F238E27FC236}">
                <a16:creationId xmlns:a16="http://schemas.microsoft.com/office/drawing/2014/main" id="{70E6CD42-4247-9F97-9B78-1184CA60888C}"/>
              </a:ext>
            </a:extLst>
          </p:cNvPr>
          <p:cNvGrpSpPr/>
          <p:nvPr/>
        </p:nvGrpSpPr>
        <p:grpSpPr>
          <a:xfrm>
            <a:off x="15240" y="0"/>
            <a:ext cx="4632960" cy="2933700"/>
            <a:chOff x="15240" y="0"/>
            <a:chExt cx="7086600" cy="4572000"/>
          </a:xfrm>
        </p:grpSpPr>
        <p:sp>
          <p:nvSpPr>
            <p:cNvPr id="6" name="Cloud 5">
              <a:extLst>
                <a:ext uri="{FF2B5EF4-FFF2-40B4-BE49-F238E27FC236}">
                  <a16:creationId xmlns:a16="http://schemas.microsoft.com/office/drawing/2014/main" id="{60B0E8A5-F725-B378-C00F-7C20B92FD8E9}"/>
                </a:ext>
              </a:extLst>
            </p:cNvPr>
            <p:cNvSpPr/>
            <p:nvPr/>
          </p:nvSpPr>
          <p:spPr>
            <a:xfrm>
              <a:off x="15240" y="0"/>
              <a:ext cx="7086600" cy="4572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3">
              <a:extLst>
                <a:ext uri="{FF2B5EF4-FFF2-40B4-BE49-F238E27FC236}">
                  <a16:creationId xmlns:a16="http://schemas.microsoft.com/office/drawing/2014/main" id="{9A66065F-0390-F068-2361-ED742B762ABB}"/>
                </a:ext>
              </a:extLst>
            </p:cNvPr>
            <p:cNvPicPr>
              <a:picLocks noChangeAspect="1"/>
            </p:cNvPicPr>
            <p:nvPr/>
          </p:nvPicPr>
          <p:blipFill>
            <a:blip r:embed="rId9"/>
            <a:srcRect/>
            <a:stretch>
              <a:fillRect/>
            </a:stretch>
          </p:blipFill>
          <p:spPr>
            <a:xfrm>
              <a:off x="929640" y="685800"/>
              <a:ext cx="5064612" cy="3038767"/>
            </a:xfrm>
            <a:prstGeom prst="rect">
              <a:avLst/>
            </a:prstGeom>
          </p:spPr>
        </p:pic>
      </p:grpSp>
      <p:pic>
        <p:nvPicPr>
          <p:cNvPr id="9" name="nho_co_may_bay_con_nguoi_co_the_di_den_nhung_noi_95407974-2317-49a2-b9b6-c76b5a1141ec">
            <a:hlinkClick r:id="" action="ppaction://media"/>
            <a:extLst>
              <a:ext uri="{FF2B5EF4-FFF2-40B4-BE49-F238E27FC236}">
                <a16:creationId xmlns:a16="http://schemas.microsoft.com/office/drawing/2014/main" id="{52A57D28-2F3C-7B23-6E86-5C328AB34C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87400" y="3187700"/>
            <a:ext cx="762000" cy="762000"/>
          </a:xfrm>
          <a:prstGeom prst="rect">
            <a:avLst/>
          </a:prstGeom>
        </p:spPr>
      </p:pic>
      <p:pic>
        <p:nvPicPr>
          <p:cNvPr id="3" name="Đúng vậy em ạ">
            <a:hlinkClick r:id="" action="ppaction://media"/>
            <a:extLst>
              <a:ext uri="{FF2B5EF4-FFF2-40B4-BE49-F238E27FC236}">
                <a16:creationId xmlns:a16="http://schemas.microsoft.com/office/drawing/2014/main" id="{BCBEA567-DCFB-1F76-3877-31598B337D7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01000" y="24765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8"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Túi</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143500"/>
            <a:ext cx="2819400" cy="457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5791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Ống</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hút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tre</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1709935"/>
            <a:chOff x="7086600" y="1562100"/>
            <a:chExt cx="3024000" cy="1709935"/>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Cốc</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cải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thiện</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môi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trường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Freeform 13">
            <a:extLst>
              <a:ext uri="{FF2B5EF4-FFF2-40B4-BE49-F238E27FC236}">
                <a16:creationId xmlns:a16="http://schemas.microsoft.com/office/drawing/2014/main" id="{AE265B9A-91E4-A7E1-ECE5-98AD75FB69EE}"/>
              </a:ext>
            </a:extLst>
          </p:cNvPr>
          <p:cNvSpPr/>
          <p:nvPr/>
        </p:nvSpPr>
        <p:spPr>
          <a:xfrm>
            <a:off x="14706600" y="5753100"/>
            <a:ext cx="1371600" cy="1646184"/>
          </a:xfrm>
          <a:custGeom>
            <a:avLst/>
            <a:gdLst/>
            <a:ahLst/>
            <a:cxnLst/>
            <a:rect l="l" t="t" r="r" b="b"/>
            <a:pathLst>
              <a:path w="3474464" h="4541784">
                <a:moveTo>
                  <a:pt x="0" y="0"/>
                </a:moveTo>
                <a:lnTo>
                  <a:pt x="3474464" y="0"/>
                </a:lnTo>
                <a:lnTo>
                  <a:pt x="3474464" y="4541784"/>
                </a:lnTo>
                <a:lnTo>
                  <a:pt x="0" y="4541784"/>
                </a:lnTo>
                <a:lnTo>
                  <a:pt x="0" y="0"/>
                </a:lnTo>
                <a:close/>
              </a:path>
            </a:pathLst>
          </a:custGeom>
          <a:blipFill>
            <a:blip r:embed="rId6"/>
            <a:stretch>
              <a:fillRect/>
            </a:stretch>
          </a:blipFill>
        </p:spPr>
        <p:txBody>
          <a:bodyPr/>
          <a:lstStyle/>
          <a:p>
            <a:endParaRPr lang="en-US"/>
          </a:p>
        </p:txBody>
      </p:sp>
      <p:sp>
        <p:nvSpPr>
          <p:cNvPr id="5" name="Freeform 12">
            <a:extLst>
              <a:ext uri="{FF2B5EF4-FFF2-40B4-BE49-F238E27FC236}">
                <a16:creationId xmlns:a16="http://schemas.microsoft.com/office/drawing/2014/main" id="{616C2B73-8C8D-A080-B469-1D45ABE309F0}"/>
              </a:ext>
            </a:extLst>
          </p:cNvPr>
          <p:cNvSpPr/>
          <p:nvPr/>
        </p:nvSpPr>
        <p:spPr>
          <a:xfrm>
            <a:off x="14859000" y="3162300"/>
            <a:ext cx="914400" cy="2362200"/>
          </a:xfrm>
          <a:custGeom>
            <a:avLst/>
            <a:gdLst/>
            <a:ahLst/>
            <a:cxnLst/>
            <a:rect l="l" t="t" r="r" b="b"/>
            <a:pathLst>
              <a:path w="1681924" h="4114800">
                <a:moveTo>
                  <a:pt x="0" y="0"/>
                </a:moveTo>
                <a:lnTo>
                  <a:pt x="1681924" y="0"/>
                </a:lnTo>
                <a:lnTo>
                  <a:pt x="168192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r>
              <a:rPr lang="en-US" dirty="0"/>
              <a:t>v</a:t>
            </a:r>
          </a:p>
        </p:txBody>
      </p:sp>
      <p:sp>
        <p:nvSpPr>
          <p:cNvPr id="6" name="Freeform 11">
            <a:extLst>
              <a:ext uri="{FF2B5EF4-FFF2-40B4-BE49-F238E27FC236}">
                <a16:creationId xmlns:a16="http://schemas.microsoft.com/office/drawing/2014/main" id="{B9042E2D-5939-B9F8-8518-F558572A1D65}"/>
              </a:ext>
            </a:extLst>
          </p:cNvPr>
          <p:cNvSpPr/>
          <p:nvPr/>
        </p:nvSpPr>
        <p:spPr>
          <a:xfrm>
            <a:off x="12115800" y="1485900"/>
            <a:ext cx="1524000" cy="1874784"/>
          </a:xfrm>
          <a:custGeom>
            <a:avLst/>
            <a:gdLst/>
            <a:ahLst/>
            <a:cxnLst/>
            <a:rect l="l" t="t" r="r" b="b"/>
            <a:pathLst>
              <a:path w="3304148" h="4541784">
                <a:moveTo>
                  <a:pt x="0" y="0"/>
                </a:moveTo>
                <a:lnTo>
                  <a:pt x="3304148" y="0"/>
                </a:lnTo>
                <a:lnTo>
                  <a:pt x="3304148" y="4541784"/>
                </a:lnTo>
                <a:lnTo>
                  <a:pt x="0" y="4541784"/>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41646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6038482" y="1629026"/>
            <a:ext cx="10753866"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txBody>
            <a:bodyPr/>
            <a:lstStyle/>
            <a:p>
              <a:endParaRPr lang="en-US"/>
            </a:p>
          </p:txBody>
        </p:sp>
      </p:grpSp>
      <p:grpSp>
        <p:nvGrpSpPr>
          <p:cNvPr id="5" name="Group 5"/>
          <p:cNvGrpSpPr/>
          <p:nvPr/>
        </p:nvGrpSpPr>
        <p:grpSpPr>
          <a:xfrm>
            <a:off x="6389012" y="2146590"/>
            <a:ext cx="10083261"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txBody>
            <a:bodyPr/>
            <a:lstStyle/>
            <a:p>
              <a:endParaRPr lang="en-US"/>
            </a:p>
          </p:txBody>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xmlns="" r:embed="rId5"/>
                </a:ext>
              </a:extLst>
            </a:blip>
            <a:stretch>
              <a:fillRect t="-61363"/>
            </a:stretch>
          </a:blipFill>
        </p:spPr>
        <p:txBody>
          <a:bodyPr/>
          <a:lstStyle/>
          <a:p>
            <a:endParaRPr lang="en-US"/>
          </a:p>
        </p:txBody>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xmlns="" r:embed="rId7"/>
                </a:ext>
              </a:extLst>
            </a:blip>
            <a:stretch>
              <a:fillRect t="-1145859"/>
            </a:stretch>
          </a:blipFill>
        </p:spPr>
        <p:txBody>
          <a:bodyPr/>
          <a:lstStyle/>
          <a:p>
            <a:endParaRPr lang="en-US"/>
          </a:p>
        </p:txBody>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endParaRPr lang="en-US"/>
          </a:p>
        </p:txBody>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endParaRPr lang="en-US"/>
          </a:p>
        </p:txBody>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endParaRPr lang="en-US"/>
          </a:p>
        </p:txBody>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2" name="Freeform 22"/>
          <p:cNvSpPr/>
          <p:nvPr/>
        </p:nvSpPr>
        <p:spPr>
          <a:xfrm>
            <a:off x="-2671921" y="7745216"/>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3" name="Freeform 23"/>
          <p:cNvSpPr/>
          <p:nvPr/>
        </p:nvSpPr>
        <p:spPr>
          <a:xfrm>
            <a:off x="2342232" y="5523278"/>
            <a:ext cx="1767676" cy="2250514"/>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4" name="Freeform 24"/>
          <p:cNvSpPr/>
          <p:nvPr/>
        </p:nvSpPr>
        <p:spPr>
          <a:xfrm>
            <a:off x="893034" y="5123427"/>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5" name="Freeform 2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26" name="Freeform 26"/>
          <p:cNvSpPr/>
          <p:nvPr/>
        </p:nvSpPr>
        <p:spPr>
          <a:xfrm>
            <a:off x="2342232" y="2249068"/>
            <a:ext cx="2081312" cy="2092727"/>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121397A2-F522-1628-A87D-3758A781BB7A}"/>
              </a:ext>
            </a:extLst>
          </p:cNvPr>
          <p:cNvSpPr txBox="1"/>
          <p:nvPr/>
        </p:nvSpPr>
        <p:spPr>
          <a:xfrm>
            <a:off x="6400800" y="2781300"/>
            <a:ext cx="9982200" cy="5632311"/>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libri" panose="020F0502020204030204" pitchFamily="34" charset="0"/>
                <a:cs typeface="Calibri" panose="020F0502020204030204" pitchFamily="34" charset="0"/>
              </a:rPr>
              <a:t> 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r>
              <a:rPr lang="en-US" sz="4000" b="1" i="0" u="none" strike="noStrike" dirty="0">
                <a:solidFill>
                  <a:srgbClr val="002060"/>
                </a:solidFill>
                <a:effectLst/>
                <a:latin typeface="Calibri" panose="020F0502020204030204" pitchFamily="34" charset="0"/>
                <a:cs typeface="Calibri" panose="020F0502020204030204" pitchFamily="34" charset="0"/>
              </a:rPr>
              <a:t>.</a:t>
            </a:r>
            <a:endParaRPr lang="vi-VN" sz="4000" b="1" dirty="0">
              <a:solidFill>
                <a:srgbClr val="002060"/>
              </a:solidFill>
              <a:effectLst/>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5B397F6D-9294-F501-50A6-D1C6A2557E7B}"/>
              </a:ext>
            </a:extLst>
          </p:cNvPr>
          <p:cNvPicPr>
            <a:picLocks noChangeAspect="1"/>
          </p:cNvPicPr>
          <p:nvPr/>
        </p:nvPicPr>
        <p:blipFill>
          <a:blip r:embed="rId24"/>
          <a:stretch>
            <a:fillRect/>
          </a:stretch>
        </p:blipFill>
        <p:spPr>
          <a:xfrm>
            <a:off x="8991600" y="-342900"/>
            <a:ext cx="4651651" cy="1450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1728EB17-119B-5629-D348-3888F8141F00}"/>
              </a:ext>
            </a:extLst>
          </p:cNvPr>
          <p:cNvPicPr>
            <a:picLocks noChangeAspect="1"/>
          </p:cNvPicPr>
          <p:nvPr/>
        </p:nvPicPr>
        <p:blipFill>
          <a:blip r:embed="rId10"/>
          <a:stretch>
            <a:fillRect/>
          </a:stretch>
        </p:blipFill>
        <p:spPr>
          <a:xfrm>
            <a:off x="3962400" y="1562100"/>
            <a:ext cx="5678669" cy="4677995"/>
          </a:xfrm>
          <a:prstGeom prst="rect">
            <a:avLst/>
          </a:prstGeom>
        </p:spPr>
      </p:pic>
    </p:spTree>
    <p:extLst>
      <p:ext uri="{BB962C8B-B14F-4D97-AF65-F5344CB8AC3E}">
        <p14:creationId xmlns:p14="http://schemas.microsoft.com/office/powerpoint/2010/main" val="174687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2">
            <a:extLst>
              <a:ext uri="{FF2B5EF4-FFF2-40B4-BE49-F238E27FC236}">
                <a16:creationId xmlns:a16="http://schemas.microsoft.com/office/drawing/2014/main" id="{101E7F2D-BD97-5369-408E-5E1C87F379F5}"/>
              </a:ext>
            </a:extLst>
          </p:cNvPr>
          <p:cNvSpPr/>
          <p:nvPr/>
        </p:nvSpPr>
        <p:spPr>
          <a:xfrm>
            <a:off x="228600" y="4909410"/>
            <a:ext cx="6828686" cy="5377590"/>
          </a:xfrm>
          <a:custGeom>
            <a:avLst/>
            <a:gdLst/>
            <a:ahLst/>
            <a:cxnLst/>
            <a:rect l="l" t="t" r="r" b="b"/>
            <a:pathLst>
              <a:path w="6828686" h="5377590">
                <a:moveTo>
                  <a:pt x="0" y="0"/>
                </a:moveTo>
                <a:lnTo>
                  <a:pt x="6828686" y="0"/>
                </a:lnTo>
                <a:lnTo>
                  <a:pt x="6828686" y="5377590"/>
                </a:lnTo>
                <a:lnTo>
                  <a:pt x="0" y="53775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18E971BE-3AAA-3CBF-C5C5-C5C6AEFD220B}"/>
              </a:ext>
            </a:extLst>
          </p:cNvPr>
          <p:cNvSpPr/>
          <p:nvPr/>
        </p:nvSpPr>
        <p:spPr>
          <a:xfrm>
            <a:off x="12420600" y="2324100"/>
            <a:ext cx="5522132" cy="76962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0D584E0C-F1FC-6B59-FA1C-1D1FB2F764DD}"/>
              </a:ext>
            </a:extLst>
          </p:cNvPr>
          <p:cNvPicPr>
            <a:picLocks noChangeAspect="1"/>
          </p:cNvPicPr>
          <p:nvPr/>
        </p:nvPicPr>
        <p:blipFill>
          <a:blip r:embed="rId8"/>
          <a:stretch>
            <a:fillRect/>
          </a:stretch>
        </p:blipFill>
        <p:spPr>
          <a:xfrm>
            <a:off x="1981200" y="647700"/>
            <a:ext cx="14064691" cy="2036240"/>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6" name="图片 25">
            <a:extLst>
              <a:ext uri="{FF2B5EF4-FFF2-40B4-BE49-F238E27FC236}">
                <a16:creationId xmlns:a16="http://schemas.microsoft.com/office/drawing/2014/main" id="{C9C7E8EB-DC05-3BE0-AEA2-5C0D4E6DB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17" name="Rectangle: Rounded Corners 3">
            <a:extLst>
              <a:ext uri="{FF2B5EF4-FFF2-40B4-BE49-F238E27FC236}">
                <a16:creationId xmlns:a16="http://schemas.microsoft.com/office/drawing/2014/main" id="{BB7AB3A2-3009-F515-D474-59D051316EA2}"/>
              </a:ext>
            </a:extLst>
          </p:cNvPr>
          <p:cNvSpPr/>
          <p:nvPr/>
        </p:nvSpPr>
        <p:spPr>
          <a:xfrm>
            <a:off x="1180573" y="419100"/>
            <a:ext cx="16231655" cy="3048000"/>
          </a:xfrm>
          <a:custGeom>
            <a:avLst/>
            <a:gdLst>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048000" fill="none" extrusionOk="0">
                <a:moveTo>
                  <a:pt x="0" y="1524000"/>
                </a:moveTo>
                <a:cubicBezTo>
                  <a:pt x="-20578" y="508213"/>
                  <a:pt x="451949" y="-146309"/>
                  <a:pt x="866775" y="0"/>
                </a:cubicBezTo>
                <a:cubicBezTo>
                  <a:pt x="2902943" y="82930"/>
                  <a:pt x="11452804" y="28335"/>
                  <a:pt x="15364879" y="0"/>
                </a:cubicBezTo>
                <a:cubicBezTo>
                  <a:pt x="15876090" y="282979"/>
                  <a:pt x="16133873" y="512309"/>
                  <a:pt x="16231655" y="1524000"/>
                </a:cubicBezTo>
                <a:lnTo>
                  <a:pt x="16231655" y="1524000"/>
                </a:lnTo>
                <a:cubicBezTo>
                  <a:pt x="16100625" y="2574787"/>
                  <a:pt x="15948026" y="3190953"/>
                  <a:pt x="15364879" y="3048000"/>
                </a:cubicBezTo>
                <a:cubicBezTo>
                  <a:pt x="12129512" y="2522868"/>
                  <a:pt x="3628377" y="2504317"/>
                  <a:pt x="866775" y="3048000"/>
                </a:cubicBezTo>
                <a:cubicBezTo>
                  <a:pt x="248473" y="2984010"/>
                  <a:pt x="53277" y="2633082"/>
                  <a:pt x="0" y="1524000"/>
                </a:cubicBezTo>
                <a:close/>
              </a:path>
              <a:path w="16231655" h="3048000" stroke="0" extrusionOk="0">
                <a:moveTo>
                  <a:pt x="0" y="1524000"/>
                </a:moveTo>
                <a:cubicBezTo>
                  <a:pt x="-22981" y="603940"/>
                  <a:pt x="313012" y="-135989"/>
                  <a:pt x="866775" y="0"/>
                </a:cubicBezTo>
                <a:cubicBezTo>
                  <a:pt x="6261099" y="-273572"/>
                  <a:pt x="11371845" y="568798"/>
                  <a:pt x="15364879" y="0"/>
                </a:cubicBezTo>
                <a:cubicBezTo>
                  <a:pt x="15946593" y="-253386"/>
                  <a:pt x="16122568" y="681430"/>
                  <a:pt x="16231655" y="1524000"/>
                </a:cubicBezTo>
                <a:lnTo>
                  <a:pt x="16231655" y="1524000"/>
                </a:lnTo>
                <a:cubicBezTo>
                  <a:pt x="16181246" y="2421201"/>
                  <a:pt x="16059509" y="3225883"/>
                  <a:pt x="15364879" y="3048000"/>
                </a:cubicBezTo>
                <a:cubicBezTo>
                  <a:pt x="8354288" y="3361628"/>
                  <a:pt x="7650442" y="3247112"/>
                  <a:pt x="866775" y="3048000"/>
                </a:cubicBezTo>
                <a:cubicBezTo>
                  <a:pt x="381226" y="3283517"/>
                  <a:pt x="156625" y="2242210"/>
                  <a:pt x="0" y="1524000"/>
                </a:cubicBezTo>
                <a:close/>
              </a:path>
              <a:path w="16231655" h="3048000" fill="none" stroke="0" extrusionOk="0">
                <a:moveTo>
                  <a:pt x="0" y="1524000"/>
                </a:moveTo>
                <a:cubicBezTo>
                  <a:pt x="-21524" y="556974"/>
                  <a:pt x="438942" y="-85087"/>
                  <a:pt x="866775" y="0"/>
                </a:cubicBezTo>
                <a:cubicBezTo>
                  <a:pt x="6223359" y="8002"/>
                  <a:pt x="12884084" y="171561"/>
                  <a:pt x="15364879" y="0"/>
                </a:cubicBezTo>
                <a:cubicBezTo>
                  <a:pt x="15745775" y="61527"/>
                  <a:pt x="16329413" y="610214"/>
                  <a:pt x="16231655" y="1524000"/>
                </a:cubicBezTo>
                <a:lnTo>
                  <a:pt x="16231655" y="1524000"/>
                </a:lnTo>
                <a:cubicBezTo>
                  <a:pt x="16099229" y="2556010"/>
                  <a:pt x="15971639" y="3133791"/>
                  <a:pt x="15364879" y="3048000"/>
                </a:cubicBezTo>
                <a:cubicBezTo>
                  <a:pt x="12545062" y="3152930"/>
                  <a:pt x="2854751" y="2575590"/>
                  <a:pt x="866775" y="3048000"/>
                </a:cubicBezTo>
                <a:cubicBezTo>
                  <a:pt x="322471" y="3067848"/>
                  <a:pt x="106788" y="2555236"/>
                  <a:pt x="0" y="1524000"/>
                </a:cubicBezTo>
                <a:close/>
              </a:path>
              <a:path w="16231655" h="3048000" fill="none" stroke="0" extrusionOk="0">
                <a:moveTo>
                  <a:pt x="0" y="1524000"/>
                </a:moveTo>
                <a:cubicBezTo>
                  <a:pt x="-77402" y="530758"/>
                  <a:pt x="441059" y="-154294"/>
                  <a:pt x="866775" y="0"/>
                </a:cubicBezTo>
                <a:cubicBezTo>
                  <a:pt x="7135901" y="158897"/>
                  <a:pt x="12094911" y="6292"/>
                  <a:pt x="15364879" y="0"/>
                </a:cubicBezTo>
                <a:cubicBezTo>
                  <a:pt x="15832956" y="150163"/>
                  <a:pt x="16166844" y="540653"/>
                  <a:pt x="16231655" y="1524000"/>
                </a:cubicBezTo>
                <a:lnTo>
                  <a:pt x="16231655" y="1524000"/>
                </a:lnTo>
                <a:cubicBezTo>
                  <a:pt x="16062636" y="2586273"/>
                  <a:pt x="15909900" y="3141563"/>
                  <a:pt x="15364879" y="3048000"/>
                </a:cubicBezTo>
                <a:cubicBezTo>
                  <a:pt x="12607952" y="3264445"/>
                  <a:pt x="3319536" y="2402560"/>
                  <a:pt x="866775" y="3048000"/>
                </a:cubicBezTo>
                <a:cubicBezTo>
                  <a:pt x="245819" y="3039858"/>
                  <a:pt x="117366" y="2641523"/>
                  <a:pt x="0" y="15240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custGeom>
                    <a:avLst/>
                    <a:gdLst>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048000" fill="none" extrusionOk="0">
                        <a:moveTo>
                          <a:pt x="0" y="1524000"/>
                        </a:moveTo>
                        <a:cubicBezTo>
                          <a:pt x="-14165" y="549202"/>
                          <a:pt x="434876" y="-110872"/>
                          <a:pt x="866775" y="0"/>
                        </a:cubicBezTo>
                        <a:cubicBezTo>
                          <a:pt x="5877823" y="-37224"/>
                          <a:pt x="13139633" y="-82566"/>
                          <a:pt x="15364879" y="0"/>
                        </a:cubicBezTo>
                        <a:cubicBezTo>
                          <a:pt x="15865934" y="208908"/>
                          <a:pt x="16145007" y="527528"/>
                          <a:pt x="16231655" y="1524000"/>
                        </a:cubicBezTo>
                        <a:lnTo>
                          <a:pt x="16231655" y="1524000"/>
                        </a:lnTo>
                        <a:cubicBezTo>
                          <a:pt x="16110812" y="2562820"/>
                          <a:pt x="15893569" y="3118493"/>
                          <a:pt x="15364879" y="3048000"/>
                        </a:cubicBezTo>
                        <a:cubicBezTo>
                          <a:pt x="12436204" y="2800441"/>
                          <a:pt x="3333307" y="2804111"/>
                          <a:pt x="866775" y="3048000"/>
                        </a:cubicBezTo>
                        <a:cubicBezTo>
                          <a:pt x="270706" y="2993200"/>
                          <a:pt x="42798" y="2590713"/>
                          <a:pt x="0" y="1524000"/>
                        </a:cubicBezTo>
                        <a:close/>
                      </a:path>
                      <a:path w="16231655" h="3048000" stroke="0" extrusionOk="0">
                        <a:moveTo>
                          <a:pt x="0" y="1524000"/>
                        </a:moveTo>
                        <a:cubicBezTo>
                          <a:pt x="-23169" y="662318"/>
                          <a:pt x="367210" y="-69203"/>
                          <a:pt x="866775" y="0"/>
                        </a:cubicBezTo>
                        <a:cubicBezTo>
                          <a:pt x="6293916" y="-214496"/>
                          <a:pt x="11226489" y="140904"/>
                          <a:pt x="15364879" y="0"/>
                        </a:cubicBezTo>
                        <a:cubicBezTo>
                          <a:pt x="15851421" y="-119112"/>
                          <a:pt x="16148701" y="687441"/>
                          <a:pt x="16231655" y="1524000"/>
                        </a:cubicBezTo>
                        <a:lnTo>
                          <a:pt x="16231655" y="1524000"/>
                        </a:lnTo>
                        <a:cubicBezTo>
                          <a:pt x="16201509" y="2396250"/>
                          <a:pt x="15946281" y="3189574"/>
                          <a:pt x="15364879" y="3048000"/>
                        </a:cubicBezTo>
                        <a:cubicBezTo>
                          <a:pt x="8343606" y="3316065"/>
                          <a:pt x="7651630" y="3191809"/>
                          <a:pt x="866775" y="3048000"/>
                        </a:cubicBezTo>
                        <a:cubicBezTo>
                          <a:pt x="369889" y="3168869"/>
                          <a:pt x="66578" y="2341070"/>
                          <a:pt x="0" y="1524000"/>
                        </a:cubicBezTo>
                        <a:close/>
                      </a:path>
                      <a:path w="16231655" h="3048000" fill="none" stroke="0" extrusionOk="0">
                        <a:moveTo>
                          <a:pt x="0" y="1524000"/>
                        </a:moveTo>
                        <a:cubicBezTo>
                          <a:pt x="-19775" y="580354"/>
                          <a:pt x="408444" y="-113692"/>
                          <a:pt x="866775" y="0"/>
                        </a:cubicBezTo>
                        <a:cubicBezTo>
                          <a:pt x="5909343" y="-149707"/>
                          <a:pt x="13016110" y="55348"/>
                          <a:pt x="15364879" y="0"/>
                        </a:cubicBezTo>
                        <a:cubicBezTo>
                          <a:pt x="15837521" y="80900"/>
                          <a:pt x="16266098" y="639797"/>
                          <a:pt x="16231655" y="1524000"/>
                        </a:cubicBezTo>
                        <a:lnTo>
                          <a:pt x="16231655" y="1524000"/>
                        </a:lnTo>
                        <a:cubicBezTo>
                          <a:pt x="16107893" y="2523733"/>
                          <a:pt x="15876605" y="3098305"/>
                          <a:pt x="15364879" y="3048000"/>
                        </a:cubicBezTo>
                        <a:cubicBezTo>
                          <a:pt x="12647698" y="3107236"/>
                          <a:pt x="3149921" y="2687390"/>
                          <a:pt x="866775" y="3048000"/>
                        </a:cubicBezTo>
                        <a:cubicBezTo>
                          <a:pt x="343716" y="3078972"/>
                          <a:pt x="102180" y="2544303"/>
                          <a:pt x="0" y="1524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phải bò, chẳng phải trâu</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Quanh năm cày cuốc giúp cho con người</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Là máy gì?</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图片 4">
            <a:extLst>
              <a:ext uri="{FF2B5EF4-FFF2-40B4-BE49-F238E27FC236}">
                <a16:creationId xmlns:a16="http://schemas.microsoft.com/office/drawing/2014/main" id="{8B6C38B1-6F5F-2FAE-5A1C-5B616685844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flipH="1">
            <a:off x="274859" y="590001"/>
            <a:ext cx="2090886" cy="2115099"/>
          </a:xfrm>
          <a:prstGeom prst="rect">
            <a:avLst/>
          </a:prstGeom>
        </p:spPr>
      </p:pic>
      <p:pic>
        <p:nvPicPr>
          <p:cNvPr id="19" name="Picture 18">
            <a:extLst>
              <a:ext uri="{FF2B5EF4-FFF2-40B4-BE49-F238E27FC236}">
                <a16:creationId xmlns:a16="http://schemas.microsoft.com/office/drawing/2014/main" id="{7EADCC89-5448-9463-5A46-FA3F1E26BE40}"/>
              </a:ext>
            </a:extLst>
          </p:cNvPr>
          <p:cNvPicPr>
            <a:picLocks noChangeAspect="1"/>
          </p:cNvPicPr>
          <p:nvPr/>
        </p:nvPicPr>
        <p:blipFill>
          <a:blip r:embed="rId8"/>
          <a:stretch>
            <a:fillRect/>
          </a:stretch>
        </p:blipFill>
        <p:spPr>
          <a:xfrm>
            <a:off x="101679" y="5373591"/>
            <a:ext cx="3139473" cy="3139473"/>
          </a:xfrm>
          <a:prstGeom prst="rect">
            <a:avLst/>
          </a:prstGeom>
        </p:spPr>
      </p:pic>
      <p:sp>
        <p:nvSpPr>
          <p:cNvPr id="20" name="Rectangle: Rounded Corners 5">
            <a:extLst>
              <a:ext uri="{FF2B5EF4-FFF2-40B4-BE49-F238E27FC236}">
                <a16:creationId xmlns:a16="http://schemas.microsoft.com/office/drawing/2014/main" id="{224C4A79-E606-50D6-771F-7FD908EB1A1B}"/>
              </a:ext>
            </a:extLst>
          </p:cNvPr>
          <p:cNvSpPr/>
          <p:nvPr/>
        </p:nvSpPr>
        <p:spPr>
          <a:xfrm>
            <a:off x="3692312" y="4412179"/>
            <a:ext cx="11915550" cy="2761133"/>
          </a:xfrm>
          <a:custGeom>
            <a:avLst/>
            <a:gdLst>
              <a:gd name="connsiteX0" fmla="*/ 0 w 11915550"/>
              <a:gd name="connsiteY0" fmla="*/ 460198 h 2761133"/>
              <a:gd name="connsiteX1" fmla="*/ 460198 w 11915550"/>
              <a:gd name="connsiteY1" fmla="*/ 0 h 2761133"/>
              <a:gd name="connsiteX2" fmla="*/ 927492 w 11915550"/>
              <a:gd name="connsiteY2" fmla="*/ 0 h 2761133"/>
              <a:gd name="connsiteX3" fmla="*/ 1724641 w 11915550"/>
              <a:gd name="connsiteY3" fmla="*/ 0 h 2761133"/>
              <a:gd name="connsiteX4" fmla="*/ 2191935 w 11915550"/>
              <a:gd name="connsiteY4" fmla="*/ 0 h 2761133"/>
              <a:gd name="connsiteX5" fmla="*/ 3099035 w 11915550"/>
              <a:gd name="connsiteY5" fmla="*/ 0 h 2761133"/>
              <a:gd name="connsiteX6" fmla="*/ 3896184 w 11915550"/>
              <a:gd name="connsiteY6" fmla="*/ 0 h 2761133"/>
              <a:gd name="connsiteX7" fmla="*/ 4803284 w 11915550"/>
              <a:gd name="connsiteY7" fmla="*/ 0 h 2761133"/>
              <a:gd name="connsiteX8" fmla="*/ 5490481 w 11915550"/>
              <a:gd name="connsiteY8" fmla="*/ 0 h 2761133"/>
              <a:gd name="connsiteX9" fmla="*/ 6177678 w 11915550"/>
              <a:gd name="connsiteY9" fmla="*/ 0 h 2761133"/>
              <a:gd name="connsiteX10" fmla="*/ 6974827 w 11915550"/>
              <a:gd name="connsiteY10" fmla="*/ 0 h 2761133"/>
              <a:gd name="connsiteX11" fmla="*/ 7332169 w 11915550"/>
              <a:gd name="connsiteY11" fmla="*/ 0 h 2761133"/>
              <a:gd name="connsiteX12" fmla="*/ 7689512 w 11915550"/>
              <a:gd name="connsiteY12" fmla="*/ 0 h 2761133"/>
              <a:gd name="connsiteX13" fmla="*/ 8376709 w 11915550"/>
              <a:gd name="connsiteY13" fmla="*/ 0 h 2761133"/>
              <a:gd name="connsiteX14" fmla="*/ 8734051 w 11915550"/>
              <a:gd name="connsiteY14" fmla="*/ 0 h 2761133"/>
              <a:gd name="connsiteX15" fmla="*/ 9311297 w 11915550"/>
              <a:gd name="connsiteY15" fmla="*/ 0 h 2761133"/>
              <a:gd name="connsiteX16" fmla="*/ 9668639 w 11915550"/>
              <a:gd name="connsiteY16" fmla="*/ 0 h 2761133"/>
              <a:gd name="connsiteX17" fmla="*/ 10135934 w 11915550"/>
              <a:gd name="connsiteY17" fmla="*/ 0 h 2761133"/>
              <a:gd name="connsiteX18" fmla="*/ 10713179 w 11915550"/>
              <a:gd name="connsiteY18" fmla="*/ 0 h 2761133"/>
              <a:gd name="connsiteX19" fmla="*/ 11455352 w 11915550"/>
              <a:gd name="connsiteY19" fmla="*/ 0 h 2761133"/>
              <a:gd name="connsiteX20" fmla="*/ 11915550 w 11915550"/>
              <a:gd name="connsiteY20" fmla="*/ 460198 h 2761133"/>
              <a:gd name="connsiteX21" fmla="*/ 11915550 w 11915550"/>
              <a:gd name="connsiteY21" fmla="*/ 1073777 h 2761133"/>
              <a:gd name="connsiteX22" fmla="*/ 11915550 w 11915550"/>
              <a:gd name="connsiteY22" fmla="*/ 1705763 h 2761133"/>
              <a:gd name="connsiteX23" fmla="*/ 11915550 w 11915550"/>
              <a:gd name="connsiteY23" fmla="*/ 2300935 h 2761133"/>
              <a:gd name="connsiteX24" fmla="*/ 11455352 w 11915550"/>
              <a:gd name="connsiteY24" fmla="*/ 2761133 h 2761133"/>
              <a:gd name="connsiteX25" fmla="*/ 10878106 w 11915550"/>
              <a:gd name="connsiteY25" fmla="*/ 2761133 h 2761133"/>
              <a:gd name="connsiteX26" fmla="*/ 10300861 w 11915550"/>
              <a:gd name="connsiteY26" fmla="*/ 2761133 h 2761133"/>
              <a:gd name="connsiteX27" fmla="*/ 9723615 w 11915550"/>
              <a:gd name="connsiteY27" fmla="*/ 2761133 h 2761133"/>
              <a:gd name="connsiteX28" fmla="*/ 8816515 w 11915550"/>
              <a:gd name="connsiteY28" fmla="*/ 2761133 h 2761133"/>
              <a:gd name="connsiteX29" fmla="*/ 7909415 w 11915550"/>
              <a:gd name="connsiteY29" fmla="*/ 2761133 h 2761133"/>
              <a:gd name="connsiteX30" fmla="*/ 7552072 w 11915550"/>
              <a:gd name="connsiteY30" fmla="*/ 2761133 h 2761133"/>
              <a:gd name="connsiteX31" fmla="*/ 6644972 w 11915550"/>
              <a:gd name="connsiteY31" fmla="*/ 2761133 h 2761133"/>
              <a:gd name="connsiteX32" fmla="*/ 6067727 w 11915550"/>
              <a:gd name="connsiteY32" fmla="*/ 2761133 h 2761133"/>
              <a:gd name="connsiteX33" fmla="*/ 5490481 w 11915550"/>
              <a:gd name="connsiteY33" fmla="*/ 2761133 h 2761133"/>
              <a:gd name="connsiteX34" fmla="*/ 4583381 w 11915550"/>
              <a:gd name="connsiteY34" fmla="*/ 2761133 h 2761133"/>
              <a:gd name="connsiteX35" fmla="*/ 3896184 w 11915550"/>
              <a:gd name="connsiteY35" fmla="*/ 2761133 h 2761133"/>
              <a:gd name="connsiteX36" fmla="*/ 3428890 w 11915550"/>
              <a:gd name="connsiteY36" fmla="*/ 2761133 h 2761133"/>
              <a:gd name="connsiteX37" fmla="*/ 2851644 w 11915550"/>
              <a:gd name="connsiteY37" fmla="*/ 2761133 h 2761133"/>
              <a:gd name="connsiteX38" fmla="*/ 2054495 w 11915550"/>
              <a:gd name="connsiteY38" fmla="*/ 2761133 h 2761133"/>
              <a:gd name="connsiteX39" fmla="*/ 1367298 w 11915550"/>
              <a:gd name="connsiteY39" fmla="*/ 2761133 h 2761133"/>
              <a:gd name="connsiteX40" fmla="*/ 460198 w 11915550"/>
              <a:gd name="connsiteY40" fmla="*/ 2761133 h 2761133"/>
              <a:gd name="connsiteX41" fmla="*/ 0 w 11915550"/>
              <a:gd name="connsiteY41" fmla="*/ 2300935 h 2761133"/>
              <a:gd name="connsiteX42" fmla="*/ 0 w 11915550"/>
              <a:gd name="connsiteY42" fmla="*/ 1650541 h 2761133"/>
              <a:gd name="connsiteX43" fmla="*/ 0 w 11915550"/>
              <a:gd name="connsiteY43" fmla="*/ 1000148 h 2761133"/>
              <a:gd name="connsiteX44" fmla="*/ 0 w 11915550"/>
              <a:gd name="connsiteY44" fmla="*/ 460198 h 2761133"/>
              <a:gd name="connsiteX0" fmla="*/ 0 w 11915550"/>
              <a:gd name="connsiteY0" fmla="*/ 460198 h 2761133"/>
              <a:gd name="connsiteX1" fmla="*/ 460198 w 11915550"/>
              <a:gd name="connsiteY1" fmla="*/ 0 h 2761133"/>
              <a:gd name="connsiteX2" fmla="*/ 1257347 w 11915550"/>
              <a:gd name="connsiteY2" fmla="*/ 0 h 2761133"/>
              <a:gd name="connsiteX3" fmla="*/ 1944544 w 11915550"/>
              <a:gd name="connsiteY3" fmla="*/ 0 h 2761133"/>
              <a:gd name="connsiteX4" fmla="*/ 2851644 w 11915550"/>
              <a:gd name="connsiteY4" fmla="*/ 0 h 2761133"/>
              <a:gd name="connsiteX5" fmla="*/ 3758744 w 11915550"/>
              <a:gd name="connsiteY5" fmla="*/ 0 h 2761133"/>
              <a:gd name="connsiteX6" fmla="*/ 4445941 w 11915550"/>
              <a:gd name="connsiteY6" fmla="*/ 0 h 2761133"/>
              <a:gd name="connsiteX7" fmla="*/ 5023187 w 11915550"/>
              <a:gd name="connsiteY7" fmla="*/ 0 h 2761133"/>
              <a:gd name="connsiteX8" fmla="*/ 5820336 w 11915550"/>
              <a:gd name="connsiteY8" fmla="*/ 0 h 2761133"/>
              <a:gd name="connsiteX9" fmla="*/ 6287630 w 11915550"/>
              <a:gd name="connsiteY9" fmla="*/ 0 h 2761133"/>
              <a:gd name="connsiteX10" fmla="*/ 6754924 w 11915550"/>
              <a:gd name="connsiteY10" fmla="*/ 0 h 2761133"/>
              <a:gd name="connsiteX11" fmla="*/ 7552072 w 11915550"/>
              <a:gd name="connsiteY11" fmla="*/ 0 h 2761133"/>
              <a:gd name="connsiteX12" fmla="*/ 8129318 w 11915550"/>
              <a:gd name="connsiteY12" fmla="*/ 0 h 2761133"/>
              <a:gd name="connsiteX13" fmla="*/ 8816515 w 11915550"/>
              <a:gd name="connsiteY13" fmla="*/ 0 h 2761133"/>
              <a:gd name="connsiteX14" fmla="*/ 9613664 w 11915550"/>
              <a:gd name="connsiteY14" fmla="*/ 0 h 2761133"/>
              <a:gd name="connsiteX15" fmla="*/ 10520764 w 11915550"/>
              <a:gd name="connsiteY15" fmla="*/ 0 h 2761133"/>
              <a:gd name="connsiteX16" fmla="*/ 11455352 w 11915550"/>
              <a:gd name="connsiteY16" fmla="*/ 0 h 2761133"/>
              <a:gd name="connsiteX17" fmla="*/ 11915550 w 11915550"/>
              <a:gd name="connsiteY17" fmla="*/ 460198 h 2761133"/>
              <a:gd name="connsiteX18" fmla="*/ 11915550 w 11915550"/>
              <a:gd name="connsiteY18" fmla="*/ 1092184 h 2761133"/>
              <a:gd name="connsiteX19" fmla="*/ 11915550 w 11915550"/>
              <a:gd name="connsiteY19" fmla="*/ 1650541 h 2761133"/>
              <a:gd name="connsiteX20" fmla="*/ 11915550 w 11915550"/>
              <a:gd name="connsiteY20" fmla="*/ 2300935 h 2761133"/>
              <a:gd name="connsiteX21" fmla="*/ 11455352 w 11915550"/>
              <a:gd name="connsiteY21" fmla="*/ 2761133 h 2761133"/>
              <a:gd name="connsiteX22" fmla="*/ 10878106 w 11915550"/>
              <a:gd name="connsiteY22" fmla="*/ 2761133 h 2761133"/>
              <a:gd name="connsiteX23" fmla="*/ 10300861 w 11915550"/>
              <a:gd name="connsiteY23" fmla="*/ 2761133 h 2761133"/>
              <a:gd name="connsiteX24" fmla="*/ 9393761 w 11915550"/>
              <a:gd name="connsiteY24" fmla="*/ 2761133 h 2761133"/>
              <a:gd name="connsiteX25" fmla="*/ 8596612 w 11915550"/>
              <a:gd name="connsiteY25" fmla="*/ 2761133 h 2761133"/>
              <a:gd name="connsiteX26" fmla="*/ 8239269 w 11915550"/>
              <a:gd name="connsiteY26" fmla="*/ 2761133 h 2761133"/>
              <a:gd name="connsiteX27" fmla="*/ 7662024 w 11915550"/>
              <a:gd name="connsiteY27" fmla="*/ 2761133 h 2761133"/>
              <a:gd name="connsiteX28" fmla="*/ 6864875 w 11915550"/>
              <a:gd name="connsiteY28" fmla="*/ 2761133 h 2761133"/>
              <a:gd name="connsiteX29" fmla="*/ 5957775 w 11915550"/>
              <a:gd name="connsiteY29" fmla="*/ 2761133 h 2761133"/>
              <a:gd name="connsiteX30" fmla="*/ 5490481 w 11915550"/>
              <a:gd name="connsiteY30" fmla="*/ 2761133 h 2761133"/>
              <a:gd name="connsiteX31" fmla="*/ 4693332 w 11915550"/>
              <a:gd name="connsiteY31" fmla="*/ 2761133 h 2761133"/>
              <a:gd name="connsiteX32" fmla="*/ 4226038 w 11915550"/>
              <a:gd name="connsiteY32" fmla="*/ 2761133 h 2761133"/>
              <a:gd name="connsiteX33" fmla="*/ 3648793 w 11915550"/>
              <a:gd name="connsiteY33" fmla="*/ 2761133 h 2761133"/>
              <a:gd name="connsiteX34" fmla="*/ 3291450 w 11915550"/>
              <a:gd name="connsiteY34" fmla="*/ 2761133 h 2761133"/>
              <a:gd name="connsiteX35" fmla="*/ 2714205 w 11915550"/>
              <a:gd name="connsiteY35" fmla="*/ 2761133 h 2761133"/>
              <a:gd name="connsiteX36" fmla="*/ 2027007 w 11915550"/>
              <a:gd name="connsiteY36" fmla="*/ 2761133 h 2761133"/>
              <a:gd name="connsiteX37" fmla="*/ 1229859 w 11915550"/>
              <a:gd name="connsiteY37" fmla="*/ 2761133 h 2761133"/>
              <a:gd name="connsiteX38" fmla="*/ 460198 w 11915550"/>
              <a:gd name="connsiteY38" fmla="*/ 2761133 h 2761133"/>
              <a:gd name="connsiteX39" fmla="*/ 0 w 11915550"/>
              <a:gd name="connsiteY39" fmla="*/ 2300935 h 2761133"/>
              <a:gd name="connsiteX40" fmla="*/ 0 w 11915550"/>
              <a:gd name="connsiteY40" fmla="*/ 1705763 h 2761133"/>
              <a:gd name="connsiteX41" fmla="*/ 0 w 11915550"/>
              <a:gd name="connsiteY41" fmla="*/ 1073777 h 2761133"/>
              <a:gd name="connsiteX42" fmla="*/ 0 w 11915550"/>
              <a:gd name="connsiteY42" fmla="*/ 460198 h 276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15550" h="2761133" fill="none" extrusionOk="0">
                <a:moveTo>
                  <a:pt x="0" y="460198"/>
                </a:moveTo>
                <a:cubicBezTo>
                  <a:pt x="-8418" y="184206"/>
                  <a:pt x="192864" y="12070"/>
                  <a:pt x="460198" y="0"/>
                </a:cubicBezTo>
                <a:cubicBezTo>
                  <a:pt x="626576" y="2828"/>
                  <a:pt x="762688" y="9476"/>
                  <a:pt x="927492" y="0"/>
                </a:cubicBezTo>
                <a:cubicBezTo>
                  <a:pt x="1095384" y="-21241"/>
                  <a:pt x="1342136" y="-8430"/>
                  <a:pt x="1724641" y="0"/>
                </a:cubicBezTo>
                <a:cubicBezTo>
                  <a:pt x="2112168" y="8865"/>
                  <a:pt x="1994674" y="20580"/>
                  <a:pt x="2191935" y="0"/>
                </a:cubicBezTo>
                <a:cubicBezTo>
                  <a:pt x="2447903" y="-43971"/>
                  <a:pt x="2869015" y="-19751"/>
                  <a:pt x="3099035" y="0"/>
                </a:cubicBezTo>
                <a:cubicBezTo>
                  <a:pt x="3336323" y="-3549"/>
                  <a:pt x="3468790" y="-19624"/>
                  <a:pt x="3896184" y="0"/>
                </a:cubicBezTo>
                <a:cubicBezTo>
                  <a:pt x="4305147" y="33103"/>
                  <a:pt x="4526743" y="56665"/>
                  <a:pt x="4803284" y="0"/>
                </a:cubicBezTo>
                <a:cubicBezTo>
                  <a:pt x="5099255" y="-47428"/>
                  <a:pt x="5162670" y="-4250"/>
                  <a:pt x="5490481" y="0"/>
                </a:cubicBezTo>
                <a:cubicBezTo>
                  <a:pt x="5824839" y="22608"/>
                  <a:pt x="6002559" y="18400"/>
                  <a:pt x="6177678" y="0"/>
                </a:cubicBezTo>
                <a:cubicBezTo>
                  <a:pt x="6381353" y="-16196"/>
                  <a:pt x="6776568" y="4513"/>
                  <a:pt x="6974827" y="0"/>
                </a:cubicBezTo>
                <a:cubicBezTo>
                  <a:pt x="7161353" y="-13693"/>
                  <a:pt x="7253096" y="14777"/>
                  <a:pt x="7332169" y="0"/>
                </a:cubicBezTo>
                <a:cubicBezTo>
                  <a:pt x="7416506" y="-17389"/>
                  <a:pt x="7609403" y="-2144"/>
                  <a:pt x="7689512" y="0"/>
                </a:cubicBezTo>
                <a:cubicBezTo>
                  <a:pt x="7789876" y="-13380"/>
                  <a:pt x="8097760" y="-5950"/>
                  <a:pt x="8376709" y="0"/>
                </a:cubicBezTo>
                <a:cubicBezTo>
                  <a:pt x="8688835" y="-21292"/>
                  <a:pt x="8655582" y="-5386"/>
                  <a:pt x="8734051" y="0"/>
                </a:cubicBezTo>
                <a:cubicBezTo>
                  <a:pt x="8832714" y="9190"/>
                  <a:pt x="9135191" y="-30418"/>
                  <a:pt x="9311297" y="0"/>
                </a:cubicBezTo>
                <a:cubicBezTo>
                  <a:pt x="9459436" y="31617"/>
                  <a:pt x="9568593" y="5628"/>
                  <a:pt x="9668639" y="0"/>
                </a:cubicBezTo>
                <a:cubicBezTo>
                  <a:pt x="9781678" y="508"/>
                  <a:pt x="9981214" y="45031"/>
                  <a:pt x="10135934" y="0"/>
                </a:cubicBezTo>
                <a:cubicBezTo>
                  <a:pt x="10289686" y="-16176"/>
                  <a:pt x="10599814" y="28142"/>
                  <a:pt x="10713179" y="0"/>
                </a:cubicBezTo>
                <a:cubicBezTo>
                  <a:pt x="10825209" y="-57273"/>
                  <a:pt x="11079058" y="45501"/>
                  <a:pt x="11455352" y="0"/>
                </a:cubicBezTo>
                <a:cubicBezTo>
                  <a:pt x="11620331" y="-6628"/>
                  <a:pt x="11968926" y="232366"/>
                  <a:pt x="11915550" y="460198"/>
                </a:cubicBezTo>
                <a:cubicBezTo>
                  <a:pt x="11901384" y="633835"/>
                  <a:pt x="11942336" y="838041"/>
                  <a:pt x="11915550" y="1073777"/>
                </a:cubicBezTo>
                <a:cubicBezTo>
                  <a:pt x="11894783" y="1315837"/>
                  <a:pt x="11925512" y="1525117"/>
                  <a:pt x="11915550" y="1705763"/>
                </a:cubicBezTo>
                <a:cubicBezTo>
                  <a:pt x="11934196" y="1851058"/>
                  <a:pt x="11871201" y="2033747"/>
                  <a:pt x="11915550" y="2300935"/>
                </a:cubicBezTo>
                <a:cubicBezTo>
                  <a:pt x="11908358" y="2590287"/>
                  <a:pt x="11704675" y="2780322"/>
                  <a:pt x="11455352" y="2761133"/>
                </a:cubicBezTo>
                <a:cubicBezTo>
                  <a:pt x="11248834" y="2777481"/>
                  <a:pt x="11076374" y="2708636"/>
                  <a:pt x="10878106" y="2761133"/>
                </a:cubicBezTo>
                <a:cubicBezTo>
                  <a:pt x="10678782" y="2754458"/>
                  <a:pt x="10450360" y="2767075"/>
                  <a:pt x="10300861" y="2761133"/>
                </a:cubicBezTo>
                <a:cubicBezTo>
                  <a:pt x="10114079" y="2748320"/>
                  <a:pt x="9978286" y="2751247"/>
                  <a:pt x="9723615" y="2761133"/>
                </a:cubicBezTo>
                <a:cubicBezTo>
                  <a:pt x="9497422" y="2773381"/>
                  <a:pt x="9233094" y="2738435"/>
                  <a:pt x="8816515" y="2761133"/>
                </a:cubicBezTo>
                <a:cubicBezTo>
                  <a:pt x="8371307" y="2749120"/>
                  <a:pt x="8285291" y="2713164"/>
                  <a:pt x="7909415" y="2761133"/>
                </a:cubicBezTo>
                <a:cubicBezTo>
                  <a:pt x="7526469" y="2810319"/>
                  <a:pt x="7625403" y="2770762"/>
                  <a:pt x="7552072" y="2761133"/>
                </a:cubicBezTo>
                <a:cubicBezTo>
                  <a:pt x="7456243" y="2750595"/>
                  <a:pt x="6992438" y="2673303"/>
                  <a:pt x="6644972" y="2761133"/>
                </a:cubicBezTo>
                <a:cubicBezTo>
                  <a:pt x="6252714" y="2752737"/>
                  <a:pt x="6321944" y="2777191"/>
                  <a:pt x="6067727" y="2761133"/>
                </a:cubicBezTo>
                <a:cubicBezTo>
                  <a:pt x="5790499" y="2743524"/>
                  <a:pt x="5704381" y="2772467"/>
                  <a:pt x="5490481" y="2761133"/>
                </a:cubicBezTo>
                <a:cubicBezTo>
                  <a:pt x="5279284" y="2723116"/>
                  <a:pt x="5001821" y="2775175"/>
                  <a:pt x="4583381" y="2761133"/>
                </a:cubicBezTo>
                <a:cubicBezTo>
                  <a:pt x="4174206" y="2751132"/>
                  <a:pt x="4046220" y="2729192"/>
                  <a:pt x="3896184" y="2761133"/>
                </a:cubicBezTo>
                <a:cubicBezTo>
                  <a:pt x="3742878" y="2772434"/>
                  <a:pt x="3561972" y="2739986"/>
                  <a:pt x="3428890" y="2761133"/>
                </a:cubicBezTo>
                <a:cubicBezTo>
                  <a:pt x="3267136" y="2780424"/>
                  <a:pt x="3102052" y="2732087"/>
                  <a:pt x="2851644" y="2761133"/>
                </a:cubicBezTo>
                <a:cubicBezTo>
                  <a:pt x="2562327" y="2781545"/>
                  <a:pt x="2247194" y="2745435"/>
                  <a:pt x="2054495" y="2761133"/>
                </a:cubicBezTo>
                <a:cubicBezTo>
                  <a:pt x="1811896" y="2808124"/>
                  <a:pt x="1539506" y="2750343"/>
                  <a:pt x="1367298" y="2761133"/>
                </a:cubicBezTo>
                <a:cubicBezTo>
                  <a:pt x="1220467" y="2825896"/>
                  <a:pt x="786993" y="2782973"/>
                  <a:pt x="460198" y="2761133"/>
                </a:cubicBezTo>
                <a:cubicBezTo>
                  <a:pt x="201985" y="2834799"/>
                  <a:pt x="-100407" y="2528552"/>
                  <a:pt x="0" y="2300935"/>
                </a:cubicBezTo>
                <a:cubicBezTo>
                  <a:pt x="20259" y="2015376"/>
                  <a:pt x="-33450" y="1910403"/>
                  <a:pt x="0" y="1650541"/>
                </a:cubicBezTo>
                <a:cubicBezTo>
                  <a:pt x="29848" y="1379032"/>
                  <a:pt x="3605" y="1232550"/>
                  <a:pt x="0" y="1000148"/>
                </a:cubicBezTo>
                <a:cubicBezTo>
                  <a:pt x="33358" y="760688"/>
                  <a:pt x="-24687" y="656145"/>
                  <a:pt x="0" y="460198"/>
                </a:cubicBezTo>
                <a:close/>
              </a:path>
              <a:path w="11915550" h="2761133" stroke="0" extrusionOk="0">
                <a:moveTo>
                  <a:pt x="0" y="460198"/>
                </a:moveTo>
                <a:cubicBezTo>
                  <a:pt x="31809" y="165334"/>
                  <a:pt x="159717" y="-20704"/>
                  <a:pt x="460198" y="0"/>
                </a:cubicBezTo>
                <a:cubicBezTo>
                  <a:pt x="735561" y="-14736"/>
                  <a:pt x="1050576" y="-13604"/>
                  <a:pt x="1257347" y="0"/>
                </a:cubicBezTo>
                <a:cubicBezTo>
                  <a:pt x="1474136" y="68788"/>
                  <a:pt x="1715478" y="-23833"/>
                  <a:pt x="1944544" y="0"/>
                </a:cubicBezTo>
                <a:cubicBezTo>
                  <a:pt x="2197840" y="-9903"/>
                  <a:pt x="2595078" y="34975"/>
                  <a:pt x="2851644" y="0"/>
                </a:cubicBezTo>
                <a:cubicBezTo>
                  <a:pt x="3163324" y="-10777"/>
                  <a:pt x="3367940" y="54276"/>
                  <a:pt x="3758744" y="0"/>
                </a:cubicBezTo>
                <a:cubicBezTo>
                  <a:pt x="4172884" y="-29521"/>
                  <a:pt x="4243817" y="2896"/>
                  <a:pt x="4445941" y="0"/>
                </a:cubicBezTo>
                <a:cubicBezTo>
                  <a:pt x="4620966" y="-4722"/>
                  <a:pt x="4750565" y="-9989"/>
                  <a:pt x="5023187" y="0"/>
                </a:cubicBezTo>
                <a:cubicBezTo>
                  <a:pt x="5289063" y="-31927"/>
                  <a:pt x="5546920" y="-328"/>
                  <a:pt x="5820336" y="0"/>
                </a:cubicBezTo>
                <a:cubicBezTo>
                  <a:pt x="6088645" y="-16767"/>
                  <a:pt x="6137293" y="27657"/>
                  <a:pt x="6287630" y="0"/>
                </a:cubicBezTo>
                <a:cubicBezTo>
                  <a:pt x="6441322" y="-16088"/>
                  <a:pt x="6651489" y="8487"/>
                  <a:pt x="6754924" y="0"/>
                </a:cubicBezTo>
                <a:cubicBezTo>
                  <a:pt x="6859857" y="-855"/>
                  <a:pt x="7211221" y="-10840"/>
                  <a:pt x="7552072" y="0"/>
                </a:cubicBezTo>
                <a:cubicBezTo>
                  <a:pt x="7882810" y="-174"/>
                  <a:pt x="7930260" y="-8372"/>
                  <a:pt x="8129318" y="0"/>
                </a:cubicBezTo>
                <a:cubicBezTo>
                  <a:pt x="8333695" y="-19048"/>
                  <a:pt x="8592756" y="17736"/>
                  <a:pt x="8816515" y="0"/>
                </a:cubicBezTo>
                <a:cubicBezTo>
                  <a:pt x="9014518" y="-7399"/>
                  <a:pt x="9246473" y="-63977"/>
                  <a:pt x="9613664" y="0"/>
                </a:cubicBezTo>
                <a:cubicBezTo>
                  <a:pt x="9940062" y="908"/>
                  <a:pt x="10235243" y="-16302"/>
                  <a:pt x="10520764" y="0"/>
                </a:cubicBezTo>
                <a:cubicBezTo>
                  <a:pt x="10849939" y="21350"/>
                  <a:pt x="11223806" y="52229"/>
                  <a:pt x="11455352" y="0"/>
                </a:cubicBezTo>
                <a:cubicBezTo>
                  <a:pt x="11754134" y="13247"/>
                  <a:pt x="11948698" y="186850"/>
                  <a:pt x="11915550" y="460198"/>
                </a:cubicBezTo>
                <a:cubicBezTo>
                  <a:pt x="11954404" y="690737"/>
                  <a:pt x="11939621" y="926406"/>
                  <a:pt x="11915550" y="1092184"/>
                </a:cubicBezTo>
                <a:cubicBezTo>
                  <a:pt x="11939934" y="1283489"/>
                  <a:pt x="11901869" y="1481888"/>
                  <a:pt x="11915550" y="1650541"/>
                </a:cubicBezTo>
                <a:cubicBezTo>
                  <a:pt x="11900223" y="1823434"/>
                  <a:pt x="11912182" y="2172931"/>
                  <a:pt x="11915550" y="2300935"/>
                </a:cubicBezTo>
                <a:cubicBezTo>
                  <a:pt x="11936526" y="2521966"/>
                  <a:pt x="11722608" y="2808365"/>
                  <a:pt x="11455352" y="2761133"/>
                </a:cubicBezTo>
                <a:cubicBezTo>
                  <a:pt x="11238489" y="2740202"/>
                  <a:pt x="11070108" y="2728492"/>
                  <a:pt x="10878106" y="2761133"/>
                </a:cubicBezTo>
                <a:cubicBezTo>
                  <a:pt x="10700992" y="2753316"/>
                  <a:pt x="10418566" y="2764967"/>
                  <a:pt x="10300861" y="2761133"/>
                </a:cubicBezTo>
                <a:cubicBezTo>
                  <a:pt x="10148930" y="2772956"/>
                  <a:pt x="9711631" y="2749990"/>
                  <a:pt x="9393761" y="2761133"/>
                </a:cubicBezTo>
                <a:cubicBezTo>
                  <a:pt x="9073107" y="2732766"/>
                  <a:pt x="8974288" y="2750206"/>
                  <a:pt x="8596612" y="2761133"/>
                </a:cubicBezTo>
                <a:cubicBezTo>
                  <a:pt x="8272274" y="2734902"/>
                  <a:pt x="8410962" y="2737566"/>
                  <a:pt x="8239269" y="2761133"/>
                </a:cubicBezTo>
                <a:cubicBezTo>
                  <a:pt x="8124699" y="2755691"/>
                  <a:pt x="7909917" y="2776359"/>
                  <a:pt x="7662024" y="2761133"/>
                </a:cubicBezTo>
                <a:cubicBezTo>
                  <a:pt x="7431793" y="2798118"/>
                  <a:pt x="7053614" y="2711040"/>
                  <a:pt x="6864875" y="2761133"/>
                </a:cubicBezTo>
                <a:cubicBezTo>
                  <a:pt x="6629365" y="2805434"/>
                  <a:pt x="6198450" y="2712864"/>
                  <a:pt x="5957775" y="2761133"/>
                </a:cubicBezTo>
                <a:cubicBezTo>
                  <a:pt x="5724791" y="2765539"/>
                  <a:pt x="5651002" y="2768434"/>
                  <a:pt x="5490481" y="2761133"/>
                </a:cubicBezTo>
                <a:cubicBezTo>
                  <a:pt x="5317140" y="2767138"/>
                  <a:pt x="5015591" y="2735333"/>
                  <a:pt x="4693332" y="2761133"/>
                </a:cubicBezTo>
                <a:cubicBezTo>
                  <a:pt x="4358323" y="2784966"/>
                  <a:pt x="4332030" y="2753941"/>
                  <a:pt x="4226038" y="2761133"/>
                </a:cubicBezTo>
                <a:cubicBezTo>
                  <a:pt x="4137456" y="2763044"/>
                  <a:pt x="3857273" y="2821967"/>
                  <a:pt x="3648793" y="2761133"/>
                </a:cubicBezTo>
                <a:cubicBezTo>
                  <a:pt x="3438219" y="2745422"/>
                  <a:pt x="3448923" y="2765629"/>
                  <a:pt x="3291450" y="2761133"/>
                </a:cubicBezTo>
                <a:cubicBezTo>
                  <a:pt x="3150295" y="2777627"/>
                  <a:pt x="2878111" y="2785059"/>
                  <a:pt x="2714205" y="2761133"/>
                </a:cubicBezTo>
                <a:cubicBezTo>
                  <a:pt x="2545114" y="2739750"/>
                  <a:pt x="2196481" y="2785979"/>
                  <a:pt x="2027007" y="2761133"/>
                </a:cubicBezTo>
                <a:cubicBezTo>
                  <a:pt x="1903753" y="2690386"/>
                  <a:pt x="1549015" y="2747809"/>
                  <a:pt x="1229859" y="2761133"/>
                </a:cubicBezTo>
                <a:cubicBezTo>
                  <a:pt x="951529" y="2783773"/>
                  <a:pt x="636453" y="2767428"/>
                  <a:pt x="460198" y="2761133"/>
                </a:cubicBezTo>
                <a:cubicBezTo>
                  <a:pt x="173458" y="2838897"/>
                  <a:pt x="-38475" y="2557236"/>
                  <a:pt x="0" y="2300935"/>
                </a:cubicBezTo>
                <a:cubicBezTo>
                  <a:pt x="-17238" y="2144804"/>
                  <a:pt x="-6756" y="1955133"/>
                  <a:pt x="0" y="1705763"/>
                </a:cubicBezTo>
                <a:cubicBezTo>
                  <a:pt x="-16766" y="1499029"/>
                  <a:pt x="-22203" y="1303661"/>
                  <a:pt x="0" y="1073777"/>
                </a:cubicBezTo>
                <a:cubicBezTo>
                  <a:pt x="-6276" y="824303"/>
                  <a:pt x="-19954" y="605711"/>
                  <a:pt x="0" y="460198"/>
                </a:cubicBezTo>
                <a:close/>
              </a:path>
              <a:path w="11915550" h="2761133" fill="none" stroke="0" extrusionOk="0">
                <a:moveTo>
                  <a:pt x="0" y="460198"/>
                </a:moveTo>
                <a:cubicBezTo>
                  <a:pt x="15467" y="165015"/>
                  <a:pt x="181323" y="-15095"/>
                  <a:pt x="460198" y="0"/>
                </a:cubicBezTo>
                <a:cubicBezTo>
                  <a:pt x="611504" y="-18554"/>
                  <a:pt x="760582" y="-3822"/>
                  <a:pt x="927492" y="0"/>
                </a:cubicBezTo>
                <a:cubicBezTo>
                  <a:pt x="1125400" y="-64573"/>
                  <a:pt x="1343585" y="-13902"/>
                  <a:pt x="1724641" y="0"/>
                </a:cubicBezTo>
                <a:cubicBezTo>
                  <a:pt x="2104412" y="1114"/>
                  <a:pt x="1967136" y="24530"/>
                  <a:pt x="2191935" y="0"/>
                </a:cubicBezTo>
                <a:cubicBezTo>
                  <a:pt x="2406776" y="-38142"/>
                  <a:pt x="2860930" y="-14159"/>
                  <a:pt x="3099035" y="0"/>
                </a:cubicBezTo>
                <a:cubicBezTo>
                  <a:pt x="3305053" y="7359"/>
                  <a:pt x="3487833" y="-3362"/>
                  <a:pt x="3896184" y="0"/>
                </a:cubicBezTo>
                <a:cubicBezTo>
                  <a:pt x="4284953" y="-25799"/>
                  <a:pt x="4501858" y="27027"/>
                  <a:pt x="4803284" y="0"/>
                </a:cubicBezTo>
                <a:cubicBezTo>
                  <a:pt x="5089050" y="-39986"/>
                  <a:pt x="5152570" y="-15519"/>
                  <a:pt x="5490481" y="0"/>
                </a:cubicBezTo>
                <a:cubicBezTo>
                  <a:pt x="5858899" y="16625"/>
                  <a:pt x="5979456" y="21633"/>
                  <a:pt x="6177678" y="0"/>
                </a:cubicBezTo>
                <a:cubicBezTo>
                  <a:pt x="6355943" y="-2589"/>
                  <a:pt x="6802384" y="26052"/>
                  <a:pt x="6974827" y="0"/>
                </a:cubicBezTo>
                <a:cubicBezTo>
                  <a:pt x="7149406" y="-3849"/>
                  <a:pt x="7230036" y="20385"/>
                  <a:pt x="7332169" y="0"/>
                </a:cubicBezTo>
                <a:cubicBezTo>
                  <a:pt x="7403476" y="-27786"/>
                  <a:pt x="7592787" y="27899"/>
                  <a:pt x="7689512" y="0"/>
                </a:cubicBezTo>
                <a:cubicBezTo>
                  <a:pt x="7757787" y="36244"/>
                  <a:pt x="8092846" y="50330"/>
                  <a:pt x="8376709" y="0"/>
                </a:cubicBezTo>
                <a:cubicBezTo>
                  <a:pt x="8704264" y="-14071"/>
                  <a:pt x="8655258" y="5251"/>
                  <a:pt x="8734051" y="0"/>
                </a:cubicBezTo>
                <a:cubicBezTo>
                  <a:pt x="8810093" y="-21918"/>
                  <a:pt x="9144176" y="-41693"/>
                  <a:pt x="9311297" y="0"/>
                </a:cubicBezTo>
                <a:cubicBezTo>
                  <a:pt x="9477695" y="-3681"/>
                  <a:pt x="9571116" y="15300"/>
                  <a:pt x="9668639" y="0"/>
                </a:cubicBezTo>
                <a:cubicBezTo>
                  <a:pt x="9756239" y="-17383"/>
                  <a:pt x="9970383" y="9901"/>
                  <a:pt x="10135934" y="0"/>
                </a:cubicBezTo>
                <a:cubicBezTo>
                  <a:pt x="10299046" y="-19980"/>
                  <a:pt x="10566947" y="26833"/>
                  <a:pt x="10713179" y="0"/>
                </a:cubicBezTo>
                <a:cubicBezTo>
                  <a:pt x="10853995" y="37452"/>
                  <a:pt x="11131944" y="17903"/>
                  <a:pt x="11455352" y="0"/>
                </a:cubicBezTo>
                <a:cubicBezTo>
                  <a:pt x="11630377" y="-1118"/>
                  <a:pt x="11970474" y="260191"/>
                  <a:pt x="11915550" y="460198"/>
                </a:cubicBezTo>
                <a:cubicBezTo>
                  <a:pt x="11963621" y="651902"/>
                  <a:pt x="11943923" y="832864"/>
                  <a:pt x="11915550" y="1073777"/>
                </a:cubicBezTo>
                <a:cubicBezTo>
                  <a:pt x="11878766" y="1301789"/>
                  <a:pt x="11862625" y="1540378"/>
                  <a:pt x="11915550" y="1705763"/>
                </a:cubicBezTo>
                <a:cubicBezTo>
                  <a:pt x="11897452" y="1889683"/>
                  <a:pt x="11896208" y="2016183"/>
                  <a:pt x="11915550" y="2300935"/>
                </a:cubicBezTo>
                <a:cubicBezTo>
                  <a:pt x="11963006" y="2594082"/>
                  <a:pt x="11692527" y="2758361"/>
                  <a:pt x="11455352" y="2761133"/>
                </a:cubicBezTo>
                <a:cubicBezTo>
                  <a:pt x="11242264" y="2762983"/>
                  <a:pt x="11039417" y="2777566"/>
                  <a:pt x="10878106" y="2761133"/>
                </a:cubicBezTo>
                <a:cubicBezTo>
                  <a:pt x="10693389" y="2750378"/>
                  <a:pt x="10487162" y="2736740"/>
                  <a:pt x="10300861" y="2761133"/>
                </a:cubicBezTo>
                <a:cubicBezTo>
                  <a:pt x="10113392" y="2798616"/>
                  <a:pt x="9954851" y="2759089"/>
                  <a:pt x="9723615" y="2761133"/>
                </a:cubicBezTo>
                <a:cubicBezTo>
                  <a:pt x="9463055" y="2742205"/>
                  <a:pt x="9272819" y="2786054"/>
                  <a:pt x="8816515" y="2761133"/>
                </a:cubicBezTo>
                <a:cubicBezTo>
                  <a:pt x="8376512" y="2757936"/>
                  <a:pt x="8298013" y="2710076"/>
                  <a:pt x="7909415" y="2761133"/>
                </a:cubicBezTo>
                <a:cubicBezTo>
                  <a:pt x="7521421" y="2797952"/>
                  <a:pt x="7616684" y="2777078"/>
                  <a:pt x="7552072" y="2761133"/>
                </a:cubicBezTo>
                <a:cubicBezTo>
                  <a:pt x="7526775" y="2708030"/>
                  <a:pt x="7046506" y="2748424"/>
                  <a:pt x="6644972" y="2761133"/>
                </a:cubicBezTo>
                <a:cubicBezTo>
                  <a:pt x="6253341" y="2763066"/>
                  <a:pt x="6311124" y="2776015"/>
                  <a:pt x="6067727" y="2761133"/>
                </a:cubicBezTo>
                <a:cubicBezTo>
                  <a:pt x="5789035" y="2755425"/>
                  <a:pt x="5695355" y="2778105"/>
                  <a:pt x="5490481" y="2761133"/>
                </a:cubicBezTo>
                <a:cubicBezTo>
                  <a:pt x="5334772" y="2675386"/>
                  <a:pt x="4927078" y="2731227"/>
                  <a:pt x="4583381" y="2761133"/>
                </a:cubicBezTo>
                <a:cubicBezTo>
                  <a:pt x="4201039" y="2784343"/>
                  <a:pt x="4054028" y="2721330"/>
                  <a:pt x="3896184" y="2761133"/>
                </a:cubicBezTo>
                <a:cubicBezTo>
                  <a:pt x="3717042" y="2784475"/>
                  <a:pt x="3577579" y="2747827"/>
                  <a:pt x="3428890" y="2761133"/>
                </a:cubicBezTo>
                <a:cubicBezTo>
                  <a:pt x="3292310" y="2775979"/>
                  <a:pt x="3119618" y="2759526"/>
                  <a:pt x="2851644" y="2761133"/>
                </a:cubicBezTo>
                <a:cubicBezTo>
                  <a:pt x="2566445" y="2800975"/>
                  <a:pt x="2297425" y="2728035"/>
                  <a:pt x="2054495" y="2761133"/>
                </a:cubicBezTo>
                <a:cubicBezTo>
                  <a:pt x="1850847" y="2817536"/>
                  <a:pt x="1536087" y="2735560"/>
                  <a:pt x="1367298" y="2761133"/>
                </a:cubicBezTo>
                <a:cubicBezTo>
                  <a:pt x="1251223" y="2778347"/>
                  <a:pt x="812463" y="2822143"/>
                  <a:pt x="460198" y="2761133"/>
                </a:cubicBezTo>
                <a:cubicBezTo>
                  <a:pt x="195985" y="2812292"/>
                  <a:pt x="-29390" y="2507441"/>
                  <a:pt x="0" y="2300935"/>
                </a:cubicBezTo>
                <a:cubicBezTo>
                  <a:pt x="15121" y="2025636"/>
                  <a:pt x="-28466" y="1900825"/>
                  <a:pt x="0" y="1650541"/>
                </a:cubicBezTo>
                <a:cubicBezTo>
                  <a:pt x="40997" y="1398888"/>
                  <a:pt x="-17189" y="1285127"/>
                  <a:pt x="0" y="1000148"/>
                </a:cubicBezTo>
                <a:cubicBezTo>
                  <a:pt x="19478" y="771566"/>
                  <a:pt x="-28034" y="627545"/>
                  <a:pt x="0" y="46019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custGeom>
                    <a:avLst/>
                    <a:gdLst>
                      <a:gd name="connsiteX0" fmla="*/ 0 w 11915550"/>
                      <a:gd name="connsiteY0" fmla="*/ 460198 h 2761133"/>
                      <a:gd name="connsiteX1" fmla="*/ 460198 w 11915550"/>
                      <a:gd name="connsiteY1" fmla="*/ 0 h 2761133"/>
                      <a:gd name="connsiteX2" fmla="*/ 927492 w 11915550"/>
                      <a:gd name="connsiteY2" fmla="*/ 0 h 2761133"/>
                      <a:gd name="connsiteX3" fmla="*/ 1724641 w 11915550"/>
                      <a:gd name="connsiteY3" fmla="*/ 0 h 2761133"/>
                      <a:gd name="connsiteX4" fmla="*/ 2191935 w 11915550"/>
                      <a:gd name="connsiteY4" fmla="*/ 0 h 2761133"/>
                      <a:gd name="connsiteX5" fmla="*/ 3099035 w 11915550"/>
                      <a:gd name="connsiteY5" fmla="*/ 0 h 2761133"/>
                      <a:gd name="connsiteX6" fmla="*/ 3896184 w 11915550"/>
                      <a:gd name="connsiteY6" fmla="*/ 0 h 2761133"/>
                      <a:gd name="connsiteX7" fmla="*/ 4803284 w 11915550"/>
                      <a:gd name="connsiteY7" fmla="*/ 0 h 2761133"/>
                      <a:gd name="connsiteX8" fmla="*/ 5490481 w 11915550"/>
                      <a:gd name="connsiteY8" fmla="*/ 0 h 2761133"/>
                      <a:gd name="connsiteX9" fmla="*/ 6177678 w 11915550"/>
                      <a:gd name="connsiteY9" fmla="*/ 0 h 2761133"/>
                      <a:gd name="connsiteX10" fmla="*/ 6974827 w 11915550"/>
                      <a:gd name="connsiteY10" fmla="*/ 0 h 2761133"/>
                      <a:gd name="connsiteX11" fmla="*/ 7332169 w 11915550"/>
                      <a:gd name="connsiteY11" fmla="*/ 0 h 2761133"/>
                      <a:gd name="connsiteX12" fmla="*/ 7689512 w 11915550"/>
                      <a:gd name="connsiteY12" fmla="*/ 0 h 2761133"/>
                      <a:gd name="connsiteX13" fmla="*/ 8376709 w 11915550"/>
                      <a:gd name="connsiteY13" fmla="*/ 0 h 2761133"/>
                      <a:gd name="connsiteX14" fmla="*/ 8734051 w 11915550"/>
                      <a:gd name="connsiteY14" fmla="*/ 0 h 2761133"/>
                      <a:gd name="connsiteX15" fmla="*/ 9311297 w 11915550"/>
                      <a:gd name="connsiteY15" fmla="*/ 0 h 2761133"/>
                      <a:gd name="connsiteX16" fmla="*/ 9668639 w 11915550"/>
                      <a:gd name="connsiteY16" fmla="*/ 0 h 2761133"/>
                      <a:gd name="connsiteX17" fmla="*/ 10135934 w 11915550"/>
                      <a:gd name="connsiteY17" fmla="*/ 0 h 2761133"/>
                      <a:gd name="connsiteX18" fmla="*/ 10713179 w 11915550"/>
                      <a:gd name="connsiteY18" fmla="*/ 0 h 2761133"/>
                      <a:gd name="connsiteX19" fmla="*/ 11455352 w 11915550"/>
                      <a:gd name="connsiteY19" fmla="*/ 0 h 2761133"/>
                      <a:gd name="connsiteX20" fmla="*/ 11915550 w 11915550"/>
                      <a:gd name="connsiteY20" fmla="*/ 460198 h 2761133"/>
                      <a:gd name="connsiteX21" fmla="*/ 11915550 w 11915550"/>
                      <a:gd name="connsiteY21" fmla="*/ 1073777 h 2761133"/>
                      <a:gd name="connsiteX22" fmla="*/ 11915550 w 11915550"/>
                      <a:gd name="connsiteY22" fmla="*/ 1705763 h 2761133"/>
                      <a:gd name="connsiteX23" fmla="*/ 11915550 w 11915550"/>
                      <a:gd name="connsiteY23" fmla="*/ 2300935 h 2761133"/>
                      <a:gd name="connsiteX24" fmla="*/ 11455352 w 11915550"/>
                      <a:gd name="connsiteY24" fmla="*/ 2761133 h 2761133"/>
                      <a:gd name="connsiteX25" fmla="*/ 10878106 w 11915550"/>
                      <a:gd name="connsiteY25" fmla="*/ 2761133 h 2761133"/>
                      <a:gd name="connsiteX26" fmla="*/ 10300861 w 11915550"/>
                      <a:gd name="connsiteY26" fmla="*/ 2761133 h 2761133"/>
                      <a:gd name="connsiteX27" fmla="*/ 9723615 w 11915550"/>
                      <a:gd name="connsiteY27" fmla="*/ 2761133 h 2761133"/>
                      <a:gd name="connsiteX28" fmla="*/ 8816515 w 11915550"/>
                      <a:gd name="connsiteY28" fmla="*/ 2761133 h 2761133"/>
                      <a:gd name="connsiteX29" fmla="*/ 7909415 w 11915550"/>
                      <a:gd name="connsiteY29" fmla="*/ 2761133 h 2761133"/>
                      <a:gd name="connsiteX30" fmla="*/ 7552072 w 11915550"/>
                      <a:gd name="connsiteY30" fmla="*/ 2761133 h 2761133"/>
                      <a:gd name="connsiteX31" fmla="*/ 6644972 w 11915550"/>
                      <a:gd name="connsiteY31" fmla="*/ 2761133 h 2761133"/>
                      <a:gd name="connsiteX32" fmla="*/ 6067727 w 11915550"/>
                      <a:gd name="connsiteY32" fmla="*/ 2761133 h 2761133"/>
                      <a:gd name="connsiteX33" fmla="*/ 5490481 w 11915550"/>
                      <a:gd name="connsiteY33" fmla="*/ 2761133 h 2761133"/>
                      <a:gd name="connsiteX34" fmla="*/ 4583381 w 11915550"/>
                      <a:gd name="connsiteY34" fmla="*/ 2761133 h 2761133"/>
                      <a:gd name="connsiteX35" fmla="*/ 3896184 w 11915550"/>
                      <a:gd name="connsiteY35" fmla="*/ 2761133 h 2761133"/>
                      <a:gd name="connsiteX36" fmla="*/ 3428890 w 11915550"/>
                      <a:gd name="connsiteY36" fmla="*/ 2761133 h 2761133"/>
                      <a:gd name="connsiteX37" fmla="*/ 2851644 w 11915550"/>
                      <a:gd name="connsiteY37" fmla="*/ 2761133 h 2761133"/>
                      <a:gd name="connsiteX38" fmla="*/ 2054495 w 11915550"/>
                      <a:gd name="connsiteY38" fmla="*/ 2761133 h 2761133"/>
                      <a:gd name="connsiteX39" fmla="*/ 1367298 w 11915550"/>
                      <a:gd name="connsiteY39" fmla="*/ 2761133 h 2761133"/>
                      <a:gd name="connsiteX40" fmla="*/ 460198 w 11915550"/>
                      <a:gd name="connsiteY40" fmla="*/ 2761133 h 2761133"/>
                      <a:gd name="connsiteX41" fmla="*/ 0 w 11915550"/>
                      <a:gd name="connsiteY41" fmla="*/ 2300935 h 2761133"/>
                      <a:gd name="connsiteX42" fmla="*/ 0 w 11915550"/>
                      <a:gd name="connsiteY42" fmla="*/ 1650541 h 2761133"/>
                      <a:gd name="connsiteX43" fmla="*/ 0 w 11915550"/>
                      <a:gd name="connsiteY43" fmla="*/ 1000148 h 2761133"/>
                      <a:gd name="connsiteX44" fmla="*/ 0 w 11915550"/>
                      <a:gd name="connsiteY44" fmla="*/ 460198 h 276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15550" h="2761133" fill="none" extrusionOk="0">
                        <a:moveTo>
                          <a:pt x="0" y="460198"/>
                        </a:moveTo>
                        <a:cubicBezTo>
                          <a:pt x="11369" y="176769"/>
                          <a:pt x="192539" y="-379"/>
                          <a:pt x="460198" y="0"/>
                        </a:cubicBezTo>
                        <a:cubicBezTo>
                          <a:pt x="614458" y="-20636"/>
                          <a:pt x="765707" y="14637"/>
                          <a:pt x="927492" y="0"/>
                        </a:cubicBezTo>
                        <a:cubicBezTo>
                          <a:pt x="1089277" y="-14637"/>
                          <a:pt x="1350947" y="-7521"/>
                          <a:pt x="1724641" y="0"/>
                        </a:cubicBezTo>
                        <a:cubicBezTo>
                          <a:pt x="2098335" y="7521"/>
                          <a:pt x="1975043" y="17262"/>
                          <a:pt x="2191935" y="0"/>
                        </a:cubicBezTo>
                        <a:cubicBezTo>
                          <a:pt x="2408827" y="-17262"/>
                          <a:pt x="2875819" y="-3571"/>
                          <a:pt x="3099035" y="0"/>
                        </a:cubicBezTo>
                        <a:cubicBezTo>
                          <a:pt x="3322251" y="3571"/>
                          <a:pt x="3504027" y="-15935"/>
                          <a:pt x="3896184" y="0"/>
                        </a:cubicBezTo>
                        <a:cubicBezTo>
                          <a:pt x="4288341" y="15935"/>
                          <a:pt x="4510349" y="33660"/>
                          <a:pt x="4803284" y="0"/>
                        </a:cubicBezTo>
                        <a:cubicBezTo>
                          <a:pt x="5096219" y="-33660"/>
                          <a:pt x="5151500" y="-13025"/>
                          <a:pt x="5490481" y="0"/>
                        </a:cubicBezTo>
                        <a:cubicBezTo>
                          <a:pt x="5829462" y="13025"/>
                          <a:pt x="5992031" y="797"/>
                          <a:pt x="6177678" y="0"/>
                        </a:cubicBezTo>
                        <a:cubicBezTo>
                          <a:pt x="6363325" y="-797"/>
                          <a:pt x="6788950" y="17129"/>
                          <a:pt x="6974827" y="0"/>
                        </a:cubicBezTo>
                        <a:cubicBezTo>
                          <a:pt x="7160704" y="-17129"/>
                          <a:pt x="7249040" y="13761"/>
                          <a:pt x="7332169" y="0"/>
                        </a:cubicBezTo>
                        <a:cubicBezTo>
                          <a:pt x="7415298" y="-13761"/>
                          <a:pt x="7596450" y="15542"/>
                          <a:pt x="7689512" y="0"/>
                        </a:cubicBezTo>
                        <a:cubicBezTo>
                          <a:pt x="7782574" y="-15542"/>
                          <a:pt x="8056658" y="18834"/>
                          <a:pt x="8376709" y="0"/>
                        </a:cubicBezTo>
                        <a:cubicBezTo>
                          <a:pt x="8696760" y="-18834"/>
                          <a:pt x="8657260" y="-1819"/>
                          <a:pt x="8734051" y="0"/>
                        </a:cubicBezTo>
                        <a:cubicBezTo>
                          <a:pt x="8810842" y="1819"/>
                          <a:pt x="9157859" y="-16305"/>
                          <a:pt x="9311297" y="0"/>
                        </a:cubicBezTo>
                        <a:cubicBezTo>
                          <a:pt x="9464735" y="16305"/>
                          <a:pt x="9564587" y="1938"/>
                          <a:pt x="9668639" y="0"/>
                        </a:cubicBezTo>
                        <a:cubicBezTo>
                          <a:pt x="9772691" y="-1938"/>
                          <a:pt x="9985135" y="17256"/>
                          <a:pt x="10135934" y="0"/>
                        </a:cubicBezTo>
                        <a:cubicBezTo>
                          <a:pt x="10286734" y="-17256"/>
                          <a:pt x="10592017" y="23946"/>
                          <a:pt x="10713179" y="0"/>
                        </a:cubicBezTo>
                        <a:cubicBezTo>
                          <a:pt x="10834341" y="-23946"/>
                          <a:pt x="11151959" y="24706"/>
                          <a:pt x="11455352" y="0"/>
                        </a:cubicBezTo>
                        <a:cubicBezTo>
                          <a:pt x="11651269" y="-6098"/>
                          <a:pt x="11958342" y="249752"/>
                          <a:pt x="11915550" y="460198"/>
                        </a:cubicBezTo>
                        <a:cubicBezTo>
                          <a:pt x="11935774" y="656420"/>
                          <a:pt x="11918212" y="840433"/>
                          <a:pt x="11915550" y="1073777"/>
                        </a:cubicBezTo>
                        <a:cubicBezTo>
                          <a:pt x="11912888" y="1307121"/>
                          <a:pt x="11896932" y="1537871"/>
                          <a:pt x="11915550" y="1705763"/>
                        </a:cubicBezTo>
                        <a:cubicBezTo>
                          <a:pt x="11934168" y="1873655"/>
                          <a:pt x="11905352" y="2045291"/>
                          <a:pt x="11915550" y="2300935"/>
                        </a:cubicBezTo>
                        <a:cubicBezTo>
                          <a:pt x="11932692" y="2574704"/>
                          <a:pt x="11698005" y="2780678"/>
                          <a:pt x="11455352" y="2761133"/>
                        </a:cubicBezTo>
                        <a:cubicBezTo>
                          <a:pt x="11256234" y="2769169"/>
                          <a:pt x="11064485" y="2744378"/>
                          <a:pt x="10878106" y="2761133"/>
                        </a:cubicBezTo>
                        <a:cubicBezTo>
                          <a:pt x="10691727" y="2777888"/>
                          <a:pt x="10486916" y="2742395"/>
                          <a:pt x="10300861" y="2761133"/>
                        </a:cubicBezTo>
                        <a:cubicBezTo>
                          <a:pt x="10114807" y="2779871"/>
                          <a:pt x="9976382" y="2763365"/>
                          <a:pt x="9723615" y="2761133"/>
                        </a:cubicBezTo>
                        <a:cubicBezTo>
                          <a:pt x="9470848" y="2758901"/>
                          <a:pt x="9262062" y="2769885"/>
                          <a:pt x="8816515" y="2761133"/>
                        </a:cubicBezTo>
                        <a:cubicBezTo>
                          <a:pt x="8370968" y="2752381"/>
                          <a:pt x="8291508" y="2716775"/>
                          <a:pt x="7909415" y="2761133"/>
                        </a:cubicBezTo>
                        <a:cubicBezTo>
                          <a:pt x="7527322" y="2805491"/>
                          <a:pt x="7627903" y="2771393"/>
                          <a:pt x="7552072" y="2761133"/>
                        </a:cubicBezTo>
                        <a:cubicBezTo>
                          <a:pt x="7476241" y="2750873"/>
                          <a:pt x="7039288" y="2759638"/>
                          <a:pt x="6644972" y="2761133"/>
                        </a:cubicBezTo>
                        <a:cubicBezTo>
                          <a:pt x="6250656" y="2762628"/>
                          <a:pt x="6325393" y="2767856"/>
                          <a:pt x="6067727" y="2761133"/>
                        </a:cubicBezTo>
                        <a:cubicBezTo>
                          <a:pt x="5810061" y="2754410"/>
                          <a:pt x="5691698" y="2785492"/>
                          <a:pt x="5490481" y="2761133"/>
                        </a:cubicBezTo>
                        <a:cubicBezTo>
                          <a:pt x="5289264" y="2736774"/>
                          <a:pt x="4981209" y="2764164"/>
                          <a:pt x="4583381" y="2761133"/>
                        </a:cubicBezTo>
                        <a:cubicBezTo>
                          <a:pt x="4185553" y="2758102"/>
                          <a:pt x="4047933" y="2737021"/>
                          <a:pt x="3896184" y="2761133"/>
                        </a:cubicBezTo>
                        <a:cubicBezTo>
                          <a:pt x="3744435" y="2785245"/>
                          <a:pt x="3561644" y="2743421"/>
                          <a:pt x="3428890" y="2761133"/>
                        </a:cubicBezTo>
                        <a:cubicBezTo>
                          <a:pt x="3296136" y="2778845"/>
                          <a:pt x="3122804" y="2743333"/>
                          <a:pt x="2851644" y="2761133"/>
                        </a:cubicBezTo>
                        <a:cubicBezTo>
                          <a:pt x="2580484" y="2778933"/>
                          <a:pt x="2268100" y="2729633"/>
                          <a:pt x="2054495" y="2761133"/>
                        </a:cubicBezTo>
                        <a:cubicBezTo>
                          <a:pt x="1840890" y="2792633"/>
                          <a:pt x="1546255" y="2737757"/>
                          <a:pt x="1367298" y="2761133"/>
                        </a:cubicBezTo>
                        <a:cubicBezTo>
                          <a:pt x="1188341" y="2784509"/>
                          <a:pt x="812981" y="2788014"/>
                          <a:pt x="460198" y="2761133"/>
                        </a:cubicBezTo>
                        <a:cubicBezTo>
                          <a:pt x="196856" y="2794265"/>
                          <a:pt x="-44741" y="2521765"/>
                          <a:pt x="0" y="2300935"/>
                        </a:cubicBezTo>
                        <a:cubicBezTo>
                          <a:pt x="9599" y="2009370"/>
                          <a:pt x="-25160" y="1896586"/>
                          <a:pt x="0" y="1650541"/>
                        </a:cubicBezTo>
                        <a:cubicBezTo>
                          <a:pt x="25160" y="1404496"/>
                          <a:pt x="-29801" y="1253086"/>
                          <a:pt x="0" y="1000148"/>
                        </a:cubicBezTo>
                        <a:cubicBezTo>
                          <a:pt x="29801" y="747210"/>
                          <a:pt x="-13332" y="648883"/>
                          <a:pt x="0" y="460198"/>
                        </a:cubicBezTo>
                        <a:close/>
                      </a:path>
                      <a:path w="11915550" h="2761133" stroke="0" extrusionOk="0">
                        <a:moveTo>
                          <a:pt x="0" y="460198"/>
                        </a:moveTo>
                        <a:cubicBezTo>
                          <a:pt x="17286" y="156456"/>
                          <a:pt x="177965" y="-36831"/>
                          <a:pt x="460198" y="0"/>
                        </a:cubicBezTo>
                        <a:cubicBezTo>
                          <a:pt x="700523" y="-19428"/>
                          <a:pt x="1041125" y="-26354"/>
                          <a:pt x="1257347" y="0"/>
                        </a:cubicBezTo>
                        <a:cubicBezTo>
                          <a:pt x="1473569" y="26354"/>
                          <a:pt x="1693246" y="-2585"/>
                          <a:pt x="1944544" y="0"/>
                        </a:cubicBezTo>
                        <a:cubicBezTo>
                          <a:pt x="2195842" y="2585"/>
                          <a:pt x="2547743" y="-7044"/>
                          <a:pt x="2851644" y="0"/>
                        </a:cubicBezTo>
                        <a:cubicBezTo>
                          <a:pt x="3155545" y="7044"/>
                          <a:pt x="3357675" y="9383"/>
                          <a:pt x="3758744" y="0"/>
                        </a:cubicBezTo>
                        <a:cubicBezTo>
                          <a:pt x="4159813" y="-9383"/>
                          <a:pt x="4259287" y="-15816"/>
                          <a:pt x="4445941" y="0"/>
                        </a:cubicBezTo>
                        <a:cubicBezTo>
                          <a:pt x="4632595" y="15816"/>
                          <a:pt x="4763028" y="18998"/>
                          <a:pt x="5023187" y="0"/>
                        </a:cubicBezTo>
                        <a:cubicBezTo>
                          <a:pt x="5283346" y="-18998"/>
                          <a:pt x="5549971" y="8311"/>
                          <a:pt x="5820336" y="0"/>
                        </a:cubicBezTo>
                        <a:cubicBezTo>
                          <a:pt x="6090701" y="-8311"/>
                          <a:pt x="6141567" y="21635"/>
                          <a:pt x="6287630" y="0"/>
                        </a:cubicBezTo>
                        <a:cubicBezTo>
                          <a:pt x="6433693" y="-21635"/>
                          <a:pt x="6637170" y="-8836"/>
                          <a:pt x="6754924" y="0"/>
                        </a:cubicBezTo>
                        <a:cubicBezTo>
                          <a:pt x="6872678" y="8836"/>
                          <a:pt x="7232398" y="12047"/>
                          <a:pt x="7552072" y="0"/>
                        </a:cubicBezTo>
                        <a:cubicBezTo>
                          <a:pt x="7871746" y="-12047"/>
                          <a:pt x="7948205" y="-1331"/>
                          <a:pt x="8129318" y="0"/>
                        </a:cubicBezTo>
                        <a:cubicBezTo>
                          <a:pt x="8310431" y="1331"/>
                          <a:pt x="8614635" y="27983"/>
                          <a:pt x="8816515" y="0"/>
                        </a:cubicBezTo>
                        <a:cubicBezTo>
                          <a:pt x="9018395" y="-27983"/>
                          <a:pt x="9295794" y="-20333"/>
                          <a:pt x="9613664" y="0"/>
                        </a:cubicBezTo>
                        <a:cubicBezTo>
                          <a:pt x="9931534" y="20333"/>
                          <a:pt x="10201864" y="-301"/>
                          <a:pt x="10520764" y="0"/>
                        </a:cubicBezTo>
                        <a:cubicBezTo>
                          <a:pt x="10839664" y="301"/>
                          <a:pt x="11217269" y="35956"/>
                          <a:pt x="11455352" y="0"/>
                        </a:cubicBezTo>
                        <a:cubicBezTo>
                          <a:pt x="11772046" y="2298"/>
                          <a:pt x="11958202" y="184670"/>
                          <a:pt x="11915550" y="460198"/>
                        </a:cubicBezTo>
                        <a:cubicBezTo>
                          <a:pt x="11941790" y="642793"/>
                          <a:pt x="11914664" y="884396"/>
                          <a:pt x="11915550" y="1092184"/>
                        </a:cubicBezTo>
                        <a:cubicBezTo>
                          <a:pt x="11916436" y="1299972"/>
                          <a:pt x="11915905" y="1466486"/>
                          <a:pt x="11915550" y="1650541"/>
                        </a:cubicBezTo>
                        <a:cubicBezTo>
                          <a:pt x="11915195" y="1834596"/>
                          <a:pt x="11905937" y="2165552"/>
                          <a:pt x="11915550" y="2300935"/>
                        </a:cubicBezTo>
                        <a:cubicBezTo>
                          <a:pt x="11882781" y="2538757"/>
                          <a:pt x="11716275" y="2759637"/>
                          <a:pt x="11455352" y="2761133"/>
                        </a:cubicBezTo>
                        <a:cubicBezTo>
                          <a:pt x="11205470" y="2755119"/>
                          <a:pt x="11055940" y="2756788"/>
                          <a:pt x="10878106" y="2761133"/>
                        </a:cubicBezTo>
                        <a:cubicBezTo>
                          <a:pt x="10700272" y="2765478"/>
                          <a:pt x="10419729" y="2771192"/>
                          <a:pt x="10300861" y="2761133"/>
                        </a:cubicBezTo>
                        <a:cubicBezTo>
                          <a:pt x="10181993" y="2751074"/>
                          <a:pt x="9703141" y="2767845"/>
                          <a:pt x="9393761" y="2761133"/>
                        </a:cubicBezTo>
                        <a:cubicBezTo>
                          <a:pt x="9084381" y="2754421"/>
                          <a:pt x="8954988" y="2773884"/>
                          <a:pt x="8596612" y="2761133"/>
                        </a:cubicBezTo>
                        <a:cubicBezTo>
                          <a:pt x="8238236" y="2748382"/>
                          <a:pt x="8398438" y="2753482"/>
                          <a:pt x="8239269" y="2761133"/>
                        </a:cubicBezTo>
                        <a:cubicBezTo>
                          <a:pt x="8080100" y="2768784"/>
                          <a:pt x="7880798" y="2739199"/>
                          <a:pt x="7662024" y="2761133"/>
                        </a:cubicBezTo>
                        <a:cubicBezTo>
                          <a:pt x="7443250" y="2783067"/>
                          <a:pt x="7085272" y="2727412"/>
                          <a:pt x="6864875" y="2761133"/>
                        </a:cubicBezTo>
                        <a:cubicBezTo>
                          <a:pt x="6644478" y="2794854"/>
                          <a:pt x="6203824" y="2753484"/>
                          <a:pt x="5957775" y="2761133"/>
                        </a:cubicBezTo>
                        <a:cubicBezTo>
                          <a:pt x="5711726" y="2768782"/>
                          <a:pt x="5651808" y="2757276"/>
                          <a:pt x="5490481" y="2761133"/>
                        </a:cubicBezTo>
                        <a:cubicBezTo>
                          <a:pt x="5329154" y="2764990"/>
                          <a:pt x="5026453" y="2741753"/>
                          <a:pt x="4693332" y="2761133"/>
                        </a:cubicBezTo>
                        <a:cubicBezTo>
                          <a:pt x="4360211" y="2780513"/>
                          <a:pt x="4321024" y="2755483"/>
                          <a:pt x="4226038" y="2761133"/>
                        </a:cubicBezTo>
                        <a:cubicBezTo>
                          <a:pt x="4131052" y="2766783"/>
                          <a:pt x="3858379" y="2773451"/>
                          <a:pt x="3648793" y="2761133"/>
                        </a:cubicBezTo>
                        <a:cubicBezTo>
                          <a:pt x="3439208" y="2748815"/>
                          <a:pt x="3448492" y="2765375"/>
                          <a:pt x="3291450" y="2761133"/>
                        </a:cubicBezTo>
                        <a:cubicBezTo>
                          <a:pt x="3134408" y="2756891"/>
                          <a:pt x="2881917" y="2789093"/>
                          <a:pt x="2714205" y="2761133"/>
                        </a:cubicBezTo>
                        <a:cubicBezTo>
                          <a:pt x="2546494" y="2733173"/>
                          <a:pt x="2181405" y="2783764"/>
                          <a:pt x="2027007" y="2761133"/>
                        </a:cubicBezTo>
                        <a:cubicBezTo>
                          <a:pt x="1872609" y="2738502"/>
                          <a:pt x="1522306" y="2740534"/>
                          <a:pt x="1229859" y="2761133"/>
                        </a:cubicBezTo>
                        <a:cubicBezTo>
                          <a:pt x="937412" y="2781732"/>
                          <a:pt x="615869" y="2754672"/>
                          <a:pt x="460198" y="2761133"/>
                        </a:cubicBezTo>
                        <a:cubicBezTo>
                          <a:pt x="185897" y="2788745"/>
                          <a:pt x="-24568" y="2541135"/>
                          <a:pt x="0" y="2300935"/>
                        </a:cubicBezTo>
                        <a:cubicBezTo>
                          <a:pt x="-18550" y="2117507"/>
                          <a:pt x="-11308" y="1928433"/>
                          <a:pt x="0" y="1705763"/>
                        </a:cubicBezTo>
                        <a:cubicBezTo>
                          <a:pt x="11308" y="1483093"/>
                          <a:pt x="-5070" y="1332334"/>
                          <a:pt x="0" y="1073777"/>
                        </a:cubicBezTo>
                        <a:cubicBezTo>
                          <a:pt x="5070" y="815220"/>
                          <a:pt x="-8407" y="601749"/>
                          <a:pt x="0" y="46019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Máy</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cày</a:t>
            </a:r>
            <a:endPar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429CFF87-A358-75BB-3234-474702B1919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14828129" y="3860675"/>
            <a:ext cx="2095500" cy="2095500"/>
          </a:xfrm>
          <a:prstGeom prst="rect">
            <a:avLst/>
          </a:prstGeom>
        </p:spPr>
      </p:pic>
    </p:spTree>
    <p:extLst>
      <p:ext uri="{BB962C8B-B14F-4D97-AF65-F5344CB8AC3E}">
        <p14:creationId xmlns:p14="http://schemas.microsoft.com/office/powerpoint/2010/main" val="157113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4.58333E-6 4.81481E-6 L 4.58333E-6 0.00015 C -0.00296 0.01682 -0.00547 0.03379 -0.00886 0.05092 C -0.03186 0.16805 -0.00209 0.00524 -0.02891 0.13194 C -0.03178 0.14521 -0.03316 0.15895 -0.03516 0.17237 C -0.03698 0.23765 -0.03837 0.27777 -0.03516 0.35231 C -0.03421 0.37561 -0.03342 0.40046 -0.02761 0.42283 C -0.02553 0.43101 -0.02344 0.43904 -0.02136 0.44737 C -0.01988 0.4537 -0.01928 0.46033 -0.01754 0.46666 C -0.01572 0.47345 -0.01329 0.47962 -0.01129 0.48611 C -0.00964 0.49228 -0.00842 0.49922 -0.00625 0.50571 C -0.00339 0.51404 0.00034 0.52191 0.0039 0.53024 C 0.00486 0.53302 0.00546 0.5375 0.00772 0.53904 L 0.01276 0.54259 L 0.01276 0.54305 " pathEditMode="relative" rAng="0" ptsTypes="AAAAAAAAAAAAAAA">
                                      <p:cBhvr>
                                        <p:cTn id="30" dur="2000" fill="hold"/>
                                        <p:tgtEl>
                                          <p:spTgt spid="18"/>
                                        </p:tgtEl>
                                        <p:attrNameLst>
                                          <p:attrName>ppt_x</p:attrName>
                                          <p:attrName>ppt_y</p:attrName>
                                        </p:attrNameLst>
                                      </p:cBhvr>
                                      <p:rCtr x="-1224" y="27145"/>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5" name="图片 25">
            <a:extLst>
              <a:ext uri="{FF2B5EF4-FFF2-40B4-BE49-F238E27FC236}">
                <a16:creationId xmlns:a16="http://schemas.microsoft.com/office/drawing/2014/main" id="{101E22CA-6586-F68C-BE63-5C90A70E9C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22" name="Rectangle: Rounded Corners 3">
            <a:extLst>
              <a:ext uri="{FF2B5EF4-FFF2-40B4-BE49-F238E27FC236}">
                <a16:creationId xmlns:a16="http://schemas.microsoft.com/office/drawing/2014/main" id="{0493F7E6-547D-507B-09EB-5E9642F5EEDA}"/>
              </a:ext>
            </a:extLst>
          </p:cNvPr>
          <p:cNvSpPr/>
          <p:nvPr/>
        </p:nvSpPr>
        <p:spPr>
          <a:xfrm>
            <a:off x="1180573" y="764262"/>
            <a:ext cx="16231655" cy="3845838"/>
          </a:xfrm>
          <a:custGeom>
            <a:avLst/>
            <a:gdLst>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845838" fill="none" extrusionOk="0">
                <a:moveTo>
                  <a:pt x="0" y="1922919"/>
                </a:moveTo>
                <a:cubicBezTo>
                  <a:pt x="-16448" y="687360"/>
                  <a:pt x="417326" y="-82769"/>
                  <a:pt x="866775" y="0"/>
                </a:cubicBezTo>
                <a:cubicBezTo>
                  <a:pt x="5930456" y="81940"/>
                  <a:pt x="13155702" y="-196900"/>
                  <a:pt x="15364879" y="0"/>
                </a:cubicBezTo>
                <a:cubicBezTo>
                  <a:pt x="15873147" y="289393"/>
                  <a:pt x="16108418" y="634050"/>
                  <a:pt x="16231655" y="1922919"/>
                </a:cubicBezTo>
                <a:lnTo>
                  <a:pt x="16231655" y="1922919"/>
                </a:lnTo>
                <a:cubicBezTo>
                  <a:pt x="16108671" y="3218065"/>
                  <a:pt x="15907402" y="3937157"/>
                  <a:pt x="15364879" y="3845838"/>
                </a:cubicBezTo>
                <a:cubicBezTo>
                  <a:pt x="12329118" y="3471450"/>
                  <a:pt x="3420131" y="3495996"/>
                  <a:pt x="866775" y="3845838"/>
                </a:cubicBezTo>
                <a:cubicBezTo>
                  <a:pt x="239503" y="3774324"/>
                  <a:pt x="56497" y="3296892"/>
                  <a:pt x="0" y="1922919"/>
                </a:cubicBezTo>
                <a:close/>
              </a:path>
              <a:path w="16231655" h="3845838" stroke="0" extrusionOk="0">
                <a:moveTo>
                  <a:pt x="0" y="1922919"/>
                </a:moveTo>
                <a:cubicBezTo>
                  <a:pt x="-22911" y="757989"/>
                  <a:pt x="315235" y="-143604"/>
                  <a:pt x="866775" y="0"/>
                </a:cubicBezTo>
                <a:cubicBezTo>
                  <a:pt x="5957973" y="-709545"/>
                  <a:pt x="11400313" y="656941"/>
                  <a:pt x="15364879" y="0"/>
                </a:cubicBezTo>
                <a:cubicBezTo>
                  <a:pt x="15889218" y="-191938"/>
                  <a:pt x="16099865" y="862909"/>
                  <a:pt x="16231655" y="1922919"/>
                </a:cubicBezTo>
                <a:lnTo>
                  <a:pt x="16231655" y="1922919"/>
                </a:lnTo>
                <a:cubicBezTo>
                  <a:pt x="16137647" y="3098032"/>
                  <a:pt x="15976828" y="4029863"/>
                  <a:pt x="15364879" y="3845838"/>
                </a:cubicBezTo>
                <a:cubicBezTo>
                  <a:pt x="8359112" y="4223106"/>
                  <a:pt x="7650244" y="4084904"/>
                  <a:pt x="866775" y="3845838"/>
                </a:cubicBezTo>
                <a:cubicBezTo>
                  <a:pt x="380248" y="4091067"/>
                  <a:pt x="259799" y="2754795"/>
                  <a:pt x="0" y="1922919"/>
                </a:cubicBezTo>
                <a:close/>
              </a:path>
              <a:path w="16231655" h="3845838" fill="none" stroke="0" extrusionOk="0">
                <a:moveTo>
                  <a:pt x="0" y="1922919"/>
                </a:moveTo>
                <a:cubicBezTo>
                  <a:pt x="-29448" y="677465"/>
                  <a:pt x="426343" y="-86854"/>
                  <a:pt x="866775" y="0"/>
                </a:cubicBezTo>
                <a:cubicBezTo>
                  <a:pt x="5023554" y="33352"/>
                  <a:pt x="11412510" y="-40405"/>
                  <a:pt x="15364879" y="0"/>
                </a:cubicBezTo>
                <a:cubicBezTo>
                  <a:pt x="15745714" y="89494"/>
                  <a:pt x="16426526" y="757851"/>
                  <a:pt x="16231655" y="1922919"/>
                </a:cubicBezTo>
                <a:lnTo>
                  <a:pt x="16231655" y="1922919"/>
                </a:lnTo>
                <a:cubicBezTo>
                  <a:pt x="16088124" y="3194539"/>
                  <a:pt x="15893215" y="3895157"/>
                  <a:pt x="15364879" y="3845838"/>
                </a:cubicBezTo>
                <a:cubicBezTo>
                  <a:pt x="12467096" y="3875023"/>
                  <a:pt x="3045543" y="3422896"/>
                  <a:pt x="866775" y="3845838"/>
                </a:cubicBezTo>
                <a:cubicBezTo>
                  <a:pt x="185623" y="3857586"/>
                  <a:pt x="131764" y="3297321"/>
                  <a:pt x="0" y="1922919"/>
                </a:cubicBezTo>
                <a:close/>
              </a:path>
              <a:path w="16231655" h="3845838" fill="none" stroke="0" extrusionOk="0">
                <a:moveTo>
                  <a:pt x="0" y="1922919"/>
                </a:moveTo>
                <a:cubicBezTo>
                  <a:pt x="-74640" y="687987"/>
                  <a:pt x="412659" y="-93305"/>
                  <a:pt x="866775" y="0"/>
                </a:cubicBezTo>
                <a:cubicBezTo>
                  <a:pt x="5886715" y="-66232"/>
                  <a:pt x="12977511" y="34956"/>
                  <a:pt x="15364879" y="0"/>
                </a:cubicBezTo>
                <a:cubicBezTo>
                  <a:pt x="15851923" y="227010"/>
                  <a:pt x="16145827" y="662022"/>
                  <a:pt x="16231655" y="1922919"/>
                </a:cubicBezTo>
                <a:lnTo>
                  <a:pt x="16231655" y="1922919"/>
                </a:lnTo>
                <a:cubicBezTo>
                  <a:pt x="16074306" y="3199806"/>
                  <a:pt x="15937873" y="3981034"/>
                  <a:pt x="15364879" y="3845838"/>
                </a:cubicBezTo>
                <a:cubicBezTo>
                  <a:pt x="12415300" y="3644848"/>
                  <a:pt x="3307195" y="3343779"/>
                  <a:pt x="866775" y="3845838"/>
                </a:cubicBezTo>
                <a:cubicBezTo>
                  <a:pt x="263983" y="3849876"/>
                  <a:pt x="52167" y="3249275"/>
                  <a:pt x="0" y="1922919"/>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custGeom>
                    <a:avLst/>
                    <a:gdLst>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845838" fill="none" extrusionOk="0">
                        <a:moveTo>
                          <a:pt x="0" y="1922919"/>
                        </a:moveTo>
                        <a:cubicBezTo>
                          <a:pt x="-13563" y="705801"/>
                          <a:pt x="408571" y="-64596"/>
                          <a:pt x="866775" y="0"/>
                        </a:cubicBezTo>
                        <a:cubicBezTo>
                          <a:pt x="6007036" y="172023"/>
                          <a:pt x="13124607" y="62199"/>
                          <a:pt x="15364879" y="0"/>
                        </a:cubicBezTo>
                        <a:cubicBezTo>
                          <a:pt x="15868688" y="256875"/>
                          <a:pt x="16115584" y="643845"/>
                          <a:pt x="16231655" y="1922919"/>
                        </a:cubicBezTo>
                        <a:lnTo>
                          <a:pt x="16231655" y="1922919"/>
                        </a:lnTo>
                        <a:cubicBezTo>
                          <a:pt x="16159537" y="3158314"/>
                          <a:pt x="15897261" y="3923664"/>
                          <a:pt x="15364879" y="3845838"/>
                        </a:cubicBezTo>
                        <a:cubicBezTo>
                          <a:pt x="12362201" y="3501392"/>
                          <a:pt x="3316042" y="3601752"/>
                          <a:pt x="866775" y="3845838"/>
                        </a:cubicBezTo>
                        <a:cubicBezTo>
                          <a:pt x="292579" y="3796264"/>
                          <a:pt x="43210" y="3243172"/>
                          <a:pt x="0" y="1922919"/>
                        </a:cubicBezTo>
                        <a:close/>
                      </a:path>
                      <a:path w="16231655" h="3845838" stroke="0" extrusionOk="0">
                        <a:moveTo>
                          <a:pt x="0" y="1922919"/>
                        </a:moveTo>
                        <a:cubicBezTo>
                          <a:pt x="-22973" y="777128"/>
                          <a:pt x="364516" y="-82877"/>
                          <a:pt x="866775" y="0"/>
                        </a:cubicBezTo>
                        <a:cubicBezTo>
                          <a:pt x="6294315" y="-104084"/>
                          <a:pt x="11222643" y="133924"/>
                          <a:pt x="15364879" y="0"/>
                        </a:cubicBezTo>
                        <a:cubicBezTo>
                          <a:pt x="15872117" y="-167811"/>
                          <a:pt x="16159593" y="876648"/>
                          <a:pt x="16231655" y="1922919"/>
                        </a:cubicBezTo>
                        <a:lnTo>
                          <a:pt x="16231655" y="1922919"/>
                        </a:lnTo>
                        <a:cubicBezTo>
                          <a:pt x="16206742" y="3012953"/>
                          <a:pt x="15959586" y="4024334"/>
                          <a:pt x="15364879" y="3845838"/>
                        </a:cubicBezTo>
                        <a:cubicBezTo>
                          <a:pt x="8337170" y="4129517"/>
                          <a:pt x="7651938" y="4006070"/>
                          <a:pt x="866775" y="3845838"/>
                        </a:cubicBezTo>
                        <a:cubicBezTo>
                          <a:pt x="373720" y="4025053"/>
                          <a:pt x="134312" y="2892564"/>
                          <a:pt x="0" y="1922919"/>
                        </a:cubicBezTo>
                        <a:close/>
                      </a:path>
                      <a:path w="16231655" h="3845838" fill="none" stroke="0" extrusionOk="0">
                        <a:moveTo>
                          <a:pt x="0" y="1922919"/>
                        </a:moveTo>
                        <a:cubicBezTo>
                          <a:pt x="-25409" y="731462"/>
                          <a:pt x="406136" y="-105807"/>
                          <a:pt x="866775" y="0"/>
                        </a:cubicBezTo>
                        <a:cubicBezTo>
                          <a:pt x="5963986" y="15748"/>
                          <a:pt x="12786810" y="32442"/>
                          <a:pt x="15364879" y="0"/>
                        </a:cubicBezTo>
                        <a:cubicBezTo>
                          <a:pt x="15837587" y="108894"/>
                          <a:pt x="16300244" y="816854"/>
                          <a:pt x="16231655" y="1922919"/>
                        </a:cubicBezTo>
                        <a:lnTo>
                          <a:pt x="16231655" y="1922919"/>
                        </a:lnTo>
                        <a:cubicBezTo>
                          <a:pt x="16090733" y="3184819"/>
                          <a:pt x="15867358" y="3885502"/>
                          <a:pt x="15364879" y="3845838"/>
                        </a:cubicBezTo>
                        <a:cubicBezTo>
                          <a:pt x="12622103" y="3806013"/>
                          <a:pt x="3149746" y="3462364"/>
                          <a:pt x="866775" y="3845838"/>
                        </a:cubicBezTo>
                        <a:cubicBezTo>
                          <a:pt x="315626" y="3925656"/>
                          <a:pt x="83239" y="3182189"/>
                          <a:pt x="0" y="19229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Đặt đâu nằm đấy vậy thôi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Mà hay mọi chuyện trên đời đông,tây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Nói, cười, ca hát vui say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Biết đêm, biết ngày mưa nắng tài chưa</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Là cái gì?</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40">
            <a:extLst>
              <a:ext uri="{FF2B5EF4-FFF2-40B4-BE49-F238E27FC236}">
                <a16:creationId xmlns:a16="http://schemas.microsoft.com/office/drawing/2014/main" id="{916A76CF-18E4-9036-BBF4-06E7EA9B294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20516456">
            <a:off x="678824" y="170114"/>
            <a:ext cx="1462700" cy="2386933"/>
          </a:xfrm>
          <a:prstGeom prst="rect">
            <a:avLst/>
          </a:prstGeom>
        </p:spPr>
      </p:pic>
      <p:pic>
        <p:nvPicPr>
          <p:cNvPr id="24" name="Picture 23">
            <a:extLst>
              <a:ext uri="{FF2B5EF4-FFF2-40B4-BE49-F238E27FC236}">
                <a16:creationId xmlns:a16="http://schemas.microsoft.com/office/drawing/2014/main" id="{15CDBC3D-A7CF-57D5-6A2E-8EA6D4E1892A}"/>
              </a:ext>
            </a:extLst>
          </p:cNvPr>
          <p:cNvPicPr>
            <a:picLocks noChangeAspect="1"/>
          </p:cNvPicPr>
          <p:nvPr/>
        </p:nvPicPr>
        <p:blipFill>
          <a:blip r:embed="rId8"/>
          <a:stretch>
            <a:fillRect/>
          </a:stretch>
        </p:blipFill>
        <p:spPr>
          <a:xfrm>
            <a:off x="101679" y="5373591"/>
            <a:ext cx="3139473" cy="3139473"/>
          </a:xfrm>
          <a:prstGeom prst="rect">
            <a:avLst/>
          </a:prstGeom>
        </p:spPr>
      </p:pic>
      <p:sp>
        <p:nvSpPr>
          <p:cNvPr id="25" name="Rectangle: Rounded Corners 26">
            <a:extLst>
              <a:ext uri="{FF2B5EF4-FFF2-40B4-BE49-F238E27FC236}">
                <a16:creationId xmlns:a16="http://schemas.microsoft.com/office/drawing/2014/main" id="{A073DBA1-6536-28C7-3DFE-B147F1BB0BDB}"/>
              </a:ext>
            </a:extLst>
          </p:cNvPr>
          <p:cNvSpPr/>
          <p:nvPr/>
        </p:nvSpPr>
        <p:spPr>
          <a:xfrm>
            <a:off x="3485621" y="5858701"/>
            <a:ext cx="13179972" cy="2493119"/>
          </a:xfrm>
          <a:custGeom>
            <a:avLst/>
            <a:gdLst>
              <a:gd name="connsiteX0" fmla="*/ 0 w 13179972"/>
              <a:gd name="connsiteY0" fmla="*/ 415528 h 2493119"/>
              <a:gd name="connsiteX1" fmla="*/ 415528 w 13179972"/>
              <a:gd name="connsiteY1" fmla="*/ 0 h 2493119"/>
              <a:gd name="connsiteX2" fmla="*/ 978090 w 13179972"/>
              <a:gd name="connsiteY2" fmla="*/ 0 h 2493119"/>
              <a:gd name="connsiteX3" fmla="*/ 1664141 w 13179972"/>
              <a:gd name="connsiteY3" fmla="*/ 0 h 2493119"/>
              <a:gd name="connsiteX4" fmla="*/ 2473681 w 13179972"/>
              <a:gd name="connsiteY4" fmla="*/ 0 h 2493119"/>
              <a:gd name="connsiteX5" fmla="*/ 2789264 w 13179972"/>
              <a:gd name="connsiteY5" fmla="*/ 0 h 2493119"/>
              <a:gd name="connsiteX6" fmla="*/ 3104847 w 13179972"/>
              <a:gd name="connsiteY6" fmla="*/ 0 h 2493119"/>
              <a:gd name="connsiteX7" fmla="*/ 3790898 w 13179972"/>
              <a:gd name="connsiteY7" fmla="*/ 0 h 2493119"/>
              <a:gd name="connsiteX8" fmla="*/ 4106482 w 13179972"/>
              <a:gd name="connsiteY8" fmla="*/ 0 h 2493119"/>
              <a:gd name="connsiteX9" fmla="*/ 4669044 w 13179972"/>
              <a:gd name="connsiteY9" fmla="*/ 0 h 2493119"/>
              <a:gd name="connsiteX10" fmla="*/ 4984627 w 13179972"/>
              <a:gd name="connsiteY10" fmla="*/ 0 h 2493119"/>
              <a:gd name="connsiteX11" fmla="*/ 5423699 w 13179972"/>
              <a:gd name="connsiteY11" fmla="*/ 0 h 2493119"/>
              <a:gd name="connsiteX12" fmla="*/ 5986261 w 13179972"/>
              <a:gd name="connsiteY12" fmla="*/ 0 h 2493119"/>
              <a:gd name="connsiteX13" fmla="*/ 6919290 w 13179972"/>
              <a:gd name="connsiteY13" fmla="*/ 0 h 2493119"/>
              <a:gd name="connsiteX14" fmla="*/ 7481852 w 13179972"/>
              <a:gd name="connsiteY14" fmla="*/ 0 h 2493119"/>
              <a:gd name="connsiteX15" fmla="*/ 7797436 w 13179972"/>
              <a:gd name="connsiteY15" fmla="*/ 0 h 2493119"/>
              <a:gd name="connsiteX16" fmla="*/ 8606976 w 13179972"/>
              <a:gd name="connsiteY16" fmla="*/ 0 h 2493119"/>
              <a:gd name="connsiteX17" fmla="*/ 9416516 w 13179972"/>
              <a:gd name="connsiteY17" fmla="*/ 0 h 2493119"/>
              <a:gd name="connsiteX18" fmla="*/ 9855588 w 13179972"/>
              <a:gd name="connsiteY18" fmla="*/ 0 h 2493119"/>
              <a:gd name="connsiteX19" fmla="*/ 10171172 w 13179972"/>
              <a:gd name="connsiteY19" fmla="*/ 0 h 2493119"/>
              <a:gd name="connsiteX20" fmla="*/ 10980712 w 13179972"/>
              <a:gd name="connsiteY20" fmla="*/ 0 h 2493119"/>
              <a:gd name="connsiteX21" fmla="*/ 11419784 w 13179972"/>
              <a:gd name="connsiteY21" fmla="*/ 0 h 2493119"/>
              <a:gd name="connsiteX22" fmla="*/ 11982346 w 13179972"/>
              <a:gd name="connsiteY22" fmla="*/ 0 h 2493119"/>
              <a:gd name="connsiteX23" fmla="*/ 12764444 w 13179972"/>
              <a:gd name="connsiteY23" fmla="*/ 0 h 2493119"/>
              <a:gd name="connsiteX24" fmla="*/ 13179972 w 13179972"/>
              <a:gd name="connsiteY24" fmla="*/ 415528 h 2493119"/>
              <a:gd name="connsiteX25" fmla="*/ 13179972 w 13179972"/>
              <a:gd name="connsiteY25" fmla="*/ 936308 h 2493119"/>
              <a:gd name="connsiteX26" fmla="*/ 13179972 w 13179972"/>
              <a:gd name="connsiteY26" fmla="*/ 1523570 h 2493119"/>
              <a:gd name="connsiteX27" fmla="*/ 13179972 w 13179972"/>
              <a:gd name="connsiteY27" fmla="*/ 2077591 h 2493119"/>
              <a:gd name="connsiteX28" fmla="*/ 12764444 w 13179972"/>
              <a:gd name="connsiteY28" fmla="*/ 2493119 h 2493119"/>
              <a:gd name="connsiteX29" fmla="*/ 12325371 w 13179972"/>
              <a:gd name="connsiteY29" fmla="*/ 2493119 h 2493119"/>
              <a:gd name="connsiteX30" fmla="*/ 11886299 w 13179972"/>
              <a:gd name="connsiteY30" fmla="*/ 2493119 h 2493119"/>
              <a:gd name="connsiteX31" fmla="*/ 11323737 w 13179972"/>
              <a:gd name="connsiteY31" fmla="*/ 2493119 h 2493119"/>
              <a:gd name="connsiteX32" fmla="*/ 10514197 w 13179972"/>
              <a:gd name="connsiteY32" fmla="*/ 2493119 h 2493119"/>
              <a:gd name="connsiteX33" fmla="*/ 9828146 w 13179972"/>
              <a:gd name="connsiteY33" fmla="*/ 2493119 h 2493119"/>
              <a:gd name="connsiteX34" fmla="*/ 9389074 w 13179972"/>
              <a:gd name="connsiteY34" fmla="*/ 2493119 h 2493119"/>
              <a:gd name="connsiteX35" fmla="*/ 8950001 w 13179972"/>
              <a:gd name="connsiteY35" fmla="*/ 2493119 h 2493119"/>
              <a:gd name="connsiteX36" fmla="*/ 8387439 w 13179972"/>
              <a:gd name="connsiteY36" fmla="*/ 2493119 h 2493119"/>
              <a:gd name="connsiteX37" fmla="*/ 7948367 w 13179972"/>
              <a:gd name="connsiteY37" fmla="*/ 2493119 h 2493119"/>
              <a:gd name="connsiteX38" fmla="*/ 7015338 w 13179972"/>
              <a:gd name="connsiteY38" fmla="*/ 2493119 h 2493119"/>
              <a:gd name="connsiteX39" fmla="*/ 6082308 w 13179972"/>
              <a:gd name="connsiteY39" fmla="*/ 2493119 h 2493119"/>
              <a:gd name="connsiteX40" fmla="*/ 5766725 w 13179972"/>
              <a:gd name="connsiteY40" fmla="*/ 2493119 h 2493119"/>
              <a:gd name="connsiteX41" fmla="*/ 4833696 w 13179972"/>
              <a:gd name="connsiteY41" fmla="*/ 2493119 h 2493119"/>
              <a:gd name="connsiteX42" fmla="*/ 4518112 w 13179972"/>
              <a:gd name="connsiteY42" fmla="*/ 2493119 h 2493119"/>
              <a:gd name="connsiteX43" fmla="*/ 4202529 w 13179972"/>
              <a:gd name="connsiteY43" fmla="*/ 2493119 h 2493119"/>
              <a:gd name="connsiteX44" fmla="*/ 3516478 w 13179972"/>
              <a:gd name="connsiteY44" fmla="*/ 2493119 h 2493119"/>
              <a:gd name="connsiteX45" fmla="*/ 2706938 w 13179972"/>
              <a:gd name="connsiteY45" fmla="*/ 2493119 h 2493119"/>
              <a:gd name="connsiteX46" fmla="*/ 2020887 w 13179972"/>
              <a:gd name="connsiteY46" fmla="*/ 2493119 h 2493119"/>
              <a:gd name="connsiteX47" fmla="*/ 1705304 w 13179972"/>
              <a:gd name="connsiteY47" fmla="*/ 2493119 h 2493119"/>
              <a:gd name="connsiteX48" fmla="*/ 415528 w 13179972"/>
              <a:gd name="connsiteY48" fmla="*/ 2493119 h 2493119"/>
              <a:gd name="connsiteX49" fmla="*/ 0 w 13179972"/>
              <a:gd name="connsiteY49" fmla="*/ 2077591 h 2493119"/>
              <a:gd name="connsiteX50" fmla="*/ 0 w 13179972"/>
              <a:gd name="connsiteY50" fmla="*/ 1573432 h 2493119"/>
              <a:gd name="connsiteX51" fmla="*/ 0 w 13179972"/>
              <a:gd name="connsiteY51" fmla="*/ 1002790 h 2493119"/>
              <a:gd name="connsiteX52" fmla="*/ 0 w 13179972"/>
              <a:gd name="connsiteY52" fmla="*/ 415528 h 2493119"/>
              <a:gd name="connsiteX0" fmla="*/ 0 w 13179972"/>
              <a:gd name="connsiteY0" fmla="*/ 415528 h 2493119"/>
              <a:gd name="connsiteX1" fmla="*/ 415528 w 13179972"/>
              <a:gd name="connsiteY1" fmla="*/ 0 h 2493119"/>
              <a:gd name="connsiteX2" fmla="*/ 1225068 w 13179972"/>
              <a:gd name="connsiteY2" fmla="*/ 0 h 2493119"/>
              <a:gd name="connsiteX3" fmla="*/ 1911119 w 13179972"/>
              <a:gd name="connsiteY3" fmla="*/ 0 h 2493119"/>
              <a:gd name="connsiteX4" fmla="*/ 2844148 w 13179972"/>
              <a:gd name="connsiteY4" fmla="*/ 0 h 2493119"/>
              <a:gd name="connsiteX5" fmla="*/ 3777177 w 13179972"/>
              <a:gd name="connsiteY5" fmla="*/ 0 h 2493119"/>
              <a:gd name="connsiteX6" fmla="*/ 4463228 w 13179972"/>
              <a:gd name="connsiteY6" fmla="*/ 0 h 2493119"/>
              <a:gd name="connsiteX7" fmla="*/ 5025790 w 13179972"/>
              <a:gd name="connsiteY7" fmla="*/ 0 h 2493119"/>
              <a:gd name="connsiteX8" fmla="*/ 5835330 w 13179972"/>
              <a:gd name="connsiteY8" fmla="*/ 0 h 2493119"/>
              <a:gd name="connsiteX9" fmla="*/ 6274403 w 13179972"/>
              <a:gd name="connsiteY9" fmla="*/ 0 h 2493119"/>
              <a:gd name="connsiteX10" fmla="*/ 6713475 w 13179972"/>
              <a:gd name="connsiteY10" fmla="*/ 0 h 2493119"/>
              <a:gd name="connsiteX11" fmla="*/ 7523015 w 13179972"/>
              <a:gd name="connsiteY11" fmla="*/ 0 h 2493119"/>
              <a:gd name="connsiteX12" fmla="*/ 8085577 w 13179972"/>
              <a:gd name="connsiteY12" fmla="*/ 0 h 2493119"/>
              <a:gd name="connsiteX13" fmla="*/ 8771628 w 13179972"/>
              <a:gd name="connsiteY13" fmla="*/ 0 h 2493119"/>
              <a:gd name="connsiteX14" fmla="*/ 9581168 w 13179972"/>
              <a:gd name="connsiteY14" fmla="*/ 0 h 2493119"/>
              <a:gd name="connsiteX15" fmla="*/ 10514197 w 13179972"/>
              <a:gd name="connsiteY15" fmla="*/ 0 h 2493119"/>
              <a:gd name="connsiteX16" fmla="*/ 11323737 w 13179972"/>
              <a:gd name="connsiteY16" fmla="*/ 0 h 2493119"/>
              <a:gd name="connsiteX17" fmla="*/ 11886299 w 13179972"/>
              <a:gd name="connsiteY17" fmla="*/ 0 h 2493119"/>
              <a:gd name="connsiteX18" fmla="*/ 12764444 w 13179972"/>
              <a:gd name="connsiteY18" fmla="*/ 0 h 2493119"/>
              <a:gd name="connsiteX19" fmla="*/ 13179972 w 13179972"/>
              <a:gd name="connsiteY19" fmla="*/ 415528 h 2493119"/>
              <a:gd name="connsiteX20" fmla="*/ 13179972 w 13179972"/>
              <a:gd name="connsiteY20" fmla="*/ 952928 h 2493119"/>
              <a:gd name="connsiteX21" fmla="*/ 13179972 w 13179972"/>
              <a:gd name="connsiteY21" fmla="*/ 1506949 h 2493119"/>
              <a:gd name="connsiteX22" fmla="*/ 13179972 w 13179972"/>
              <a:gd name="connsiteY22" fmla="*/ 2077591 h 2493119"/>
              <a:gd name="connsiteX23" fmla="*/ 12764444 w 13179972"/>
              <a:gd name="connsiteY23" fmla="*/ 2493119 h 2493119"/>
              <a:gd name="connsiteX24" fmla="*/ 11954904 w 13179972"/>
              <a:gd name="connsiteY24" fmla="*/ 2493119 h 2493119"/>
              <a:gd name="connsiteX25" fmla="*/ 11145364 w 13179972"/>
              <a:gd name="connsiteY25" fmla="*/ 2493119 h 2493119"/>
              <a:gd name="connsiteX26" fmla="*/ 10829780 w 13179972"/>
              <a:gd name="connsiteY26" fmla="*/ 2493119 h 2493119"/>
              <a:gd name="connsiteX27" fmla="*/ 10267219 w 13179972"/>
              <a:gd name="connsiteY27" fmla="*/ 2493119 h 2493119"/>
              <a:gd name="connsiteX28" fmla="*/ 9457679 w 13179972"/>
              <a:gd name="connsiteY28" fmla="*/ 2493119 h 2493119"/>
              <a:gd name="connsiteX29" fmla="*/ 8524650 w 13179972"/>
              <a:gd name="connsiteY29" fmla="*/ 2493119 h 2493119"/>
              <a:gd name="connsiteX30" fmla="*/ 8085577 w 13179972"/>
              <a:gd name="connsiteY30" fmla="*/ 2493119 h 2493119"/>
              <a:gd name="connsiteX31" fmla="*/ 7276037 w 13179972"/>
              <a:gd name="connsiteY31" fmla="*/ 2493119 h 2493119"/>
              <a:gd name="connsiteX32" fmla="*/ 6836964 w 13179972"/>
              <a:gd name="connsiteY32" fmla="*/ 2493119 h 2493119"/>
              <a:gd name="connsiteX33" fmla="*/ 6274403 w 13179972"/>
              <a:gd name="connsiteY33" fmla="*/ 2493119 h 2493119"/>
              <a:gd name="connsiteX34" fmla="*/ 5958819 w 13179972"/>
              <a:gd name="connsiteY34" fmla="*/ 2493119 h 2493119"/>
              <a:gd name="connsiteX35" fmla="*/ 5396257 w 13179972"/>
              <a:gd name="connsiteY35" fmla="*/ 2493119 h 2493119"/>
              <a:gd name="connsiteX36" fmla="*/ 4710207 w 13179972"/>
              <a:gd name="connsiteY36" fmla="*/ 2493119 h 2493119"/>
              <a:gd name="connsiteX37" fmla="*/ 3900667 w 13179972"/>
              <a:gd name="connsiteY37" fmla="*/ 2493119 h 2493119"/>
              <a:gd name="connsiteX38" fmla="*/ 3585083 w 13179972"/>
              <a:gd name="connsiteY38" fmla="*/ 2493119 h 2493119"/>
              <a:gd name="connsiteX39" fmla="*/ 3269500 w 13179972"/>
              <a:gd name="connsiteY39" fmla="*/ 2493119 h 2493119"/>
              <a:gd name="connsiteX40" fmla="*/ 2830427 w 13179972"/>
              <a:gd name="connsiteY40" fmla="*/ 2493119 h 2493119"/>
              <a:gd name="connsiteX41" fmla="*/ 2267865 w 13179972"/>
              <a:gd name="connsiteY41" fmla="*/ 2493119 h 2493119"/>
              <a:gd name="connsiteX42" fmla="*/ 1458325 w 13179972"/>
              <a:gd name="connsiteY42" fmla="*/ 2493119 h 2493119"/>
              <a:gd name="connsiteX43" fmla="*/ 1019253 w 13179972"/>
              <a:gd name="connsiteY43" fmla="*/ 2493119 h 2493119"/>
              <a:gd name="connsiteX44" fmla="*/ 415528 w 13179972"/>
              <a:gd name="connsiteY44" fmla="*/ 2493119 h 2493119"/>
              <a:gd name="connsiteX45" fmla="*/ 0 w 13179972"/>
              <a:gd name="connsiteY45" fmla="*/ 2077591 h 2493119"/>
              <a:gd name="connsiteX46" fmla="*/ 0 w 13179972"/>
              <a:gd name="connsiteY46" fmla="*/ 1540191 h 2493119"/>
              <a:gd name="connsiteX47" fmla="*/ 0 w 13179972"/>
              <a:gd name="connsiteY47" fmla="*/ 1019411 h 2493119"/>
              <a:gd name="connsiteX48" fmla="*/ 0 w 13179972"/>
              <a:gd name="connsiteY48" fmla="*/ 415528 h 249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79972" h="2493119" fill="none" extrusionOk="0">
                <a:moveTo>
                  <a:pt x="0" y="415528"/>
                </a:moveTo>
                <a:cubicBezTo>
                  <a:pt x="2840" y="190437"/>
                  <a:pt x="207946" y="71599"/>
                  <a:pt x="415528" y="0"/>
                </a:cubicBezTo>
                <a:cubicBezTo>
                  <a:pt x="698449" y="3778"/>
                  <a:pt x="777088" y="-1734"/>
                  <a:pt x="978090" y="0"/>
                </a:cubicBezTo>
                <a:cubicBezTo>
                  <a:pt x="1181352" y="48007"/>
                  <a:pt x="1446178" y="-7099"/>
                  <a:pt x="1664141" y="0"/>
                </a:cubicBezTo>
                <a:cubicBezTo>
                  <a:pt x="1951395" y="-38578"/>
                  <a:pt x="2233190" y="-561"/>
                  <a:pt x="2473681" y="0"/>
                </a:cubicBezTo>
                <a:cubicBezTo>
                  <a:pt x="2731245" y="-4670"/>
                  <a:pt x="2648957" y="-19922"/>
                  <a:pt x="2789264" y="0"/>
                </a:cubicBezTo>
                <a:cubicBezTo>
                  <a:pt x="2929517" y="7826"/>
                  <a:pt x="3034467" y="-6497"/>
                  <a:pt x="3104847" y="0"/>
                </a:cubicBezTo>
                <a:cubicBezTo>
                  <a:pt x="3227918" y="13784"/>
                  <a:pt x="3413524" y="-46874"/>
                  <a:pt x="3790898" y="0"/>
                </a:cubicBezTo>
                <a:cubicBezTo>
                  <a:pt x="4110367" y="32929"/>
                  <a:pt x="4003927" y="17634"/>
                  <a:pt x="4106482" y="0"/>
                </a:cubicBezTo>
                <a:cubicBezTo>
                  <a:pt x="4265558" y="2002"/>
                  <a:pt x="4446455" y="9934"/>
                  <a:pt x="4669044" y="0"/>
                </a:cubicBezTo>
                <a:cubicBezTo>
                  <a:pt x="4897391" y="15555"/>
                  <a:pt x="4854104" y="15018"/>
                  <a:pt x="4984627" y="0"/>
                </a:cubicBezTo>
                <a:cubicBezTo>
                  <a:pt x="5116879" y="-22518"/>
                  <a:pt x="5207011" y="22265"/>
                  <a:pt x="5423699" y="0"/>
                </a:cubicBezTo>
                <a:cubicBezTo>
                  <a:pt x="5597282" y="-15736"/>
                  <a:pt x="5883840" y="-13415"/>
                  <a:pt x="5986261" y="0"/>
                </a:cubicBezTo>
                <a:cubicBezTo>
                  <a:pt x="6052133" y="-39788"/>
                  <a:pt x="6516046" y="-45585"/>
                  <a:pt x="6919290" y="0"/>
                </a:cubicBezTo>
                <a:cubicBezTo>
                  <a:pt x="7335520" y="53980"/>
                  <a:pt x="7275534" y="-9252"/>
                  <a:pt x="7481852" y="0"/>
                </a:cubicBezTo>
                <a:cubicBezTo>
                  <a:pt x="7713075" y="-7841"/>
                  <a:pt x="7634968" y="4677"/>
                  <a:pt x="7797436" y="0"/>
                </a:cubicBezTo>
                <a:cubicBezTo>
                  <a:pt x="7928969" y="5313"/>
                  <a:pt x="8367676" y="23291"/>
                  <a:pt x="8606976" y="0"/>
                </a:cubicBezTo>
                <a:cubicBezTo>
                  <a:pt x="8894450" y="-6707"/>
                  <a:pt x="9098294" y="-4611"/>
                  <a:pt x="9416516" y="0"/>
                </a:cubicBezTo>
                <a:cubicBezTo>
                  <a:pt x="9734785" y="-22257"/>
                  <a:pt x="9650123" y="13770"/>
                  <a:pt x="9855588" y="0"/>
                </a:cubicBezTo>
                <a:cubicBezTo>
                  <a:pt x="10054379" y="-13021"/>
                  <a:pt x="10037541" y="-13399"/>
                  <a:pt x="10171172" y="0"/>
                </a:cubicBezTo>
                <a:cubicBezTo>
                  <a:pt x="10319731" y="20743"/>
                  <a:pt x="10574342" y="-45840"/>
                  <a:pt x="10980712" y="0"/>
                </a:cubicBezTo>
                <a:cubicBezTo>
                  <a:pt x="11376959" y="29861"/>
                  <a:pt x="11199084" y="-20274"/>
                  <a:pt x="11419784" y="0"/>
                </a:cubicBezTo>
                <a:cubicBezTo>
                  <a:pt x="11614056" y="38674"/>
                  <a:pt x="11828668" y="-25807"/>
                  <a:pt x="11982346" y="0"/>
                </a:cubicBezTo>
                <a:cubicBezTo>
                  <a:pt x="12090254" y="23329"/>
                  <a:pt x="12441258" y="-71317"/>
                  <a:pt x="12764444" y="0"/>
                </a:cubicBezTo>
                <a:cubicBezTo>
                  <a:pt x="12946234" y="-34573"/>
                  <a:pt x="13147453" y="187804"/>
                  <a:pt x="13179972" y="415528"/>
                </a:cubicBezTo>
                <a:cubicBezTo>
                  <a:pt x="13145915" y="550809"/>
                  <a:pt x="13214226" y="706869"/>
                  <a:pt x="13179972" y="936308"/>
                </a:cubicBezTo>
                <a:cubicBezTo>
                  <a:pt x="13154418" y="1131591"/>
                  <a:pt x="13219979" y="1342829"/>
                  <a:pt x="13179972" y="1523570"/>
                </a:cubicBezTo>
                <a:cubicBezTo>
                  <a:pt x="13162036" y="1715541"/>
                  <a:pt x="13162179" y="1939088"/>
                  <a:pt x="13179972" y="2077591"/>
                </a:cubicBezTo>
                <a:cubicBezTo>
                  <a:pt x="13154997" y="2226831"/>
                  <a:pt x="13030120" y="2475604"/>
                  <a:pt x="12764444" y="2493119"/>
                </a:cubicBezTo>
                <a:cubicBezTo>
                  <a:pt x="12589055" y="2508664"/>
                  <a:pt x="12488542" y="2475898"/>
                  <a:pt x="12325371" y="2493119"/>
                </a:cubicBezTo>
                <a:cubicBezTo>
                  <a:pt x="12126823" y="2506524"/>
                  <a:pt x="11967708" y="2487590"/>
                  <a:pt x="11886299" y="2493119"/>
                </a:cubicBezTo>
                <a:cubicBezTo>
                  <a:pt x="11767338" y="2523046"/>
                  <a:pt x="11589554" y="2533270"/>
                  <a:pt x="11323737" y="2493119"/>
                </a:cubicBezTo>
                <a:cubicBezTo>
                  <a:pt x="11076117" y="2505990"/>
                  <a:pt x="10830899" y="2472152"/>
                  <a:pt x="10514197" y="2493119"/>
                </a:cubicBezTo>
                <a:cubicBezTo>
                  <a:pt x="10167994" y="2518524"/>
                  <a:pt x="10092197" y="2484889"/>
                  <a:pt x="9828146" y="2493119"/>
                </a:cubicBezTo>
                <a:cubicBezTo>
                  <a:pt x="9555239" y="2504598"/>
                  <a:pt x="9543825" y="2483648"/>
                  <a:pt x="9389074" y="2493119"/>
                </a:cubicBezTo>
                <a:cubicBezTo>
                  <a:pt x="9232326" y="2502158"/>
                  <a:pt x="9074235" y="2482091"/>
                  <a:pt x="8950001" y="2493119"/>
                </a:cubicBezTo>
                <a:cubicBezTo>
                  <a:pt x="8845368" y="2533286"/>
                  <a:pt x="8525999" y="2515242"/>
                  <a:pt x="8387439" y="2493119"/>
                </a:cubicBezTo>
                <a:cubicBezTo>
                  <a:pt x="8266935" y="2491085"/>
                  <a:pt x="8078373" y="2502802"/>
                  <a:pt x="7948367" y="2493119"/>
                </a:cubicBezTo>
                <a:cubicBezTo>
                  <a:pt x="7905909" y="2497825"/>
                  <a:pt x="7416586" y="2519675"/>
                  <a:pt x="7015338" y="2493119"/>
                </a:cubicBezTo>
                <a:cubicBezTo>
                  <a:pt x="6638042" y="2508360"/>
                  <a:pt x="6435666" y="2490727"/>
                  <a:pt x="6082308" y="2493119"/>
                </a:cubicBezTo>
                <a:cubicBezTo>
                  <a:pt x="5737154" y="2466297"/>
                  <a:pt x="5931527" y="2510641"/>
                  <a:pt x="5766725" y="2493119"/>
                </a:cubicBezTo>
                <a:cubicBezTo>
                  <a:pt x="5644238" y="2431105"/>
                  <a:pt x="5195127" y="2541334"/>
                  <a:pt x="4833696" y="2493119"/>
                </a:cubicBezTo>
                <a:cubicBezTo>
                  <a:pt x="4490434" y="2469554"/>
                  <a:pt x="4616723" y="2491352"/>
                  <a:pt x="4518112" y="2493119"/>
                </a:cubicBezTo>
                <a:cubicBezTo>
                  <a:pt x="4400068" y="2493056"/>
                  <a:pt x="4283642" y="2500996"/>
                  <a:pt x="4202529" y="2493119"/>
                </a:cubicBezTo>
                <a:cubicBezTo>
                  <a:pt x="4126136" y="2460365"/>
                  <a:pt x="3657336" y="2469055"/>
                  <a:pt x="3516478" y="2493119"/>
                </a:cubicBezTo>
                <a:cubicBezTo>
                  <a:pt x="3362249" y="2475698"/>
                  <a:pt x="3034571" y="2511344"/>
                  <a:pt x="2706938" y="2493119"/>
                </a:cubicBezTo>
                <a:cubicBezTo>
                  <a:pt x="2340066" y="2533784"/>
                  <a:pt x="2290238" y="2484042"/>
                  <a:pt x="2020887" y="2493119"/>
                </a:cubicBezTo>
                <a:cubicBezTo>
                  <a:pt x="1754306" y="2506406"/>
                  <a:pt x="1810524" y="2489407"/>
                  <a:pt x="1705304" y="2493119"/>
                </a:cubicBezTo>
                <a:cubicBezTo>
                  <a:pt x="1640032" y="2539662"/>
                  <a:pt x="657078" y="2445123"/>
                  <a:pt x="415528" y="2493119"/>
                </a:cubicBezTo>
                <a:cubicBezTo>
                  <a:pt x="179620" y="2486774"/>
                  <a:pt x="4331" y="2331302"/>
                  <a:pt x="0" y="2077591"/>
                </a:cubicBezTo>
                <a:cubicBezTo>
                  <a:pt x="-27270" y="1893878"/>
                  <a:pt x="-12468" y="1717987"/>
                  <a:pt x="0" y="1573432"/>
                </a:cubicBezTo>
                <a:cubicBezTo>
                  <a:pt x="5958" y="1390077"/>
                  <a:pt x="21985" y="1172235"/>
                  <a:pt x="0" y="1002790"/>
                </a:cubicBezTo>
                <a:cubicBezTo>
                  <a:pt x="4956" y="840007"/>
                  <a:pt x="-7958" y="567456"/>
                  <a:pt x="0" y="415528"/>
                </a:cubicBezTo>
                <a:close/>
              </a:path>
              <a:path w="13179972" h="2493119" stroke="0" extrusionOk="0">
                <a:moveTo>
                  <a:pt x="0" y="415528"/>
                </a:moveTo>
                <a:cubicBezTo>
                  <a:pt x="-26905" y="190996"/>
                  <a:pt x="142440" y="-3770"/>
                  <a:pt x="415528" y="0"/>
                </a:cubicBezTo>
                <a:cubicBezTo>
                  <a:pt x="696310" y="58360"/>
                  <a:pt x="891283" y="24465"/>
                  <a:pt x="1225068" y="0"/>
                </a:cubicBezTo>
                <a:cubicBezTo>
                  <a:pt x="1579963" y="-6143"/>
                  <a:pt x="1658614" y="30916"/>
                  <a:pt x="1911119" y="0"/>
                </a:cubicBezTo>
                <a:cubicBezTo>
                  <a:pt x="2119586" y="-46603"/>
                  <a:pt x="2479753" y="8274"/>
                  <a:pt x="2844148" y="0"/>
                </a:cubicBezTo>
                <a:cubicBezTo>
                  <a:pt x="3258023" y="-9700"/>
                  <a:pt x="3580541" y="-16100"/>
                  <a:pt x="3777177" y="0"/>
                </a:cubicBezTo>
                <a:cubicBezTo>
                  <a:pt x="4006205" y="11252"/>
                  <a:pt x="4324171" y="-21756"/>
                  <a:pt x="4463228" y="0"/>
                </a:cubicBezTo>
                <a:cubicBezTo>
                  <a:pt x="4608459" y="-23152"/>
                  <a:pt x="4821166" y="-1311"/>
                  <a:pt x="5025790" y="0"/>
                </a:cubicBezTo>
                <a:cubicBezTo>
                  <a:pt x="5214712" y="5256"/>
                  <a:pt x="5667260" y="-42308"/>
                  <a:pt x="5835330" y="0"/>
                </a:cubicBezTo>
                <a:cubicBezTo>
                  <a:pt x="6009918" y="11920"/>
                  <a:pt x="6188469" y="6558"/>
                  <a:pt x="6274403" y="0"/>
                </a:cubicBezTo>
                <a:cubicBezTo>
                  <a:pt x="6383369" y="-17411"/>
                  <a:pt x="6602934" y="-33718"/>
                  <a:pt x="6713475" y="0"/>
                </a:cubicBezTo>
                <a:cubicBezTo>
                  <a:pt x="6892805" y="-1746"/>
                  <a:pt x="7171981" y="28220"/>
                  <a:pt x="7523015" y="0"/>
                </a:cubicBezTo>
                <a:cubicBezTo>
                  <a:pt x="7910707" y="29070"/>
                  <a:pt x="7945293" y="-15230"/>
                  <a:pt x="8085577" y="0"/>
                </a:cubicBezTo>
                <a:cubicBezTo>
                  <a:pt x="8176654" y="39708"/>
                  <a:pt x="8435066" y="-66913"/>
                  <a:pt x="8771628" y="0"/>
                </a:cubicBezTo>
                <a:cubicBezTo>
                  <a:pt x="9118359" y="26014"/>
                  <a:pt x="9382077" y="5901"/>
                  <a:pt x="9581168" y="0"/>
                </a:cubicBezTo>
                <a:cubicBezTo>
                  <a:pt x="9709286" y="41755"/>
                  <a:pt x="10142581" y="-38041"/>
                  <a:pt x="10514197" y="0"/>
                </a:cubicBezTo>
                <a:cubicBezTo>
                  <a:pt x="10818784" y="27175"/>
                  <a:pt x="11003364" y="-4339"/>
                  <a:pt x="11323737" y="0"/>
                </a:cubicBezTo>
                <a:cubicBezTo>
                  <a:pt x="11675293" y="-7396"/>
                  <a:pt x="11772975" y="2999"/>
                  <a:pt x="11886299" y="0"/>
                </a:cubicBezTo>
                <a:cubicBezTo>
                  <a:pt x="11988244" y="-21706"/>
                  <a:pt x="12455849" y="31313"/>
                  <a:pt x="12764444" y="0"/>
                </a:cubicBezTo>
                <a:cubicBezTo>
                  <a:pt x="13012310" y="-37938"/>
                  <a:pt x="13145192" y="197610"/>
                  <a:pt x="13179972" y="415528"/>
                </a:cubicBezTo>
                <a:cubicBezTo>
                  <a:pt x="13195983" y="550904"/>
                  <a:pt x="13196954" y="707209"/>
                  <a:pt x="13179972" y="952928"/>
                </a:cubicBezTo>
                <a:cubicBezTo>
                  <a:pt x="13202293" y="1186043"/>
                  <a:pt x="13188487" y="1361421"/>
                  <a:pt x="13179972" y="1506949"/>
                </a:cubicBezTo>
                <a:cubicBezTo>
                  <a:pt x="13215797" y="1661321"/>
                  <a:pt x="13200417" y="1902591"/>
                  <a:pt x="13179972" y="2077591"/>
                </a:cubicBezTo>
                <a:cubicBezTo>
                  <a:pt x="13182800" y="2382196"/>
                  <a:pt x="12948742" y="2483034"/>
                  <a:pt x="12764444" y="2493119"/>
                </a:cubicBezTo>
                <a:cubicBezTo>
                  <a:pt x="12420340" y="2554233"/>
                  <a:pt x="12148109" y="2498340"/>
                  <a:pt x="11954904" y="2493119"/>
                </a:cubicBezTo>
                <a:cubicBezTo>
                  <a:pt x="11757469" y="2524945"/>
                  <a:pt x="11315332" y="2472371"/>
                  <a:pt x="11145364" y="2493119"/>
                </a:cubicBezTo>
                <a:cubicBezTo>
                  <a:pt x="10950939" y="2487142"/>
                  <a:pt x="10920037" y="2491135"/>
                  <a:pt x="10829780" y="2493119"/>
                </a:cubicBezTo>
                <a:cubicBezTo>
                  <a:pt x="10738907" y="2487310"/>
                  <a:pt x="10532801" y="2490076"/>
                  <a:pt x="10267219" y="2493119"/>
                </a:cubicBezTo>
                <a:cubicBezTo>
                  <a:pt x="10005857" y="2484226"/>
                  <a:pt x="9816058" y="2463192"/>
                  <a:pt x="9457679" y="2493119"/>
                </a:cubicBezTo>
                <a:cubicBezTo>
                  <a:pt x="9144432" y="2536976"/>
                  <a:pt x="8755828" y="2490799"/>
                  <a:pt x="8524650" y="2493119"/>
                </a:cubicBezTo>
                <a:cubicBezTo>
                  <a:pt x="8301034" y="2505253"/>
                  <a:pt x="8202832" y="2494905"/>
                  <a:pt x="8085577" y="2493119"/>
                </a:cubicBezTo>
                <a:cubicBezTo>
                  <a:pt x="7973211" y="2497900"/>
                  <a:pt x="7603035" y="2409062"/>
                  <a:pt x="7276037" y="2493119"/>
                </a:cubicBezTo>
                <a:cubicBezTo>
                  <a:pt x="6975459" y="2521828"/>
                  <a:pt x="6967773" y="2497063"/>
                  <a:pt x="6836964" y="2493119"/>
                </a:cubicBezTo>
                <a:cubicBezTo>
                  <a:pt x="6757533" y="2492168"/>
                  <a:pt x="6454860" y="2455076"/>
                  <a:pt x="6274403" y="2493119"/>
                </a:cubicBezTo>
                <a:cubicBezTo>
                  <a:pt x="6076820" y="2517984"/>
                  <a:pt x="6059849" y="2475669"/>
                  <a:pt x="5958819" y="2493119"/>
                </a:cubicBezTo>
                <a:cubicBezTo>
                  <a:pt x="5892641" y="2518911"/>
                  <a:pt x="5666992" y="2459746"/>
                  <a:pt x="5396257" y="2493119"/>
                </a:cubicBezTo>
                <a:cubicBezTo>
                  <a:pt x="5157693" y="2484781"/>
                  <a:pt x="5038579" y="2467761"/>
                  <a:pt x="4710207" y="2493119"/>
                </a:cubicBezTo>
                <a:cubicBezTo>
                  <a:pt x="4391150" y="2518378"/>
                  <a:pt x="4248594" y="2505987"/>
                  <a:pt x="3900667" y="2493119"/>
                </a:cubicBezTo>
                <a:cubicBezTo>
                  <a:pt x="3535877" y="2470125"/>
                  <a:pt x="3678730" y="2486271"/>
                  <a:pt x="3585083" y="2493119"/>
                </a:cubicBezTo>
                <a:cubicBezTo>
                  <a:pt x="3485510" y="2497605"/>
                  <a:pt x="3330887" y="2488386"/>
                  <a:pt x="3269500" y="2493119"/>
                </a:cubicBezTo>
                <a:cubicBezTo>
                  <a:pt x="3215415" y="2475544"/>
                  <a:pt x="2923108" y="2480644"/>
                  <a:pt x="2830427" y="2493119"/>
                </a:cubicBezTo>
                <a:cubicBezTo>
                  <a:pt x="2764772" y="2475322"/>
                  <a:pt x="2470523" y="2538216"/>
                  <a:pt x="2267865" y="2493119"/>
                </a:cubicBezTo>
                <a:cubicBezTo>
                  <a:pt x="2133978" y="2473412"/>
                  <a:pt x="1739341" y="2524118"/>
                  <a:pt x="1458325" y="2493119"/>
                </a:cubicBezTo>
                <a:cubicBezTo>
                  <a:pt x="1197020" y="2456943"/>
                  <a:pt x="1192020" y="2518489"/>
                  <a:pt x="1019253" y="2493119"/>
                </a:cubicBezTo>
                <a:cubicBezTo>
                  <a:pt x="845830" y="2481699"/>
                  <a:pt x="716349" y="2504235"/>
                  <a:pt x="415528" y="2493119"/>
                </a:cubicBezTo>
                <a:cubicBezTo>
                  <a:pt x="178383" y="2481086"/>
                  <a:pt x="36811" y="2389835"/>
                  <a:pt x="0" y="2077591"/>
                </a:cubicBezTo>
                <a:cubicBezTo>
                  <a:pt x="14672" y="1866025"/>
                  <a:pt x="-16157" y="1737392"/>
                  <a:pt x="0" y="1540191"/>
                </a:cubicBezTo>
                <a:cubicBezTo>
                  <a:pt x="-13565" y="1351514"/>
                  <a:pt x="36224" y="1173745"/>
                  <a:pt x="0" y="1019411"/>
                </a:cubicBezTo>
                <a:cubicBezTo>
                  <a:pt x="-20991" y="897113"/>
                  <a:pt x="-14233" y="589464"/>
                  <a:pt x="0" y="415528"/>
                </a:cubicBezTo>
                <a:close/>
              </a:path>
              <a:path w="13179972" h="2493119" fill="none" stroke="0" extrusionOk="0">
                <a:moveTo>
                  <a:pt x="0" y="415528"/>
                </a:moveTo>
                <a:cubicBezTo>
                  <a:pt x="15934" y="154763"/>
                  <a:pt x="161386" y="2440"/>
                  <a:pt x="415528" y="0"/>
                </a:cubicBezTo>
                <a:cubicBezTo>
                  <a:pt x="675232" y="21635"/>
                  <a:pt x="782664" y="-2387"/>
                  <a:pt x="978090" y="0"/>
                </a:cubicBezTo>
                <a:cubicBezTo>
                  <a:pt x="1194781" y="-39234"/>
                  <a:pt x="1366755" y="-45175"/>
                  <a:pt x="1664141" y="0"/>
                </a:cubicBezTo>
                <a:cubicBezTo>
                  <a:pt x="1957880" y="-7672"/>
                  <a:pt x="2193645" y="38553"/>
                  <a:pt x="2473681" y="0"/>
                </a:cubicBezTo>
                <a:cubicBezTo>
                  <a:pt x="2718884" y="-22954"/>
                  <a:pt x="2621242" y="-22249"/>
                  <a:pt x="2789264" y="0"/>
                </a:cubicBezTo>
                <a:cubicBezTo>
                  <a:pt x="2929727" y="14825"/>
                  <a:pt x="3037333" y="8264"/>
                  <a:pt x="3104847" y="0"/>
                </a:cubicBezTo>
                <a:cubicBezTo>
                  <a:pt x="3166699" y="-38903"/>
                  <a:pt x="3439069" y="-35105"/>
                  <a:pt x="3790898" y="0"/>
                </a:cubicBezTo>
                <a:cubicBezTo>
                  <a:pt x="4107992" y="7092"/>
                  <a:pt x="4000709" y="3816"/>
                  <a:pt x="4106482" y="0"/>
                </a:cubicBezTo>
                <a:cubicBezTo>
                  <a:pt x="4268103" y="-5175"/>
                  <a:pt x="4430795" y="18846"/>
                  <a:pt x="4669044" y="0"/>
                </a:cubicBezTo>
                <a:cubicBezTo>
                  <a:pt x="4880199" y="10286"/>
                  <a:pt x="4853898" y="15441"/>
                  <a:pt x="4984627" y="0"/>
                </a:cubicBezTo>
                <a:cubicBezTo>
                  <a:pt x="5111103" y="-2656"/>
                  <a:pt x="5224706" y="17618"/>
                  <a:pt x="5423699" y="0"/>
                </a:cubicBezTo>
                <a:cubicBezTo>
                  <a:pt x="5610228" y="-22675"/>
                  <a:pt x="5863905" y="31856"/>
                  <a:pt x="5986261" y="0"/>
                </a:cubicBezTo>
                <a:cubicBezTo>
                  <a:pt x="6066804" y="64793"/>
                  <a:pt x="6527552" y="1575"/>
                  <a:pt x="6919290" y="0"/>
                </a:cubicBezTo>
                <a:cubicBezTo>
                  <a:pt x="7374909" y="50709"/>
                  <a:pt x="7244528" y="23434"/>
                  <a:pt x="7481852" y="0"/>
                </a:cubicBezTo>
                <a:cubicBezTo>
                  <a:pt x="7712625" y="-15908"/>
                  <a:pt x="7642440" y="3312"/>
                  <a:pt x="7797436" y="0"/>
                </a:cubicBezTo>
                <a:cubicBezTo>
                  <a:pt x="7971730" y="-41784"/>
                  <a:pt x="8314535" y="53305"/>
                  <a:pt x="8606976" y="0"/>
                </a:cubicBezTo>
                <a:cubicBezTo>
                  <a:pt x="8881156" y="-56111"/>
                  <a:pt x="9084337" y="8044"/>
                  <a:pt x="9416516" y="0"/>
                </a:cubicBezTo>
                <a:cubicBezTo>
                  <a:pt x="9749406" y="-14220"/>
                  <a:pt x="9643045" y="10895"/>
                  <a:pt x="9855588" y="0"/>
                </a:cubicBezTo>
                <a:cubicBezTo>
                  <a:pt x="10055257" y="-6844"/>
                  <a:pt x="10033703" y="-13937"/>
                  <a:pt x="10171172" y="0"/>
                </a:cubicBezTo>
                <a:cubicBezTo>
                  <a:pt x="10260893" y="23166"/>
                  <a:pt x="10622543" y="-1980"/>
                  <a:pt x="10980712" y="0"/>
                </a:cubicBezTo>
                <a:cubicBezTo>
                  <a:pt x="11380158" y="33749"/>
                  <a:pt x="11234609" y="-12332"/>
                  <a:pt x="11419784" y="0"/>
                </a:cubicBezTo>
                <a:cubicBezTo>
                  <a:pt x="11594627" y="4182"/>
                  <a:pt x="11803159" y="-21429"/>
                  <a:pt x="11982346" y="0"/>
                </a:cubicBezTo>
                <a:cubicBezTo>
                  <a:pt x="12105413" y="33847"/>
                  <a:pt x="12451003" y="-80633"/>
                  <a:pt x="12764444" y="0"/>
                </a:cubicBezTo>
                <a:cubicBezTo>
                  <a:pt x="12967418" y="16"/>
                  <a:pt x="13152913" y="110573"/>
                  <a:pt x="13179972" y="415528"/>
                </a:cubicBezTo>
                <a:cubicBezTo>
                  <a:pt x="13147587" y="555025"/>
                  <a:pt x="13191350" y="731443"/>
                  <a:pt x="13179972" y="936308"/>
                </a:cubicBezTo>
                <a:cubicBezTo>
                  <a:pt x="13166310" y="1123464"/>
                  <a:pt x="13192131" y="1299509"/>
                  <a:pt x="13179972" y="1523570"/>
                </a:cubicBezTo>
                <a:cubicBezTo>
                  <a:pt x="13167524" y="1739703"/>
                  <a:pt x="13159588" y="1947177"/>
                  <a:pt x="13179972" y="2077591"/>
                </a:cubicBezTo>
                <a:cubicBezTo>
                  <a:pt x="13140660" y="2224761"/>
                  <a:pt x="13061150" y="2535416"/>
                  <a:pt x="12764444" y="2493119"/>
                </a:cubicBezTo>
                <a:cubicBezTo>
                  <a:pt x="12603170" y="2512392"/>
                  <a:pt x="12507652" y="2476628"/>
                  <a:pt x="12325371" y="2493119"/>
                </a:cubicBezTo>
                <a:cubicBezTo>
                  <a:pt x="12138478" y="2489586"/>
                  <a:pt x="11982044" y="2475452"/>
                  <a:pt x="11886299" y="2493119"/>
                </a:cubicBezTo>
                <a:cubicBezTo>
                  <a:pt x="11788634" y="2510632"/>
                  <a:pt x="11603265" y="2509048"/>
                  <a:pt x="11323737" y="2493119"/>
                </a:cubicBezTo>
                <a:cubicBezTo>
                  <a:pt x="11091732" y="2477510"/>
                  <a:pt x="10846024" y="2487104"/>
                  <a:pt x="10514197" y="2493119"/>
                </a:cubicBezTo>
                <a:cubicBezTo>
                  <a:pt x="10163312" y="2508270"/>
                  <a:pt x="10105514" y="2480805"/>
                  <a:pt x="9828146" y="2493119"/>
                </a:cubicBezTo>
                <a:cubicBezTo>
                  <a:pt x="9555329" y="2498423"/>
                  <a:pt x="9543652" y="2476727"/>
                  <a:pt x="9389074" y="2493119"/>
                </a:cubicBezTo>
                <a:cubicBezTo>
                  <a:pt x="9245479" y="2531564"/>
                  <a:pt x="9072963" y="2465282"/>
                  <a:pt x="8950001" y="2493119"/>
                </a:cubicBezTo>
                <a:cubicBezTo>
                  <a:pt x="8816722" y="2497304"/>
                  <a:pt x="8539720" y="2512408"/>
                  <a:pt x="8387439" y="2493119"/>
                </a:cubicBezTo>
                <a:cubicBezTo>
                  <a:pt x="8239079" y="2473702"/>
                  <a:pt x="8078946" y="2510886"/>
                  <a:pt x="7948367" y="2493119"/>
                </a:cubicBezTo>
                <a:cubicBezTo>
                  <a:pt x="7795236" y="2517947"/>
                  <a:pt x="7477758" y="2482904"/>
                  <a:pt x="7015338" y="2493119"/>
                </a:cubicBezTo>
                <a:cubicBezTo>
                  <a:pt x="6642342" y="2509779"/>
                  <a:pt x="6402738" y="2488496"/>
                  <a:pt x="6082308" y="2493119"/>
                </a:cubicBezTo>
                <a:cubicBezTo>
                  <a:pt x="5740744" y="2490782"/>
                  <a:pt x="5914735" y="2515159"/>
                  <a:pt x="5766725" y="2493119"/>
                </a:cubicBezTo>
                <a:cubicBezTo>
                  <a:pt x="5617699" y="2505255"/>
                  <a:pt x="5232069" y="2459628"/>
                  <a:pt x="4833696" y="2493119"/>
                </a:cubicBezTo>
                <a:cubicBezTo>
                  <a:pt x="4485072" y="2495339"/>
                  <a:pt x="4620378" y="2487460"/>
                  <a:pt x="4518112" y="2493119"/>
                </a:cubicBezTo>
                <a:cubicBezTo>
                  <a:pt x="4423589" y="2502778"/>
                  <a:pt x="4294294" y="2527394"/>
                  <a:pt x="4202529" y="2493119"/>
                </a:cubicBezTo>
                <a:cubicBezTo>
                  <a:pt x="4104315" y="2511082"/>
                  <a:pt x="3654585" y="2479619"/>
                  <a:pt x="3516478" y="2493119"/>
                </a:cubicBezTo>
                <a:cubicBezTo>
                  <a:pt x="3312366" y="2507134"/>
                  <a:pt x="3077302" y="2522824"/>
                  <a:pt x="2706938" y="2493119"/>
                </a:cubicBezTo>
                <a:cubicBezTo>
                  <a:pt x="2344419" y="2544251"/>
                  <a:pt x="2283800" y="2475366"/>
                  <a:pt x="2020887" y="2493119"/>
                </a:cubicBezTo>
                <a:cubicBezTo>
                  <a:pt x="1766417" y="2496788"/>
                  <a:pt x="1807215" y="2493538"/>
                  <a:pt x="1705304" y="2493119"/>
                </a:cubicBezTo>
                <a:cubicBezTo>
                  <a:pt x="1650096" y="2497190"/>
                  <a:pt x="752367" y="2475750"/>
                  <a:pt x="415528" y="2493119"/>
                </a:cubicBezTo>
                <a:cubicBezTo>
                  <a:pt x="189816" y="2486507"/>
                  <a:pt x="-140" y="2302209"/>
                  <a:pt x="0" y="2077591"/>
                </a:cubicBezTo>
                <a:cubicBezTo>
                  <a:pt x="-3501" y="1858712"/>
                  <a:pt x="-25555" y="1729846"/>
                  <a:pt x="0" y="1573432"/>
                </a:cubicBezTo>
                <a:cubicBezTo>
                  <a:pt x="9179" y="1427835"/>
                  <a:pt x="22777" y="1209488"/>
                  <a:pt x="0" y="1002790"/>
                </a:cubicBezTo>
                <a:cubicBezTo>
                  <a:pt x="3379" y="796174"/>
                  <a:pt x="-5757" y="559451"/>
                  <a:pt x="0" y="41552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custGeom>
                    <a:avLst/>
                    <a:gdLst>
                      <a:gd name="connsiteX0" fmla="*/ 0 w 13179972"/>
                      <a:gd name="connsiteY0" fmla="*/ 415528 h 2493119"/>
                      <a:gd name="connsiteX1" fmla="*/ 415528 w 13179972"/>
                      <a:gd name="connsiteY1" fmla="*/ 0 h 2493119"/>
                      <a:gd name="connsiteX2" fmla="*/ 978090 w 13179972"/>
                      <a:gd name="connsiteY2" fmla="*/ 0 h 2493119"/>
                      <a:gd name="connsiteX3" fmla="*/ 1664141 w 13179972"/>
                      <a:gd name="connsiteY3" fmla="*/ 0 h 2493119"/>
                      <a:gd name="connsiteX4" fmla="*/ 2473681 w 13179972"/>
                      <a:gd name="connsiteY4" fmla="*/ 0 h 2493119"/>
                      <a:gd name="connsiteX5" fmla="*/ 2789264 w 13179972"/>
                      <a:gd name="connsiteY5" fmla="*/ 0 h 2493119"/>
                      <a:gd name="connsiteX6" fmla="*/ 3104847 w 13179972"/>
                      <a:gd name="connsiteY6" fmla="*/ 0 h 2493119"/>
                      <a:gd name="connsiteX7" fmla="*/ 3790898 w 13179972"/>
                      <a:gd name="connsiteY7" fmla="*/ 0 h 2493119"/>
                      <a:gd name="connsiteX8" fmla="*/ 4106482 w 13179972"/>
                      <a:gd name="connsiteY8" fmla="*/ 0 h 2493119"/>
                      <a:gd name="connsiteX9" fmla="*/ 4669044 w 13179972"/>
                      <a:gd name="connsiteY9" fmla="*/ 0 h 2493119"/>
                      <a:gd name="connsiteX10" fmla="*/ 4984627 w 13179972"/>
                      <a:gd name="connsiteY10" fmla="*/ 0 h 2493119"/>
                      <a:gd name="connsiteX11" fmla="*/ 5423699 w 13179972"/>
                      <a:gd name="connsiteY11" fmla="*/ 0 h 2493119"/>
                      <a:gd name="connsiteX12" fmla="*/ 5986261 w 13179972"/>
                      <a:gd name="connsiteY12" fmla="*/ 0 h 2493119"/>
                      <a:gd name="connsiteX13" fmla="*/ 6919290 w 13179972"/>
                      <a:gd name="connsiteY13" fmla="*/ 0 h 2493119"/>
                      <a:gd name="connsiteX14" fmla="*/ 7481852 w 13179972"/>
                      <a:gd name="connsiteY14" fmla="*/ 0 h 2493119"/>
                      <a:gd name="connsiteX15" fmla="*/ 7797436 w 13179972"/>
                      <a:gd name="connsiteY15" fmla="*/ 0 h 2493119"/>
                      <a:gd name="connsiteX16" fmla="*/ 8606976 w 13179972"/>
                      <a:gd name="connsiteY16" fmla="*/ 0 h 2493119"/>
                      <a:gd name="connsiteX17" fmla="*/ 9416516 w 13179972"/>
                      <a:gd name="connsiteY17" fmla="*/ 0 h 2493119"/>
                      <a:gd name="connsiteX18" fmla="*/ 9855588 w 13179972"/>
                      <a:gd name="connsiteY18" fmla="*/ 0 h 2493119"/>
                      <a:gd name="connsiteX19" fmla="*/ 10171172 w 13179972"/>
                      <a:gd name="connsiteY19" fmla="*/ 0 h 2493119"/>
                      <a:gd name="connsiteX20" fmla="*/ 10980712 w 13179972"/>
                      <a:gd name="connsiteY20" fmla="*/ 0 h 2493119"/>
                      <a:gd name="connsiteX21" fmla="*/ 11419784 w 13179972"/>
                      <a:gd name="connsiteY21" fmla="*/ 0 h 2493119"/>
                      <a:gd name="connsiteX22" fmla="*/ 11982346 w 13179972"/>
                      <a:gd name="connsiteY22" fmla="*/ 0 h 2493119"/>
                      <a:gd name="connsiteX23" fmla="*/ 12764444 w 13179972"/>
                      <a:gd name="connsiteY23" fmla="*/ 0 h 2493119"/>
                      <a:gd name="connsiteX24" fmla="*/ 13179972 w 13179972"/>
                      <a:gd name="connsiteY24" fmla="*/ 415528 h 2493119"/>
                      <a:gd name="connsiteX25" fmla="*/ 13179972 w 13179972"/>
                      <a:gd name="connsiteY25" fmla="*/ 936308 h 2493119"/>
                      <a:gd name="connsiteX26" fmla="*/ 13179972 w 13179972"/>
                      <a:gd name="connsiteY26" fmla="*/ 1523570 h 2493119"/>
                      <a:gd name="connsiteX27" fmla="*/ 13179972 w 13179972"/>
                      <a:gd name="connsiteY27" fmla="*/ 2077591 h 2493119"/>
                      <a:gd name="connsiteX28" fmla="*/ 12764444 w 13179972"/>
                      <a:gd name="connsiteY28" fmla="*/ 2493119 h 2493119"/>
                      <a:gd name="connsiteX29" fmla="*/ 12325371 w 13179972"/>
                      <a:gd name="connsiteY29" fmla="*/ 2493119 h 2493119"/>
                      <a:gd name="connsiteX30" fmla="*/ 11886299 w 13179972"/>
                      <a:gd name="connsiteY30" fmla="*/ 2493119 h 2493119"/>
                      <a:gd name="connsiteX31" fmla="*/ 11323737 w 13179972"/>
                      <a:gd name="connsiteY31" fmla="*/ 2493119 h 2493119"/>
                      <a:gd name="connsiteX32" fmla="*/ 10514197 w 13179972"/>
                      <a:gd name="connsiteY32" fmla="*/ 2493119 h 2493119"/>
                      <a:gd name="connsiteX33" fmla="*/ 9828146 w 13179972"/>
                      <a:gd name="connsiteY33" fmla="*/ 2493119 h 2493119"/>
                      <a:gd name="connsiteX34" fmla="*/ 9389074 w 13179972"/>
                      <a:gd name="connsiteY34" fmla="*/ 2493119 h 2493119"/>
                      <a:gd name="connsiteX35" fmla="*/ 8950001 w 13179972"/>
                      <a:gd name="connsiteY35" fmla="*/ 2493119 h 2493119"/>
                      <a:gd name="connsiteX36" fmla="*/ 8387439 w 13179972"/>
                      <a:gd name="connsiteY36" fmla="*/ 2493119 h 2493119"/>
                      <a:gd name="connsiteX37" fmla="*/ 7948367 w 13179972"/>
                      <a:gd name="connsiteY37" fmla="*/ 2493119 h 2493119"/>
                      <a:gd name="connsiteX38" fmla="*/ 7015338 w 13179972"/>
                      <a:gd name="connsiteY38" fmla="*/ 2493119 h 2493119"/>
                      <a:gd name="connsiteX39" fmla="*/ 6082308 w 13179972"/>
                      <a:gd name="connsiteY39" fmla="*/ 2493119 h 2493119"/>
                      <a:gd name="connsiteX40" fmla="*/ 5766725 w 13179972"/>
                      <a:gd name="connsiteY40" fmla="*/ 2493119 h 2493119"/>
                      <a:gd name="connsiteX41" fmla="*/ 4833696 w 13179972"/>
                      <a:gd name="connsiteY41" fmla="*/ 2493119 h 2493119"/>
                      <a:gd name="connsiteX42" fmla="*/ 4518112 w 13179972"/>
                      <a:gd name="connsiteY42" fmla="*/ 2493119 h 2493119"/>
                      <a:gd name="connsiteX43" fmla="*/ 4202529 w 13179972"/>
                      <a:gd name="connsiteY43" fmla="*/ 2493119 h 2493119"/>
                      <a:gd name="connsiteX44" fmla="*/ 3516478 w 13179972"/>
                      <a:gd name="connsiteY44" fmla="*/ 2493119 h 2493119"/>
                      <a:gd name="connsiteX45" fmla="*/ 2706938 w 13179972"/>
                      <a:gd name="connsiteY45" fmla="*/ 2493119 h 2493119"/>
                      <a:gd name="connsiteX46" fmla="*/ 2020887 w 13179972"/>
                      <a:gd name="connsiteY46" fmla="*/ 2493119 h 2493119"/>
                      <a:gd name="connsiteX47" fmla="*/ 1705304 w 13179972"/>
                      <a:gd name="connsiteY47" fmla="*/ 2493119 h 2493119"/>
                      <a:gd name="connsiteX48" fmla="*/ 415528 w 13179972"/>
                      <a:gd name="connsiteY48" fmla="*/ 2493119 h 2493119"/>
                      <a:gd name="connsiteX49" fmla="*/ 0 w 13179972"/>
                      <a:gd name="connsiteY49" fmla="*/ 2077591 h 2493119"/>
                      <a:gd name="connsiteX50" fmla="*/ 0 w 13179972"/>
                      <a:gd name="connsiteY50" fmla="*/ 1573432 h 2493119"/>
                      <a:gd name="connsiteX51" fmla="*/ 0 w 13179972"/>
                      <a:gd name="connsiteY51" fmla="*/ 1002790 h 2493119"/>
                      <a:gd name="connsiteX52" fmla="*/ 0 w 13179972"/>
                      <a:gd name="connsiteY52" fmla="*/ 415528 h 249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179972" h="2493119" fill="none" extrusionOk="0">
                        <a:moveTo>
                          <a:pt x="0" y="415528"/>
                        </a:moveTo>
                        <a:cubicBezTo>
                          <a:pt x="5208" y="185528"/>
                          <a:pt x="185521" y="34105"/>
                          <a:pt x="415528" y="0"/>
                        </a:cubicBezTo>
                        <a:cubicBezTo>
                          <a:pt x="688458" y="12312"/>
                          <a:pt x="785117" y="6447"/>
                          <a:pt x="978090" y="0"/>
                        </a:cubicBezTo>
                        <a:cubicBezTo>
                          <a:pt x="1171063" y="-6447"/>
                          <a:pt x="1396266" y="-19599"/>
                          <a:pt x="1664141" y="0"/>
                        </a:cubicBezTo>
                        <a:cubicBezTo>
                          <a:pt x="1932016" y="19599"/>
                          <a:pt x="2226999" y="7893"/>
                          <a:pt x="2473681" y="0"/>
                        </a:cubicBezTo>
                        <a:cubicBezTo>
                          <a:pt x="2720363" y="-7893"/>
                          <a:pt x="2635729" y="-11946"/>
                          <a:pt x="2789264" y="0"/>
                        </a:cubicBezTo>
                        <a:cubicBezTo>
                          <a:pt x="2942799" y="11946"/>
                          <a:pt x="3040320" y="5945"/>
                          <a:pt x="3104847" y="0"/>
                        </a:cubicBezTo>
                        <a:cubicBezTo>
                          <a:pt x="3169374" y="-5945"/>
                          <a:pt x="3465135" y="-14742"/>
                          <a:pt x="3790898" y="0"/>
                        </a:cubicBezTo>
                        <a:cubicBezTo>
                          <a:pt x="4116661" y="14742"/>
                          <a:pt x="3997372" y="11597"/>
                          <a:pt x="4106482" y="0"/>
                        </a:cubicBezTo>
                        <a:cubicBezTo>
                          <a:pt x="4215592" y="-11597"/>
                          <a:pt x="4449593" y="-12300"/>
                          <a:pt x="4669044" y="0"/>
                        </a:cubicBezTo>
                        <a:cubicBezTo>
                          <a:pt x="4888495" y="12300"/>
                          <a:pt x="4849666" y="12630"/>
                          <a:pt x="4984627" y="0"/>
                        </a:cubicBezTo>
                        <a:cubicBezTo>
                          <a:pt x="5119588" y="-12630"/>
                          <a:pt x="5231045" y="15409"/>
                          <a:pt x="5423699" y="0"/>
                        </a:cubicBezTo>
                        <a:cubicBezTo>
                          <a:pt x="5616353" y="-15409"/>
                          <a:pt x="5871141" y="7445"/>
                          <a:pt x="5986261" y="0"/>
                        </a:cubicBezTo>
                        <a:cubicBezTo>
                          <a:pt x="6101381" y="-7445"/>
                          <a:pt x="6477731" y="-41786"/>
                          <a:pt x="6919290" y="0"/>
                        </a:cubicBezTo>
                        <a:cubicBezTo>
                          <a:pt x="7360849" y="41786"/>
                          <a:pt x="7250636" y="1859"/>
                          <a:pt x="7481852" y="0"/>
                        </a:cubicBezTo>
                        <a:cubicBezTo>
                          <a:pt x="7713068" y="-1859"/>
                          <a:pt x="7645005" y="8070"/>
                          <a:pt x="7797436" y="0"/>
                        </a:cubicBezTo>
                        <a:cubicBezTo>
                          <a:pt x="7949867" y="-8070"/>
                          <a:pt x="8301594" y="26821"/>
                          <a:pt x="8606976" y="0"/>
                        </a:cubicBezTo>
                        <a:cubicBezTo>
                          <a:pt x="8912358" y="-26821"/>
                          <a:pt x="9092698" y="12213"/>
                          <a:pt x="9416516" y="0"/>
                        </a:cubicBezTo>
                        <a:cubicBezTo>
                          <a:pt x="9740334" y="-12213"/>
                          <a:pt x="9656712" y="9321"/>
                          <a:pt x="9855588" y="0"/>
                        </a:cubicBezTo>
                        <a:cubicBezTo>
                          <a:pt x="10054464" y="-9321"/>
                          <a:pt x="10037427" y="-12671"/>
                          <a:pt x="10171172" y="0"/>
                        </a:cubicBezTo>
                        <a:cubicBezTo>
                          <a:pt x="10304917" y="12671"/>
                          <a:pt x="10584931" y="-34344"/>
                          <a:pt x="10980712" y="0"/>
                        </a:cubicBezTo>
                        <a:cubicBezTo>
                          <a:pt x="11376493" y="34344"/>
                          <a:pt x="11220105" y="-8063"/>
                          <a:pt x="11419784" y="0"/>
                        </a:cubicBezTo>
                        <a:cubicBezTo>
                          <a:pt x="11619463" y="8063"/>
                          <a:pt x="11836395" y="-23857"/>
                          <a:pt x="11982346" y="0"/>
                        </a:cubicBezTo>
                        <a:cubicBezTo>
                          <a:pt x="12128297" y="23857"/>
                          <a:pt x="12471351" y="-15862"/>
                          <a:pt x="12764444" y="0"/>
                        </a:cubicBezTo>
                        <a:cubicBezTo>
                          <a:pt x="12942369" y="-15997"/>
                          <a:pt x="13162124" y="148097"/>
                          <a:pt x="13179972" y="415528"/>
                        </a:cubicBezTo>
                        <a:cubicBezTo>
                          <a:pt x="13176487" y="567822"/>
                          <a:pt x="13194996" y="726616"/>
                          <a:pt x="13179972" y="936308"/>
                        </a:cubicBezTo>
                        <a:cubicBezTo>
                          <a:pt x="13164948" y="1146000"/>
                          <a:pt x="13190920" y="1327306"/>
                          <a:pt x="13179972" y="1523570"/>
                        </a:cubicBezTo>
                        <a:cubicBezTo>
                          <a:pt x="13169024" y="1719834"/>
                          <a:pt x="13164146" y="1948082"/>
                          <a:pt x="13179972" y="2077591"/>
                        </a:cubicBezTo>
                        <a:cubicBezTo>
                          <a:pt x="13159706" y="2265564"/>
                          <a:pt x="13029021" y="2487122"/>
                          <a:pt x="12764444" y="2493119"/>
                        </a:cubicBezTo>
                        <a:cubicBezTo>
                          <a:pt x="12598913" y="2508127"/>
                          <a:pt x="12501528" y="2482935"/>
                          <a:pt x="12325371" y="2493119"/>
                        </a:cubicBezTo>
                        <a:cubicBezTo>
                          <a:pt x="12149214" y="2503303"/>
                          <a:pt x="11987269" y="2472804"/>
                          <a:pt x="11886299" y="2493119"/>
                        </a:cubicBezTo>
                        <a:cubicBezTo>
                          <a:pt x="11785329" y="2513434"/>
                          <a:pt x="11598935" y="2515775"/>
                          <a:pt x="11323737" y="2493119"/>
                        </a:cubicBezTo>
                        <a:cubicBezTo>
                          <a:pt x="11048539" y="2470463"/>
                          <a:pt x="10861718" y="2478130"/>
                          <a:pt x="10514197" y="2493119"/>
                        </a:cubicBezTo>
                        <a:cubicBezTo>
                          <a:pt x="10166676" y="2508108"/>
                          <a:pt x="10104218" y="2483423"/>
                          <a:pt x="9828146" y="2493119"/>
                        </a:cubicBezTo>
                        <a:cubicBezTo>
                          <a:pt x="9552074" y="2502815"/>
                          <a:pt x="9546821" y="2478655"/>
                          <a:pt x="9389074" y="2493119"/>
                        </a:cubicBezTo>
                        <a:cubicBezTo>
                          <a:pt x="9231327" y="2507583"/>
                          <a:pt x="9063986" y="2488392"/>
                          <a:pt x="8950001" y="2493119"/>
                        </a:cubicBezTo>
                        <a:cubicBezTo>
                          <a:pt x="8836016" y="2497846"/>
                          <a:pt x="8533234" y="2510615"/>
                          <a:pt x="8387439" y="2493119"/>
                        </a:cubicBezTo>
                        <a:cubicBezTo>
                          <a:pt x="8241644" y="2475623"/>
                          <a:pt x="8080992" y="2500488"/>
                          <a:pt x="7948367" y="2493119"/>
                        </a:cubicBezTo>
                        <a:cubicBezTo>
                          <a:pt x="7815742" y="2485750"/>
                          <a:pt x="7392763" y="2487537"/>
                          <a:pt x="7015338" y="2493119"/>
                        </a:cubicBezTo>
                        <a:cubicBezTo>
                          <a:pt x="6637913" y="2498701"/>
                          <a:pt x="6431499" y="2494710"/>
                          <a:pt x="6082308" y="2493119"/>
                        </a:cubicBezTo>
                        <a:cubicBezTo>
                          <a:pt x="5733117" y="2491529"/>
                          <a:pt x="5915026" y="2495993"/>
                          <a:pt x="5766725" y="2493119"/>
                        </a:cubicBezTo>
                        <a:cubicBezTo>
                          <a:pt x="5618424" y="2490245"/>
                          <a:pt x="5186226" y="2502406"/>
                          <a:pt x="4833696" y="2493119"/>
                        </a:cubicBezTo>
                        <a:cubicBezTo>
                          <a:pt x="4481166" y="2483832"/>
                          <a:pt x="4627642" y="2478146"/>
                          <a:pt x="4518112" y="2493119"/>
                        </a:cubicBezTo>
                        <a:cubicBezTo>
                          <a:pt x="4408582" y="2508092"/>
                          <a:pt x="4286738" y="2508198"/>
                          <a:pt x="4202529" y="2493119"/>
                        </a:cubicBezTo>
                        <a:cubicBezTo>
                          <a:pt x="4118320" y="2478040"/>
                          <a:pt x="3667881" y="2498916"/>
                          <a:pt x="3516478" y="2493119"/>
                        </a:cubicBezTo>
                        <a:cubicBezTo>
                          <a:pt x="3365075" y="2487322"/>
                          <a:pt x="3075496" y="2453680"/>
                          <a:pt x="2706938" y="2493119"/>
                        </a:cubicBezTo>
                        <a:cubicBezTo>
                          <a:pt x="2338380" y="2532558"/>
                          <a:pt x="2285575" y="2478401"/>
                          <a:pt x="2020887" y="2493119"/>
                        </a:cubicBezTo>
                        <a:cubicBezTo>
                          <a:pt x="1756199" y="2507837"/>
                          <a:pt x="1815099" y="2494352"/>
                          <a:pt x="1705304" y="2493119"/>
                        </a:cubicBezTo>
                        <a:cubicBezTo>
                          <a:pt x="1595509" y="2491886"/>
                          <a:pt x="722095" y="2470633"/>
                          <a:pt x="415528" y="2493119"/>
                        </a:cubicBezTo>
                        <a:cubicBezTo>
                          <a:pt x="144793" y="2517281"/>
                          <a:pt x="13996" y="2335828"/>
                          <a:pt x="0" y="2077591"/>
                        </a:cubicBezTo>
                        <a:cubicBezTo>
                          <a:pt x="-22452" y="1868301"/>
                          <a:pt x="4489" y="1732992"/>
                          <a:pt x="0" y="1573432"/>
                        </a:cubicBezTo>
                        <a:cubicBezTo>
                          <a:pt x="-4489" y="1413872"/>
                          <a:pt x="2788" y="1181438"/>
                          <a:pt x="0" y="1002790"/>
                        </a:cubicBezTo>
                        <a:cubicBezTo>
                          <a:pt x="-2788" y="824142"/>
                          <a:pt x="-13673" y="553232"/>
                          <a:pt x="0" y="415528"/>
                        </a:cubicBezTo>
                        <a:close/>
                      </a:path>
                      <a:path w="13179972" h="2493119" stroke="0" extrusionOk="0">
                        <a:moveTo>
                          <a:pt x="0" y="415528"/>
                        </a:moveTo>
                        <a:cubicBezTo>
                          <a:pt x="5090" y="171439"/>
                          <a:pt x="177106" y="-11719"/>
                          <a:pt x="415528" y="0"/>
                        </a:cubicBezTo>
                        <a:cubicBezTo>
                          <a:pt x="686782" y="22144"/>
                          <a:pt x="877391" y="1080"/>
                          <a:pt x="1225068" y="0"/>
                        </a:cubicBezTo>
                        <a:cubicBezTo>
                          <a:pt x="1572745" y="-1080"/>
                          <a:pt x="1667917" y="20708"/>
                          <a:pt x="1911119" y="0"/>
                        </a:cubicBezTo>
                        <a:cubicBezTo>
                          <a:pt x="2154321" y="-20708"/>
                          <a:pt x="2470360" y="-2824"/>
                          <a:pt x="2844148" y="0"/>
                        </a:cubicBezTo>
                        <a:cubicBezTo>
                          <a:pt x="3217936" y="2824"/>
                          <a:pt x="3579340" y="-25343"/>
                          <a:pt x="3777177" y="0"/>
                        </a:cubicBezTo>
                        <a:cubicBezTo>
                          <a:pt x="3975014" y="25343"/>
                          <a:pt x="4320185" y="-13794"/>
                          <a:pt x="4463228" y="0"/>
                        </a:cubicBezTo>
                        <a:cubicBezTo>
                          <a:pt x="4606271" y="13794"/>
                          <a:pt x="4822238" y="4427"/>
                          <a:pt x="5025790" y="0"/>
                        </a:cubicBezTo>
                        <a:cubicBezTo>
                          <a:pt x="5229342" y="-4427"/>
                          <a:pt x="5656597" y="-19882"/>
                          <a:pt x="5835330" y="0"/>
                        </a:cubicBezTo>
                        <a:cubicBezTo>
                          <a:pt x="6014063" y="19882"/>
                          <a:pt x="6186385" y="9115"/>
                          <a:pt x="6274403" y="0"/>
                        </a:cubicBezTo>
                        <a:cubicBezTo>
                          <a:pt x="6362421" y="-9115"/>
                          <a:pt x="6587310" y="-13862"/>
                          <a:pt x="6713475" y="0"/>
                        </a:cubicBezTo>
                        <a:cubicBezTo>
                          <a:pt x="6839640" y="13862"/>
                          <a:pt x="7131265" y="-23739"/>
                          <a:pt x="7523015" y="0"/>
                        </a:cubicBezTo>
                        <a:cubicBezTo>
                          <a:pt x="7914765" y="23739"/>
                          <a:pt x="7953484" y="-10994"/>
                          <a:pt x="8085577" y="0"/>
                        </a:cubicBezTo>
                        <a:cubicBezTo>
                          <a:pt x="8217670" y="10994"/>
                          <a:pt x="8439981" y="-29759"/>
                          <a:pt x="8771628" y="0"/>
                        </a:cubicBezTo>
                        <a:cubicBezTo>
                          <a:pt x="9103275" y="29759"/>
                          <a:pt x="9384636" y="-29524"/>
                          <a:pt x="9581168" y="0"/>
                        </a:cubicBezTo>
                        <a:cubicBezTo>
                          <a:pt x="9777700" y="29524"/>
                          <a:pt x="10199864" y="-4182"/>
                          <a:pt x="10514197" y="0"/>
                        </a:cubicBezTo>
                        <a:cubicBezTo>
                          <a:pt x="10828530" y="4182"/>
                          <a:pt x="10988782" y="-2295"/>
                          <a:pt x="11323737" y="0"/>
                        </a:cubicBezTo>
                        <a:cubicBezTo>
                          <a:pt x="11658692" y="2295"/>
                          <a:pt x="11773405" y="-15869"/>
                          <a:pt x="11886299" y="0"/>
                        </a:cubicBezTo>
                        <a:cubicBezTo>
                          <a:pt x="11999193" y="15869"/>
                          <a:pt x="12415462" y="7509"/>
                          <a:pt x="12764444" y="0"/>
                        </a:cubicBezTo>
                        <a:cubicBezTo>
                          <a:pt x="13007737" y="-43907"/>
                          <a:pt x="13172221" y="226256"/>
                          <a:pt x="13179972" y="415528"/>
                        </a:cubicBezTo>
                        <a:cubicBezTo>
                          <a:pt x="13198258" y="540061"/>
                          <a:pt x="13168513" y="703031"/>
                          <a:pt x="13179972" y="952928"/>
                        </a:cubicBezTo>
                        <a:cubicBezTo>
                          <a:pt x="13191431" y="1202825"/>
                          <a:pt x="13169456" y="1356237"/>
                          <a:pt x="13179972" y="1506949"/>
                        </a:cubicBezTo>
                        <a:cubicBezTo>
                          <a:pt x="13190488" y="1657661"/>
                          <a:pt x="13183520" y="1892120"/>
                          <a:pt x="13179972" y="2077591"/>
                        </a:cubicBezTo>
                        <a:cubicBezTo>
                          <a:pt x="13192063" y="2344851"/>
                          <a:pt x="12952264" y="2478957"/>
                          <a:pt x="12764444" y="2493119"/>
                        </a:cubicBezTo>
                        <a:cubicBezTo>
                          <a:pt x="12418813" y="2522467"/>
                          <a:pt x="12142724" y="2466751"/>
                          <a:pt x="11954904" y="2493119"/>
                        </a:cubicBezTo>
                        <a:cubicBezTo>
                          <a:pt x="11767084" y="2519487"/>
                          <a:pt x="11334047" y="2503692"/>
                          <a:pt x="11145364" y="2493119"/>
                        </a:cubicBezTo>
                        <a:cubicBezTo>
                          <a:pt x="10956681" y="2482546"/>
                          <a:pt x="10921861" y="2490509"/>
                          <a:pt x="10829780" y="2493119"/>
                        </a:cubicBezTo>
                        <a:cubicBezTo>
                          <a:pt x="10737699" y="2495729"/>
                          <a:pt x="10526059" y="2487130"/>
                          <a:pt x="10267219" y="2493119"/>
                        </a:cubicBezTo>
                        <a:cubicBezTo>
                          <a:pt x="10008379" y="2499108"/>
                          <a:pt x="9784730" y="2460373"/>
                          <a:pt x="9457679" y="2493119"/>
                        </a:cubicBezTo>
                        <a:cubicBezTo>
                          <a:pt x="9130628" y="2525865"/>
                          <a:pt x="8758734" y="2496809"/>
                          <a:pt x="8524650" y="2493119"/>
                        </a:cubicBezTo>
                        <a:cubicBezTo>
                          <a:pt x="8290566" y="2489429"/>
                          <a:pt x="8194626" y="2475844"/>
                          <a:pt x="8085577" y="2493119"/>
                        </a:cubicBezTo>
                        <a:cubicBezTo>
                          <a:pt x="7976528" y="2510394"/>
                          <a:pt x="7575774" y="2466615"/>
                          <a:pt x="7276037" y="2493119"/>
                        </a:cubicBezTo>
                        <a:cubicBezTo>
                          <a:pt x="6976300" y="2519623"/>
                          <a:pt x="6962632" y="2494000"/>
                          <a:pt x="6836964" y="2493119"/>
                        </a:cubicBezTo>
                        <a:cubicBezTo>
                          <a:pt x="6711296" y="2492238"/>
                          <a:pt x="6469372" y="2468191"/>
                          <a:pt x="6274403" y="2493119"/>
                        </a:cubicBezTo>
                        <a:cubicBezTo>
                          <a:pt x="6079434" y="2518047"/>
                          <a:pt x="6068215" y="2479796"/>
                          <a:pt x="5958819" y="2493119"/>
                        </a:cubicBezTo>
                        <a:cubicBezTo>
                          <a:pt x="5849423" y="2506442"/>
                          <a:pt x="5636226" y="2483637"/>
                          <a:pt x="5396257" y="2493119"/>
                        </a:cubicBezTo>
                        <a:cubicBezTo>
                          <a:pt x="5156288" y="2502601"/>
                          <a:pt x="5034718" y="2468923"/>
                          <a:pt x="4710207" y="2493119"/>
                        </a:cubicBezTo>
                        <a:cubicBezTo>
                          <a:pt x="4385696" y="2517316"/>
                          <a:pt x="4268038" y="2516710"/>
                          <a:pt x="3900667" y="2493119"/>
                        </a:cubicBezTo>
                        <a:cubicBezTo>
                          <a:pt x="3533296" y="2469528"/>
                          <a:pt x="3677955" y="2489097"/>
                          <a:pt x="3585083" y="2493119"/>
                        </a:cubicBezTo>
                        <a:cubicBezTo>
                          <a:pt x="3492211" y="2497141"/>
                          <a:pt x="3334445" y="2492474"/>
                          <a:pt x="3269500" y="2493119"/>
                        </a:cubicBezTo>
                        <a:cubicBezTo>
                          <a:pt x="3204555" y="2493764"/>
                          <a:pt x="2920410" y="2475832"/>
                          <a:pt x="2830427" y="2493119"/>
                        </a:cubicBezTo>
                        <a:cubicBezTo>
                          <a:pt x="2740444" y="2510406"/>
                          <a:pt x="2460575" y="2516575"/>
                          <a:pt x="2267865" y="2493119"/>
                        </a:cubicBezTo>
                        <a:cubicBezTo>
                          <a:pt x="2075155" y="2469663"/>
                          <a:pt x="1718407" y="2520552"/>
                          <a:pt x="1458325" y="2493119"/>
                        </a:cubicBezTo>
                        <a:cubicBezTo>
                          <a:pt x="1198243" y="2465686"/>
                          <a:pt x="1194002" y="2512986"/>
                          <a:pt x="1019253" y="2493119"/>
                        </a:cubicBezTo>
                        <a:cubicBezTo>
                          <a:pt x="844504" y="2473252"/>
                          <a:pt x="709769" y="2479745"/>
                          <a:pt x="415528" y="2493119"/>
                        </a:cubicBezTo>
                        <a:cubicBezTo>
                          <a:pt x="168290" y="2494982"/>
                          <a:pt x="35467" y="2340561"/>
                          <a:pt x="0" y="2077591"/>
                        </a:cubicBezTo>
                        <a:cubicBezTo>
                          <a:pt x="24226" y="1865981"/>
                          <a:pt x="1484" y="1742781"/>
                          <a:pt x="0" y="1540191"/>
                        </a:cubicBezTo>
                        <a:cubicBezTo>
                          <a:pt x="-1484" y="1337601"/>
                          <a:pt x="24448" y="1164497"/>
                          <a:pt x="0" y="1019411"/>
                        </a:cubicBezTo>
                        <a:cubicBezTo>
                          <a:pt x="-24448" y="874325"/>
                          <a:pt x="-15510" y="574694"/>
                          <a:pt x="0" y="4155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Ti vi</a:t>
            </a:r>
          </a:p>
        </p:txBody>
      </p:sp>
      <p:pic>
        <p:nvPicPr>
          <p:cNvPr id="26" name="Picture 25">
            <a:extLst>
              <a:ext uri="{FF2B5EF4-FFF2-40B4-BE49-F238E27FC236}">
                <a16:creationId xmlns:a16="http://schemas.microsoft.com/office/drawing/2014/main" id="{ED773B85-1EED-689B-4080-8E5D31FBAD8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15849600" y="5372100"/>
            <a:ext cx="2095500" cy="2095500"/>
          </a:xfrm>
          <a:prstGeom prst="rect">
            <a:avLst/>
          </a:prstGeom>
        </p:spPr>
      </p:pic>
    </p:spTree>
    <p:extLst>
      <p:ext uri="{BB962C8B-B14F-4D97-AF65-F5344CB8AC3E}">
        <p14:creationId xmlns:p14="http://schemas.microsoft.com/office/powerpoint/2010/main" val="428412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22"/>
                                        </p:tgtEl>
                                        <p:attrNameLst>
                                          <p:attrName>r</p:attrName>
                                        </p:attrNameLst>
                                      </p:cBhvr>
                                    </p:animRot>
                                    <p:animRot by="-240000">
                                      <p:cBhvr>
                                        <p:cTn id="11" dur="200" fill="hold">
                                          <p:stCondLst>
                                            <p:cond delay="200"/>
                                          </p:stCondLst>
                                        </p:cTn>
                                        <p:tgtEl>
                                          <p:spTgt spid="22"/>
                                        </p:tgtEl>
                                        <p:attrNameLst>
                                          <p:attrName>r</p:attrName>
                                        </p:attrNameLst>
                                      </p:cBhvr>
                                    </p:animRot>
                                    <p:animRot by="240000">
                                      <p:cBhvr>
                                        <p:cTn id="12" dur="200" fill="hold">
                                          <p:stCondLst>
                                            <p:cond delay="400"/>
                                          </p:stCondLst>
                                        </p:cTn>
                                        <p:tgtEl>
                                          <p:spTgt spid="22"/>
                                        </p:tgtEl>
                                        <p:attrNameLst>
                                          <p:attrName>r</p:attrName>
                                        </p:attrNameLst>
                                      </p:cBhvr>
                                    </p:animRot>
                                    <p:animRot by="-240000">
                                      <p:cBhvr>
                                        <p:cTn id="13" dur="200" fill="hold">
                                          <p:stCondLst>
                                            <p:cond delay="600"/>
                                          </p:stCondLst>
                                        </p:cTn>
                                        <p:tgtEl>
                                          <p:spTgt spid="22"/>
                                        </p:tgtEl>
                                        <p:attrNameLst>
                                          <p:attrName>r</p:attrName>
                                        </p:attrNameLst>
                                      </p:cBhvr>
                                    </p:animRot>
                                    <p:animRot by="120000">
                                      <p:cBhvr>
                                        <p:cTn id="14" dur="200" fill="hold">
                                          <p:stCondLst>
                                            <p:cond delay="800"/>
                                          </p:stCondLst>
                                        </p:cTn>
                                        <p:tgtEl>
                                          <p:spTgt spid="2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33333E-6 -1.7284E-6 L -3.33333E-6 0.00016 C -0.00295 0.01698 -0.00547 0.0338 -0.00885 0.05093 C -0.03185 0.16806 -0.00208 0.00525 -0.0289 0.13195 C -0.03177 0.14522 -0.03316 0.15911 -0.03515 0.17238 C -0.03698 0.23766 -0.03836 0.27778 -0.03515 0.35232 C -0.0342 0.37562 -0.03342 0.40046 -0.0276 0.423 C -0.02552 0.43102 -0.02343 0.43904 -0.02135 0.44738 C -0.01988 0.45371 -0.01927 0.4605 -0.01753 0.46667 C -0.01571 0.47346 -0.01328 0.47963 -0.01128 0.48611 C -0.00963 0.49229 -0.00842 0.49938 -0.00625 0.50587 C -0.00338 0.51404 0.00035 0.52192 0.00391 0.53025 C 0.00486 0.53303 0.00547 0.5375 0.00773 0.53904 L 0.01276 0.54259 L 0.01276 0.54306 " pathEditMode="relative" rAng="0" ptsTypes="AAAAAAAAAAAAAAA">
                                      <p:cBhvr>
                                        <p:cTn id="30" dur="2000" fill="hold"/>
                                        <p:tgtEl>
                                          <p:spTgt spid="23"/>
                                        </p:tgtEl>
                                        <p:attrNameLst>
                                          <p:attrName>ppt_x</p:attrName>
                                          <p:attrName>ppt_y</p:attrName>
                                        </p:attrNameLst>
                                      </p:cBhvr>
                                      <p:rCtr x="-1224" y="27145"/>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6" name="图片 25">
            <a:extLst>
              <a:ext uri="{FF2B5EF4-FFF2-40B4-BE49-F238E27FC236}">
                <a16:creationId xmlns:a16="http://schemas.microsoft.com/office/drawing/2014/main" id="{F3363E72-191D-EEE5-EF85-C570C7127F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17" name="Rectangle: Rounded Corners 3">
            <a:extLst>
              <a:ext uri="{FF2B5EF4-FFF2-40B4-BE49-F238E27FC236}">
                <a16:creationId xmlns:a16="http://schemas.microsoft.com/office/drawing/2014/main" id="{AB842147-0F5E-322F-61BF-5AC55DC296E8}"/>
              </a:ext>
            </a:extLst>
          </p:cNvPr>
          <p:cNvSpPr/>
          <p:nvPr/>
        </p:nvSpPr>
        <p:spPr>
          <a:xfrm>
            <a:off x="1180573" y="520262"/>
            <a:ext cx="16231655" cy="4394638"/>
          </a:xfrm>
          <a:custGeom>
            <a:avLst/>
            <a:gdLst>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1655" h="4394638" fill="none" extrusionOk="0">
                <a:moveTo>
                  <a:pt x="0" y="2197320"/>
                </a:moveTo>
                <a:cubicBezTo>
                  <a:pt x="-32107" y="708151"/>
                  <a:pt x="521662" y="-201664"/>
                  <a:pt x="988776" y="0"/>
                </a:cubicBezTo>
                <a:cubicBezTo>
                  <a:pt x="2579085" y="131484"/>
                  <a:pt x="13701040" y="-217931"/>
                  <a:pt x="15242880" y="0"/>
                </a:cubicBezTo>
                <a:cubicBezTo>
                  <a:pt x="15820202" y="264913"/>
                  <a:pt x="16119275" y="766384"/>
                  <a:pt x="16231656" y="2197320"/>
                </a:cubicBezTo>
                <a:lnTo>
                  <a:pt x="16231655" y="2197320"/>
                </a:lnTo>
                <a:cubicBezTo>
                  <a:pt x="16069478" y="3698925"/>
                  <a:pt x="15963114" y="4684784"/>
                  <a:pt x="15242878" y="4394641"/>
                </a:cubicBezTo>
                <a:cubicBezTo>
                  <a:pt x="11286994" y="3568507"/>
                  <a:pt x="8054475" y="3965836"/>
                  <a:pt x="988776" y="4394638"/>
                </a:cubicBezTo>
                <a:cubicBezTo>
                  <a:pt x="129077" y="4222524"/>
                  <a:pt x="43187" y="3628600"/>
                  <a:pt x="0" y="2197317"/>
                </a:cubicBezTo>
                <a:lnTo>
                  <a:pt x="0" y="2197320"/>
                </a:lnTo>
                <a:close/>
              </a:path>
              <a:path w="16231655" h="4394638" stroke="0" extrusionOk="0">
                <a:moveTo>
                  <a:pt x="0" y="2197320"/>
                </a:moveTo>
                <a:cubicBezTo>
                  <a:pt x="-62376" y="903775"/>
                  <a:pt x="404721" y="-102105"/>
                  <a:pt x="988776" y="0"/>
                </a:cubicBezTo>
                <a:cubicBezTo>
                  <a:pt x="3978660" y="-610798"/>
                  <a:pt x="11096022" y="582055"/>
                  <a:pt x="15242880" y="0"/>
                </a:cubicBezTo>
                <a:cubicBezTo>
                  <a:pt x="15905807" y="-380303"/>
                  <a:pt x="16111822" y="971473"/>
                  <a:pt x="16231656" y="2197320"/>
                </a:cubicBezTo>
                <a:lnTo>
                  <a:pt x="16231655" y="2197320"/>
                </a:lnTo>
                <a:cubicBezTo>
                  <a:pt x="16095857" y="3574092"/>
                  <a:pt x="15980492" y="4503407"/>
                  <a:pt x="15242878" y="4394641"/>
                </a:cubicBezTo>
                <a:cubicBezTo>
                  <a:pt x="10351993" y="5045684"/>
                  <a:pt x="3619694" y="5306803"/>
                  <a:pt x="988776" y="4394638"/>
                </a:cubicBezTo>
                <a:cubicBezTo>
                  <a:pt x="427282" y="4961828"/>
                  <a:pt x="137334" y="3334817"/>
                  <a:pt x="0" y="2197317"/>
                </a:cubicBezTo>
                <a:lnTo>
                  <a:pt x="0" y="2197320"/>
                </a:lnTo>
                <a:close/>
              </a:path>
              <a:path w="16231655" h="4394638" fill="none" stroke="0" extrusionOk="0">
                <a:moveTo>
                  <a:pt x="0" y="2197320"/>
                </a:moveTo>
                <a:cubicBezTo>
                  <a:pt x="-49154" y="808074"/>
                  <a:pt x="477185" y="-73173"/>
                  <a:pt x="988776" y="0"/>
                </a:cubicBezTo>
                <a:cubicBezTo>
                  <a:pt x="2827345" y="226875"/>
                  <a:pt x="13566075" y="110303"/>
                  <a:pt x="15242880" y="0"/>
                </a:cubicBezTo>
                <a:cubicBezTo>
                  <a:pt x="15570966" y="-82610"/>
                  <a:pt x="16313197" y="849467"/>
                  <a:pt x="16231656" y="2197320"/>
                </a:cubicBezTo>
                <a:lnTo>
                  <a:pt x="16231655" y="2197320"/>
                </a:lnTo>
                <a:cubicBezTo>
                  <a:pt x="16074042" y="3645216"/>
                  <a:pt x="15907772" y="4544419"/>
                  <a:pt x="15242878" y="4394641"/>
                </a:cubicBezTo>
                <a:cubicBezTo>
                  <a:pt x="11523907" y="4895023"/>
                  <a:pt x="7509166" y="3503559"/>
                  <a:pt x="988776" y="4394638"/>
                </a:cubicBezTo>
                <a:cubicBezTo>
                  <a:pt x="162520" y="4363447"/>
                  <a:pt x="133776" y="3623355"/>
                  <a:pt x="0" y="2197317"/>
                </a:cubicBezTo>
                <a:lnTo>
                  <a:pt x="0" y="2197320"/>
                </a:lnTo>
                <a:close/>
              </a:path>
              <a:path w="16231655" h="4394638" fill="none" stroke="0" extrusionOk="0">
                <a:moveTo>
                  <a:pt x="0" y="2197320"/>
                </a:moveTo>
                <a:cubicBezTo>
                  <a:pt x="-95232" y="758792"/>
                  <a:pt x="493576" y="-208148"/>
                  <a:pt x="988776" y="0"/>
                </a:cubicBezTo>
                <a:cubicBezTo>
                  <a:pt x="2468996" y="-107944"/>
                  <a:pt x="13535230" y="-131604"/>
                  <a:pt x="15242880" y="0"/>
                </a:cubicBezTo>
                <a:cubicBezTo>
                  <a:pt x="15793801" y="108739"/>
                  <a:pt x="16147226" y="792262"/>
                  <a:pt x="16231656" y="2197320"/>
                </a:cubicBezTo>
                <a:lnTo>
                  <a:pt x="16231655" y="2197320"/>
                </a:lnTo>
                <a:cubicBezTo>
                  <a:pt x="15984238" y="3720682"/>
                  <a:pt x="15916289" y="4625137"/>
                  <a:pt x="15242878" y="4394641"/>
                </a:cubicBezTo>
                <a:cubicBezTo>
                  <a:pt x="11647909" y="4047680"/>
                  <a:pt x="7989582" y="3377349"/>
                  <a:pt x="988776" y="4394638"/>
                </a:cubicBezTo>
                <a:cubicBezTo>
                  <a:pt x="172795" y="4343859"/>
                  <a:pt x="49800" y="3561199"/>
                  <a:pt x="0" y="2197317"/>
                </a:cubicBezTo>
                <a:lnTo>
                  <a:pt x="0" y="2197320"/>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custGeom>
                    <a:avLst/>
                    <a:gdLst>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1655" h="4394638" fill="none" extrusionOk="0">
                        <a:moveTo>
                          <a:pt x="0" y="2197320"/>
                        </a:moveTo>
                        <a:cubicBezTo>
                          <a:pt x="-20786" y="780505"/>
                          <a:pt x="480481" y="-116187"/>
                          <a:pt x="988776" y="0"/>
                        </a:cubicBezTo>
                        <a:cubicBezTo>
                          <a:pt x="2605750" y="162851"/>
                          <a:pt x="13687300" y="-103440"/>
                          <a:pt x="15242880" y="0"/>
                        </a:cubicBezTo>
                        <a:cubicBezTo>
                          <a:pt x="15800400" y="120494"/>
                          <a:pt x="16131129" y="782587"/>
                          <a:pt x="16231656" y="2197320"/>
                        </a:cubicBezTo>
                        <a:lnTo>
                          <a:pt x="16231655" y="2197320"/>
                        </a:lnTo>
                        <a:cubicBezTo>
                          <a:pt x="16098175" y="3665215"/>
                          <a:pt x="15883903" y="4579387"/>
                          <a:pt x="15242878" y="4394641"/>
                        </a:cubicBezTo>
                        <a:cubicBezTo>
                          <a:pt x="11563012" y="3818319"/>
                          <a:pt x="8011269" y="4009733"/>
                          <a:pt x="988776" y="4394638"/>
                        </a:cubicBezTo>
                        <a:cubicBezTo>
                          <a:pt x="217924" y="4259251"/>
                          <a:pt x="21797" y="3542118"/>
                          <a:pt x="0" y="2197317"/>
                        </a:cubicBezTo>
                        <a:lnTo>
                          <a:pt x="0" y="2197320"/>
                        </a:lnTo>
                        <a:close/>
                      </a:path>
                      <a:path w="16231655" h="4394638" stroke="0" extrusionOk="0">
                        <a:moveTo>
                          <a:pt x="0" y="2197320"/>
                        </a:moveTo>
                        <a:cubicBezTo>
                          <a:pt x="-62430" y="920612"/>
                          <a:pt x="439474" y="-59279"/>
                          <a:pt x="988776" y="0"/>
                        </a:cubicBezTo>
                        <a:cubicBezTo>
                          <a:pt x="4299163" y="-33849"/>
                          <a:pt x="10948047" y="146453"/>
                          <a:pt x="15242880" y="0"/>
                        </a:cubicBezTo>
                        <a:cubicBezTo>
                          <a:pt x="15830486" y="-274036"/>
                          <a:pt x="16166340" y="984014"/>
                          <a:pt x="16231656" y="2197320"/>
                        </a:cubicBezTo>
                        <a:lnTo>
                          <a:pt x="16231655" y="2197320"/>
                        </a:lnTo>
                        <a:cubicBezTo>
                          <a:pt x="16143571" y="3515340"/>
                          <a:pt x="15898275" y="4477043"/>
                          <a:pt x="15242878" y="4394641"/>
                        </a:cubicBezTo>
                        <a:cubicBezTo>
                          <a:pt x="10269688" y="4694629"/>
                          <a:pt x="3629270" y="4861155"/>
                          <a:pt x="988776" y="4394638"/>
                        </a:cubicBezTo>
                        <a:cubicBezTo>
                          <a:pt x="413393" y="4821370"/>
                          <a:pt x="119122" y="3354812"/>
                          <a:pt x="0" y="2197317"/>
                        </a:cubicBezTo>
                        <a:lnTo>
                          <a:pt x="0" y="2197320"/>
                        </a:lnTo>
                        <a:close/>
                      </a:path>
                      <a:path w="16231655" h="4394638" fill="none" stroke="0" extrusionOk="0">
                        <a:moveTo>
                          <a:pt x="0" y="2197320"/>
                        </a:moveTo>
                        <a:cubicBezTo>
                          <a:pt x="-46406" y="844817"/>
                          <a:pt x="460450" y="-88869"/>
                          <a:pt x="988776" y="0"/>
                        </a:cubicBezTo>
                        <a:cubicBezTo>
                          <a:pt x="2626286" y="125897"/>
                          <a:pt x="13597898" y="82292"/>
                          <a:pt x="15242880" y="0"/>
                        </a:cubicBezTo>
                        <a:cubicBezTo>
                          <a:pt x="15727437" y="-49569"/>
                          <a:pt x="16228672" y="888960"/>
                          <a:pt x="16231656" y="2197320"/>
                        </a:cubicBezTo>
                        <a:lnTo>
                          <a:pt x="16231655" y="2197320"/>
                        </a:lnTo>
                        <a:cubicBezTo>
                          <a:pt x="16078159" y="3629878"/>
                          <a:pt x="15837021" y="4518001"/>
                          <a:pt x="15242878" y="4394641"/>
                        </a:cubicBezTo>
                        <a:cubicBezTo>
                          <a:pt x="12172075" y="4606453"/>
                          <a:pt x="7691482" y="3572614"/>
                          <a:pt x="988776" y="4394638"/>
                        </a:cubicBezTo>
                        <a:cubicBezTo>
                          <a:pt x="296612" y="4433658"/>
                          <a:pt x="104872" y="3554777"/>
                          <a:pt x="0" y="2197317"/>
                        </a:cubicBezTo>
                        <a:lnTo>
                          <a:pt x="0" y="2197320"/>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Thân em ba mảnh</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Mặc chiếc áo mong manh</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Phục vụ các anh, Trên tinh thần tươi mát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Là cái gì?</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图片 17">
            <a:extLst>
              <a:ext uri="{FF2B5EF4-FFF2-40B4-BE49-F238E27FC236}">
                <a16:creationId xmlns:a16="http://schemas.microsoft.com/office/drawing/2014/main" id="{054AC9D9-A16D-AC9F-7E88-CFAE9573C93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957033" flipH="1" flipV="1">
            <a:off x="685588" y="638435"/>
            <a:ext cx="1681837" cy="1711808"/>
          </a:xfrm>
          <a:prstGeom prst="rect">
            <a:avLst/>
          </a:prstGeom>
        </p:spPr>
      </p:pic>
      <p:pic>
        <p:nvPicPr>
          <p:cNvPr id="19" name="Picture 18">
            <a:extLst>
              <a:ext uri="{FF2B5EF4-FFF2-40B4-BE49-F238E27FC236}">
                <a16:creationId xmlns:a16="http://schemas.microsoft.com/office/drawing/2014/main" id="{B169668D-CFE4-C516-284C-7CEE135B0CFB}"/>
              </a:ext>
            </a:extLst>
          </p:cNvPr>
          <p:cNvPicPr>
            <a:picLocks noChangeAspect="1"/>
          </p:cNvPicPr>
          <p:nvPr/>
        </p:nvPicPr>
        <p:blipFill>
          <a:blip r:embed="rId7"/>
          <a:stretch>
            <a:fillRect/>
          </a:stretch>
        </p:blipFill>
        <p:spPr>
          <a:xfrm>
            <a:off x="101679" y="5373591"/>
            <a:ext cx="3139473" cy="3139473"/>
          </a:xfrm>
          <a:prstGeom prst="rect">
            <a:avLst/>
          </a:prstGeom>
        </p:spPr>
      </p:pic>
      <p:sp>
        <p:nvSpPr>
          <p:cNvPr id="20" name="Rectangle: Rounded Corners 5">
            <a:extLst>
              <a:ext uri="{FF2B5EF4-FFF2-40B4-BE49-F238E27FC236}">
                <a16:creationId xmlns:a16="http://schemas.microsoft.com/office/drawing/2014/main" id="{702008DC-73D5-19F8-AF96-46E5E8C9E800}"/>
              </a:ext>
            </a:extLst>
          </p:cNvPr>
          <p:cNvSpPr/>
          <p:nvPr/>
        </p:nvSpPr>
        <p:spPr>
          <a:xfrm>
            <a:off x="3570404" y="6210300"/>
            <a:ext cx="11584475" cy="2214580"/>
          </a:xfrm>
          <a:custGeom>
            <a:avLst/>
            <a:gdLst>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344715 w 11584475"/>
              <a:gd name="connsiteY21" fmla="*/ 2214580 h 2214580"/>
              <a:gd name="connsiteX22" fmla="*/ 6274374 w 11584475"/>
              <a:gd name="connsiteY22" fmla="*/ 2214580 h 2214580"/>
              <a:gd name="connsiteX23" fmla="*/ 5628310 w 11584475"/>
              <a:gd name="connsiteY23" fmla="*/ 2214580 h 2214580"/>
              <a:gd name="connsiteX24" fmla="*/ 4982248 w 11584475"/>
              <a:gd name="connsiteY24" fmla="*/ 2214580 h 2214580"/>
              <a:gd name="connsiteX25" fmla="*/ 4017976 w 11584475"/>
              <a:gd name="connsiteY25" fmla="*/ 2214580 h 2214580"/>
              <a:gd name="connsiteX26" fmla="*/ 3371914 w 11584475"/>
              <a:gd name="connsiteY26" fmla="*/ 2214580 h 2214580"/>
              <a:gd name="connsiteX27" fmla="*/ 2513712 w 11584475"/>
              <a:gd name="connsiteY27" fmla="*/ 2214580 h 2214580"/>
              <a:gd name="connsiteX28" fmla="*/ 1867650 w 11584475"/>
              <a:gd name="connsiteY28" fmla="*/ 2214580 h 2214580"/>
              <a:gd name="connsiteX29" fmla="*/ 488740 w 11584475"/>
              <a:gd name="connsiteY29" fmla="*/ 2214580 h 2214580"/>
              <a:gd name="connsiteX30" fmla="*/ 0 w 11584475"/>
              <a:gd name="connsiteY30" fmla="*/ 1845476 h 2214580"/>
              <a:gd name="connsiteX31" fmla="*/ 0 w 11584475"/>
              <a:gd name="connsiteY31" fmla="*/ 1107290 h 2214580"/>
              <a:gd name="connsiteX32" fmla="*/ 0 w 11584475"/>
              <a:gd name="connsiteY32"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523354 w 11584475"/>
              <a:gd name="connsiteY3" fmla="*/ 0 h 2214580"/>
              <a:gd name="connsiteX4" fmla="*/ 3699766 w 11584475"/>
              <a:gd name="connsiteY4" fmla="*/ 0 h 2214580"/>
              <a:gd name="connsiteX5" fmla="*/ 4876179 w 11584475"/>
              <a:gd name="connsiteY5" fmla="*/ 0 h 2214580"/>
              <a:gd name="connsiteX6" fmla="*/ 5840451 w 11584475"/>
              <a:gd name="connsiteY6" fmla="*/ 0 h 2214580"/>
              <a:gd name="connsiteX7" fmla="*/ 6698653 w 11584475"/>
              <a:gd name="connsiteY7" fmla="*/ 0 h 2214580"/>
              <a:gd name="connsiteX8" fmla="*/ 7768995 w 11584475"/>
              <a:gd name="connsiteY8" fmla="*/ 0 h 2214580"/>
              <a:gd name="connsiteX9" fmla="*/ 8521128 w 11584475"/>
              <a:gd name="connsiteY9" fmla="*/ 0 h 2214580"/>
              <a:gd name="connsiteX10" fmla="*/ 9273259 w 11584475"/>
              <a:gd name="connsiteY10" fmla="*/ 0 h 2214580"/>
              <a:gd name="connsiteX11" fmla="*/ 11095734 w 11584475"/>
              <a:gd name="connsiteY11" fmla="*/ 0 h 2214580"/>
              <a:gd name="connsiteX12" fmla="*/ 11584475 w 11584475"/>
              <a:gd name="connsiteY12" fmla="*/ 369103 h 2214580"/>
              <a:gd name="connsiteX13" fmla="*/ 11584475 w 11584475"/>
              <a:gd name="connsiteY13" fmla="*/ 1077762 h 2214580"/>
              <a:gd name="connsiteX14" fmla="*/ 11584475 w 11584475"/>
              <a:gd name="connsiteY14" fmla="*/ 1845476 h 2214580"/>
              <a:gd name="connsiteX15" fmla="*/ 11095734 w 11584475"/>
              <a:gd name="connsiteY15" fmla="*/ 2214580 h 2214580"/>
              <a:gd name="connsiteX16" fmla="*/ 10131462 w 11584475"/>
              <a:gd name="connsiteY16" fmla="*/ 2214580 h 2214580"/>
              <a:gd name="connsiteX17" fmla="*/ 9658969 w 11584475"/>
              <a:gd name="connsiteY17" fmla="*/ 2214580 h 2214580"/>
              <a:gd name="connsiteX18" fmla="*/ 9167190 w 11584475"/>
              <a:gd name="connsiteY18" fmla="*/ 2214580 h 2214580"/>
              <a:gd name="connsiteX19" fmla="*/ 8521128 w 11584475"/>
              <a:gd name="connsiteY19" fmla="*/ 2214580 h 2214580"/>
              <a:gd name="connsiteX20" fmla="*/ 7450785 w 11584475"/>
              <a:gd name="connsiteY20" fmla="*/ 2214580 h 2214580"/>
              <a:gd name="connsiteX21" fmla="*/ 6486513 w 11584475"/>
              <a:gd name="connsiteY21" fmla="*/ 2214580 h 2214580"/>
              <a:gd name="connsiteX22" fmla="*/ 5310100 w 11584475"/>
              <a:gd name="connsiteY22" fmla="*/ 2214580 h 2214580"/>
              <a:gd name="connsiteX23" fmla="*/ 4133689 w 11584475"/>
              <a:gd name="connsiteY23" fmla="*/ 2214580 h 2214580"/>
              <a:gd name="connsiteX24" fmla="*/ 3275487 w 11584475"/>
              <a:gd name="connsiteY24" fmla="*/ 2214580 h 2214580"/>
              <a:gd name="connsiteX25" fmla="*/ 2099074 w 11584475"/>
              <a:gd name="connsiteY25" fmla="*/ 2214580 h 2214580"/>
              <a:gd name="connsiteX26" fmla="*/ 488740 w 11584475"/>
              <a:gd name="connsiteY26" fmla="*/ 2214580 h 2214580"/>
              <a:gd name="connsiteX27" fmla="*/ 0 w 11584475"/>
              <a:gd name="connsiteY27" fmla="*/ 1845476 h 2214580"/>
              <a:gd name="connsiteX28" fmla="*/ 0 w 11584475"/>
              <a:gd name="connsiteY28" fmla="*/ 1151581 h 2214580"/>
              <a:gd name="connsiteX29" fmla="*/ 0 w 11584475"/>
              <a:gd name="connsiteY29"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817208 w 11584475"/>
              <a:gd name="connsiteY21" fmla="*/ 2214580 h 2214580"/>
              <a:gd name="connsiteX22" fmla="*/ 7344715 w 11584475"/>
              <a:gd name="connsiteY22" fmla="*/ 2214580 h 2214580"/>
              <a:gd name="connsiteX23" fmla="*/ 6274374 w 11584475"/>
              <a:gd name="connsiteY23" fmla="*/ 2214580 h 2214580"/>
              <a:gd name="connsiteX24" fmla="*/ 5628310 w 11584475"/>
              <a:gd name="connsiteY24" fmla="*/ 2214580 h 2214580"/>
              <a:gd name="connsiteX25" fmla="*/ 4982248 w 11584475"/>
              <a:gd name="connsiteY25" fmla="*/ 2214580 h 2214580"/>
              <a:gd name="connsiteX26" fmla="*/ 4017976 w 11584475"/>
              <a:gd name="connsiteY26" fmla="*/ 2214580 h 2214580"/>
              <a:gd name="connsiteX27" fmla="*/ 3371914 w 11584475"/>
              <a:gd name="connsiteY27" fmla="*/ 2214580 h 2214580"/>
              <a:gd name="connsiteX28" fmla="*/ 2513712 w 11584475"/>
              <a:gd name="connsiteY28" fmla="*/ 2214580 h 2214580"/>
              <a:gd name="connsiteX29" fmla="*/ 1867650 w 11584475"/>
              <a:gd name="connsiteY29" fmla="*/ 2214580 h 2214580"/>
              <a:gd name="connsiteX30" fmla="*/ 488740 w 11584475"/>
              <a:gd name="connsiteY30" fmla="*/ 2214580 h 2214580"/>
              <a:gd name="connsiteX31" fmla="*/ 0 w 11584475"/>
              <a:gd name="connsiteY31" fmla="*/ 1845476 h 2214580"/>
              <a:gd name="connsiteX32" fmla="*/ 0 w 11584475"/>
              <a:gd name="connsiteY32" fmla="*/ 1107290 h 2214580"/>
              <a:gd name="connsiteX33" fmla="*/ 0 w 11584475"/>
              <a:gd name="connsiteY33" fmla="*/ 369103 h 221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584475" h="2214580" fill="none" extrusionOk="0">
                <a:moveTo>
                  <a:pt x="0" y="369103"/>
                </a:moveTo>
                <a:cubicBezTo>
                  <a:pt x="-138135" y="151934"/>
                  <a:pt x="238429" y="-69431"/>
                  <a:pt x="488740" y="0"/>
                </a:cubicBezTo>
                <a:cubicBezTo>
                  <a:pt x="844319" y="-36407"/>
                  <a:pt x="1013808" y="-7214"/>
                  <a:pt x="1559082" y="0"/>
                </a:cubicBezTo>
                <a:cubicBezTo>
                  <a:pt x="2064477" y="-14230"/>
                  <a:pt x="2032028" y="-6948"/>
                  <a:pt x="2417284" y="0"/>
                </a:cubicBezTo>
                <a:cubicBezTo>
                  <a:pt x="2790771" y="-4232"/>
                  <a:pt x="2775198" y="20251"/>
                  <a:pt x="3063346" y="0"/>
                </a:cubicBezTo>
                <a:cubicBezTo>
                  <a:pt x="3318437" y="-48571"/>
                  <a:pt x="3517861" y="67927"/>
                  <a:pt x="3921549" y="0"/>
                </a:cubicBezTo>
                <a:cubicBezTo>
                  <a:pt x="4281136" y="59942"/>
                  <a:pt x="4438414" y="-12536"/>
                  <a:pt x="4885821" y="0"/>
                </a:cubicBezTo>
                <a:cubicBezTo>
                  <a:pt x="5376114" y="44340"/>
                  <a:pt x="5449724" y="13314"/>
                  <a:pt x="5956164" y="0"/>
                </a:cubicBezTo>
                <a:cubicBezTo>
                  <a:pt x="6445134" y="-20322"/>
                  <a:pt x="6349076" y="27750"/>
                  <a:pt x="6602226" y="0"/>
                </a:cubicBezTo>
                <a:cubicBezTo>
                  <a:pt x="6854053" y="20705"/>
                  <a:pt x="7139457" y="-17292"/>
                  <a:pt x="7248288" y="0"/>
                </a:cubicBezTo>
                <a:cubicBezTo>
                  <a:pt x="7405549" y="26776"/>
                  <a:pt x="7793139" y="34786"/>
                  <a:pt x="8000421" y="0"/>
                </a:cubicBezTo>
                <a:cubicBezTo>
                  <a:pt x="8217728" y="5841"/>
                  <a:pt x="8445088" y="-6293"/>
                  <a:pt x="8858622" y="0"/>
                </a:cubicBezTo>
                <a:cubicBezTo>
                  <a:pt x="9260296" y="70021"/>
                  <a:pt x="9581175" y="-56011"/>
                  <a:pt x="9928965" y="0"/>
                </a:cubicBezTo>
                <a:cubicBezTo>
                  <a:pt x="10164954" y="22711"/>
                  <a:pt x="10819134" y="152621"/>
                  <a:pt x="11095734" y="0"/>
                </a:cubicBezTo>
                <a:cubicBezTo>
                  <a:pt x="11402701" y="49447"/>
                  <a:pt x="11493753" y="91770"/>
                  <a:pt x="11584475" y="369103"/>
                </a:cubicBezTo>
                <a:cubicBezTo>
                  <a:pt x="11567504" y="491904"/>
                  <a:pt x="11550236" y="765997"/>
                  <a:pt x="11584475" y="1077762"/>
                </a:cubicBezTo>
                <a:cubicBezTo>
                  <a:pt x="11626202" y="1389964"/>
                  <a:pt x="11612109" y="1605284"/>
                  <a:pt x="11584475" y="1845476"/>
                </a:cubicBezTo>
                <a:cubicBezTo>
                  <a:pt x="11680242" y="2001014"/>
                  <a:pt x="11338844" y="2149351"/>
                  <a:pt x="11095734" y="2214580"/>
                </a:cubicBezTo>
                <a:cubicBezTo>
                  <a:pt x="10950690" y="2189737"/>
                  <a:pt x="10628583" y="2220234"/>
                  <a:pt x="10449672" y="2214580"/>
                </a:cubicBezTo>
                <a:cubicBezTo>
                  <a:pt x="10266837" y="2291405"/>
                  <a:pt x="9893358" y="2323861"/>
                  <a:pt x="9273259" y="2214580"/>
                </a:cubicBezTo>
                <a:cubicBezTo>
                  <a:pt x="8720276" y="2173208"/>
                  <a:pt x="8774499" y="2220489"/>
                  <a:pt x="8308987" y="2214580"/>
                </a:cubicBezTo>
                <a:cubicBezTo>
                  <a:pt x="7829949" y="2265722"/>
                  <a:pt x="7647567" y="2312393"/>
                  <a:pt x="7344715" y="2214580"/>
                </a:cubicBezTo>
                <a:cubicBezTo>
                  <a:pt x="7183674" y="2123851"/>
                  <a:pt x="6619179" y="2163567"/>
                  <a:pt x="6274374" y="2214580"/>
                </a:cubicBezTo>
                <a:cubicBezTo>
                  <a:pt x="5869167" y="2221631"/>
                  <a:pt x="5807563" y="2205676"/>
                  <a:pt x="5628310" y="2214580"/>
                </a:cubicBezTo>
                <a:cubicBezTo>
                  <a:pt x="5481822" y="2159027"/>
                  <a:pt x="5212197" y="2142255"/>
                  <a:pt x="4982248" y="2214580"/>
                </a:cubicBezTo>
                <a:cubicBezTo>
                  <a:pt x="4853017" y="2247913"/>
                  <a:pt x="4517333" y="2116627"/>
                  <a:pt x="4017976" y="2214580"/>
                </a:cubicBezTo>
                <a:cubicBezTo>
                  <a:pt x="3626980" y="2236883"/>
                  <a:pt x="3670036" y="2186653"/>
                  <a:pt x="3371914" y="2214580"/>
                </a:cubicBezTo>
                <a:cubicBezTo>
                  <a:pt x="3088795" y="2235338"/>
                  <a:pt x="2927260" y="2230506"/>
                  <a:pt x="2513712" y="2214580"/>
                </a:cubicBezTo>
                <a:cubicBezTo>
                  <a:pt x="2083236" y="2194649"/>
                  <a:pt x="2121807" y="2198626"/>
                  <a:pt x="1867650" y="2214580"/>
                </a:cubicBezTo>
                <a:cubicBezTo>
                  <a:pt x="1747211" y="2271345"/>
                  <a:pt x="1158397" y="2323313"/>
                  <a:pt x="488740" y="2214580"/>
                </a:cubicBezTo>
                <a:cubicBezTo>
                  <a:pt x="269713" y="2201795"/>
                  <a:pt x="27688" y="2044997"/>
                  <a:pt x="0" y="1845476"/>
                </a:cubicBezTo>
                <a:cubicBezTo>
                  <a:pt x="-32290" y="1442328"/>
                  <a:pt x="-12180" y="1306598"/>
                  <a:pt x="0" y="1107290"/>
                </a:cubicBezTo>
                <a:cubicBezTo>
                  <a:pt x="-41362" y="915293"/>
                  <a:pt x="6720" y="495724"/>
                  <a:pt x="0" y="369103"/>
                </a:cubicBezTo>
                <a:close/>
              </a:path>
              <a:path w="11584475" h="2214580" stroke="0" extrusionOk="0">
                <a:moveTo>
                  <a:pt x="0" y="369103"/>
                </a:moveTo>
                <a:cubicBezTo>
                  <a:pt x="-56924" y="119976"/>
                  <a:pt x="275995" y="-23419"/>
                  <a:pt x="488740" y="0"/>
                </a:cubicBezTo>
                <a:cubicBezTo>
                  <a:pt x="916437" y="-19005"/>
                  <a:pt x="1380196" y="-54140"/>
                  <a:pt x="1559082" y="0"/>
                </a:cubicBezTo>
                <a:cubicBezTo>
                  <a:pt x="1775566" y="-16100"/>
                  <a:pt x="2009659" y="6323"/>
                  <a:pt x="2523354" y="0"/>
                </a:cubicBezTo>
                <a:cubicBezTo>
                  <a:pt x="2842690" y="35069"/>
                  <a:pt x="3384112" y="-4543"/>
                  <a:pt x="3699766" y="0"/>
                </a:cubicBezTo>
                <a:cubicBezTo>
                  <a:pt x="4020000" y="93432"/>
                  <a:pt x="4374875" y="-107515"/>
                  <a:pt x="4876179" y="0"/>
                </a:cubicBezTo>
                <a:cubicBezTo>
                  <a:pt x="5399751" y="7121"/>
                  <a:pt x="5359892" y="-9090"/>
                  <a:pt x="5840451" y="0"/>
                </a:cubicBezTo>
                <a:cubicBezTo>
                  <a:pt x="6308501" y="-6968"/>
                  <a:pt x="6434816" y="-14041"/>
                  <a:pt x="6698653" y="0"/>
                </a:cubicBezTo>
                <a:cubicBezTo>
                  <a:pt x="7074242" y="42352"/>
                  <a:pt x="7442975" y="-60875"/>
                  <a:pt x="7768995" y="0"/>
                </a:cubicBezTo>
                <a:cubicBezTo>
                  <a:pt x="8050007" y="-11735"/>
                  <a:pt x="8154111" y="4249"/>
                  <a:pt x="8521128" y="0"/>
                </a:cubicBezTo>
                <a:cubicBezTo>
                  <a:pt x="8854887" y="44208"/>
                  <a:pt x="9049993" y="10572"/>
                  <a:pt x="9273259" y="0"/>
                </a:cubicBezTo>
                <a:cubicBezTo>
                  <a:pt x="9203549" y="-30692"/>
                  <a:pt x="10325019" y="-241731"/>
                  <a:pt x="11095734" y="0"/>
                </a:cubicBezTo>
                <a:cubicBezTo>
                  <a:pt x="11365653" y="-46206"/>
                  <a:pt x="11571918" y="229208"/>
                  <a:pt x="11584475" y="369103"/>
                </a:cubicBezTo>
                <a:cubicBezTo>
                  <a:pt x="11561761" y="609464"/>
                  <a:pt x="11651306" y="762003"/>
                  <a:pt x="11584475" y="1077762"/>
                </a:cubicBezTo>
                <a:cubicBezTo>
                  <a:pt x="11521379" y="1319349"/>
                  <a:pt x="11658530" y="1565074"/>
                  <a:pt x="11584475" y="1845476"/>
                </a:cubicBezTo>
                <a:cubicBezTo>
                  <a:pt x="11489178" y="2045594"/>
                  <a:pt x="11371509" y="2163498"/>
                  <a:pt x="11095734" y="2214580"/>
                </a:cubicBezTo>
                <a:cubicBezTo>
                  <a:pt x="10675652" y="2138716"/>
                  <a:pt x="10517122" y="2165312"/>
                  <a:pt x="10131462" y="2214580"/>
                </a:cubicBezTo>
                <a:cubicBezTo>
                  <a:pt x="10005665" y="2222787"/>
                  <a:pt x="9760576" y="2195554"/>
                  <a:pt x="9658969" y="2214580"/>
                </a:cubicBezTo>
                <a:cubicBezTo>
                  <a:pt x="9531363" y="2233355"/>
                  <a:pt x="9363531" y="2238756"/>
                  <a:pt x="9167190" y="2214580"/>
                </a:cubicBezTo>
                <a:cubicBezTo>
                  <a:pt x="8801918" y="2232505"/>
                  <a:pt x="8654744" y="2288781"/>
                  <a:pt x="8521128" y="2214580"/>
                </a:cubicBezTo>
                <a:cubicBezTo>
                  <a:pt x="8445340" y="2299520"/>
                  <a:pt x="7718693" y="2165625"/>
                  <a:pt x="7450785" y="2214580"/>
                </a:cubicBezTo>
                <a:cubicBezTo>
                  <a:pt x="7095153" y="2307615"/>
                  <a:pt x="6856787" y="2233713"/>
                  <a:pt x="6486513" y="2214580"/>
                </a:cubicBezTo>
                <a:cubicBezTo>
                  <a:pt x="6109488" y="2233553"/>
                  <a:pt x="5592837" y="2297880"/>
                  <a:pt x="5310100" y="2214580"/>
                </a:cubicBezTo>
                <a:cubicBezTo>
                  <a:pt x="5008257" y="2103647"/>
                  <a:pt x="4620666" y="2129131"/>
                  <a:pt x="4133689" y="2214580"/>
                </a:cubicBezTo>
                <a:cubicBezTo>
                  <a:pt x="3775937" y="2273183"/>
                  <a:pt x="3595614" y="2211999"/>
                  <a:pt x="3275487" y="2214580"/>
                </a:cubicBezTo>
                <a:cubicBezTo>
                  <a:pt x="2991580" y="2276288"/>
                  <a:pt x="2318228" y="2325059"/>
                  <a:pt x="2099074" y="2214580"/>
                </a:cubicBezTo>
                <a:cubicBezTo>
                  <a:pt x="1989580" y="2199552"/>
                  <a:pt x="1308919" y="2450127"/>
                  <a:pt x="488740" y="2214580"/>
                </a:cubicBezTo>
                <a:cubicBezTo>
                  <a:pt x="188225" y="2258760"/>
                  <a:pt x="9412" y="2000979"/>
                  <a:pt x="0" y="1845476"/>
                </a:cubicBezTo>
                <a:cubicBezTo>
                  <a:pt x="-19657" y="1567309"/>
                  <a:pt x="-488" y="1357206"/>
                  <a:pt x="0" y="1151581"/>
                </a:cubicBezTo>
                <a:cubicBezTo>
                  <a:pt x="38075" y="932627"/>
                  <a:pt x="28522" y="724605"/>
                  <a:pt x="0" y="369103"/>
                </a:cubicBezTo>
                <a:close/>
              </a:path>
              <a:path w="11584475" h="2214580" fill="none" stroke="0" extrusionOk="0">
                <a:moveTo>
                  <a:pt x="0" y="369103"/>
                </a:moveTo>
                <a:cubicBezTo>
                  <a:pt x="-38876" y="117709"/>
                  <a:pt x="144215" y="14558"/>
                  <a:pt x="488740" y="0"/>
                </a:cubicBezTo>
                <a:cubicBezTo>
                  <a:pt x="782140" y="11648"/>
                  <a:pt x="1032422" y="-53678"/>
                  <a:pt x="1559082" y="0"/>
                </a:cubicBezTo>
                <a:cubicBezTo>
                  <a:pt x="2070879" y="-35359"/>
                  <a:pt x="2021546" y="-9364"/>
                  <a:pt x="2417284" y="0"/>
                </a:cubicBezTo>
                <a:cubicBezTo>
                  <a:pt x="2808943" y="-11761"/>
                  <a:pt x="2765027" y="21470"/>
                  <a:pt x="3063346" y="0"/>
                </a:cubicBezTo>
                <a:cubicBezTo>
                  <a:pt x="3361341" y="-26486"/>
                  <a:pt x="3523136" y="-18253"/>
                  <a:pt x="3921549" y="0"/>
                </a:cubicBezTo>
                <a:cubicBezTo>
                  <a:pt x="4292037" y="12479"/>
                  <a:pt x="4383057" y="-8857"/>
                  <a:pt x="4885821" y="0"/>
                </a:cubicBezTo>
                <a:cubicBezTo>
                  <a:pt x="5363836" y="-8378"/>
                  <a:pt x="5458677" y="8265"/>
                  <a:pt x="5956164" y="0"/>
                </a:cubicBezTo>
                <a:cubicBezTo>
                  <a:pt x="6434255" y="-26431"/>
                  <a:pt x="6345821" y="-9837"/>
                  <a:pt x="6602226" y="0"/>
                </a:cubicBezTo>
                <a:cubicBezTo>
                  <a:pt x="6876858" y="14437"/>
                  <a:pt x="7083929" y="5550"/>
                  <a:pt x="7248288" y="0"/>
                </a:cubicBezTo>
                <a:cubicBezTo>
                  <a:pt x="7375735" y="-31166"/>
                  <a:pt x="7871632" y="-25188"/>
                  <a:pt x="8000421" y="0"/>
                </a:cubicBezTo>
                <a:cubicBezTo>
                  <a:pt x="8133264" y="96085"/>
                  <a:pt x="8451933" y="33430"/>
                  <a:pt x="8858622" y="0"/>
                </a:cubicBezTo>
                <a:cubicBezTo>
                  <a:pt x="9181135" y="19657"/>
                  <a:pt x="9558587" y="60025"/>
                  <a:pt x="9928965" y="0"/>
                </a:cubicBezTo>
                <a:cubicBezTo>
                  <a:pt x="10221329" y="54493"/>
                  <a:pt x="10858431" y="98885"/>
                  <a:pt x="11095734" y="0"/>
                </a:cubicBezTo>
                <a:cubicBezTo>
                  <a:pt x="11443036" y="-10177"/>
                  <a:pt x="11498057" y="237994"/>
                  <a:pt x="11584475" y="369103"/>
                </a:cubicBezTo>
                <a:cubicBezTo>
                  <a:pt x="11502049" y="444612"/>
                  <a:pt x="11602916" y="765214"/>
                  <a:pt x="11584475" y="1077762"/>
                </a:cubicBezTo>
                <a:cubicBezTo>
                  <a:pt x="11604430" y="1369451"/>
                  <a:pt x="11575568" y="1641588"/>
                  <a:pt x="11584475" y="1845476"/>
                </a:cubicBezTo>
                <a:cubicBezTo>
                  <a:pt x="11600357" y="1988156"/>
                  <a:pt x="11367659" y="2170532"/>
                  <a:pt x="11095734" y="2214580"/>
                </a:cubicBezTo>
                <a:cubicBezTo>
                  <a:pt x="10970677" y="2142079"/>
                  <a:pt x="10703894" y="2175355"/>
                  <a:pt x="10449672" y="2214580"/>
                </a:cubicBezTo>
                <a:cubicBezTo>
                  <a:pt x="10124549" y="2291781"/>
                  <a:pt x="9827605" y="2195058"/>
                  <a:pt x="9273259" y="2214580"/>
                </a:cubicBezTo>
                <a:cubicBezTo>
                  <a:pt x="8703961" y="2186752"/>
                  <a:pt x="8780391" y="2204915"/>
                  <a:pt x="8308987" y="2214580"/>
                </a:cubicBezTo>
                <a:cubicBezTo>
                  <a:pt x="8122543" y="2231254"/>
                  <a:pt x="7980666" y="2213480"/>
                  <a:pt x="7817208" y="2214580"/>
                </a:cubicBezTo>
                <a:cubicBezTo>
                  <a:pt x="7653750" y="2215680"/>
                  <a:pt x="7513941" y="2233053"/>
                  <a:pt x="7344715" y="2214580"/>
                </a:cubicBezTo>
                <a:cubicBezTo>
                  <a:pt x="6991599" y="2202347"/>
                  <a:pt x="6550103" y="2201899"/>
                  <a:pt x="6274374" y="2214580"/>
                </a:cubicBezTo>
                <a:cubicBezTo>
                  <a:pt x="5847361" y="2210857"/>
                  <a:pt x="5793153" y="2187824"/>
                  <a:pt x="5628310" y="2214580"/>
                </a:cubicBezTo>
                <a:cubicBezTo>
                  <a:pt x="5507741" y="2236065"/>
                  <a:pt x="5163207" y="2218156"/>
                  <a:pt x="4982248" y="2214580"/>
                </a:cubicBezTo>
                <a:cubicBezTo>
                  <a:pt x="4747311" y="2216470"/>
                  <a:pt x="4363796" y="2189873"/>
                  <a:pt x="4017976" y="2214580"/>
                </a:cubicBezTo>
                <a:cubicBezTo>
                  <a:pt x="3637934" y="2233528"/>
                  <a:pt x="3680010" y="2188153"/>
                  <a:pt x="3371914" y="2214580"/>
                </a:cubicBezTo>
                <a:cubicBezTo>
                  <a:pt x="3074733" y="2251091"/>
                  <a:pt x="2916735" y="2250685"/>
                  <a:pt x="2513712" y="2214580"/>
                </a:cubicBezTo>
                <a:cubicBezTo>
                  <a:pt x="2079601" y="2174406"/>
                  <a:pt x="2123566" y="2199390"/>
                  <a:pt x="1867650" y="2214580"/>
                </a:cubicBezTo>
                <a:cubicBezTo>
                  <a:pt x="1659439" y="2283090"/>
                  <a:pt x="1154795" y="2170926"/>
                  <a:pt x="488740" y="2214580"/>
                </a:cubicBezTo>
                <a:cubicBezTo>
                  <a:pt x="243485" y="2200518"/>
                  <a:pt x="1302" y="2034831"/>
                  <a:pt x="0" y="1845476"/>
                </a:cubicBezTo>
                <a:cubicBezTo>
                  <a:pt x="33088" y="1425594"/>
                  <a:pt x="63286" y="1270269"/>
                  <a:pt x="0" y="1107290"/>
                </a:cubicBezTo>
                <a:cubicBezTo>
                  <a:pt x="42507" y="924285"/>
                  <a:pt x="-18961" y="584268"/>
                  <a:pt x="0" y="369103"/>
                </a:cubicBezTo>
                <a:close/>
              </a:path>
              <a:path w="11584475" h="2214580" fill="none" stroke="0" extrusionOk="0">
                <a:moveTo>
                  <a:pt x="0" y="369103"/>
                </a:moveTo>
                <a:cubicBezTo>
                  <a:pt x="-67411" y="99096"/>
                  <a:pt x="173361" y="-53596"/>
                  <a:pt x="488740" y="0"/>
                </a:cubicBezTo>
                <a:cubicBezTo>
                  <a:pt x="793605" y="7075"/>
                  <a:pt x="1033544" y="-22959"/>
                  <a:pt x="1559082" y="0"/>
                </a:cubicBezTo>
                <a:cubicBezTo>
                  <a:pt x="2064833" y="-20192"/>
                  <a:pt x="2023123" y="-5230"/>
                  <a:pt x="2417284" y="0"/>
                </a:cubicBezTo>
                <a:cubicBezTo>
                  <a:pt x="2801947" y="-9436"/>
                  <a:pt x="2768802" y="19869"/>
                  <a:pt x="3063346" y="0"/>
                </a:cubicBezTo>
                <a:cubicBezTo>
                  <a:pt x="3345879" y="-47761"/>
                  <a:pt x="3506574" y="9088"/>
                  <a:pt x="3921549" y="0"/>
                </a:cubicBezTo>
                <a:cubicBezTo>
                  <a:pt x="4285094" y="37002"/>
                  <a:pt x="4401044" y="5076"/>
                  <a:pt x="4885821" y="0"/>
                </a:cubicBezTo>
                <a:cubicBezTo>
                  <a:pt x="5370555" y="24964"/>
                  <a:pt x="5451020" y="10761"/>
                  <a:pt x="5956164" y="0"/>
                </a:cubicBezTo>
                <a:cubicBezTo>
                  <a:pt x="6430774" y="-26132"/>
                  <a:pt x="6352504" y="-65"/>
                  <a:pt x="6602226" y="0"/>
                </a:cubicBezTo>
                <a:cubicBezTo>
                  <a:pt x="6866781" y="16695"/>
                  <a:pt x="7111872" y="10999"/>
                  <a:pt x="7248288" y="0"/>
                </a:cubicBezTo>
                <a:cubicBezTo>
                  <a:pt x="7378025" y="-10335"/>
                  <a:pt x="7827913" y="9990"/>
                  <a:pt x="8000421" y="0"/>
                </a:cubicBezTo>
                <a:cubicBezTo>
                  <a:pt x="8194281" y="20506"/>
                  <a:pt x="8431555" y="-14601"/>
                  <a:pt x="8858622" y="0"/>
                </a:cubicBezTo>
                <a:cubicBezTo>
                  <a:pt x="9229007" y="21649"/>
                  <a:pt x="9606203" y="-4927"/>
                  <a:pt x="9928965" y="0"/>
                </a:cubicBezTo>
                <a:cubicBezTo>
                  <a:pt x="10191401" y="55627"/>
                  <a:pt x="10843451" y="127704"/>
                  <a:pt x="11095734" y="0"/>
                </a:cubicBezTo>
                <a:cubicBezTo>
                  <a:pt x="11411855" y="29458"/>
                  <a:pt x="11511215" y="147442"/>
                  <a:pt x="11584475" y="369103"/>
                </a:cubicBezTo>
                <a:cubicBezTo>
                  <a:pt x="11553009" y="452011"/>
                  <a:pt x="11565114" y="755819"/>
                  <a:pt x="11584475" y="1077762"/>
                </a:cubicBezTo>
                <a:cubicBezTo>
                  <a:pt x="11601862" y="1346078"/>
                  <a:pt x="11594720" y="1613590"/>
                  <a:pt x="11584475" y="1845476"/>
                </a:cubicBezTo>
                <a:cubicBezTo>
                  <a:pt x="11598629" y="2012906"/>
                  <a:pt x="11345585" y="2199536"/>
                  <a:pt x="11095734" y="2214580"/>
                </a:cubicBezTo>
                <a:cubicBezTo>
                  <a:pt x="10948647" y="2197050"/>
                  <a:pt x="10678819" y="2227472"/>
                  <a:pt x="10449672" y="2214580"/>
                </a:cubicBezTo>
                <a:cubicBezTo>
                  <a:pt x="10213292" y="2250943"/>
                  <a:pt x="9847295" y="2271741"/>
                  <a:pt x="9273259" y="2214580"/>
                </a:cubicBezTo>
                <a:cubicBezTo>
                  <a:pt x="8709010" y="2185384"/>
                  <a:pt x="8781381" y="2226513"/>
                  <a:pt x="8308987" y="2214580"/>
                </a:cubicBezTo>
                <a:cubicBezTo>
                  <a:pt x="7853503" y="2229541"/>
                  <a:pt x="7664630" y="2255790"/>
                  <a:pt x="7344715" y="2214580"/>
                </a:cubicBezTo>
                <a:cubicBezTo>
                  <a:pt x="7065395" y="2138773"/>
                  <a:pt x="6605922" y="2201984"/>
                  <a:pt x="6274374" y="2214580"/>
                </a:cubicBezTo>
                <a:cubicBezTo>
                  <a:pt x="5861833" y="2211157"/>
                  <a:pt x="5802316" y="2200878"/>
                  <a:pt x="5628310" y="2214580"/>
                </a:cubicBezTo>
                <a:cubicBezTo>
                  <a:pt x="5504354" y="2228498"/>
                  <a:pt x="5185438" y="2125146"/>
                  <a:pt x="4982248" y="2214580"/>
                </a:cubicBezTo>
                <a:cubicBezTo>
                  <a:pt x="4759122" y="2213201"/>
                  <a:pt x="4456682" y="2167145"/>
                  <a:pt x="4017976" y="2214580"/>
                </a:cubicBezTo>
                <a:cubicBezTo>
                  <a:pt x="3629572" y="2233289"/>
                  <a:pt x="3673461" y="2190555"/>
                  <a:pt x="3371914" y="2214580"/>
                </a:cubicBezTo>
                <a:cubicBezTo>
                  <a:pt x="3079044" y="2247725"/>
                  <a:pt x="2924799" y="2231291"/>
                  <a:pt x="2513712" y="2214580"/>
                </a:cubicBezTo>
                <a:cubicBezTo>
                  <a:pt x="2083223" y="2189112"/>
                  <a:pt x="2122546" y="2201253"/>
                  <a:pt x="1867650" y="2214580"/>
                </a:cubicBezTo>
                <a:cubicBezTo>
                  <a:pt x="1746019" y="2289066"/>
                  <a:pt x="1208987" y="2235956"/>
                  <a:pt x="488740" y="2214580"/>
                </a:cubicBezTo>
                <a:cubicBezTo>
                  <a:pt x="237745" y="2169240"/>
                  <a:pt x="-19910" y="2042275"/>
                  <a:pt x="0" y="1845476"/>
                </a:cubicBezTo>
                <a:cubicBezTo>
                  <a:pt x="-9447" y="1442984"/>
                  <a:pt x="13980" y="1280250"/>
                  <a:pt x="0" y="1107290"/>
                </a:cubicBezTo>
                <a:cubicBezTo>
                  <a:pt x="-17778" y="917427"/>
                  <a:pt x="-26774" y="532038"/>
                  <a:pt x="0" y="36910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custGeom>
                    <a:avLst/>
                    <a:gdLst>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344715 w 11584475"/>
                      <a:gd name="connsiteY21" fmla="*/ 2214580 h 2214580"/>
                      <a:gd name="connsiteX22" fmla="*/ 6274374 w 11584475"/>
                      <a:gd name="connsiteY22" fmla="*/ 2214580 h 2214580"/>
                      <a:gd name="connsiteX23" fmla="*/ 5628310 w 11584475"/>
                      <a:gd name="connsiteY23" fmla="*/ 2214580 h 2214580"/>
                      <a:gd name="connsiteX24" fmla="*/ 4982248 w 11584475"/>
                      <a:gd name="connsiteY24" fmla="*/ 2214580 h 2214580"/>
                      <a:gd name="connsiteX25" fmla="*/ 4017976 w 11584475"/>
                      <a:gd name="connsiteY25" fmla="*/ 2214580 h 2214580"/>
                      <a:gd name="connsiteX26" fmla="*/ 3371914 w 11584475"/>
                      <a:gd name="connsiteY26" fmla="*/ 2214580 h 2214580"/>
                      <a:gd name="connsiteX27" fmla="*/ 2513712 w 11584475"/>
                      <a:gd name="connsiteY27" fmla="*/ 2214580 h 2214580"/>
                      <a:gd name="connsiteX28" fmla="*/ 1867650 w 11584475"/>
                      <a:gd name="connsiteY28" fmla="*/ 2214580 h 2214580"/>
                      <a:gd name="connsiteX29" fmla="*/ 488740 w 11584475"/>
                      <a:gd name="connsiteY29" fmla="*/ 2214580 h 2214580"/>
                      <a:gd name="connsiteX30" fmla="*/ 0 w 11584475"/>
                      <a:gd name="connsiteY30" fmla="*/ 1845476 h 2214580"/>
                      <a:gd name="connsiteX31" fmla="*/ 0 w 11584475"/>
                      <a:gd name="connsiteY31" fmla="*/ 1107290 h 2214580"/>
                      <a:gd name="connsiteX32" fmla="*/ 0 w 11584475"/>
                      <a:gd name="connsiteY32"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523354 w 11584475"/>
                      <a:gd name="connsiteY3" fmla="*/ 0 h 2214580"/>
                      <a:gd name="connsiteX4" fmla="*/ 3699766 w 11584475"/>
                      <a:gd name="connsiteY4" fmla="*/ 0 h 2214580"/>
                      <a:gd name="connsiteX5" fmla="*/ 4876179 w 11584475"/>
                      <a:gd name="connsiteY5" fmla="*/ 0 h 2214580"/>
                      <a:gd name="connsiteX6" fmla="*/ 5840451 w 11584475"/>
                      <a:gd name="connsiteY6" fmla="*/ 0 h 2214580"/>
                      <a:gd name="connsiteX7" fmla="*/ 6698653 w 11584475"/>
                      <a:gd name="connsiteY7" fmla="*/ 0 h 2214580"/>
                      <a:gd name="connsiteX8" fmla="*/ 7768995 w 11584475"/>
                      <a:gd name="connsiteY8" fmla="*/ 0 h 2214580"/>
                      <a:gd name="connsiteX9" fmla="*/ 8521128 w 11584475"/>
                      <a:gd name="connsiteY9" fmla="*/ 0 h 2214580"/>
                      <a:gd name="connsiteX10" fmla="*/ 9273259 w 11584475"/>
                      <a:gd name="connsiteY10" fmla="*/ 0 h 2214580"/>
                      <a:gd name="connsiteX11" fmla="*/ 11095734 w 11584475"/>
                      <a:gd name="connsiteY11" fmla="*/ 0 h 2214580"/>
                      <a:gd name="connsiteX12" fmla="*/ 11584475 w 11584475"/>
                      <a:gd name="connsiteY12" fmla="*/ 369103 h 2214580"/>
                      <a:gd name="connsiteX13" fmla="*/ 11584475 w 11584475"/>
                      <a:gd name="connsiteY13" fmla="*/ 1077762 h 2214580"/>
                      <a:gd name="connsiteX14" fmla="*/ 11584475 w 11584475"/>
                      <a:gd name="connsiteY14" fmla="*/ 1845476 h 2214580"/>
                      <a:gd name="connsiteX15" fmla="*/ 11095734 w 11584475"/>
                      <a:gd name="connsiteY15" fmla="*/ 2214580 h 2214580"/>
                      <a:gd name="connsiteX16" fmla="*/ 10131462 w 11584475"/>
                      <a:gd name="connsiteY16" fmla="*/ 2214580 h 2214580"/>
                      <a:gd name="connsiteX17" fmla="*/ 9658969 w 11584475"/>
                      <a:gd name="connsiteY17" fmla="*/ 2214580 h 2214580"/>
                      <a:gd name="connsiteX18" fmla="*/ 9167190 w 11584475"/>
                      <a:gd name="connsiteY18" fmla="*/ 2214580 h 2214580"/>
                      <a:gd name="connsiteX19" fmla="*/ 8521128 w 11584475"/>
                      <a:gd name="connsiteY19" fmla="*/ 2214580 h 2214580"/>
                      <a:gd name="connsiteX20" fmla="*/ 7450785 w 11584475"/>
                      <a:gd name="connsiteY20" fmla="*/ 2214580 h 2214580"/>
                      <a:gd name="connsiteX21" fmla="*/ 6486513 w 11584475"/>
                      <a:gd name="connsiteY21" fmla="*/ 2214580 h 2214580"/>
                      <a:gd name="connsiteX22" fmla="*/ 5310100 w 11584475"/>
                      <a:gd name="connsiteY22" fmla="*/ 2214580 h 2214580"/>
                      <a:gd name="connsiteX23" fmla="*/ 4133689 w 11584475"/>
                      <a:gd name="connsiteY23" fmla="*/ 2214580 h 2214580"/>
                      <a:gd name="connsiteX24" fmla="*/ 3275487 w 11584475"/>
                      <a:gd name="connsiteY24" fmla="*/ 2214580 h 2214580"/>
                      <a:gd name="connsiteX25" fmla="*/ 2099074 w 11584475"/>
                      <a:gd name="connsiteY25" fmla="*/ 2214580 h 2214580"/>
                      <a:gd name="connsiteX26" fmla="*/ 488740 w 11584475"/>
                      <a:gd name="connsiteY26" fmla="*/ 2214580 h 2214580"/>
                      <a:gd name="connsiteX27" fmla="*/ 0 w 11584475"/>
                      <a:gd name="connsiteY27" fmla="*/ 1845476 h 2214580"/>
                      <a:gd name="connsiteX28" fmla="*/ 0 w 11584475"/>
                      <a:gd name="connsiteY28" fmla="*/ 1151581 h 2214580"/>
                      <a:gd name="connsiteX29" fmla="*/ 0 w 11584475"/>
                      <a:gd name="connsiteY29" fmla="*/ 369103 h 221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4475" h="2214580" fill="none" extrusionOk="0">
                        <a:moveTo>
                          <a:pt x="0" y="369103"/>
                        </a:moveTo>
                        <a:cubicBezTo>
                          <a:pt x="-84937" y="149365"/>
                          <a:pt x="208055" y="-8079"/>
                          <a:pt x="488740" y="0"/>
                        </a:cubicBezTo>
                        <a:cubicBezTo>
                          <a:pt x="832314" y="-20212"/>
                          <a:pt x="1042816" y="10437"/>
                          <a:pt x="1559082" y="0"/>
                        </a:cubicBezTo>
                        <a:cubicBezTo>
                          <a:pt x="2062699" y="-17242"/>
                          <a:pt x="2029286" y="111"/>
                          <a:pt x="2417284" y="0"/>
                        </a:cubicBezTo>
                        <a:cubicBezTo>
                          <a:pt x="2796849" y="-4061"/>
                          <a:pt x="2769962" y="18803"/>
                          <a:pt x="3063346" y="0"/>
                        </a:cubicBezTo>
                        <a:cubicBezTo>
                          <a:pt x="3347972" y="-26449"/>
                          <a:pt x="3526632" y="23353"/>
                          <a:pt x="3921549" y="0"/>
                        </a:cubicBezTo>
                        <a:cubicBezTo>
                          <a:pt x="4297485" y="34273"/>
                          <a:pt x="4422619" y="-11675"/>
                          <a:pt x="4885821" y="0"/>
                        </a:cubicBezTo>
                        <a:cubicBezTo>
                          <a:pt x="5371112" y="31829"/>
                          <a:pt x="5456033" y="14677"/>
                          <a:pt x="5956164" y="0"/>
                        </a:cubicBezTo>
                        <a:cubicBezTo>
                          <a:pt x="6438136" y="-19636"/>
                          <a:pt x="6349388" y="7199"/>
                          <a:pt x="6602226" y="0"/>
                        </a:cubicBezTo>
                        <a:cubicBezTo>
                          <a:pt x="6854320" y="15171"/>
                          <a:pt x="7115396" y="5160"/>
                          <a:pt x="7248288" y="0"/>
                        </a:cubicBezTo>
                        <a:cubicBezTo>
                          <a:pt x="7394292" y="-6387"/>
                          <a:pt x="7817746" y="3237"/>
                          <a:pt x="8000421" y="0"/>
                        </a:cubicBezTo>
                        <a:cubicBezTo>
                          <a:pt x="8202027" y="11401"/>
                          <a:pt x="8440580" y="-17747"/>
                          <a:pt x="8858622" y="0"/>
                        </a:cubicBezTo>
                        <a:cubicBezTo>
                          <a:pt x="9263470" y="62533"/>
                          <a:pt x="9609262" y="-15248"/>
                          <a:pt x="9928965" y="0"/>
                        </a:cubicBezTo>
                        <a:cubicBezTo>
                          <a:pt x="10216416" y="3367"/>
                          <a:pt x="10817903" y="105469"/>
                          <a:pt x="11095734" y="0"/>
                        </a:cubicBezTo>
                        <a:cubicBezTo>
                          <a:pt x="11382880" y="11068"/>
                          <a:pt x="11516142" y="130039"/>
                          <a:pt x="11584475" y="369103"/>
                        </a:cubicBezTo>
                        <a:cubicBezTo>
                          <a:pt x="11554704" y="505745"/>
                          <a:pt x="11571798" y="768222"/>
                          <a:pt x="11584475" y="1077762"/>
                        </a:cubicBezTo>
                        <a:cubicBezTo>
                          <a:pt x="11576533" y="1385138"/>
                          <a:pt x="11588730" y="1601332"/>
                          <a:pt x="11584475" y="1845476"/>
                        </a:cubicBezTo>
                        <a:cubicBezTo>
                          <a:pt x="11625685" y="2038305"/>
                          <a:pt x="11363756" y="2208596"/>
                          <a:pt x="11095734" y="2214580"/>
                        </a:cubicBezTo>
                        <a:cubicBezTo>
                          <a:pt x="10926595" y="2201928"/>
                          <a:pt x="10687818" y="2226436"/>
                          <a:pt x="10449672" y="2214580"/>
                        </a:cubicBezTo>
                        <a:cubicBezTo>
                          <a:pt x="10206521" y="2229789"/>
                          <a:pt x="9859065" y="2275741"/>
                          <a:pt x="9273259" y="2214580"/>
                        </a:cubicBezTo>
                        <a:cubicBezTo>
                          <a:pt x="8718067" y="2183225"/>
                          <a:pt x="8773145" y="2219426"/>
                          <a:pt x="8308987" y="2214580"/>
                        </a:cubicBezTo>
                        <a:cubicBezTo>
                          <a:pt x="7846887" y="2230614"/>
                          <a:pt x="7621336" y="2268535"/>
                          <a:pt x="7344715" y="2214580"/>
                        </a:cubicBezTo>
                        <a:cubicBezTo>
                          <a:pt x="7150615" y="2152090"/>
                          <a:pt x="6653473" y="2198510"/>
                          <a:pt x="6274374" y="2214580"/>
                        </a:cubicBezTo>
                        <a:cubicBezTo>
                          <a:pt x="5866780" y="2208998"/>
                          <a:pt x="5803504" y="2204660"/>
                          <a:pt x="5628310" y="2214580"/>
                        </a:cubicBezTo>
                        <a:cubicBezTo>
                          <a:pt x="5466699" y="2204427"/>
                          <a:pt x="5195301" y="2165326"/>
                          <a:pt x="4982248" y="2214580"/>
                        </a:cubicBezTo>
                        <a:cubicBezTo>
                          <a:pt x="4806224" y="2234057"/>
                          <a:pt x="4476027" y="2141534"/>
                          <a:pt x="4017976" y="2214580"/>
                        </a:cubicBezTo>
                        <a:cubicBezTo>
                          <a:pt x="3629311" y="2237606"/>
                          <a:pt x="3673326" y="2193647"/>
                          <a:pt x="3371914" y="2214580"/>
                        </a:cubicBezTo>
                        <a:cubicBezTo>
                          <a:pt x="3080198" y="2232441"/>
                          <a:pt x="2930264" y="2232376"/>
                          <a:pt x="2513712" y="2214580"/>
                        </a:cubicBezTo>
                        <a:cubicBezTo>
                          <a:pt x="2084331" y="2191486"/>
                          <a:pt x="2119203" y="2196228"/>
                          <a:pt x="1867650" y="2214580"/>
                        </a:cubicBezTo>
                        <a:cubicBezTo>
                          <a:pt x="1721290" y="2264290"/>
                          <a:pt x="1164220" y="2282060"/>
                          <a:pt x="488740" y="2214580"/>
                        </a:cubicBezTo>
                        <a:cubicBezTo>
                          <a:pt x="260620" y="2198467"/>
                          <a:pt x="2000" y="2031173"/>
                          <a:pt x="0" y="1845476"/>
                        </a:cubicBezTo>
                        <a:cubicBezTo>
                          <a:pt x="-27838" y="1458576"/>
                          <a:pt x="-910" y="1303383"/>
                          <a:pt x="0" y="1107290"/>
                        </a:cubicBezTo>
                        <a:cubicBezTo>
                          <a:pt x="-29624" y="915494"/>
                          <a:pt x="-9306" y="522050"/>
                          <a:pt x="0" y="369103"/>
                        </a:cubicBezTo>
                        <a:close/>
                      </a:path>
                      <a:path w="11584475" h="2214580" stroke="0" extrusionOk="0">
                        <a:moveTo>
                          <a:pt x="0" y="369103"/>
                        </a:moveTo>
                        <a:cubicBezTo>
                          <a:pt x="-46328" y="126935"/>
                          <a:pt x="231799" y="-19037"/>
                          <a:pt x="488740" y="0"/>
                        </a:cubicBezTo>
                        <a:cubicBezTo>
                          <a:pt x="925268" y="-23257"/>
                          <a:pt x="1370170" y="-49666"/>
                          <a:pt x="1559082" y="0"/>
                        </a:cubicBezTo>
                        <a:cubicBezTo>
                          <a:pt x="1775544" y="1449"/>
                          <a:pt x="2053821" y="21251"/>
                          <a:pt x="2523354" y="0"/>
                        </a:cubicBezTo>
                        <a:cubicBezTo>
                          <a:pt x="2913553" y="-10310"/>
                          <a:pt x="3325968" y="-1437"/>
                          <a:pt x="3699766" y="0"/>
                        </a:cubicBezTo>
                        <a:cubicBezTo>
                          <a:pt x="4067806" y="39736"/>
                          <a:pt x="4351811" y="-38176"/>
                          <a:pt x="4876179" y="0"/>
                        </a:cubicBezTo>
                        <a:cubicBezTo>
                          <a:pt x="5403119" y="13217"/>
                          <a:pt x="5368399" y="-14834"/>
                          <a:pt x="5840451" y="0"/>
                        </a:cubicBezTo>
                        <a:cubicBezTo>
                          <a:pt x="6308984" y="13962"/>
                          <a:pt x="6431958" y="4149"/>
                          <a:pt x="6698653" y="0"/>
                        </a:cubicBezTo>
                        <a:cubicBezTo>
                          <a:pt x="7020032" y="12813"/>
                          <a:pt x="7467759" y="-33966"/>
                          <a:pt x="7768995" y="0"/>
                        </a:cubicBezTo>
                        <a:cubicBezTo>
                          <a:pt x="8049524" y="-7091"/>
                          <a:pt x="8156237" y="5484"/>
                          <a:pt x="8521128" y="0"/>
                        </a:cubicBezTo>
                        <a:cubicBezTo>
                          <a:pt x="8858938" y="21276"/>
                          <a:pt x="9082488" y="18772"/>
                          <a:pt x="9273259" y="0"/>
                        </a:cubicBezTo>
                        <a:cubicBezTo>
                          <a:pt x="9358245" y="-28544"/>
                          <a:pt x="10397943" y="-107346"/>
                          <a:pt x="11095734" y="0"/>
                        </a:cubicBezTo>
                        <a:cubicBezTo>
                          <a:pt x="11360710" y="-22450"/>
                          <a:pt x="11582884" y="199526"/>
                          <a:pt x="11584475" y="369103"/>
                        </a:cubicBezTo>
                        <a:cubicBezTo>
                          <a:pt x="11582358" y="620926"/>
                          <a:pt x="11626902" y="787064"/>
                          <a:pt x="11584475" y="1077762"/>
                        </a:cubicBezTo>
                        <a:cubicBezTo>
                          <a:pt x="11534584" y="1337420"/>
                          <a:pt x="11651777" y="1561466"/>
                          <a:pt x="11584475" y="1845476"/>
                        </a:cubicBezTo>
                        <a:cubicBezTo>
                          <a:pt x="11519411" y="2064164"/>
                          <a:pt x="11377744" y="2192001"/>
                          <a:pt x="11095734" y="2214580"/>
                        </a:cubicBezTo>
                        <a:cubicBezTo>
                          <a:pt x="10679330" y="2168973"/>
                          <a:pt x="10515440" y="2182949"/>
                          <a:pt x="10131462" y="2214580"/>
                        </a:cubicBezTo>
                        <a:cubicBezTo>
                          <a:pt x="10014078" y="2222329"/>
                          <a:pt x="9766396" y="2198708"/>
                          <a:pt x="9658969" y="2214580"/>
                        </a:cubicBezTo>
                        <a:cubicBezTo>
                          <a:pt x="9551542" y="2230452"/>
                          <a:pt x="9392795" y="2216636"/>
                          <a:pt x="9167190" y="2214580"/>
                        </a:cubicBezTo>
                        <a:cubicBezTo>
                          <a:pt x="8807793" y="2229366"/>
                          <a:pt x="8664691" y="2270229"/>
                          <a:pt x="8521128" y="2214580"/>
                        </a:cubicBezTo>
                        <a:cubicBezTo>
                          <a:pt x="8412603" y="2257346"/>
                          <a:pt x="7792333" y="2179909"/>
                          <a:pt x="7450785" y="2214580"/>
                        </a:cubicBezTo>
                        <a:cubicBezTo>
                          <a:pt x="7089848" y="2265693"/>
                          <a:pt x="6877313" y="2231210"/>
                          <a:pt x="6486513" y="2214580"/>
                        </a:cubicBezTo>
                        <a:cubicBezTo>
                          <a:pt x="6064200" y="2208036"/>
                          <a:pt x="5610688" y="2268126"/>
                          <a:pt x="5310100" y="2214580"/>
                        </a:cubicBezTo>
                        <a:cubicBezTo>
                          <a:pt x="4995397" y="2173492"/>
                          <a:pt x="4582134" y="2152818"/>
                          <a:pt x="4133689" y="2214580"/>
                        </a:cubicBezTo>
                        <a:cubicBezTo>
                          <a:pt x="3767325" y="2240549"/>
                          <a:pt x="3615781" y="2199100"/>
                          <a:pt x="3275487" y="2214580"/>
                        </a:cubicBezTo>
                        <a:cubicBezTo>
                          <a:pt x="2974591" y="2265902"/>
                          <a:pt x="2359460" y="2288618"/>
                          <a:pt x="2099074" y="2214580"/>
                        </a:cubicBezTo>
                        <a:cubicBezTo>
                          <a:pt x="1950070" y="2194261"/>
                          <a:pt x="1230664" y="2344559"/>
                          <a:pt x="488740" y="2214580"/>
                        </a:cubicBezTo>
                        <a:cubicBezTo>
                          <a:pt x="188019" y="2243392"/>
                          <a:pt x="-9385" y="2018943"/>
                          <a:pt x="0" y="1845476"/>
                        </a:cubicBezTo>
                        <a:cubicBezTo>
                          <a:pt x="-27401" y="1615712"/>
                          <a:pt x="-6902" y="1351512"/>
                          <a:pt x="0" y="1151581"/>
                        </a:cubicBezTo>
                        <a:cubicBezTo>
                          <a:pt x="32089" y="946341"/>
                          <a:pt x="26069" y="713877"/>
                          <a:pt x="0" y="369103"/>
                        </a:cubicBezTo>
                        <a:close/>
                      </a:path>
                      <a:path w="11584475" h="2214580" fill="none" stroke="0" extrusionOk="0">
                        <a:moveTo>
                          <a:pt x="0" y="369103"/>
                        </a:moveTo>
                        <a:cubicBezTo>
                          <a:pt x="-45082" y="127270"/>
                          <a:pt x="162006" y="-6960"/>
                          <a:pt x="488740" y="0"/>
                        </a:cubicBezTo>
                        <a:cubicBezTo>
                          <a:pt x="787617" y="21321"/>
                          <a:pt x="1043113" y="-28813"/>
                          <a:pt x="1559082" y="0"/>
                        </a:cubicBezTo>
                        <a:cubicBezTo>
                          <a:pt x="2066008" y="-24344"/>
                          <a:pt x="2025451" y="1695"/>
                          <a:pt x="2417284" y="0"/>
                        </a:cubicBezTo>
                        <a:cubicBezTo>
                          <a:pt x="2810031" y="-7285"/>
                          <a:pt x="2766824" y="18938"/>
                          <a:pt x="3063346" y="0"/>
                        </a:cubicBezTo>
                        <a:cubicBezTo>
                          <a:pt x="3357971" y="-28936"/>
                          <a:pt x="3509539" y="-34702"/>
                          <a:pt x="3921549" y="0"/>
                        </a:cubicBezTo>
                        <a:cubicBezTo>
                          <a:pt x="4300302" y="18726"/>
                          <a:pt x="4392741" y="1609"/>
                          <a:pt x="4885821" y="0"/>
                        </a:cubicBezTo>
                        <a:cubicBezTo>
                          <a:pt x="5360936" y="-11490"/>
                          <a:pt x="5468051" y="11943"/>
                          <a:pt x="5956164" y="0"/>
                        </a:cubicBezTo>
                        <a:cubicBezTo>
                          <a:pt x="6430503" y="-23144"/>
                          <a:pt x="6351363" y="-7242"/>
                          <a:pt x="6602226" y="0"/>
                        </a:cubicBezTo>
                        <a:cubicBezTo>
                          <a:pt x="6878470" y="5878"/>
                          <a:pt x="7101362" y="20976"/>
                          <a:pt x="7248288" y="0"/>
                        </a:cubicBezTo>
                        <a:cubicBezTo>
                          <a:pt x="7370735" y="-19777"/>
                          <a:pt x="7854619" y="-17033"/>
                          <a:pt x="8000421" y="0"/>
                        </a:cubicBezTo>
                        <a:cubicBezTo>
                          <a:pt x="8121386" y="71753"/>
                          <a:pt x="8429665" y="-21997"/>
                          <a:pt x="8858622" y="0"/>
                        </a:cubicBezTo>
                        <a:cubicBezTo>
                          <a:pt x="9243143" y="-18244"/>
                          <a:pt x="9609175" y="48424"/>
                          <a:pt x="9928965" y="0"/>
                        </a:cubicBezTo>
                        <a:cubicBezTo>
                          <a:pt x="10216467" y="36013"/>
                          <a:pt x="10830577" y="51999"/>
                          <a:pt x="11095734" y="0"/>
                        </a:cubicBezTo>
                        <a:cubicBezTo>
                          <a:pt x="11409746" y="13175"/>
                          <a:pt x="11523012" y="210611"/>
                          <a:pt x="11584475" y="369103"/>
                        </a:cubicBezTo>
                        <a:cubicBezTo>
                          <a:pt x="11538468" y="471762"/>
                          <a:pt x="11582144" y="740671"/>
                          <a:pt x="11584475" y="1077762"/>
                        </a:cubicBezTo>
                        <a:cubicBezTo>
                          <a:pt x="11574126" y="1378919"/>
                          <a:pt x="11571846" y="1612947"/>
                          <a:pt x="11584475" y="1845476"/>
                        </a:cubicBezTo>
                        <a:cubicBezTo>
                          <a:pt x="11564456" y="2004375"/>
                          <a:pt x="11347947" y="2209901"/>
                          <a:pt x="11095734" y="2214580"/>
                        </a:cubicBezTo>
                        <a:cubicBezTo>
                          <a:pt x="10967590" y="2194197"/>
                          <a:pt x="10714310" y="2231101"/>
                          <a:pt x="10449672" y="2214580"/>
                        </a:cubicBezTo>
                        <a:cubicBezTo>
                          <a:pt x="10191855" y="2247234"/>
                          <a:pt x="9811317" y="2229315"/>
                          <a:pt x="9273259" y="2214580"/>
                        </a:cubicBezTo>
                        <a:cubicBezTo>
                          <a:pt x="8708291" y="2195070"/>
                          <a:pt x="8770137" y="2217495"/>
                          <a:pt x="8308987" y="2214580"/>
                        </a:cubicBezTo>
                        <a:cubicBezTo>
                          <a:pt x="7884046" y="2211710"/>
                          <a:pt x="7622667" y="2219918"/>
                          <a:pt x="7344715" y="2214580"/>
                        </a:cubicBezTo>
                        <a:cubicBezTo>
                          <a:pt x="7002826" y="2187598"/>
                          <a:pt x="6613073" y="2234465"/>
                          <a:pt x="6274374" y="2214580"/>
                        </a:cubicBezTo>
                        <a:cubicBezTo>
                          <a:pt x="5859808" y="2202143"/>
                          <a:pt x="5793737" y="2192241"/>
                          <a:pt x="5628310" y="2214580"/>
                        </a:cubicBezTo>
                        <a:cubicBezTo>
                          <a:pt x="5484217" y="2241905"/>
                          <a:pt x="5166009" y="2179362"/>
                          <a:pt x="4982248" y="2214580"/>
                        </a:cubicBezTo>
                        <a:cubicBezTo>
                          <a:pt x="4758031" y="2214553"/>
                          <a:pt x="4386651" y="2203382"/>
                          <a:pt x="4017976" y="2214580"/>
                        </a:cubicBezTo>
                        <a:cubicBezTo>
                          <a:pt x="3638807" y="2231469"/>
                          <a:pt x="3677422" y="2188516"/>
                          <a:pt x="3371914" y="2214580"/>
                        </a:cubicBezTo>
                        <a:cubicBezTo>
                          <a:pt x="3064775" y="2256904"/>
                          <a:pt x="2917095" y="2234876"/>
                          <a:pt x="2513712" y="2214580"/>
                        </a:cubicBezTo>
                        <a:cubicBezTo>
                          <a:pt x="2081999" y="2182635"/>
                          <a:pt x="2117171" y="2195621"/>
                          <a:pt x="1867650" y="2214580"/>
                        </a:cubicBezTo>
                        <a:cubicBezTo>
                          <a:pt x="1636119" y="2252652"/>
                          <a:pt x="1205835" y="2225019"/>
                          <a:pt x="488740" y="2214580"/>
                        </a:cubicBezTo>
                        <a:cubicBezTo>
                          <a:pt x="246512" y="2186089"/>
                          <a:pt x="-31388" y="2030029"/>
                          <a:pt x="0" y="1845476"/>
                        </a:cubicBezTo>
                        <a:cubicBezTo>
                          <a:pt x="12706" y="1457083"/>
                          <a:pt x="37869" y="1263346"/>
                          <a:pt x="0" y="1107290"/>
                        </a:cubicBezTo>
                        <a:cubicBezTo>
                          <a:pt x="-3028" y="917701"/>
                          <a:pt x="-51839" y="563894"/>
                          <a:pt x="0" y="3691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Cái</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quạt</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điện</a:t>
            </a:r>
            <a:endPar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0718EF23-BA68-36A6-AFDE-18E59029A1F7}"/>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14325600" y="5905500"/>
            <a:ext cx="2095500" cy="2095500"/>
          </a:xfrm>
          <a:prstGeom prst="rect">
            <a:avLst/>
          </a:prstGeom>
        </p:spPr>
      </p:pic>
    </p:spTree>
    <p:extLst>
      <p:ext uri="{BB962C8B-B14F-4D97-AF65-F5344CB8AC3E}">
        <p14:creationId xmlns:p14="http://schemas.microsoft.com/office/powerpoint/2010/main" val="522473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18"/>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xmlns="" r:embed="rId3"/>
                </a:ext>
              </a:extLst>
            </a:blip>
            <a:stretch>
              <a:fillRect b="-9038"/>
            </a:stretch>
          </a:blipFill>
        </p:spPr>
        <p:txBody>
          <a:bodyPr/>
          <a:lstStyle/>
          <a:p>
            <a:endParaRPr lang="en-US"/>
          </a:p>
        </p:txBody>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l="-30390"/>
              </a:stretch>
            </a:blipFill>
          </p:spPr>
          <p:txBody>
            <a:bodyPr/>
            <a:lstStyle/>
            <a:p>
              <a:endParaRPr lang="en-US"/>
            </a:p>
          </p:txBody>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2CB34656-4F49-29D0-CD7C-02FA52A661C6}"/>
              </a:ext>
            </a:extLst>
          </p:cNvPr>
          <p:cNvPicPr>
            <a:picLocks noChangeAspect="1"/>
          </p:cNvPicPr>
          <p:nvPr/>
        </p:nvPicPr>
        <p:blipFill>
          <a:blip r:embed="rId20"/>
          <a:stretch>
            <a:fillRect/>
          </a:stretch>
        </p:blipFill>
        <p:spPr>
          <a:xfrm>
            <a:off x="4650858" y="3128597"/>
            <a:ext cx="8986283" cy="402980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8">
              <a:extLst>
                <a:ext uri="{96DAC541-7B7A-43D3-8B79-37D633B846F1}">
                  <asvg:svgBlip xmlns:asvg="http://schemas.microsoft.com/office/drawing/2016/SVG/main" xmlns="" r:embed="rId9"/>
                </a:ext>
              </a:extLst>
            </a:blip>
            <a:stretch>
              <a:fillRect l="-144107"/>
            </a:stretch>
          </a:blipFill>
        </p:spPr>
        <p:txBody>
          <a:bodyPr/>
          <a:lstStyle/>
          <a:p>
            <a:endParaRPr lang="en-US"/>
          </a:p>
        </p:txBody>
      </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14"/>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4114800" y="190500"/>
            <a:ext cx="51816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4800" b="1" dirty="0" err="1">
                <a:solidFill>
                  <a:prstClr val="black"/>
                </a:solidFill>
                <a:latin typeface="Calibri"/>
              </a:rPr>
              <a:t>Nêu</a:t>
            </a:r>
            <a:r>
              <a:rPr lang="en-US" sz="4800" b="1" dirty="0">
                <a:solidFill>
                  <a:prstClr val="black"/>
                </a:solidFill>
                <a:latin typeface="Calibri"/>
              </a:rPr>
              <a:t> </a:t>
            </a:r>
            <a:r>
              <a:rPr lang="en-US" sz="4800" b="1" dirty="0" err="1">
                <a:solidFill>
                  <a:prstClr val="black"/>
                </a:solidFill>
                <a:latin typeface="Calibri"/>
              </a:rPr>
              <a:t>tên</a:t>
            </a:r>
            <a:r>
              <a:rPr lang="en-US" sz="4800" b="1" dirty="0">
                <a:solidFill>
                  <a:prstClr val="black"/>
                </a:solidFill>
                <a:latin typeface="Calibri"/>
              </a:rPr>
              <a:t> </a:t>
            </a:r>
            <a:r>
              <a:rPr lang="en-US" sz="4800" b="1" dirty="0" err="1">
                <a:solidFill>
                  <a:prstClr val="black"/>
                </a:solidFill>
                <a:latin typeface="Calibri"/>
              </a:rPr>
              <a:t>một</a:t>
            </a:r>
            <a:r>
              <a:rPr lang="en-US" sz="4800" b="1" dirty="0">
                <a:solidFill>
                  <a:prstClr val="black"/>
                </a:solidFill>
                <a:latin typeface="Calibri"/>
              </a:rPr>
              <a:t> </a:t>
            </a:r>
            <a:r>
              <a:rPr lang="en-US" sz="4800" b="1" dirty="0" err="1">
                <a:solidFill>
                  <a:prstClr val="black"/>
                </a:solidFill>
                <a:latin typeface="Calibri"/>
              </a:rPr>
              <a:t>sản</a:t>
            </a:r>
            <a:r>
              <a:rPr lang="en-US" sz="4800" b="1" dirty="0">
                <a:solidFill>
                  <a:prstClr val="black"/>
                </a:solidFill>
                <a:latin typeface="Calibri"/>
              </a:rPr>
              <a:t> </a:t>
            </a:r>
            <a:r>
              <a:rPr lang="en-US" sz="4800" b="1" dirty="0" err="1">
                <a:solidFill>
                  <a:prstClr val="black"/>
                </a:solidFill>
                <a:latin typeface="Calibri"/>
              </a:rPr>
              <a:t>phẩm</a:t>
            </a:r>
            <a:r>
              <a:rPr lang="en-US" sz="4800" b="1" dirty="0">
                <a:solidFill>
                  <a:prstClr val="black"/>
                </a:solidFill>
                <a:latin typeface="Calibri"/>
              </a:rPr>
              <a:t> </a:t>
            </a:r>
            <a:r>
              <a:rPr lang="en-US" sz="4800" b="1" dirty="0" err="1">
                <a:solidFill>
                  <a:prstClr val="black"/>
                </a:solidFill>
                <a:latin typeface="Calibri"/>
              </a:rPr>
              <a:t>công</a:t>
            </a:r>
            <a:r>
              <a:rPr lang="en-US" sz="4800" b="1" dirty="0">
                <a:solidFill>
                  <a:prstClr val="black"/>
                </a:solidFill>
                <a:latin typeface="Calibri"/>
              </a:rPr>
              <a:t> </a:t>
            </a:r>
            <a:r>
              <a:rPr lang="en-US" sz="4800" b="1" dirty="0" err="1">
                <a:solidFill>
                  <a:prstClr val="black"/>
                </a:solidFill>
                <a:latin typeface="Calibri"/>
              </a:rPr>
              <a:t>nghệ</a:t>
            </a:r>
            <a:r>
              <a:rPr lang="en-US" sz="4800" b="1" dirty="0">
                <a:solidFill>
                  <a:prstClr val="black"/>
                </a:solidFill>
                <a:latin typeface="Calibri"/>
              </a:rPr>
              <a:t>?</a:t>
            </a: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76800" cy="2811774"/>
            <a:chOff x="6208572" y="1389044"/>
            <a:chExt cx="2871135"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a:defRPr/>
              </a:pPr>
              <a:endParaRPr lang="en-US" sz="2800" b="1" dirty="0">
                <a:solidFill>
                  <a:prstClr val="black"/>
                </a:solidFill>
                <a:latin typeface="Calibri"/>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643187" cy="972621"/>
            </a:xfrm>
            <a:prstGeom prst="rect">
              <a:avLst/>
            </a:prstGeom>
            <a:noFill/>
          </p:spPr>
          <p:txBody>
            <a:bodyPr wrap="square" rtlCol="0">
              <a:spAutoFit/>
            </a:bodyPr>
            <a:lstStyle/>
            <a:p>
              <a:pPr algn="ctr"/>
              <a:r>
                <a:rPr lang="en-US" sz="4400" b="1" dirty="0">
                  <a:solidFill>
                    <a:srgbClr val="FF0000"/>
                  </a:solidFill>
                </a:rPr>
                <a:t>Xe </a:t>
              </a:r>
              <a:r>
                <a:rPr lang="en-US" sz="4400" b="1" dirty="0" err="1">
                  <a:solidFill>
                    <a:srgbClr val="FF0000"/>
                  </a:solidFill>
                </a:rPr>
                <a:t>máy</a:t>
              </a:r>
              <a:r>
                <a:rPr lang="en-US" sz="4400" b="1" dirty="0">
                  <a:solidFill>
                    <a:srgbClr val="FF0000"/>
                  </a:solidFill>
                </a:rPr>
                <a:t>, ô </a:t>
              </a:r>
              <a:r>
                <a:rPr lang="en-US" sz="4400" b="1" dirty="0" err="1">
                  <a:solidFill>
                    <a:srgbClr val="FF0000"/>
                  </a:solidFill>
                </a:rPr>
                <a:t>tô</a:t>
              </a:r>
              <a:r>
                <a:rPr lang="en-US" sz="4400" b="1" dirty="0">
                  <a:solidFill>
                    <a:srgbClr val="FF0000"/>
                  </a:solidFill>
                </a:rPr>
                <a:t>, </a:t>
              </a:r>
              <a:r>
                <a:rPr lang="en-US" sz="4400" b="1" dirty="0" err="1">
                  <a:solidFill>
                    <a:srgbClr val="FF0000"/>
                  </a:solidFill>
                </a:rPr>
                <a:t>tủ</a:t>
              </a:r>
              <a:r>
                <a:rPr lang="en-US" sz="4400" b="1" dirty="0">
                  <a:solidFill>
                    <a:srgbClr val="FF0000"/>
                  </a:solidFill>
                </a:rPr>
                <a:t> </a:t>
              </a:r>
              <a:r>
                <a:rPr lang="en-US" sz="4400" b="1" dirty="0" err="1">
                  <a:solidFill>
                    <a:srgbClr val="FF0000"/>
                  </a:solidFill>
                </a:rPr>
                <a:t>lạnh</a:t>
              </a:r>
              <a:r>
                <a:rPr lang="en-US" sz="4400" b="1" dirty="0">
                  <a:solidFill>
                    <a:srgbClr val="FF0000"/>
                  </a:solidFill>
                </a:rPr>
                <a:t>, </a:t>
              </a:r>
              <a:r>
                <a:rPr lang="en-US" sz="4400" b="1" dirty="0" err="1">
                  <a:solidFill>
                    <a:srgbClr val="FF0000"/>
                  </a:solidFill>
                </a:rPr>
                <a:t>máy</a:t>
              </a:r>
              <a:r>
                <a:rPr lang="en-US" sz="4400" b="1" dirty="0">
                  <a:solidFill>
                    <a:srgbClr val="FF0000"/>
                  </a:solidFill>
                </a:rPr>
                <a:t> </a:t>
              </a:r>
              <a:r>
                <a:rPr lang="en-US" sz="4400" b="1" dirty="0" err="1">
                  <a:solidFill>
                    <a:srgbClr val="FF0000"/>
                  </a:solidFill>
                </a:rPr>
                <a:t>giặt</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thoại</a:t>
              </a:r>
              <a:r>
                <a:rPr lang="en-US" sz="4400" b="1" dirty="0">
                  <a:solidFill>
                    <a:srgbClr val="FF0000"/>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228600" y="723900"/>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8"/>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2590800" y="266700"/>
            <a:ext cx="70104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rPr>
              <a:t>Nêu</a:t>
            </a:r>
            <a:r>
              <a:rPr kumimoji="0" lang="en-US" sz="4400" b="1" i="0" u="none" strike="noStrike" kern="1200" cap="none" spc="0" normalizeH="0" noProof="0" dirty="0">
                <a:ln>
                  <a:noFill/>
                </a:ln>
                <a:solidFill>
                  <a:prstClr val="black"/>
                </a:solidFill>
                <a:effectLst/>
                <a:uLnTx/>
                <a:uFillTx/>
                <a:latin typeface="Calibri"/>
              </a:rPr>
              <a:t> </a:t>
            </a:r>
            <a:r>
              <a:rPr kumimoji="0" lang="en-US" sz="4400" b="1" i="0" u="none" strike="noStrike" kern="1200" cap="none" spc="0" normalizeH="0" noProof="0" dirty="0" err="1">
                <a:ln>
                  <a:noFill/>
                </a:ln>
                <a:solidFill>
                  <a:prstClr val="black"/>
                </a:solidFill>
                <a:effectLst/>
                <a:uLnTx/>
                <a:uFillTx/>
                <a:latin typeface="Calibri"/>
              </a:rPr>
              <a:t>các</a:t>
            </a:r>
            <a:r>
              <a:rPr lang="en-US" sz="4400" b="1" dirty="0">
                <a:solidFill>
                  <a:prstClr val="black"/>
                </a:solidFill>
                <a:latin typeface="Calibri"/>
              </a:rPr>
              <a:t>h con </a:t>
            </a:r>
            <a:r>
              <a:rPr lang="en-US" sz="4400" b="1" dirty="0" err="1">
                <a:solidFill>
                  <a:prstClr val="black"/>
                </a:solidFill>
                <a:latin typeface="Calibri"/>
              </a:rPr>
              <a:t>người</a:t>
            </a:r>
            <a:r>
              <a:rPr lang="en-US" sz="4400" b="1" dirty="0">
                <a:solidFill>
                  <a:prstClr val="black"/>
                </a:solidFill>
                <a:latin typeface="Calibri"/>
              </a:rPr>
              <a:t> </a:t>
            </a:r>
            <a:r>
              <a:rPr lang="en-US" sz="4400" b="1" dirty="0" err="1">
                <a:solidFill>
                  <a:prstClr val="black"/>
                </a:solidFill>
                <a:latin typeface="Calibri"/>
              </a:rPr>
              <a:t>sử</a:t>
            </a:r>
            <a:r>
              <a:rPr lang="en-US" sz="4400" b="1" dirty="0">
                <a:solidFill>
                  <a:prstClr val="black"/>
                </a:solidFill>
                <a:latin typeface="Calibri"/>
              </a:rPr>
              <a:t> </a:t>
            </a:r>
            <a:r>
              <a:rPr lang="en-US" sz="4400" b="1" dirty="0" err="1">
                <a:solidFill>
                  <a:prstClr val="black"/>
                </a:solidFill>
                <a:latin typeface="Calibri"/>
              </a:rPr>
              <a:t>dụng</a:t>
            </a:r>
            <a:r>
              <a:rPr lang="en-US" sz="4400" b="1" dirty="0">
                <a:solidFill>
                  <a:prstClr val="black"/>
                </a:solidFill>
                <a:latin typeface="Calibri"/>
              </a:rPr>
              <a:t> </a:t>
            </a:r>
            <a:r>
              <a:rPr lang="en-US" sz="4400" b="1" dirty="0" err="1">
                <a:solidFill>
                  <a:prstClr val="black"/>
                </a:solidFill>
                <a:latin typeface="Calibri"/>
              </a:rPr>
              <a:t>sản</a:t>
            </a:r>
            <a:r>
              <a:rPr lang="en-US" sz="4400" b="1" dirty="0">
                <a:solidFill>
                  <a:prstClr val="black"/>
                </a:solidFill>
                <a:latin typeface="Calibri"/>
              </a:rPr>
              <a:t> </a:t>
            </a:r>
            <a:r>
              <a:rPr lang="en-US" sz="4400" b="1" dirty="0" err="1">
                <a:solidFill>
                  <a:prstClr val="black"/>
                </a:solidFill>
                <a:latin typeface="Calibri"/>
              </a:rPr>
              <a:t>phẩm</a:t>
            </a:r>
            <a:r>
              <a:rPr lang="en-US" sz="4400" b="1" dirty="0">
                <a:solidFill>
                  <a:prstClr val="black"/>
                </a:solidFill>
                <a:latin typeface="Calibri"/>
              </a:rPr>
              <a:t> </a:t>
            </a:r>
            <a:r>
              <a:rPr lang="en-US" sz="4400" b="1" dirty="0" err="1">
                <a:solidFill>
                  <a:prstClr val="black"/>
                </a:solidFill>
                <a:latin typeface="Calibri"/>
              </a:rPr>
              <a:t>công</a:t>
            </a:r>
            <a:r>
              <a:rPr lang="en-US" sz="4400" b="1" dirty="0">
                <a:solidFill>
                  <a:prstClr val="black"/>
                </a:solidFill>
                <a:latin typeface="Calibri"/>
              </a:rPr>
              <a:t> </a:t>
            </a:r>
            <a:r>
              <a:rPr lang="en-US" sz="4400" b="1" dirty="0" err="1">
                <a:solidFill>
                  <a:prstClr val="black"/>
                </a:solidFill>
                <a:latin typeface="Calibri"/>
              </a:rPr>
              <a:t>nghệ</a:t>
            </a:r>
            <a:r>
              <a:rPr lang="en-US" sz="4400" b="1" dirty="0">
                <a:solidFill>
                  <a:prstClr val="black"/>
                </a:solidFill>
                <a:latin typeface="Calibri"/>
              </a:rPr>
              <a:t> </a:t>
            </a:r>
            <a:r>
              <a:rPr lang="en-US" sz="4400" b="1" dirty="0" err="1">
                <a:solidFill>
                  <a:prstClr val="black"/>
                </a:solidFill>
                <a:latin typeface="Calibri"/>
              </a:rPr>
              <a:t>đó</a:t>
            </a:r>
            <a:r>
              <a:rPr lang="en-US" sz="4400" b="1" dirty="0">
                <a:solidFill>
                  <a:prstClr val="black"/>
                </a:solidFill>
                <a:latin typeface="Calibri"/>
              </a:rPr>
              <a:t>.</a:t>
            </a:r>
            <a:endParaRPr kumimoji="0" lang="en-US" sz="4400" b="1" i="0" u="none" strike="noStrike" kern="1200" cap="none" spc="0" normalizeH="0" baseline="0" noProof="0" dirty="0">
              <a:ln>
                <a:noFill/>
              </a:ln>
              <a:solidFill>
                <a:prstClr val="black"/>
              </a:solidFill>
              <a:effectLst/>
              <a:uLnTx/>
              <a:uFillTx/>
              <a:latin typeface="Calibri"/>
            </a:endParaRP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38907" cy="2811774"/>
            <a:chOff x="6208572" y="1389044"/>
            <a:chExt cx="2848826"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463741" cy="9726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Xe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4400" b="1" i="0" u="none" strike="noStrike" kern="1200" cap="none" spc="0" normalizeH="0" baseline="0" noProof="0" dirty="0">
                  <a:ln>
                    <a:noFill/>
                  </a:ln>
                  <a:solidFill>
                    <a:srgbClr val="FF0000"/>
                  </a:solidFill>
                  <a:effectLst/>
                  <a:uLnTx/>
                  <a:uFillTx/>
                  <a:latin typeface="Calibri"/>
                  <a:ea typeface="+mn-ea"/>
                  <a:cs typeface="+mn-cs"/>
                </a:rPr>
                <a:t>, ô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Giúp</a:t>
              </a:r>
              <a:r>
                <a:rPr kumimoji="0" lang="en-US" sz="4400" b="1" i="0" u="none" strike="noStrike" kern="1200" cap="none" spc="0" normalizeH="0" baseline="0" noProof="0" dirty="0">
                  <a:ln>
                    <a:noFill/>
                  </a:ln>
                  <a:solidFill>
                    <a:srgbClr val="FF0000"/>
                  </a:solidFill>
                  <a:effectLst/>
                  <a:uLnTx/>
                  <a:uFillTx/>
                  <a:latin typeface="Calibri"/>
                  <a:ea typeface="+mn-ea"/>
                  <a:cs typeface="+mn-cs"/>
                </a:rPr>
                <a:t> con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người</a:t>
              </a:r>
              <a:r>
                <a:rPr kumimoji="0" lang="en-US" sz="4400" b="1" i="0" u="none" strike="noStrike" kern="1200" cap="none" spc="0" normalizeH="0" baseline="0" noProof="0" dirty="0">
                  <a:ln>
                    <a:noFill/>
                  </a:ln>
                  <a:solidFill>
                    <a:srgbClr val="FF0000"/>
                  </a:solidFill>
                  <a:effectLst/>
                  <a:uLnTx/>
                  <a:uFillTx/>
                  <a:latin typeface="Calibri"/>
                  <a:ea typeface="+mn-ea"/>
                  <a:cs typeface="+mn-cs"/>
                </a:rPr>
                <a:t> di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chuyển</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6" name="Picture 2">
            <a:extLst>
              <a:ext uri="{FF2B5EF4-FFF2-40B4-BE49-F238E27FC236}">
                <a16:creationId xmlns:a16="http://schemas.microsoft.com/office/drawing/2014/main" id="{420B4B5C-4822-BC49-C073-F32EB18D6F2D}"/>
              </a:ext>
            </a:extLst>
          </p:cNvPr>
          <p:cNvPicPr>
            <a:picLocks noChangeAspect="1"/>
          </p:cNvPicPr>
          <p:nvPr/>
        </p:nvPicPr>
        <p:blipFill>
          <a:blip r:embed="rId9"/>
          <a:srcRect/>
          <a:stretch>
            <a:fillRect/>
          </a:stretch>
        </p:blipFill>
        <p:spPr>
          <a:xfrm>
            <a:off x="990600" y="6819900"/>
            <a:ext cx="4221953" cy="2870928"/>
          </a:xfrm>
          <a:prstGeom prst="rect">
            <a:avLst/>
          </a:prstGeom>
        </p:spPr>
      </p:pic>
      <p:pic>
        <p:nvPicPr>
          <p:cNvPr id="7" name="Picture 3">
            <a:extLst>
              <a:ext uri="{FF2B5EF4-FFF2-40B4-BE49-F238E27FC236}">
                <a16:creationId xmlns:a16="http://schemas.microsoft.com/office/drawing/2014/main" id="{9B378204-C99C-7B94-04C9-E7505BB855D1}"/>
              </a:ext>
            </a:extLst>
          </p:cNvPr>
          <p:cNvPicPr>
            <a:picLocks noChangeAspect="1"/>
          </p:cNvPicPr>
          <p:nvPr/>
        </p:nvPicPr>
        <p:blipFill>
          <a:blip r:embed="rId10"/>
          <a:srcRect/>
          <a:stretch>
            <a:fillRect/>
          </a:stretch>
        </p:blipFill>
        <p:spPr>
          <a:xfrm>
            <a:off x="533400" y="3695700"/>
            <a:ext cx="5925400" cy="2636803"/>
          </a:xfrm>
          <a:prstGeom prst="rect">
            <a:avLst/>
          </a:prstGeom>
        </p:spPr>
      </p:pic>
    </p:spTree>
    <p:extLst>
      <p:ext uri="{BB962C8B-B14F-4D97-AF65-F5344CB8AC3E}">
        <p14:creationId xmlns:p14="http://schemas.microsoft.com/office/powerpoint/2010/main" val="313992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l="-30390"/>
              </a:stretch>
            </a:blipFill>
          </p:spPr>
          <p:txBody>
            <a:bodyPr/>
            <a:lstStyle/>
            <a:p>
              <a:endParaRPr lang="en-US"/>
            </a:p>
          </p:txBody>
        </p:sp>
      </p:grpSp>
      <p:sp>
        <p:nvSpPr>
          <p:cNvPr id="7" name="Freeform 7"/>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 name="Freeform 10"/>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1" name="Freeform 11"/>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2" name="Freeform 12"/>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pic>
        <p:nvPicPr>
          <p:cNvPr id="14" name="Picture 3">
            <a:extLst>
              <a:ext uri="{FF2B5EF4-FFF2-40B4-BE49-F238E27FC236}">
                <a16:creationId xmlns:a16="http://schemas.microsoft.com/office/drawing/2014/main" id="{8B6FFEE0-D439-DC77-C72E-7E1021961D29}"/>
              </a:ext>
            </a:extLst>
          </p:cNvPr>
          <p:cNvPicPr>
            <a:picLocks noChangeAspect="1"/>
          </p:cNvPicPr>
          <p:nvPr/>
        </p:nvPicPr>
        <p:blipFill>
          <a:blip r:embed="rId18"/>
          <a:srcRect/>
          <a:stretch>
            <a:fillRect/>
          </a:stretch>
        </p:blipFill>
        <p:spPr>
          <a:xfrm>
            <a:off x="-533400" y="5143500"/>
            <a:ext cx="5715000" cy="5143500"/>
          </a:xfrm>
          <a:prstGeom prst="rect">
            <a:avLst/>
          </a:prstGeom>
        </p:spPr>
      </p:pic>
      <p:pic>
        <p:nvPicPr>
          <p:cNvPr id="16" name="Picture 15">
            <a:extLst>
              <a:ext uri="{FF2B5EF4-FFF2-40B4-BE49-F238E27FC236}">
                <a16:creationId xmlns:a16="http://schemas.microsoft.com/office/drawing/2014/main" id="{7EEC799D-1778-2F1F-181D-1A8A57DDB86D}"/>
              </a:ext>
            </a:extLst>
          </p:cNvPr>
          <p:cNvPicPr>
            <a:picLocks noChangeAspect="1"/>
          </p:cNvPicPr>
          <p:nvPr/>
        </p:nvPicPr>
        <p:blipFill>
          <a:blip r:embed="rId19"/>
          <a:stretch>
            <a:fillRect/>
          </a:stretch>
        </p:blipFill>
        <p:spPr>
          <a:xfrm>
            <a:off x="6172200" y="0"/>
            <a:ext cx="5669771" cy="1786283"/>
          </a:xfrm>
          <a:prstGeom prst="rect">
            <a:avLst/>
          </a:prstGeom>
        </p:spPr>
      </p:pic>
      <p:pic>
        <p:nvPicPr>
          <p:cNvPr id="6" name="Picture 5">
            <a:extLst>
              <a:ext uri="{FF2B5EF4-FFF2-40B4-BE49-F238E27FC236}">
                <a16:creationId xmlns:a16="http://schemas.microsoft.com/office/drawing/2014/main" id="{DAF199B6-08CE-38BB-169F-9B293B2BE802}"/>
              </a:ext>
            </a:extLst>
          </p:cNvPr>
          <p:cNvPicPr>
            <a:picLocks noChangeAspect="1"/>
          </p:cNvPicPr>
          <p:nvPr/>
        </p:nvPicPr>
        <p:blipFill>
          <a:blip r:embed="rId20"/>
          <a:stretch>
            <a:fillRect/>
          </a:stretch>
        </p:blipFill>
        <p:spPr>
          <a:xfrm>
            <a:off x="7315200" y="2019300"/>
            <a:ext cx="3060457" cy="1780186"/>
          </a:xfrm>
          <a:prstGeom prst="rect">
            <a:avLst/>
          </a:prstGeom>
        </p:spPr>
      </p:pic>
      <p:pic>
        <p:nvPicPr>
          <p:cNvPr id="15" name="Picture 14">
            <a:extLst>
              <a:ext uri="{FF2B5EF4-FFF2-40B4-BE49-F238E27FC236}">
                <a16:creationId xmlns:a16="http://schemas.microsoft.com/office/drawing/2014/main" id="{F78DE07B-2B74-F18C-EB93-2251B53A6BC4}"/>
              </a:ext>
            </a:extLst>
          </p:cNvPr>
          <p:cNvPicPr>
            <a:picLocks noChangeAspect="1"/>
          </p:cNvPicPr>
          <p:nvPr/>
        </p:nvPicPr>
        <p:blipFill>
          <a:blip r:embed="rId21"/>
          <a:stretch>
            <a:fillRect/>
          </a:stretch>
        </p:blipFill>
        <p:spPr>
          <a:xfrm>
            <a:off x="4876800" y="3238500"/>
            <a:ext cx="8718036"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5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D473FE71-2CE9-3354-8106-5BC892D09994}"/>
              </a:ext>
            </a:extLst>
          </p:cNvPr>
          <p:cNvPicPr>
            <a:picLocks noChangeAspect="1"/>
          </p:cNvPicPr>
          <p:nvPr/>
        </p:nvPicPr>
        <p:blipFill>
          <a:blip r:embed="rId10"/>
          <a:stretch>
            <a:fillRect/>
          </a:stretch>
        </p:blipFill>
        <p:spPr>
          <a:xfrm rot="399994">
            <a:off x="2192329" y="1798353"/>
            <a:ext cx="9565453" cy="4194412"/>
          </a:xfrm>
          <a:prstGeom prst="rect">
            <a:avLst/>
          </a:prstGeom>
        </p:spPr>
      </p:pic>
    </p:spTree>
    <p:extLst>
      <p:ext uri="{BB962C8B-B14F-4D97-AF65-F5344CB8AC3E}">
        <p14:creationId xmlns:p14="http://schemas.microsoft.com/office/powerpoint/2010/main" val="31230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4114800" y="723900"/>
            <a:ext cx="10374109" cy="5943600"/>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3335966" y="2759623"/>
            <a:ext cx="3833749" cy="8606376"/>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TextBox 6"/>
          <p:cNvSpPr txBox="1"/>
          <p:nvPr/>
        </p:nvSpPr>
        <p:spPr>
          <a:xfrm>
            <a:off x="5029200" y="1866900"/>
            <a:ext cx="8153400" cy="3323987"/>
          </a:xfrm>
          <a:prstGeom prst="rect">
            <a:avLst/>
          </a:prstGeom>
        </p:spPr>
        <p:txBody>
          <a:bodyPr wrap="square" lIns="0" tIns="0" rIns="0" bIns="0" rtlCol="0" anchor="t">
            <a:spAutoFit/>
          </a:bodyPr>
          <a:lstStyle/>
          <a:p>
            <a:pPr algn="ctr"/>
            <a:r>
              <a:rPr lang="en-US" sz="7200" b="1" dirty="0">
                <a:solidFill>
                  <a:srgbClr val="FFFFFF"/>
                </a:solidFill>
                <a:latin typeface="+mj-lt"/>
              </a:rPr>
              <a:t>1. Vai </a:t>
            </a:r>
            <a:r>
              <a:rPr lang="en-US" sz="7200" b="1" dirty="0" err="1">
                <a:solidFill>
                  <a:srgbClr val="FFFFFF"/>
                </a:solidFill>
                <a:latin typeface="+mj-lt"/>
              </a:rPr>
              <a:t>trò</a:t>
            </a:r>
            <a:r>
              <a:rPr lang="en-US" sz="7200" b="1" dirty="0">
                <a:solidFill>
                  <a:srgbClr val="FFFFFF"/>
                </a:solidFill>
                <a:latin typeface="+mj-lt"/>
              </a:rPr>
              <a:t> </a:t>
            </a:r>
            <a:r>
              <a:rPr lang="en-US" sz="7200" b="1" dirty="0" err="1">
                <a:solidFill>
                  <a:srgbClr val="FFFFFF"/>
                </a:solidFill>
                <a:latin typeface="+mj-lt"/>
              </a:rPr>
              <a:t>của</a:t>
            </a:r>
            <a:r>
              <a:rPr lang="en-US" sz="7200" b="1" dirty="0">
                <a:solidFill>
                  <a:srgbClr val="FFFFFF"/>
                </a:solidFill>
                <a:latin typeface="+mj-lt"/>
              </a:rPr>
              <a:t> </a:t>
            </a:r>
            <a:r>
              <a:rPr lang="en-US" sz="7200" b="1" dirty="0" err="1">
                <a:solidFill>
                  <a:srgbClr val="FFFFFF"/>
                </a:solidFill>
                <a:latin typeface="+mj-lt"/>
              </a:rPr>
              <a:t>sản</a:t>
            </a:r>
            <a:r>
              <a:rPr lang="en-US" sz="7200" b="1" dirty="0">
                <a:solidFill>
                  <a:srgbClr val="FFFFFF"/>
                </a:solidFill>
                <a:latin typeface="+mj-lt"/>
              </a:rPr>
              <a:t> </a:t>
            </a:r>
            <a:r>
              <a:rPr lang="en-US" sz="7200" b="1" dirty="0" err="1">
                <a:solidFill>
                  <a:srgbClr val="FFFFFF"/>
                </a:solidFill>
                <a:latin typeface="+mj-lt"/>
              </a:rPr>
              <a:t>phẩm</a:t>
            </a:r>
            <a:r>
              <a:rPr lang="en-US" sz="7200" b="1" dirty="0">
                <a:solidFill>
                  <a:srgbClr val="FFFFFF"/>
                </a:solidFill>
                <a:latin typeface="+mj-lt"/>
              </a:rPr>
              <a:t> </a:t>
            </a:r>
            <a:r>
              <a:rPr lang="en-US" sz="7200" b="1" dirty="0" err="1">
                <a:solidFill>
                  <a:srgbClr val="FFFFFF"/>
                </a:solidFill>
                <a:latin typeface="+mj-lt"/>
              </a:rPr>
              <a:t>công</a:t>
            </a:r>
            <a:r>
              <a:rPr lang="en-US" sz="7200" b="1" dirty="0">
                <a:solidFill>
                  <a:srgbClr val="FFFFFF"/>
                </a:solidFill>
                <a:latin typeface="+mj-lt"/>
              </a:rPr>
              <a:t> </a:t>
            </a:r>
            <a:r>
              <a:rPr lang="en-US" sz="7200" b="1" dirty="0" err="1">
                <a:solidFill>
                  <a:srgbClr val="FFFFFF"/>
                </a:solidFill>
                <a:latin typeface="+mj-lt"/>
              </a:rPr>
              <a:t>nghệ</a:t>
            </a:r>
            <a:r>
              <a:rPr lang="en-US" sz="7200" b="1" dirty="0">
                <a:solidFill>
                  <a:srgbClr val="FFFFFF"/>
                </a:solidFill>
                <a:latin typeface="+mj-lt"/>
              </a:rPr>
              <a:t> </a:t>
            </a:r>
            <a:r>
              <a:rPr lang="en-US" sz="7200" b="1" dirty="0" err="1">
                <a:solidFill>
                  <a:srgbClr val="FFFFFF"/>
                </a:solidFill>
                <a:latin typeface="+mj-lt"/>
              </a:rPr>
              <a:t>trong</a:t>
            </a:r>
            <a:r>
              <a:rPr lang="en-US" sz="7200" b="1" dirty="0">
                <a:solidFill>
                  <a:srgbClr val="FFFFFF"/>
                </a:solidFill>
                <a:latin typeface="+mj-lt"/>
              </a:rPr>
              <a:t> </a:t>
            </a:r>
            <a:r>
              <a:rPr lang="en-US" sz="7200" b="1" dirty="0" err="1">
                <a:solidFill>
                  <a:srgbClr val="FFFFFF"/>
                </a:solidFill>
                <a:latin typeface="+mj-lt"/>
              </a:rPr>
              <a:t>đời</a:t>
            </a:r>
            <a:r>
              <a:rPr lang="en-US" sz="7200" b="1" dirty="0">
                <a:solidFill>
                  <a:srgbClr val="FFFFFF"/>
                </a:solidFill>
                <a:latin typeface="+mj-lt"/>
              </a:rPr>
              <a:t> </a:t>
            </a:r>
            <a:r>
              <a:rPr lang="en-US" sz="7200" b="1" dirty="0" err="1">
                <a:solidFill>
                  <a:srgbClr val="FFFFFF"/>
                </a:solidFill>
                <a:latin typeface="+mj-lt"/>
              </a:rPr>
              <a:t>sống</a:t>
            </a:r>
            <a:endParaRPr lang="en-US" sz="7200" b="1" dirty="0">
              <a:solidFill>
                <a:srgbClr val="FFFFFF"/>
              </a:solidFill>
              <a:latin typeface="+mj-lt"/>
            </a:endParaRPr>
          </a:p>
        </p:txBody>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0" name="Picture 3">
            <a:extLst>
              <a:ext uri="{FF2B5EF4-FFF2-40B4-BE49-F238E27FC236}">
                <a16:creationId xmlns:a16="http://schemas.microsoft.com/office/drawing/2014/main" id="{E698620E-1504-B42B-BBD9-0923056AA28E}"/>
              </a:ext>
            </a:extLst>
          </p:cNvPr>
          <p:cNvPicPr>
            <a:picLocks noChangeAspect="1"/>
          </p:cNvPicPr>
          <p:nvPr/>
        </p:nvPicPr>
        <p:blipFill>
          <a:blip r:embed="rId10"/>
          <a:srcRect/>
          <a:stretch>
            <a:fillRect/>
          </a:stretch>
        </p:blipFill>
        <p:spPr>
          <a:xfrm>
            <a:off x="304800" y="7429500"/>
            <a:ext cx="5925400" cy="2636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4"/>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8AC11C8-CF3C-7190-7CD7-CDAF4B0B7AEA}"/>
              </a:ext>
            </a:extLst>
          </p:cNvPr>
          <p:cNvPicPr>
            <a:picLocks noChangeAspect="1"/>
          </p:cNvPicPr>
          <p:nvPr/>
        </p:nvPicPr>
        <p:blipFill>
          <a:blip r:embed="rId5"/>
          <a:stretch>
            <a:fillRect/>
          </a:stretch>
        </p:blipFill>
        <p:spPr>
          <a:xfrm>
            <a:off x="3124200" y="2324100"/>
            <a:ext cx="11963400" cy="7253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80ED16B-4A24-E987-F72E-634C79D9E95F}"/>
              </a:ext>
            </a:extLst>
          </p:cNvPr>
          <p:cNvGrpSpPr/>
          <p:nvPr/>
        </p:nvGrpSpPr>
        <p:grpSpPr>
          <a:xfrm>
            <a:off x="5715000" y="5304964"/>
            <a:ext cx="8051081" cy="4959176"/>
            <a:chOff x="5486400" y="5143500"/>
            <a:chExt cx="8051081" cy="4959176"/>
          </a:xfrm>
        </p:grpSpPr>
        <p:pic>
          <p:nvPicPr>
            <p:cNvPr id="13" name="Picture 12">
              <a:extLst>
                <a:ext uri="{FF2B5EF4-FFF2-40B4-BE49-F238E27FC236}">
                  <a16:creationId xmlns:a16="http://schemas.microsoft.com/office/drawing/2014/main" id="{66870EAA-6020-0749-D302-D48D0CCF27B3}"/>
                </a:ext>
              </a:extLst>
            </p:cNvPr>
            <p:cNvPicPr>
              <a:picLocks noChangeAspect="1"/>
            </p:cNvPicPr>
            <p:nvPr/>
          </p:nvPicPr>
          <p:blipFill>
            <a:blip r:embed="rId2"/>
            <a:stretch>
              <a:fillRect/>
            </a:stretch>
          </p:blipFill>
          <p:spPr>
            <a:xfrm>
              <a:off x="5486400" y="5143500"/>
              <a:ext cx="8051081" cy="4567291"/>
            </a:xfrm>
            <a:prstGeom prst="rect">
              <a:avLst/>
            </a:prstGeom>
          </p:spPr>
        </p:pic>
        <p:pic>
          <p:nvPicPr>
            <p:cNvPr id="16" name="Picture 15">
              <a:extLst>
                <a:ext uri="{FF2B5EF4-FFF2-40B4-BE49-F238E27FC236}">
                  <a16:creationId xmlns:a16="http://schemas.microsoft.com/office/drawing/2014/main" id="{2CCC6913-376E-7F9A-C67C-B300812464DA}"/>
                </a:ext>
              </a:extLst>
            </p:cNvPr>
            <p:cNvPicPr>
              <a:picLocks noChangeAspect="1"/>
            </p:cNvPicPr>
            <p:nvPr/>
          </p:nvPicPr>
          <p:blipFill>
            <a:blip r:embed="rId3"/>
            <a:stretch>
              <a:fillRect/>
            </a:stretch>
          </p:blipFill>
          <p:spPr>
            <a:xfrm>
              <a:off x="6248400" y="9182100"/>
              <a:ext cx="6889077" cy="920576"/>
            </a:xfrm>
            <a:prstGeom prst="rect">
              <a:avLst/>
            </a:prstGeom>
          </p:spPr>
        </p:pic>
      </p:grpSp>
      <p:sp>
        <p:nvSpPr>
          <p:cNvPr id="18" name="Freeform 3">
            <a:extLst>
              <a:ext uri="{FF2B5EF4-FFF2-40B4-BE49-F238E27FC236}">
                <a16:creationId xmlns:a16="http://schemas.microsoft.com/office/drawing/2014/main" id="{B18C6BB8-EFF5-F152-B40F-F1DF4DA83671}"/>
              </a:ext>
            </a:extLst>
          </p:cNvPr>
          <p:cNvSpPr/>
          <p:nvPr/>
        </p:nvSpPr>
        <p:spPr>
          <a:xfrm>
            <a:off x="2286000" y="647700"/>
            <a:ext cx="14478000" cy="4114800"/>
          </a:xfrm>
          <a:custGeom>
            <a:avLst/>
            <a:gdLst/>
            <a:ahLst/>
            <a:cxnLst/>
            <a:rect l="l" t="t" r="r" b="b"/>
            <a:pathLst>
              <a:path w="10028132" h="6490936">
                <a:moveTo>
                  <a:pt x="0" y="0"/>
                </a:moveTo>
                <a:lnTo>
                  <a:pt x="10028131" y="0"/>
                </a:lnTo>
                <a:lnTo>
                  <a:pt x="10028131" y="6490936"/>
                </a:lnTo>
                <a:lnTo>
                  <a:pt x="0" y="64909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TextBox 9">
            <a:extLst>
              <a:ext uri="{FF2B5EF4-FFF2-40B4-BE49-F238E27FC236}">
                <a16:creationId xmlns:a16="http://schemas.microsoft.com/office/drawing/2014/main" id="{777D7DFB-9455-5147-ADD0-CD29DE209122}"/>
              </a:ext>
            </a:extLst>
          </p:cNvPr>
          <p:cNvSpPr txBox="1"/>
          <p:nvPr/>
        </p:nvSpPr>
        <p:spPr>
          <a:xfrm>
            <a:off x="4038600" y="1409700"/>
            <a:ext cx="11811000" cy="2310312"/>
          </a:xfrm>
          <a:prstGeom prst="rect">
            <a:avLst/>
          </a:prstGeom>
        </p:spPr>
        <p:txBody>
          <a:bodyPr wrap="square" lIns="0" tIns="0" rIns="0" bIns="0" rtlCol="0" anchor="t">
            <a:spAutoFit/>
          </a:bodyPr>
          <a:lstStyle/>
          <a:p>
            <a:pPr algn="ctr">
              <a:lnSpc>
                <a:spcPts val="6110"/>
              </a:lnSpc>
            </a:pPr>
            <a:r>
              <a:rPr lang="en-US" sz="4800" b="1" dirty="0" err="1">
                <a:solidFill>
                  <a:srgbClr val="FFFFFF"/>
                </a:solidFill>
                <a:latin typeface="+mj-lt"/>
              </a:rPr>
              <a:t>Vẽ</a:t>
            </a:r>
            <a:r>
              <a:rPr lang="en-US" sz="4800" b="1" dirty="0">
                <a:solidFill>
                  <a:srgbClr val="FFFFFF"/>
                </a:solidFill>
                <a:latin typeface="+mj-lt"/>
              </a:rPr>
              <a:t> </a:t>
            </a:r>
            <a:r>
              <a:rPr lang="en-US" sz="4800" b="1" dirty="0" err="1">
                <a:solidFill>
                  <a:srgbClr val="FFFFFF"/>
                </a:solidFill>
                <a:latin typeface="+mj-lt"/>
              </a:rPr>
              <a:t>sơ</a:t>
            </a:r>
            <a:r>
              <a:rPr lang="en-US" sz="4800" b="1" dirty="0">
                <a:solidFill>
                  <a:srgbClr val="FFFFFF"/>
                </a:solidFill>
                <a:latin typeface="+mj-lt"/>
              </a:rPr>
              <a:t> </a:t>
            </a:r>
            <a:r>
              <a:rPr lang="en-US" sz="4800" b="1" dirty="0" err="1">
                <a:solidFill>
                  <a:srgbClr val="FFFFFF"/>
                </a:solidFill>
                <a:latin typeface="+mj-lt"/>
              </a:rPr>
              <a:t>đồ</a:t>
            </a:r>
            <a:r>
              <a:rPr lang="en-US" sz="4800" b="1" dirty="0">
                <a:solidFill>
                  <a:srgbClr val="FFFFFF"/>
                </a:solidFill>
                <a:latin typeface="+mj-lt"/>
              </a:rPr>
              <a:t> </a:t>
            </a:r>
            <a:r>
              <a:rPr lang="en-US" sz="4800" b="1" dirty="0" err="1">
                <a:solidFill>
                  <a:srgbClr val="FFFFFF"/>
                </a:solidFill>
                <a:latin typeface="+mj-lt"/>
              </a:rPr>
              <a:t>tư</a:t>
            </a:r>
            <a:r>
              <a:rPr lang="en-US" sz="4800" b="1" dirty="0">
                <a:solidFill>
                  <a:srgbClr val="FFFFFF"/>
                </a:solidFill>
                <a:latin typeface="+mj-lt"/>
              </a:rPr>
              <a:t> </a:t>
            </a:r>
            <a:r>
              <a:rPr lang="en-US" sz="4800" b="1" dirty="0" err="1">
                <a:solidFill>
                  <a:srgbClr val="FFFFFF"/>
                </a:solidFill>
                <a:latin typeface="+mj-lt"/>
              </a:rPr>
              <a:t>duy</a:t>
            </a:r>
            <a:r>
              <a:rPr lang="en-US" sz="4800" b="1" dirty="0">
                <a:solidFill>
                  <a:srgbClr val="FFFFFF"/>
                </a:solidFill>
                <a:latin typeface="+mj-lt"/>
              </a:rPr>
              <a:t> </a:t>
            </a:r>
            <a:r>
              <a:rPr lang="en-US" sz="4800" b="1" dirty="0" err="1">
                <a:solidFill>
                  <a:srgbClr val="FFFFFF"/>
                </a:solidFill>
                <a:latin typeface="+mj-lt"/>
              </a:rPr>
              <a:t>gồm</a:t>
            </a:r>
            <a:r>
              <a:rPr lang="en-US" sz="4800" b="1" dirty="0">
                <a:solidFill>
                  <a:srgbClr val="FFFFFF"/>
                </a:solidFill>
                <a:latin typeface="+mj-lt"/>
              </a:rPr>
              <a:t>: </a:t>
            </a:r>
            <a:r>
              <a:rPr lang="en-US" sz="4800" b="1" dirty="0" err="1">
                <a:solidFill>
                  <a:srgbClr val="FFFFFF"/>
                </a:solidFill>
                <a:latin typeface="+mj-lt"/>
              </a:rPr>
              <a:t>tên</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vai</a:t>
            </a:r>
            <a:r>
              <a:rPr lang="en-US" sz="4800" b="1" dirty="0">
                <a:solidFill>
                  <a:srgbClr val="FFFFFF"/>
                </a:solidFill>
                <a:latin typeface="+mj-lt"/>
              </a:rPr>
              <a:t> </a:t>
            </a:r>
            <a:r>
              <a:rPr lang="en-US" sz="4800" b="1" dirty="0" err="1">
                <a:solidFill>
                  <a:srgbClr val="FFFFFF"/>
                </a:solidFill>
                <a:latin typeface="+mj-lt"/>
              </a:rPr>
              <a:t>trò</a:t>
            </a:r>
            <a:r>
              <a:rPr lang="en-US" sz="4800" b="1" dirty="0">
                <a:solidFill>
                  <a:srgbClr val="FFFFFF"/>
                </a:solidFill>
                <a:latin typeface="+mj-lt"/>
              </a:rPr>
              <a:t> </a:t>
            </a:r>
            <a:r>
              <a:rPr lang="en-US" sz="4800" b="1" dirty="0" err="1">
                <a:solidFill>
                  <a:srgbClr val="FFFFFF"/>
                </a:solidFill>
                <a:latin typeface="+mj-lt"/>
              </a:rPr>
              <a:t>của</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đó</a:t>
            </a:r>
            <a:r>
              <a:rPr lang="en-US" sz="4800" b="1" dirty="0">
                <a:solidFill>
                  <a:srgbClr val="FFFFFF"/>
                </a:solidFill>
                <a:latin typeface="+mj-lt"/>
              </a:rPr>
              <a:t> </a:t>
            </a:r>
            <a:r>
              <a:rPr lang="en-US" sz="4800" b="1" dirty="0" err="1">
                <a:solidFill>
                  <a:srgbClr val="FFFFFF"/>
                </a:solidFill>
                <a:latin typeface="+mj-lt"/>
              </a:rPr>
              <a:t>trong</a:t>
            </a:r>
            <a:r>
              <a:rPr lang="en-US" sz="4800" b="1" dirty="0">
                <a:solidFill>
                  <a:srgbClr val="FFFFFF"/>
                </a:solidFill>
                <a:latin typeface="+mj-lt"/>
              </a:rPr>
              <a:t> </a:t>
            </a:r>
            <a:r>
              <a:rPr lang="en-US" sz="4800" b="1" dirty="0" err="1">
                <a:solidFill>
                  <a:srgbClr val="FFFFFF"/>
                </a:solidFill>
                <a:latin typeface="+mj-lt"/>
              </a:rPr>
              <a:t>đời</a:t>
            </a:r>
            <a:r>
              <a:rPr lang="en-US" sz="4800" b="1" dirty="0">
                <a:solidFill>
                  <a:srgbClr val="FFFFFF"/>
                </a:solidFill>
                <a:latin typeface="+mj-lt"/>
              </a:rPr>
              <a:t> </a:t>
            </a:r>
            <a:r>
              <a:rPr lang="en-US" sz="4800" b="1" dirty="0" err="1">
                <a:solidFill>
                  <a:srgbClr val="FFFFFF"/>
                </a:solidFill>
                <a:latin typeface="+mj-lt"/>
              </a:rPr>
              <a:t>sống</a:t>
            </a:r>
            <a:r>
              <a:rPr lang="en-US" sz="4800" b="1" dirty="0">
                <a:solidFill>
                  <a:srgbClr val="FFFFFF"/>
                </a:solidFill>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391</Words>
  <Application>Microsoft Office PowerPoint</Application>
  <PresentationFormat>Custom</PresentationFormat>
  <Paragraphs>48</Paragraphs>
  <Slides>27</Slides>
  <Notes>0</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Calibri</vt:lpstr>
      <vt:lpstr>等线</vt:lpstr>
      <vt:lpstr>等线 Light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Education Presentation In Nature Watercolor Style</dc:title>
  <dc:creator>thao</dc:creator>
  <cp:lastModifiedBy>ADMIN</cp:lastModifiedBy>
  <cp:revision>28</cp:revision>
  <dcterms:created xsi:type="dcterms:W3CDTF">2006-08-16T00:00:00Z</dcterms:created>
  <dcterms:modified xsi:type="dcterms:W3CDTF">2024-08-11T03:34:55Z</dcterms:modified>
  <dc:identifier>DAGFQb04hJQ</dc:identifier>
</cp:coreProperties>
</file>