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30"/>
  </p:notesMasterIdLst>
  <p:sldIdLst>
    <p:sldId id="414" r:id="rId4"/>
    <p:sldId id="415" r:id="rId5"/>
    <p:sldId id="283" r:id="rId6"/>
    <p:sldId id="292" r:id="rId7"/>
    <p:sldId id="416" r:id="rId8"/>
    <p:sldId id="270" r:id="rId9"/>
    <p:sldId id="314" r:id="rId10"/>
    <p:sldId id="362" r:id="rId11"/>
    <p:sldId id="303" r:id="rId12"/>
    <p:sldId id="417" r:id="rId13"/>
    <p:sldId id="418" r:id="rId14"/>
    <p:sldId id="423" r:id="rId15"/>
    <p:sldId id="265" r:id="rId16"/>
    <p:sldId id="315" r:id="rId17"/>
    <p:sldId id="425" r:id="rId18"/>
    <p:sldId id="421" r:id="rId19"/>
    <p:sldId id="424" r:id="rId20"/>
    <p:sldId id="334" r:id="rId21"/>
    <p:sldId id="426" r:id="rId22"/>
    <p:sldId id="427" r:id="rId23"/>
    <p:sldId id="420" r:id="rId24"/>
    <p:sldId id="428" r:id="rId25"/>
    <p:sldId id="429" r:id="rId26"/>
    <p:sldId id="430" r:id="rId27"/>
    <p:sldId id="431" r:id="rId28"/>
    <p:sldId id="31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DC65D8-0680-4916-9FF6-0E5AC7A725C4}" type="datetimeFigureOut">
              <a:rPr lang="en-US" smtClean="0"/>
              <a:t>03/04/2025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9AD185-AE21-4401-8000-D6A761B12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161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6F48B-BC94-4D88-9044-DD904A99D1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28253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6F48B-BC94-4D88-9044-DD904A99D1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7113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6F48B-BC94-4D88-9044-DD904A99D1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90303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6F48B-BC94-4D88-9044-DD904A99D1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2638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ạ,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hoả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rất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nguy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cháy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cháy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tài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gây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chết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gây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hưởng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trực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tiếp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đời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ta. Do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nhiều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bảo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vệ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khỏi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hoả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kĩ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phòng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tránh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hoả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hôm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nay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sẽ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điều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6F48B-BC94-4D88-9044-DD904A99D1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03957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6F48B-BC94-4D88-9044-DD904A99D1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45067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6F48B-BC94-4D88-9044-DD904A99D1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70678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6F48B-BC94-4D88-9044-DD904A99D1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93342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6F48B-BC94-4D88-9044-DD904A99D1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42607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6F48B-BC94-4D88-9044-DD904A99D1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30589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6F48B-BC94-4D88-9044-DD904A99D1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18432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6F48B-BC94-4D88-9044-DD904A99D1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7830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C8C618-6982-4E1B-6145-22FEEAF649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043" y="0"/>
            <a:ext cx="121059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005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03/04/2025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5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03/04/2025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0078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2025/3/4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170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2025/3/4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744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2025/3/4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19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2025/3/4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107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2025/3/4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7802700" y="6398464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980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2025/3/4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440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2025/3/4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490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2025/3/4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171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03/04/2025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8822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2025/3/4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801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2025/3/4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240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2025/3/4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134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03/04/2025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19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122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前言和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69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882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章首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785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FAA6CF0-698D-BC41-BAE9-F2C038F0450D}"/>
              </a:ext>
            </a:extLst>
          </p:cNvPr>
          <p:cNvSpPr/>
          <p:nvPr userDrawn="1"/>
        </p:nvSpPr>
        <p:spPr>
          <a:xfrm>
            <a:off x="207818" y="187037"/>
            <a:ext cx="11793682" cy="65047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9849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03/04/2025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717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03/04/2025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619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03/04/2025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128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03/04/2025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046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03/04/2025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415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03/04/2025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248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03/04/2025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121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8067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3CE2F6B3-3ECA-4B58-A8F5-7B9027743C87}"/>
              </a:ext>
            </a:extLst>
          </p:cNvPr>
          <p:cNvSpPr/>
          <p:nvPr userDrawn="1"/>
        </p:nvSpPr>
        <p:spPr>
          <a:xfrm>
            <a:off x="-1247708" y="0"/>
            <a:ext cx="775504" cy="544010"/>
          </a:xfrm>
          <a:prstGeom prst="rect">
            <a:avLst/>
          </a:prstGeom>
          <a:solidFill>
            <a:srgbClr val="79C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CAE42759-D09D-4F00-88DC-727766021E4D}"/>
              </a:ext>
            </a:extLst>
          </p:cNvPr>
          <p:cNvSpPr/>
          <p:nvPr userDrawn="1"/>
        </p:nvSpPr>
        <p:spPr>
          <a:xfrm>
            <a:off x="-1247708" y="766582"/>
            <a:ext cx="775504" cy="544010"/>
          </a:xfrm>
          <a:prstGeom prst="rect">
            <a:avLst/>
          </a:prstGeom>
          <a:solidFill>
            <a:srgbClr val="F2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AB112121-45AC-4321-9C21-2BE5EF688F40}"/>
              </a:ext>
            </a:extLst>
          </p:cNvPr>
          <p:cNvSpPr/>
          <p:nvPr userDrawn="1"/>
        </p:nvSpPr>
        <p:spPr>
          <a:xfrm>
            <a:off x="-1247708" y="1533164"/>
            <a:ext cx="775504" cy="544010"/>
          </a:xfrm>
          <a:prstGeom prst="rect">
            <a:avLst/>
          </a:prstGeom>
          <a:solidFill>
            <a:srgbClr val="E50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7693FE66-4261-4BBB-864F-5D49C4B440E8}"/>
              </a:ext>
            </a:extLst>
          </p:cNvPr>
          <p:cNvSpPr/>
          <p:nvPr userDrawn="1"/>
        </p:nvSpPr>
        <p:spPr>
          <a:xfrm>
            <a:off x="-1247708" y="2299746"/>
            <a:ext cx="775504" cy="544010"/>
          </a:xfrm>
          <a:prstGeom prst="rect">
            <a:avLst/>
          </a:prstGeom>
          <a:solidFill>
            <a:srgbClr val="FBB5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73E26DB7-98EA-4125-8FCE-165F34F6C288}"/>
              </a:ext>
            </a:extLst>
          </p:cNvPr>
          <p:cNvSpPr/>
          <p:nvPr userDrawn="1"/>
        </p:nvSpPr>
        <p:spPr>
          <a:xfrm>
            <a:off x="-1247708" y="3832910"/>
            <a:ext cx="775504" cy="544010"/>
          </a:xfrm>
          <a:prstGeom prst="rect">
            <a:avLst/>
          </a:prstGeom>
          <a:solidFill>
            <a:srgbClr val="F1EE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4D721B28-7730-41B9-8E5C-522EECFDE5FA}"/>
              </a:ext>
            </a:extLst>
          </p:cNvPr>
          <p:cNvSpPr/>
          <p:nvPr userDrawn="1"/>
        </p:nvSpPr>
        <p:spPr>
          <a:xfrm>
            <a:off x="-1250066" y="4599491"/>
            <a:ext cx="763929" cy="54401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35808A66-6DE0-453A-8159-3FC1E3825A6C}"/>
              </a:ext>
            </a:extLst>
          </p:cNvPr>
          <p:cNvSpPr/>
          <p:nvPr userDrawn="1"/>
        </p:nvSpPr>
        <p:spPr>
          <a:xfrm>
            <a:off x="-1247708" y="3066328"/>
            <a:ext cx="775504" cy="544010"/>
          </a:xfrm>
          <a:prstGeom prst="rect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6993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BF904682-2CE1-8E0B-861D-F6F560EEB51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3B7B51-A9C0-C89B-524A-9F9901AB1BC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346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3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8.png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17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microsoft.com/office/2007/relationships/hdphoto" Target="../media/hdphoto4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5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12.png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8.png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17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hild Cartoon Illustration, PNG, 985x532px, Child, Animation, Art, Cartoon,  Comics Download Free">
            <a:extLst>
              <a:ext uri="{FF2B5EF4-FFF2-40B4-BE49-F238E27FC236}">
                <a16:creationId xmlns:a16="http://schemas.microsoft.com/office/drawing/2014/main" id="{420114F6-53E7-4ACF-E666-F9C8DD885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99" b="99774" l="1220" r="99390">
                        <a14:foregroundMark x1="25488" y1="11991" x2="28780" y2="13122"/>
                        <a14:foregroundMark x1="26098" y1="4299" x2="27195" y2="6109"/>
                        <a14:foregroundMark x1="47439" y1="4751" x2="45610" y2="4751"/>
                        <a14:foregroundMark x1="46585" y1="23303" x2="45122" y2="27602"/>
                        <a14:foregroundMark x1="47927" y1="59050" x2="60854" y2="68552"/>
                        <a14:foregroundMark x1="28902" y1="62443" x2="38902" y2="63348"/>
                        <a14:foregroundMark x1="38902" y1="63348" x2="47561" y2="68778"/>
                        <a14:foregroundMark x1="55976" y1="61086" x2="39512" y2="62443"/>
                        <a14:foregroundMark x1="39512" y1="62443" x2="54024" y2="65385"/>
                        <a14:foregroundMark x1="54024" y1="65385" x2="75244" y2="64027"/>
                        <a14:foregroundMark x1="43293" y1="59729" x2="26585" y2="60860"/>
                        <a14:foregroundMark x1="26585" y1="60860" x2="41585" y2="63348"/>
                        <a14:foregroundMark x1="12683" y1="50000" x2="12683" y2="47285"/>
                        <a14:foregroundMark x1="8659" y1="53394" x2="8902" y2="57014"/>
                        <a14:foregroundMark x1="6098" y1="52262" x2="4390" y2="49095"/>
                        <a14:foregroundMark x1="5732" y1="67195" x2="1585" y2="64706"/>
                        <a14:foregroundMark x1="12317" y1="84163" x2="11341" y2="90950"/>
                        <a14:foregroundMark x1="91220" y1="44118" x2="94634" y2="47059"/>
                        <a14:foregroundMark x1="53049" y1="51584" x2="71951" y2="63575"/>
                        <a14:foregroundMark x1="71951" y1="63575" x2="28415" y2="63348"/>
                        <a14:foregroundMark x1="28415" y1="63348" x2="56951" y2="67195"/>
                        <a14:foregroundMark x1="56951" y1="67195" x2="39756" y2="76018"/>
                        <a14:foregroundMark x1="39756" y1="76018" x2="70122" y2="83032"/>
                        <a14:foregroundMark x1="70122" y1="83032" x2="58415" y2="84842"/>
                        <a14:foregroundMark x1="58415" y1="84842" x2="34756" y2="71946"/>
                        <a14:foregroundMark x1="34756" y1="71946" x2="23049" y2="60633"/>
                        <a14:foregroundMark x1="23049" y1="60633" x2="20488" y2="74661"/>
                        <a14:foregroundMark x1="20488" y1="74661" x2="35732" y2="82353"/>
                        <a14:foregroundMark x1="35732" y1="82353" x2="72317" y2="76697"/>
                        <a14:foregroundMark x1="72317" y1="76697" x2="85244" y2="79186"/>
                        <a14:foregroundMark x1="85244" y1="79186" x2="87317" y2="60633"/>
                        <a14:foregroundMark x1="87317" y1="60633" x2="74756" y2="48869"/>
                        <a14:foregroundMark x1="74756" y1="48869" x2="56341" y2="45701"/>
                        <a14:foregroundMark x1="56341" y1="45701" x2="53171" y2="47059"/>
                        <a14:foregroundMark x1="17439" y1="48416" x2="17561" y2="68100"/>
                        <a14:foregroundMark x1="17561" y1="68100" x2="21098" y2="79186"/>
                        <a14:foregroundMark x1="21098" y1="79186" x2="21098" y2="79638"/>
                        <a14:foregroundMark x1="18171" y1="80769" x2="27561" y2="84615"/>
                        <a14:foregroundMark x1="27561" y1="84615" x2="34024" y2="83710"/>
                        <a14:foregroundMark x1="34024" y1="83710" x2="34268" y2="84163"/>
                        <a14:foregroundMark x1="17805" y1="85747" x2="24878" y2="90045"/>
                        <a14:foregroundMark x1="24878" y1="90045" x2="24146" y2="93665"/>
                        <a14:foregroundMark x1="35976" y1="43665" x2="38415" y2="44570"/>
                        <a14:foregroundMark x1="93537" y1="61086" x2="94512" y2="73077"/>
                        <a14:foregroundMark x1="94512" y1="73077" x2="91951" y2="92760"/>
                        <a14:foregroundMark x1="94390" y1="66516" x2="94390" y2="77602"/>
                        <a14:foregroundMark x1="91585" y1="92534" x2="91585" y2="92534"/>
                        <a14:foregroundMark x1="94390" y1="79864" x2="92317" y2="90950"/>
                        <a14:foregroundMark x1="92317" y1="90950" x2="88049" y2="97285"/>
                        <a14:foregroundMark x1="11707" y1="79412" x2="11585" y2="71267"/>
                        <a14:foregroundMark x1="13415" y1="93891" x2="32438" y2="98354"/>
                        <a14:foregroundMark x1="47610" y1="94350" x2="68415" y2="87104"/>
                        <a14:foregroundMark x1="44553" y1="95414" x2="45248" y2="95172"/>
                        <a14:foregroundMark x1="41826" y1="96364" x2="42658" y2="96074"/>
                        <a14:foregroundMark x1="38561" y1="97501" x2="38953" y2="97365"/>
                        <a14:foregroundMark x1="68415" y1="87104" x2="86098" y2="98416"/>
                        <a14:foregroundMark x1="86098" y1="98416" x2="86463" y2="97964"/>
                        <a14:foregroundMark x1="52805" y1="94570" x2="66098" y2="94570"/>
                        <a14:foregroundMark x1="66098" y1="94570" x2="73415" y2="93891"/>
                        <a14:foregroundMark x1="14634" y1="95249" x2="27683" y2="99774"/>
                        <a14:backgroundMark x1="19268" y1="40724" x2="19268" y2="39819"/>
                        <a14:backgroundMark x1="20122" y1="32805" x2="20244" y2="32805"/>
                        <a14:backgroundMark x1="9024" y1="63122" x2="8415" y2="62670"/>
                        <a14:backgroundMark x1="98171" y1="34842" x2="99390" y2="35068"/>
                        <a14:backgroundMark x1="99024" y1="36199" x2="99390" y2="36878"/>
                        <a14:backgroundMark x1="99756" y1="37557" x2="99756" y2="37557"/>
                        <a14:backgroundMark x1="99634" y1="36652" x2="99756" y2="38235"/>
                        <a14:backgroundMark x1="38171" y1="41855" x2="38171" y2="41855"/>
                        <a14:backgroundMark x1="40732" y1="97285" x2="40732" y2="97285"/>
                        <a14:backgroundMark x1="44024" y1="99095" x2="46341" y2="98416"/>
                        <a14:backgroundMark x1="42561" y1="98643" x2="40122" y2="98190"/>
                        <a14:backgroundMark x1="39146" y1="99321" x2="35610" y2="98643"/>
                        <a14:backgroundMark x1="34756" y1="99321" x2="32683" y2="99095"/>
                        <a14:backgroundMark x1="35122" y1="99548" x2="36341" y2="97964"/>
                        <a14:backgroundMark x1="38902" y1="97511" x2="39390" y2="97511"/>
                        <a14:backgroundMark x1="42561" y1="96380" x2="44390" y2="95928"/>
                        <a14:backgroundMark x1="34878" y1="98190" x2="35488" y2="98416"/>
                        <a14:backgroundMark x1="39390" y1="97511" x2="40976" y2="96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90" y="435227"/>
            <a:ext cx="11632819" cy="627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5DB13C5-3097-6B6F-CF86-51F3C5EB8A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8435" y="0"/>
            <a:ext cx="1648770" cy="16487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BBB56E-63C3-CEF4-95A7-C6F32E15E4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3843" y="3658796"/>
            <a:ext cx="10114141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575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3">
            <a:extLst>
              <a:ext uri="{FF2B5EF4-FFF2-40B4-BE49-F238E27FC236}">
                <a16:creationId xmlns:a16="http://schemas.microsoft.com/office/drawing/2014/main" id="{55241ED6-836A-F7A0-4973-E73BF569F91F}"/>
              </a:ext>
            </a:extLst>
          </p:cNvPr>
          <p:cNvGrpSpPr/>
          <p:nvPr/>
        </p:nvGrpSpPr>
        <p:grpSpPr>
          <a:xfrm>
            <a:off x="468327" y="206829"/>
            <a:ext cx="11482729" cy="6715826"/>
            <a:chOff x="254000" y="1068752"/>
            <a:chExt cx="11684000" cy="6340155"/>
          </a:xfrm>
        </p:grpSpPr>
        <p:pic>
          <p:nvPicPr>
            <p:cNvPr id="7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E50807D6-4E9D-15B4-AE3A-7F8C243893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矩形: 圆角 2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C499F7FA-6B94-770B-72F5-8C262C2A126D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pic>
          <p:nvPicPr>
            <p:cNvPr id="1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A0000405-CCE1-5DE0-3247-1C9776E549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17DC89C-0CF5-EBE1-EB1F-C52F18A81A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8435" y="0"/>
            <a:ext cx="1648770" cy="164877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4F0B7D4-6DBF-5296-F518-755A5D9E4078}"/>
              </a:ext>
            </a:extLst>
          </p:cNvPr>
          <p:cNvGrpSpPr/>
          <p:nvPr/>
        </p:nvGrpSpPr>
        <p:grpSpPr>
          <a:xfrm>
            <a:off x="4815790" y="1162774"/>
            <a:ext cx="5986791" cy="4511431"/>
            <a:chOff x="4815790" y="1162774"/>
            <a:chExt cx="5986791" cy="45114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4D71E48-76CB-19B7-4DE0-C0076BF216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15790" y="1162774"/>
              <a:ext cx="5986791" cy="4511431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19F802F-6D66-0AD8-D640-A19AC0B793F4}"/>
                </a:ext>
              </a:extLst>
            </p:cNvPr>
            <p:cNvSpPr/>
            <p:nvPr/>
          </p:nvSpPr>
          <p:spPr>
            <a:xfrm>
              <a:off x="5399450" y="2141216"/>
              <a:ext cx="5097517" cy="21236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4400" b="1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</a:t>
              </a:r>
              <a:r>
                <a:rPr lang="vi-VN" sz="4400" b="1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êu thêm một số nguyên nhân dẫn đến hoả hoạn.</a:t>
              </a:r>
              <a:endParaRPr kumimoji="0" lang="vi-VN" sz="4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3" name="Graphic 8">
            <a:extLst>
              <a:ext uri="{FF2B5EF4-FFF2-40B4-BE49-F238E27FC236}">
                <a16:creationId xmlns:a16="http://schemas.microsoft.com/office/drawing/2014/main" id="{403E9245-F2DC-58BB-0624-687939ED57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79525" y="1032145"/>
            <a:ext cx="3030479" cy="522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93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8">
            <a:extLst>
              <a:ext uri="{FF2B5EF4-FFF2-40B4-BE49-F238E27FC236}">
                <a16:creationId xmlns:a16="http://schemas.microsoft.com/office/drawing/2014/main" id="{D721EC56-9001-7D04-5D6D-434AB913B9AD}"/>
              </a:ext>
            </a:extLst>
          </p:cNvPr>
          <p:cNvSpPr/>
          <p:nvPr/>
        </p:nvSpPr>
        <p:spPr>
          <a:xfrm>
            <a:off x="1052071" y="814038"/>
            <a:ext cx="10658147" cy="5304237"/>
          </a:xfrm>
          <a:prstGeom prst="roundRect">
            <a:avLst>
              <a:gd name="adj" fmla="val 5052"/>
            </a:avLst>
          </a:prstGeom>
          <a:solidFill>
            <a:schemeClr val="bg1"/>
          </a:solidFill>
          <a:ln w="63500" cmpd="dbl">
            <a:solidFill>
              <a:srgbClr val="8CCA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icture 2" descr="A cartoon of a child&#10;&#10;Description automatically generated">
            <a:extLst>
              <a:ext uri="{FF2B5EF4-FFF2-40B4-BE49-F238E27FC236}">
                <a16:creationId xmlns:a16="http://schemas.microsoft.com/office/drawing/2014/main" id="{9A57F30D-C4D4-810F-A5F7-96CB3E0380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8" b="90336" l="9994" r="89974">
                        <a14:foregroundMark x1="26229" y1="46179" x2="32374" y2="47271"/>
                        <a14:foregroundMark x1="32374" y1="47271" x2="44922" y2="45572"/>
                        <a14:foregroundMark x1="32212" y1="75981" x2="43111" y2="78811"/>
                        <a14:foregroundMark x1="43111" y1="78811" x2="46184" y2="87465"/>
                        <a14:foregroundMark x1="47898" y1="70400" x2="48157" y2="86454"/>
                        <a14:foregroundMark x1="48157" y1="86454" x2="48157" y2="86454"/>
                        <a14:foregroundMark x1="50550" y1="89325" x2="35640" y2="90336"/>
                        <a14:foregroundMark x1="35640" y1="90336" x2="29398" y2="88031"/>
                        <a14:foregroundMark x1="29398" y1="88031" x2="28881" y2="880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07" r="25670"/>
          <a:stretch/>
        </p:blipFill>
        <p:spPr>
          <a:xfrm flipH="1">
            <a:off x="-246413" y="2487562"/>
            <a:ext cx="3708791" cy="46466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13E76F-F834-5F12-CC2B-B73E46BC2021}"/>
              </a:ext>
            </a:extLst>
          </p:cNvPr>
          <p:cNvSpPr txBox="1"/>
          <p:nvPr/>
        </p:nvSpPr>
        <p:spPr>
          <a:xfrm>
            <a:off x="3287485" y="1866584"/>
            <a:ext cx="824891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 ga bị rò rỉ;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cẩn thận khi sử dụng thiết bị điện;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ể vật liệu dễ cháy gần nguồn lửa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ừa sạc vừa dùng điện thoại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hông tập trung nấ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nướng,…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E041EE-49C9-27D8-20A5-11C9764A167E}"/>
              </a:ext>
            </a:extLst>
          </p:cNvPr>
          <p:cNvSpPr/>
          <p:nvPr/>
        </p:nvSpPr>
        <p:spPr>
          <a:xfrm>
            <a:off x="2677885" y="500052"/>
            <a:ext cx="7805057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ột số nguyên nhân dẫn đến hoả hoạn.</a:t>
            </a:r>
          </a:p>
        </p:txBody>
      </p:sp>
    </p:spTree>
    <p:extLst>
      <p:ext uri="{BB962C8B-B14F-4D97-AF65-F5344CB8AC3E}">
        <p14:creationId xmlns:p14="http://schemas.microsoft.com/office/powerpoint/2010/main" val="273457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3">
            <a:extLst>
              <a:ext uri="{FF2B5EF4-FFF2-40B4-BE49-F238E27FC236}">
                <a16:creationId xmlns:a16="http://schemas.microsoft.com/office/drawing/2014/main" id="{55241ED6-836A-F7A0-4973-E73BF569F91F}"/>
              </a:ext>
            </a:extLst>
          </p:cNvPr>
          <p:cNvGrpSpPr/>
          <p:nvPr/>
        </p:nvGrpSpPr>
        <p:grpSpPr>
          <a:xfrm>
            <a:off x="468327" y="206829"/>
            <a:ext cx="11482729" cy="6715826"/>
            <a:chOff x="254000" y="1068752"/>
            <a:chExt cx="11684000" cy="6340155"/>
          </a:xfrm>
        </p:grpSpPr>
        <p:pic>
          <p:nvPicPr>
            <p:cNvPr id="7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E50807D6-4E9D-15B4-AE3A-7F8C243893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矩形: 圆角 2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C499F7FA-6B94-770B-72F5-8C262C2A126D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pic>
          <p:nvPicPr>
            <p:cNvPr id="1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A0000405-CCE1-5DE0-3247-1C9776E549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17DC89C-0CF5-EBE1-EB1F-C52F18A81A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8435" y="0"/>
            <a:ext cx="1648770" cy="164877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6DFD38A-5293-8780-E01D-E05091705F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92498"/>
            <a:ext cx="5347597" cy="276550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C622E71-70AD-B176-E981-6C92C2646270}"/>
              </a:ext>
            </a:extLst>
          </p:cNvPr>
          <p:cNvSpPr/>
          <p:nvPr/>
        </p:nvSpPr>
        <p:spPr>
          <a:xfrm>
            <a:off x="2031433" y="1320411"/>
            <a:ext cx="9333252" cy="25545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en-US" sz="4000" i="1" dirty="0"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4000" i="1" dirty="0">
                <a:latin typeface="Cambria" panose="02040503050406030204" pitchFamily="18" charset="0"/>
                <a:ea typeface="Cambria" panose="02040503050406030204" pitchFamily="18" charset="0"/>
              </a:rPr>
              <a:t>Có nhiều nguyên nhân gây ra hoả hoạn. Để đảm bảo an toàn, mỗi chúng ta cần có ý thức phòng chống hoả hoạn và học cách thoát hiểm an toàn.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F0EBD6-FCFD-CD3B-DDE4-45F6A70B9F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328" y="353382"/>
            <a:ext cx="2925387" cy="100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44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<a:extLst>
              <a:ext uri="{FF2B5EF4-FFF2-40B4-BE49-F238E27FC236}">
                <a16:creationId xmlns:a16="http://schemas.microsoft.com/office/drawing/2014/main" id="{1C716EBA-165F-47B6-AA24-AAA209191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4635" y="1080472"/>
            <a:ext cx="11482726" cy="38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矩形: 圆角 33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<a:extLst>
              <a:ext uri="{FF2B5EF4-FFF2-40B4-BE49-F238E27FC236}">
                <a16:creationId xmlns:a16="http://schemas.microsoft.com/office/drawing/2014/main" id="{71F07E49-8571-4624-A55E-945C0F2A865B}"/>
              </a:ext>
            </a:extLst>
          </p:cNvPr>
          <p:cNvSpPr/>
          <p:nvPr/>
        </p:nvSpPr>
        <p:spPr>
          <a:xfrm>
            <a:off x="354632" y="1095355"/>
            <a:ext cx="11482729" cy="5189747"/>
          </a:xfrm>
          <a:prstGeom prst="roundRect">
            <a:avLst>
              <a:gd name="adj" fmla="val 5292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2号-阿开漫画体" panose="00000500000000000000" pitchFamily="2" charset="-122"/>
              <a:ea typeface="字魂52号-阿开漫画体" panose="00000500000000000000" pitchFamily="2" charset="-122"/>
              <a:cs typeface="+mn-cs"/>
              <a:sym typeface="字魂52号-阿开漫画体" panose="00000500000000000000" pitchFamily="2" charset="-122"/>
            </a:endParaRPr>
          </a:p>
        </p:txBody>
      </p:sp>
      <p:pic>
        <p:nvPicPr>
          <p:cNvPr id="3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<a:extLst>
              <a:ext uri="{FF2B5EF4-FFF2-40B4-BE49-F238E27FC236}">
                <a16:creationId xmlns:a16="http://schemas.microsoft.com/office/drawing/2014/main" id="{9CA6E454-9AA0-4A74-9ACB-5555EFF3D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4635" y="6473978"/>
            <a:ext cx="11482726" cy="38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4A00F74-B5DE-452B-FC0B-958A5120357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0000" b="64310"/>
          <a:stretch/>
        </p:blipFill>
        <p:spPr>
          <a:xfrm>
            <a:off x="1228169" y="1422695"/>
            <a:ext cx="2564842" cy="24476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8FB3245-DA0C-5714-A8D9-18120951828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848" b="65252"/>
          <a:stretch/>
        </p:blipFill>
        <p:spPr>
          <a:xfrm>
            <a:off x="1228169" y="4001563"/>
            <a:ext cx="2564842" cy="23829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3252C1E-FB79-647D-7249-44C47439FD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4882" r="48380" b="33064"/>
          <a:stretch/>
        </p:blipFill>
        <p:spPr>
          <a:xfrm flipH="1">
            <a:off x="8398991" y="4010677"/>
            <a:ext cx="2647969" cy="23829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D686102-74B5-E8AE-9943-09CAB6FAD8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00" t="35017" b="34007"/>
          <a:stretch/>
        </p:blipFill>
        <p:spPr>
          <a:xfrm>
            <a:off x="8398990" y="1437734"/>
            <a:ext cx="2647969" cy="24325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矩形: 圆角 3"/>
          <p:cNvSpPr/>
          <p:nvPr/>
        </p:nvSpPr>
        <p:spPr>
          <a:xfrm>
            <a:off x="4156358" y="1653370"/>
            <a:ext cx="3833090" cy="4124157"/>
          </a:xfrm>
          <a:prstGeom prst="roundRect">
            <a:avLst>
              <a:gd name="adj" fmla="val 36548"/>
            </a:avLst>
          </a:prstGeom>
          <a:solidFill>
            <a:srgbClr val="FBB5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4800">
                <a:solidFill>
                  <a:srgbClr val="E50012"/>
                </a:solidFill>
                <a:latin typeface="Cambria" panose="02040503050406030204" pitchFamily="18" charset="0"/>
                <a:ea typeface="Cambria" panose="02040503050406030204" pitchFamily="18" charset="0"/>
                <a:sym typeface="字魂52号-阿开漫画体" panose="00000500000000000000" pitchFamily="2" charset="-122"/>
              </a:rPr>
              <a:t>Xác định cách phòng chống hoả hoạn.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E50012"/>
              </a:solidFill>
              <a:effectLst/>
              <a:uLnTx/>
              <a:uFillTx/>
              <a:latin typeface="Cambria" panose="02040503050406030204" pitchFamily="18" charset="0"/>
              <a:ea typeface="字魂52号-阿开漫画体" panose="00000500000000000000" pitchFamily="2" charset="-122"/>
              <a:cs typeface="+mn-cs"/>
              <a:sym typeface="字魂52号-阿开漫画体" panose="00000500000000000000" pitchFamily="2" charset="-122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A7CBAD7-0103-8851-42FF-F22F61D49693}"/>
              </a:ext>
            </a:extLst>
          </p:cNvPr>
          <p:cNvGrpSpPr/>
          <p:nvPr/>
        </p:nvGrpSpPr>
        <p:grpSpPr>
          <a:xfrm>
            <a:off x="1228169" y="-9231"/>
            <a:ext cx="7015018" cy="1194717"/>
            <a:chOff x="1228169" y="-9231"/>
            <a:chExt cx="7015018" cy="1194717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F087A0C-1C64-344B-C953-1927D34345B2}"/>
                </a:ext>
              </a:extLst>
            </p:cNvPr>
            <p:cNvSpPr txBox="1"/>
            <p:nvPr/>
          </p:nvSpPr>
          <p:spPr>
            <a:xfrm>
              <a:off x="1523733" y="38128"/>
              <a:ext cx="6719454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60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2号-阿开漫画体" panose="00000500000000000000" pitchFamily="2" charset="-122"/>
                </a:rPr>
                <a:t>Hoạt</a:t>
              </a:r>
              <a:r>
                <a:rPr kumimoji="0" lang="en-US" altLang="zh-CN" sz="6000" b="1" i="0" u="none" strike="noStrike" kern="1200" cap="none" spc="60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2号-阿开漫画体" panose="00000500000000000000" pitchFamily="2" charset="-122"/>
                </a:rPr>
                <a:t> </a:t>
              </a:r>
              <a:r>
                <a:rPr kumimoji="0" lang="en-US" altLang="zh-CN" sz="6000" b="1" i="0" u="none" strike="noStrike" kern="1200" cap="none" spc="60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2号-阿开漫画体" panose="00000500000000000000" pitchFamily="2" charset="-122"/>
                </a:rPr>
                <a:t>động</a:t>
              </a:r>
              <a:r>
                <a:rPr kumimoji="0" lang="en-US" altLang="zh-CN" sz="6000" b="1" i="0" u="none" strike="noStrike" kern="1200" cap="none" spc="60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2号-阿开漫画体" panose="00000500000000000000" pitchFamily="2" charset="-122"/>
                </a:rPr>
                <a:t> 2:</a:t>
              </a:r>
            </a:p>
          </p:txBody>
        </p:sp>
        <p:sp>
          <p:nvSpPr>
            <p:cNvPr id="6" name="Scroll: Horizontal 5">
              <a:extLst>
                <a:ext uri="{FF2B5EF4-FFF2-40B4-BE49-F238E27FC236}">
                  <a16:creationId xmlns:a16="http://schemas.microsoft.com/office/drawing/2014/main" id="{605D14EC-5C47-7917-BD99-24F35608345C}"/>
                </a:ext>
              </a:extLst>
            </p:cNvPr>
            <p:cNvSpPr/>
            <p:nvPr/>
          </p:nvSpPr>
          <p:spPr>
            <a:xfrm>
              <a:off x="1228169" y="-9231"/>
              <a:ext cx="6373358" cy="1194717"/>
            </a:xfrm>
            <a:prstGeom prst="horizontalScroll">
              <a:avLst/>
            </a:prstGeom>
            <a:noFill/>
            <a:ln w="38100">
              <a:solidFill>
                <a:schemeClr val="bg1"/>
              </a:solidFill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>
            <a:extLst>
              <a:ext uri="{FF2B5EF4-FFF2-40B4-BE49-F238E27FC236}">
                <a16:creationId xmlns:a16="http://schemas.microsoft.com/office/drawing/2014/main" id="{DC6FC5DB-0ACE-4307-AACF-E3830842382F}"/>
              </a:ext>
            </a:extLst>
          </p:cNvPr>
          <p:cNvGrpSpPr/>
          <p:nvPr/>
        </p:nvGrpSpPr>
        <p:grpSpPr>
          <a:xfrm>
            <a:off x="354636" y="232061"/>
            <a:ext cx="11548043" cy="6607593"/>
            <a:chOff x="254000" y="126476"/>
            <a:chExt cx="11750459" cy="7282431"/>
          </a:xfrm>
        </p:grpSpPr>
        <p:pic>
          <p:nvPicPr>
            <p:cNvPr id="2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93D7E16F-9A7E-45C4-A6B8-9CDFDAD2F0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DEDCD"/>
                </a:clrFrom>
                <a:clrTo>
                  <a:srgbClr val="FDEDC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矩形: 圆角 25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D0E4FD4A-987D-4399-80D4-FD2C3FC7F3E5}"/>
                </a:ext>
              </a:extLst>
            </p:cNvPr>
            <p:cNvSpPr/>
            <p:nvPr/>
          </p:nvSpPr>
          <p:spPr>
            <a:xfrm>
              <a:off x="320459" y="1565823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pic>
          <p:nvPicPr>
            <p:cNvPr id="27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E49DE0EF-91AE-47CA-BE71-DDC9F1A2D2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DEDCD"/>
                </a:clrFrom>
                <a:clrTo>
                  <a:srgbClr val="FDEDC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矩形: 圆角 27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D71AC3DF-363A-4165-958E-7F25EB1A2B3F}"/>
                </a:ext>
              </a:extLst>
            </p:cNvPr>
            <p:cNvSpPr/>
            <p:nvPr/>
          </p:nvSpPr>
          <p:spPr>
            <a:xfrm>
              <a:off x="254000" y="126476"/>
              <a:ext cx="11684000" cy="1207930"/>
            </a:xfrm>
            <a:prstGeom prst="roundRect">
              <a:avLst>
                <a:gd name="adj" fmla="val 32913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31304E4C-0A1E-2B7D-BB39-4FA8A3722B9F}"/>
              </a:ext>
            </a:extLst>
          </p:cNvPr>
          <p:cNvSpPr txBox="1"/>
          <p:nvPr/>
        </p:nvSpPr>
        <p:spPr>
          <a:xfrm>
            <a:off x="864594" y="277561"/>
            <a:ext cx="1113146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nôi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chống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hỏa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hoạn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endParaRPr lang="en-US" sz="3200" b="1" dirty="0" err="1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14508C-DA5A-474F-8A84-437CD2F7A7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3115" y="1753961"/>
            <a:ext cx="8686800" cy="443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5142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>
            <a:extLst>
              <a:ext uri="{FF2B5EF4-FFF2-40B4-BE49-F238E27FC236}">
                <a16:creationId xmlns:a16="http://schemas.microsoft.com/office/drawing/2014/main" id="{DC6FC5DB-0ACE-4307-AACF-E3830842382F}"/>
              </a:ext>
            </a:extLst>
          </p:cNvPr>
          <p:cNvGrpSpPr/>
          <p:nvPr/>
        </p:nvGrpSpPr>
        <p:grpSpPr>
          <a:xfrm>
            <a:off x="354636" y="232061"/>
            <a:ext cx="11548043" cy="6607593"/>
            <a:chOff x="254000" y="126476"/>
            <a:chExt cx="11750459" cy="7282431"/>
          </a:xfrm>
        </p:grpSpPr>
        <p:pic>
          <p:nvPicPr>
            <p:cNvPr id="2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93D7E16F-9A7E-45C4-A6B8-9CDFDAD2F0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DEDCD"/>
                </a:clrFrom>
                <a:clrTo>
                  <a:srgbClr val="FDEDC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矩形: 圆角 25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D0E4FD4A-987D-4399-80D4-FD2C3FC7F3E5}"/>
                </a:ext>
              </a:extLst>
            </p:cNvPr>
            <p:cNvSpPr/>
            <p:nvPr/>
          </p:nvSpPr>
          <p:spPr>
            <a:xfrm>
              <a:off x="320459" y="1565823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pic>
          <p:nvPicPr>
            <p:cNvPr id="27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E49DE0EF-91AE-47CA-BE71-DDC9F1A2D2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DEDCD"/>
                </a:clrFrom>
                <a:clrTo>
                  <a:srgbClr val="FDEDC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矩形: 圆角 27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D71AC3DF-363A-4165-958E-7F25EB1A2B3F}"/>
                </a:ext>
              </a:extLst>
            </p:cNvPr>
            <p:cNvSpPr/>
            <p:nvPr/>
          </p:nvSpPr>
          <p:spPr>
            <a:xfrm>
              <a:off x="254000" y="126476"/>
              <a:ext cx="11684000" cy="1207930"/>
            </a:xfrm>
            <a:prstGeom prst="roundRect">
              <a:avLst>
                <a:gd name="adj" fmla="val 32913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D4BE202-66F6-1742-8A9D-268E5D5A6445}"/>
              </a:ext>
            </a:extLst>
          </p:cNvPr>
          <p:cNvSpPr txBox="1"/>
          <p:nvPr/>
        </p:nvSpPr>
        <p:spPr>
          <a:xfrm>
            <a:off x="799280" y="397304"/>
            <a:ext cx="1113146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hỏa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hoạn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21DD8A-080D-D6D3-0571-4784767A23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143" y="2498271"/>
            <a:ext cx="10896600" cy="14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4717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>
            <a:extLst>
              <a:ext uri="{FF2B5EF4-FFF2-40B4-BE49-F238E27FC236}">
                <a16:creationId xmlns:a16="http://schemas.microsoft.com/office/drawing/2014/main" id="{DC6FC5DB-0ACE-4307-AACF-E3830842382F}"/>
              </a:ext>
            </a:extLst>
          </p:cNvPr>
          <p:cNvGrpSpPr/>
          <p:nvPr/>
        </p:nvGrpSpPr>
        <p:grpSpPr>
          <a:xfrm>
            <a:off x="354636" y="228600"/>
            <a:ext cx="11482729" cy="6611054"/>
            <a:chOff x="254000" y="1068752"/>
            <a:chExt cx="11684000" cy="6340155"/>
          </a:xfrm>
        </p:grpSpPr>
        <p:pic>
          <p:nvPicPr>
            <p:cNvPr id="2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93D7E16F-9A7E-45C4-A6B8-9CDFDAD2F0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DEDCD"/>
                </a:clrFrom>
                <a:clrTo>
                  <a:srgbClr val="FDEDC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矩形: 圆角 25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D0E4FD4A-987D-4399-80D4-FD2C3FC7F3E5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pic>
          <p:nvPicPr>
            <p:cNvPr id="27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E49DE0EF-91AE-47CA-BE71-DDC9F1A2D2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DEDCD"/>
                </a:clrFrom>
                <a:clrTo>
                  <a:srgbClr val="FDEDC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35A514A-7CE6-CEC0-A37A-EF013E5BFC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02" y="2068287"/>
            <a:ext cx="6273685" cy="4281184"/>
          </a:xfrm>
          <a:prstGeom prst="rect">
            <a:avLst/>
          </a:prstGeom>
        </p:spPr>
      </p:pic>
      <p:pic>
        <p:nvPicPr>
          <p:cNvPr id="3" name="5 Minutes timer (Đồng hồ đếm ngược 5 phút)">
            <a:hlinkClick r:id="" action="ppaction://media"/>
            <a:extLst>
              <a:ext uri="{FF2B5EF4-FFF2-40B4-BE49-F238E27FC236}">
                <a16:creationId xmlns:a16="http://schemas.microsoft.com/office/drawing/2014/main" id="{E0AD8810-F927-1E7E-EC7B-10D9CC97BE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26714" t="31904" r="28286" b="30000"/>
          <a:stretch/>
        </p:blipFill>
        <p:spPr>
          <a:xfrm>
            <a:off x="7560269" y="2138582"/>
            <a:ext cx="2207327" cy="1051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8248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1426B53A-8921-4414-BD81-787811C4D72D}"/>
              </a:ext>
            </a:extLst>
          </p:cNvPr>
          <p:cNvGrpSpPr/>
          <p:nvPr/>
        </p:nvGrpSpPr>
        <p:grpSpPr>
          <a:xfrm>
            <a:off x="468327" y="1170021"/>
            <a:ext cx="11482729" cy="5752634"/>
            <a:chOff x="254000" y="1068752"/>
            <a:chExt cx="11684000" cy="6340155"/>
          </a:xfrm>
        </p:grpSpPr>
        <p:pic>
          <p:nvPicPr>
            <p:cNvPr id="19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8A03A724-9B1C-40CB-B06E-F76DA189B8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矩形: 圆角 2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2633E48B-0257-4C4C-97A1-C4D299951077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pic>
          <p:nvPicPr>
            <p:cNvPr id="29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094882BD-7557-461B-9765-AC10DE69A1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图片 3" descr="图片包含 室内, 小, 人员, 就坐&#10;&#10;已生成高可信度的说明">
            <a:extLst>
              <a:ext uri="{FF2B5EF4-FFF2-40B4-BE49-F238E27FC236}">
                <a16:creationId xmlns:a16="http://schemas.microsoft.com/office/drawing/2014/main" id="{60D5B3E5-755A-461B-B01F-A29B18D70E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83099"/>
            <a:ext cx="3773714" cy="3310275"/>
          </a:xfrm>
          <a:prstGeom prst="rect">
            <a:avLst/>
          </a:prstGeom>
        </p:spPr>
      </p:pic>
      <p:pic>
        <p:nvPicPr>
          <p:cNvPr id="17" name="图片 8">
            <a:extLst>
              <a:ext uri="{FF2B5EF4-FFF2-40B4-BE49-F238E27FC236}">
                <a16:creationId xmlns:a16="http://schemas.microsoft.com/office/drawing/2014/main" id="{14A0CA5D-38A5-C617-F9B0-D788282636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90526" y="-41771"/>
            <a:ext cx="2660530" cy="266053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CBBAC88-A0FD-45A9-BDC5-0E87E6FEA0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71430" y="3294440"/>
            <a:ext cx="2420412" cy="3487478"/>
          </a:xfrm>
          <a:prstGeom prst="rect">
            <a:avLst/>
          </a:prstGeom>
        </p:spPr>
      </p:pic>
      <p:pic>
        <p:nvPicPr>
          <p:cNvPr id="1026" name="Picture 2" descr="Đồ chơi chong chóng nhiều màu sắc, đa dạng mẫu mã, đẹp giá rẻ">
            <a:extLst>
              <a:ext uri="{FF2B5EF4-FFF2-40B4-BE49-F238E27FC236}">
                <a16:creationId xmlns:a16="http://schemas.microsoft.com/office/drawing/2014/main" id="{5C111BF4-A715-1137-0502-78B9FE68C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49" y="-115926"/>
            <a:ext cx="2591416" cy="259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9178F8F-D1BA-C9B3-6EEB-36D68682B4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9409" y="2141665"/>
            <a:ext cx="10114141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5508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0">
            <a:extLst>
              <a:ext uri="{FF2B5EF4-FFF2-40B4-BE49-F238E27FC236}">
                <a16:creationId xmlns:a16="http://schemas.microsoft.com/office/drawing/2014/main" id="{8D43EFEC-D2A8-DD24-DF39-9A90ADFC54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-17527" y="62892"/>
            <a:ext cx="4069174" cy="2985108"/>
          </a:xfrm>
          <a:prstGeom prst="rect">
            <a:avLst/>
          </a:prstGeom>
        </p:spPr>
      </p:pic>
      <p:pic>
        <p:nvPicPr>
          <p:cNvPr id="3" name="图片 21">
            <a:extLst>
              <a:ext uri="{FF2B5EF4-FFF2-40B4-BE49-F238E27FC236}">
                <a16:creationId xmlns:a16="http://schemas.microsoft.com/office/drawing/2014/main" id="{58220017-00C1-3455-6CBD-74692E2186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149067" y="-365"/>
            <a:ext cx="3042933" cy="288870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E8A7ED1-EC23-34E4-AFBC-6DEEBF4BD81F}"/>
              </a:ext>
            </a:extLst>
          </p:cNvPr>
          <p:cNvSpPr/>
          <p:nvPr/>
        </p:nvSpPr>
        <p:spPr>
          <a:xfrm>
            <a:off x="3200400" y="1892225"/>
            <a:ext cx="8524240" cy="4400550"/>
          </a:xfrm>
          <a:prstGeom prst="roundRect">
            <a:avLst/>
          </a:prstGeom>
          <a:solidFill>
            <a:srgbClr val="DEECF0"/>
          </a:solidFill>
          <a:ln>
            <a:solidFill>
              <a:srgbClr val="DEEC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cha ta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cháy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chữa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cháy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”. Khi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chống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hoả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sớm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chế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thiệt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hoả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gây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ra.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17F032-2B10-9024-D382-C4F85BFCCA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453" y="1175426"/>
            <a:ext cx="4382307" cy="1263158"/>
          </a:xfrm>
          <a:prstGeom prst="rect">
            <a:avLst/>
          </a:prstGeom>
        </p:spPr>
      </p:pic>
      <p:pic>
        <p:nvPicPr>
          <p:cNvPr id="8" name="Picture 2" descr="Cartoon Firefighter Pours from a Fire Hose Stock Vector - Illustration of  water, mascot: 53892991">
            <a:extLst>
              <a:ext uri="{FF2B5EF4-FFF2-40B4-BE49-F238E27FC236}">
                <a16:creationId xmlns:a16="http://schemas.microsoft.com/office/drawing/2014/main" id="{EAF05511-C207-B585-EB79-68F991D62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61" b="96386" l="2375" r="98125">
                        <a14:foregroundMark x1="54375" y1="5508" x2="54375" y2="5508"/>
                        <a14:foregroundMark x1="54375" y1="861" x2="54375" y2="861"/>
                        <a14:foregroundMark x1="54625" y1="28227" x2="54625" y2="28227"/>
                        <a14:foregroundMark x1="53750" y1="26162" x2="53750" y2="26162"/>
                        <a14:foregroundMark x1="45000" y1="28744" x2="45000" y2="28744"/>
                        <a14:foregroundMark x1="43875" y1="26850" x2="43875" y2="26850"/>
                        <a14:foregroundMark x1="43250" y1="29604" x2="43250" y2="29604"/>
                        <a14:foregroundMark x1="43625" y1="30465" x2="43625" y2="30465"/>
                        <a14:foregroundMark x1="44250" y1="27367" x2="44250" y2="27367"/>
                        <a14:foregroundMark x1="44625" y1="26678" x2="44625" y2="26678"/>
                        <a14:foregroundMark x1="44250" y1="26334" x2="44250" y2="26334"/>
                        <a14:foregroundMark x1="53875" y1="27883" x2="53875" y2="27883"/>
                        <a14:foregroundMark x1="54125" y1="27194" x2="54125" y2="27194"/>
                        <a14:foregroundMark x1="54250" y1="26850" x2="54500" y2="26334"/>
                        <a14:foregroundMark x1="53375" y1="27367" x2="53750" y2="25645"/>
                        <a14:foregroundMark x1="33375" y1="54389" x2="33375" y2="54389"/>
                        <a14:foregroundMark x1="27000" y1="52151" x2="33750" y2="58864"/>
                        <a14:foregroundMark x1="33750" y1="58864" x2="35375" y2="58692"/>
                        <a14:foregroundMark x1="47875" y1="57831" x2="54250" y2="59036"/>
                        <a14:foregroundMark x1="44250" y1="58003" x2="39500" y2="54905"/>
                        <a14:foregroundMark x1="43250" y1="54389" x2="41625" y2="52840"/>
                        <a14:foregroundMark x1="40625" y1="61962" x2="38875" y2="59725"/>
                        <a14:foregroundMark x1="38750" y1="60757" x2="40000" y2="62134"/>
                        <a14:foregroundMark x1="40935" y1="62693" x2="41250" y2="62823"/>
                        <a14:foregroundMark x1="40000" y1="62306" x2="40410" y2="62476"/>
                        <a14:foregroundMark x1="64750" y1="59552" x2="67750" y2="68158"/>
                        <a14:foregroundMark x1="67125" y1="67814" x2="71750" y2="79518"/>
                        <a14:foregroundMark x1="41125" y1="93460" x2="43875" y2="94320"/>
                        <a14:foregroundMark x1="63375" y1="94836" x2="65250" y2="96386"/>
                        <a14:foregroundMark x1="92875" y1="93632" x2="93125" y2="76420"/>
                        <a14:foregroundMark x1="97750" y1="77969" x2="96250" y2="75559"/>
                        <a14:foregroundMark x1="98125" y1="91738" x2="97875" y2="91222"/>
                        <a14:foregroundMark x1="5750" y1="61274" x2="5750" y2="61274"/>
                        <a14:foregroundMark x1="2375" y1="67126" x2="2375" y2="67126"/>
                        <a14:foregroundMark x1="14750" y1="43718" x2="14750" y2="43718"/>
                        <a14:foregroundMark x1="4875" y1="51291" x2="4875" y2="51291"/>
                        <a14:foregroundMark x1="3750" y1="72978" x2="3750" y2="72978"/>
                        <a14:backgroundMark x1="40250" y1="62823" x2="40875" y2="62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1120" y="3830320"/>
            <a:ext cx="3576320" cy="302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3DA37CB-6E2A-2D97-7642-320D9DE42D6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845" y="182880"/>
            <a:ext cx="1126435" cy="112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93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1426B53A-8921-4414-BD81-787811C4D72D}"/>
              </a:ext>
            </a:extLst>
          </p:cNvPr>
          <p:cNvGrpSpPr/>
          <p:nvPr/>
        </p:nvGrpSpPr>
        <p:grpSpPr>
          <a:xfrm>
            <a:off x="468327" y="1170021"/>
            <a:ext cx="11482729" cy="5752634"/>
            <a:chOff x="254000" y="1068752"/>
            <a:chExt cx="11684000" cy="6340155"/>
          </a:xfrm>
        </p:grpSpPr>
        <p:pic>
          <p:nvPicPr>
            <p:cNvPr id="19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8A03A724-9B1C-40CB-B06E-F76DA189B8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矩形: 圆角 2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2633E48B-0257-4C4C-97A1-C4D299951077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pic>
          <p:nvPicPr>
            <p:cNvPr id="29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094882BD-7557-461B-9765-AC10DE69A1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图片 8">
            <a:extLst>
              <a:ext uri="{FF2B5EF4-FFF2-40B4-BE49-F238E27FC236}">
                <a16:creationId xmlns:a16="http://schemas.microsoft.com/office/drawing/2014/main" id="{14A0CA5D-38A5-C617-F9B0-D788282636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90526" y="-41771"/>
            <a:ext cx="2660530" cy="266053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8B50DFE-7B9F-1060-2AF1-13A5CB2ECCB0}"/>
              </a:ext>
            </a:extLst>
          </p:cNvPr>
          <p:cNvGrpSpPr/>
          <p:nvPr/>
        </p:nvGrpSpPr>
        <p:grpSpPr>
          <a:xfrm>
            <a:off x="1210743" y="0"/>
            <a:ext cx="6437745" cy="1021522"/>
            <a:chOff x="1210743" y="0"/>
            <a:chExt cx="6437745" cy="1021522"/>
          </a:xfrm>
        </p:grpSpPr>
        <p:sp>
          <p:nvSpPr>
            <p:cNvPr id="15" name="文本框 14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288532B1-76EA-4B06-B460-FF3B2FA10869}"/>
                </a:ext>
              </a:extLst>
            </p:cNvPr>
            <p:cNvSpPr txBox="1"/>
            <p:nvPr/>
          </p:nvSpPr>
          <p:spPr>
            <a:xfrm>
              <a:off x="1441457" y="0"/>
              <a:ext cx="5565947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60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52号-阿开漫画体" panose="00000500000000000000" pitchFamily="2" charset="-122"/>
                </a:rPr>
                <a:t>Hoạt</a:t>
              </a:r>
              <a:r>
                <a:rPr kumimoji="0" lang="en-US" altLang="zh-CN" sz="6000" b="1" i="0" u="none" strike="noStrike" kern="1200" cap="none" spc="60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52号-阿开漫画体" panose="00000500000000000000" pitchFamily="2" charset="-122"/>
                </a:rPr>
                <a:t> </a:t>
              </a:r>
              <a:r>
                <a:rPr kumimoji="0" lang="en-US" altLang="zh-CN" sz="6000" b="1" i="0" u="none" strike="noStrike" kern="1200" cap="none" spc="60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52号-阿开漫画体" panose="00000500000000000000" pitchFamily="2" charset="-122"/>
                </a:rPr>
                <a:t>động</a:t>
              </a:r>
              <a:r>
                <a:rPr kumimoji="0" lang="en-US" altLang="zh-CN" sz="6000" b="1" i="0" u="none" strike="noStrike" kern="1200" cap="none" spc="60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52号-阿开漫画体" panose="00000500000000000000" pitchFamily="2" charset="-122"/>
                </a:rPr>
                <a:t> 3:</a:t>
              </a:r>
            </a:p>
          </p:txBody>
        </p:sp>
        <p:sp>
          <p:nvSpPr>
            <p:cNvPr id="2" name="Arrow: Pentagon 1">
              <a:extLst>
                <a:ext uri="{FF2B5EF4-FFF2-40B4-BE49-F238E27FC236}">
                  <a16:creationId xmlns:a16="http://schemas.microsoft.com/office/drawing/2014/main" id="{AC17F342-E95E-F03B-F363-93EF7AF7DA47}"/>
                </a:ext>
              </a:extLst>
            </p:cNvPr>
            <p:cNvSpPr/>
            <p:nvPr/>
          </p:nvSpPr>
          <p:spPr>
            <a:xfrm>
              <a:off x="1210743" y="136629"/>
              <a:ext cx="6437745" cy="884893"/>
            </a:xfrm>
            <a:prstGeom prst="homePlate">
              <a:avLst/>
            </a:prstGeom>
            <a:noFill/>
            <a:ln w="38100">
              <a:solidFill>
                <a:schemeClr val="tx1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9E01658-99C1-2B38-40F0-BC2B2E73E424}"/>
              </a:ext>
            </a:extLst>
          </p:cNvPr>
          <p:cNvSpPr txBox="1"/>
          <p:nvPr/>
        </p:nvSpPr>
        <p:spPr>
          <a:xfrm>
            <a:off x="4767942" y="2743200"/>
            <a:ext cx="672737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Luyện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kĩ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thoát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hiểm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hoả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hoạn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703636-D871-6D69-FB68-8A922A9F1A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362663"/>
            <a:ext cx="5243005" cy="349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4982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ỹ năng thoát nạn khi có cháy">
            <a:hlinkClick r:id="" action="ppaction://media"/>
            <a:extLst>
              <a:ext uri="{FF2B5EF4-FFF2-40B4-BE49-F238E27FC236}">
                <a16:creationId xmlns:a16="http://schemas.microsoft.com/office/drawing/2014/main" id="{2BB53207-43E7-2ED4-AC3D-C4699329FE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93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1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3">
            <a:extLst>
              <a:ext uri="{FF2B5EF4-FFF2-40B4-BE49-F238E27FC236}">
                <a16:creationId xmlns:a16="http://schemas.microsoft.com/office/drawing/2014/main" id="{55241ED6-836A-F7A0-4973-E73BF569F91F}"/>
              </a:ext>
            </a:extLst>
          </p:cNvPr>
          <p:cNvGrpSpPr/>
          <p:nvPr/>
        </p:nvGrpSpPr>
        <p:grpSpPr>
          <a:xfrm>
            <a:off x="468327" y="206829"/>
            <a:ext cx="11482729" cy="6715826"/>
            <a:chOff x="254000" y="1068752"/>
            <a:chExt cx="11684000" cy="6340155"/>
          </a:xfrm>
        </p:grpSpPr>
        <p:pic>
          <p:nvPicPr>
            <p:cNvPr id="7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E50807D6-4E9D-15B4-AE3A-7F8C243893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矩形: 圆角 2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C499F7FA-6B94-770B-72F5-8C262C2A126D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pic>
          <p:nvPicPr>
            <p:cNvPr id="1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A0000405-CCE1-5DE0-3247-1C9776E549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17DC89C-0CF5-EBE1-EB1F-C52F18A81A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8435" y="0"/>
            <a:ext cx="1648770" cy="164877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C622E71-70AD-B176-E981-6C92C2646270}"/>
              </a:ext>
            </a:extLst>
          </p:cNvPr>
          <p:cNvSpPr/>
          <p:nvPr/>
        </p:nvSpPr>
        <p:spPr>
          <a:xfrm>
            <a:off x="746920" y="1592554"/>
            <a:ext cx="6143738" cy="440120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lvl="0" algn="just"/>
            <a:r>
              <a:rPr lang="vi-VN" sz="40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Xác định đường thoát hiểm tối ưu.</a:t>
            </a:r>
          </a:p>
          <a:p>
            <a:pPr lvl="0" algn="just"/>
            <a:r>
              <a:rPr lang="vi-VN" sz="40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Dùng khăn hoặc các vận dụng bằng vải được nhúng nước để che mũi, che đầu.</a:t>
            </a:r>
          </a:p>
          <a:p>
            <a:pPr lvl="0" algn="just"/>
            <a:r>
              <a:rPr lang="vi-VN" sz="40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Đi lom khom hoặc bò sát mặt đất khi có khói.</a:t>
            </a:r>
            <a:endParaRPr kumimoji="0" lang="vi-VN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050" name="Picture 2" descr="Giáo dục kỹ năng sống: Kỹ năng thoát hiểm khi gặp hỏa hoạn.">
            <a:extLst>
              <a:ext uri="{FF2B5EF4-FFF2-40B4-BE49-F238E27FC236}">
                <a16:creationId xmlns:a16="http://schemas.microsoft.com/office/drawing/2014/main" id="{708C7A5B-EE84-291A-C411-B5E991CA06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82"/>
          <a:stretch/>
        </p:blipFill>
        <p:spPr bwMode="auto">
          <a:xfrm>
            <a:off x="7136944" y="1796142"/>
            <a:ext cx="4586969" cy="3787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272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Dạy Trẻ Thoát Khỏi Đám Cháy - PCCC - Hoạt Hình Kỹ Năng Sống Cho Bé">
            <a:hlinkClick r:id="" action="ppaction://media"/>
            <a:extLst>
              <a:ext uri="{FF2B5EF4-FFF2-40B4-BE49-F238E27FC236}">
                <a16:creationId xmlns:a16="http://schemas.microsoft.com/office/drawing/2014/main" id="{3135B03B-F331-449D-04EC-E00A32C739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065564" cy="678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31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33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F3DF3D-7F18-02CA-8622-04151B13D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254" y="0"/>
            <a:ext cx="3928745" cy="6776975"/>
          </a:xfrm>
          <a:prstGeom prst="rect">
            <a:avLst/>
          </a:prstGeom>
        </p:spPr>
      </p:pic>
      <p:pic>
        <p:nvPicPr>
          <p:cNvPr id="1026" name="Picture 2" descr="10 kỹ năng thoát hiểm khi gặp sự cố cháy nổ">
            <a:extLst>
              <a:ext uri="{FF2B5EF4-FFF2-40B4-BE49-F238E27FC236}">
                <a16:creationId xmlns:a16="http://schemas.microsoft.com/office/drawing/2014/main" id="{19DC0CD2-1824-87FD-C860-12E3E44AB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210" y="-71120"/>
            <a:ext cx="58039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211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3">
            <a:extLst>
              <a:ext uri="{FF2B5EF4-FFF2-40B4-BE49-F238E27FC236}">
                <a16:creationId xmlns:a16="http://schemas.microsoft.com/office/drawing/2014/main" id="{55241ED6-836A-F7A0-4973-E73BF569F91F}"/>
              </a:ext>
            </a:extLst>
          </p:cNvPr>
          <p:cNvGrpSpPr/>
          <p:nvPr/>
        </p:nvGrpSpPr>
        <p:grpSpPr>
          <a:xfrm>
            <a:off x="468327" y="206829"/>
            <a:ext cx="11482729" cy="6715826"/>
            <a:chOff x="254000" y="1068752"/>
            <a:chExt cx="11684000" cy="6340155"/>
          </a:xfrm>
        </p:grpSpPr>
        <p:pic>
          <p:nvPicPr>
            <p:cNvPr id="7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E50807D6-4E9D-15B4-AE3A-7F8C243893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矩形: 圆角 2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C499F7FA-6B94-770B-72F5-8C262C2A126D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pic>
          <p:nvPicPr>
            <p:cNvPr id="1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A0000405-CCE1-5DE0-3247-1C9776E549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17DC89C-0CF5-EBE1-EB1F-C52F18A81A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8435" y="0"/>
            <a:ext cx="1648770" cy="164877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6DFD38A-5293-8780-E01D-E05091705F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4499226"/>
            <a:ext cx="4561114" cy="235877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C622E71-70AD-B176-E981-6C92C2646270}"/>
              </a:ext>
            </a:extLst>
          </p:cNvPr>
          <p:cNvSpPr/>
          <p:nvPr/>
        </p:nvSpPr>
        <p:spPr>
          <a:xfrm>
            <a:off x="2031433" y="1320411"/>
            <a:ext cx="9333252" cy="30469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lvl="0" algn="just"/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tránh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hoả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hoạn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vô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coi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trọng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tài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kumimoji="0" lang="vi-VN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F0EBD6-FCFD-CD3B-DDE4-45F6A70B9F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328" y="353382"/>
            <a:ext cx="2925387" cy="100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65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hild Cartoon Illustration, PNG, 985x532px, Child, Animation, Art, Cartoon,  Comics Download Free">
            <a:extLst>
              <a:ext uri="{FF2B5EF4-FFF2-40B4-BE49-F238E27FC236}">
                <a16:creationId xmlns:a16="http://schemas.microsoft.com/office/drawing/2014/main" id="{420114F6-53E7-4ACF-E666-F9C8DD885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99" b="99774" l="1220" r="99390">
                        <a14:foregroundMark x1="25488" y1="11991" x2="28780" y2="13122"/>
                        <a14:foregroundMark x1="26098" y1="4299" x2="27195" y2="6109"/>
                        <a14:foregroundMark x1="47439" y1="4751" x2="45610" y2="4751"/>
                        <a14:foregroundMark x1="46585" y1="23303" x2="45122" y2="27602"/>
                        <a14:foregroundMark x1="47927" y1="59050" x2="60854" y2="68552"/>
                        <a14:foregroundMark x1="28902" y1="62443" x2="38902" y2="63348"/>
                        <a14:foregroundMark x1="38902" y1="63348" x2="47561" y2="68778"/>
                        <a14:foregroundMark x1="55976" y1="61086" x2="39512" y2="62443"/>
                        <a14:foregroundMark x1="39512" y1="62443" x2="54024" y2="65385"/>
                        <a14:foregroundMark x1="54024" y1="65385" x2="75244" y2="64027"/>
                        <a14:foregroundMark x1="43293" y1="59729" x2="26585" y2="60860"/>
                        <a14:foregroundMark x1="26585" y1="60860" x2="41585" y2="63348"/>
                        <a14:foregroundMark x1="12683" y1="50000" x2="12683" y2="47285"/>
                        <a14:foregroundMark x1="8659" y1="53394" x2="8902" y2="57014"/>
                        <a14:foregroundMark x1="6098" y1="52262" x2="4390" y2="49095"/>
                        <a14:foregroundMark x1="5732" y1="67195" x2="1585" y2="64706"/>
                        <a14:foregroundMark x1="12317" y1="84163" x2="11341" y2="90950"/>
                        <a14:foregroundMark x1="91220" y1="44118" x2="94634" y2="47059"/>
                        <a14:foregroundMark x1="53049" y1="51584" x2="71951" y2="63575"/>
                        <a14:foregroundMark x1="71951" y1="63575" x2="28415" y2="63348"/>
                        <a14:foregroundMark x1="28415" y1="63348" x2="56951" y2="67195"/>
                        <a14:foregroundMark x1="56951" y1="67195" x2="39756" y2="76018"/>
                        <a14:foregroundMark x1="39756" y1="76018" x2="70122" y2="83032"/>
                        <a14:foregroundMark x1="70122" y1="83032" x2="58415" y2="84842"/>
                        <a14:foregroundMark x1="58415" y1="84842" x2="34756" y2="71946"/>
                        <a14:foregroundMark x1="34756" y1="71946" x2="23049" y2="60633"/>
                        <a14:foregroundMark x1="23049" y1="60633" x2="20488" y2="74661"/>
                        <a14:foregroundMark x1="20488" y1="74661" x2="35732" y2="82353"/>
                        <a14:foregroundMark x1="35732" y1="82353" x2="72317" y2="76697"/>
                        <a14:foregroundMark x1="72317" y1="76697" x2="85244" y2="79186"/>
                        <a14:foregroundMark x1="85244" y1="79186" x2="87317" y2="60633"/>
                        <a14:foregroundMark x1="87317" y1="60633" x2="74756" y2="48869"/>
                        <a14:foregroundMark x1="74756" y1="48869" x2="56341" y2="45701"/>
                        <a14:foregroundMark x1="56341" y1="45701" x2="53171" y2="47059"/>
                        <a14:foregroundMark x1="17439" y1="48416" x2="17561" y2="68100"/>
                        <a14:foregroundMark x1="17561" y1="68100" x2="21098" y2="79186"/>
                        <a14:foregroundMark x1="21098" y1="79186" x2="21098" y2="79638"/>
                        <a14:foregroundMark x1="18171" y1="80769" x2="27561" y2="84615"/>
                        <a14:foregroundMark x1="27561" y1="84615" x2="34024" y2="83710"/>
                        <a14:foregroundMark x1="34024" y1="83710" x2="34268" y2="84163"/>
                        <a14:foregroundMark x1="17805" y1="85747" x2="24878" y2="90045"/>
                        <a14:foregroundMark x1="24878" y1="90045" x2="24146" y2="93665"/>
                        <a14:foregroundMark x1="35976" y1="43665" x2="38415" y2="44570"/>
                        <a14:foregroundMark x1="93537" y1="61086" x2="94512" y2="73077"/>
                        <a14:foregroundMark x1="94512" y1="73077" x2="91951" y2="92760"/>
                        <a14:foregroundMark x1="94390" y1="66516" x2="94390" y2="77602"/>
                        <a14:foregroundMark x1="91585" y1="92534" x2="91585" y2="92534"/>
                        <a14:foregroundMark x1="94390" y1="79864" x2="92317" y2="90950"/>
                        <a14:foregroundMark x1="92317" y1="90950" x2="88049" y2="97285"/>
                        <a14:foregroundMark x1="11707" y1="79412" x2="11585" y2="71267"/>
                        <a14:foregroundMark x1="13415" y1="93891" x2="32438" y2="98354"/>
                        <a14:foregroundMark x1="47610" y1="94350" x2="68415" y2="87104"/>
                        <a14:foregroundMark x1="44553" y1="95414" x2="45248" y2="95172"/>
                        <a14:foregroundMark x1="41826" y1="96364" x2="42658" y2="96074"/>
                        <a14:foregroundMark x1="38561" y1="97501" x2="38953" y2="97365"/>
                        <a14:foregroundMark x1="68415" y1="87104" x2="86098" y2="98416"/>
                        <a14:foregroundMark x1="86098" y1="98416" x2="86463" y2="97964"/>
                        <a14:foregroundMark x1="52805" y1="94570" x2="66098" y2="94570"/>
                        <a14:foregroundMark x1="66098" y1="94570" x2="73415" y2="93891"/>
                        <a14:foregroundMark x1="14634" y1="95249" x2="27683" y2="99774"/>
                        <a14:backgroundMark x1="19268" y1="40724" x2="19268" y2="39819"/>
                        <a14:backgroundMark x1="20122" y1="32805" x2="20244" y2="32805"/>
                        <a14:backgroundMark x1="9024" y1="63122" x2="8415" y2="62670"/>
                        <a14:backgroundMark x1="98171" y1="34842" x2="99390" y2="35068"/>
                        <a14:backgroundMark x1="99024" y1="36199" x2="99390" y2="36878"/>
                        <a14:backgroundMark x1="99756" y1="37557" x2="99756" y2="37557"/>
                        <a14:backgroundMark x1="99634" y1="36652" x2="99756" y2="38235"/>
                        <a14:backgroundMark x1="38171" y1="41855" x2="38171" y2="41855"/>
                        <a14:backgroundMark x1="40732" y1="97285" x2="40732" y2="97285"/>
                        <a14:backgroundMark x1="44024" y1="99095" x2="46341" y2="98416"/>
                        <a14:backgroundMark x1="42561" y1="98643" x2="40122" y2="98190"/>
                        <a14:backgroundMark x1="39146" y1="99321" x2="35610" y2="98643"/>
                        <a14:backgroundMark x1="34756" y1="99321" x2="32683" y2="99095"/>
                        <a14:backgroundMark x1="35122" y1="99548" x2="36341" y2="97964"/>
                        <a14:backgroundMark x1="38902" y1="97511" x2="39390" y2="97511"/>
                        <a14:backgroundMark x1="42561" y1="96380" x2="44390" y2="95928"/>
                        <a14:backgroundMark x1="34878" y1="98190" x2="35488" y2="98416"/>
                        <a14:backgroundMark x1="39390" y1="97511" x2="40976" y2="96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90" y="435227"/>
            <a:ext cx="11632819" cy="627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5DB13C5-3097-6B6F-CF86-51F3C5EB8A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8435" y="0"/>
            <a:ext cx="1648770" cy="16487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463771-B2BC-35B3-C573-4A1853BE4B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472" y="3549938"/>
            <a:ext cx="10114141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57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3">
            <a:extLst>
              <a:ext uri="{FF2B5EF4-FFF2-40B4-BE49-F238E27FC236}">
                <a16:creationId xmlns:a16="http://schemas.microsoft.com/office/drawing/2014/main" id="{55241ED6-836A-F7A0-4973-E73BF569F91F}"/>
              </a:ext>
            </a:extLst>
          </p:cNvPr>
          <p:cNvGrpSpPr/>
          <p:nvPr/>
        </p:nvGrpSpPr>
        <p:grpSpPr>
          <a:xfrm>
            <a:off x="468327" y="206829"/>
            <a:ext cx="11482729" cy="6715826"/>
            <a:chOff x="254000" y="1068752"/>
            <a:chExt cx="11684000" cy="6340155"/>
          </a:xfrm>
        </p:grpSpPr>
        <p:pic>
          <p:nvPicPr>
            <p:cNvPr id="7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E50807D6-4E9D-15B4-AE3A-7F8C243893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矩形: 圆角 2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C499F7FA-6B94-770B-72F5-8C262C2A126D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pic>
          <p:nvPicPr>
            <p:cNvPr id="1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A0000405-CCE1-5DE0-3247-1C9776E549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17DC89C-0CF5-EBE1-EB1F-C52F18A81A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8435" y="0"/>
            <a:ext cx="1648770" cy="1648770"/>
          </a:xfrm>
          <a:prstGeom prst="rect">
            <a:avLst/>
          </a:prstGeom>
        </p:spPr>
      </p:pic>
      <p:pic>
        <p:nvPicPr>
          <p:cNvPr id="4" name="Graphic 5">
            <a:extLst>
              <a:ext uri="{FF2B5EF4-FFF2-40B4-BE49-F238E27FC236}">
                <a16:creationId xmlns:a16="http://schemas.microsoft.com/office/drawing/2014/main" id="{94020546-3193-29C5-D80B-7A01ED8386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8099" y="4411970"/>
            <a:ext cx="3504415" cy="1928080"/>
          </a:xfrm>
          <a:prstGeom prst="rect">
            <a:avLst/>
          </a:prstGeom>
        </p:spPr>
      </p:pic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id="{B1997CD6-1BB2-1D42-D242-769EFD8DB1E5}"/>
              </a:ext>
            </a:extLst>
          </p:cNvPr>
          <p:cNvSpPr/>
          <p:nvPr/>
        </p:nvSpPr>
        <p:spPr>
          <a:xfrm>
            <a:off x="2386530" y="455142"/>
            <a:ext cx="8749556" cy="1417201"/>
          </a:xfrm>
          <a:prstGeom prst="roundRect">
            <a:avLst>
              <a:gd name="adj" fmla="val 33903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Trao đổi cùng người thân về những việc cần làm khi phòng xảy ra hỏa hoạn</a:t>
            </a:r>
            <a:endParaRPr lang="en-US" sz="36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1A2AB12-B85F-EC3E-B31D-B50DF7E2B5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359" y="2160133"/>
            <a:ext cx="10410825" cy="197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95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40">
            <a:extLst>
              <a:ext uri="{FF2B5EF4-FFF2-40B4-BE49-F238E27FC236}">
                <a16:creationId xmlns:a16="http://schemas.microsoft.com/office/drawing/2014/main" id="{F4A36943-CF6C-BCE0-3947-9AABAEE957A2}"/>
              </a:ext>
            </a:extLst>
          </p:cNvPr>
          <p:cNvGrpSpPr/>
          <p:nvPr/>
        </p:nvGrpSpPr>
        <p:grpSpPr>
          <a:xfrm>
            <a:off x="1936844" y="595816"/>
            <a:ext cx="8854020" cy="4955239"/>
            <a:chOff x="354636" y="89832"/>
            <a:chExt cx="11482729" cy="6749822"/>
          </a:xfrm>
        </p:grpSpPr>
        <p:grpSp>
          <p:nvGrpSpPr>
            <p:cNvPr id="4" name="组合 41">
              <a:extLst>
                <a:ext uri="{FF2B5EF4-FFF2-40B4-BE49-F238E27FC236}">
                  <a16:creationId xmlns:a16="http://schemas.microsoft.com/office/drawing/2014/main" id="{BCA4BB0A-422E-A40E-661F-C94C089CE6C6}"/>
                </a:ext>
              </a:extLst>
            </p:cNvPr>
            <p:cNvGrpSpPr/>
            <p:nvPr/>
          </p:nvGrpSpPr>
          <p:grpSpPr>
            <a:xfrm>
              <a:off x="354636" y="1087020"/>
              <a:ext cx="11482729" cy="5752634"/>
              <a:chOff x="254000" y="1068752"/>
              <a:chExt cx="11684000" cy="6340155"/>
            </a:xfrm>
          </p:grpSpPr>
          <p:pic>
            <p:nvPicPr>
              <p:cNvPr id="6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  <a:extLst>
                  <a:ext uri="{FF2B5EF4-FFF2-40B4-BE49-F238E27FC236}">
                    <a16:creationId xmlns:a16="http://schemas.microsoft.com/office/drawing/2014/main" id="{04E119D2-7FCF-FEA1-45EE-2FE42B77794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54000" y="1068752"/>
                <a:ext cx="11683997" cy="4232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矩形: 圆角 45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  <a:extLst>
                  <a:ext uri="{FF2B5EF4-FFF2-40B4-BE49-F238E27FC236}">
                    <a16:creationId xmlns:a16="http://schemas.microsoft.com/office/drawing/2014/main" id="{938A8CCD-EA74-B025-85AC-47AE2CB08592}"/>
                  </a:ext>
                </a:extLst>
              </p:cNvPr>
              <p:cNvSpPr/>
              <p:nvPr/>
            </p:nvSpPr>
            <p:spPr>
              <a:xfrm>
                <a:off x="254000" y="1265886"/>
                <a:ext cx="11684000" cy="5719779"/>
              </a:xfrm>
              <a:prstGeom prst="roundRect">
                <a:avLst>
                  <a:gd name="adj" fmla="val 5292"/>
                </a:avLst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2号-阿开漫画体" panose="00000500000000000000" pitchFamily="2" charset="-122"/>
                  <a:ea typeface="字魂52号-阿开漫画体" panose="00000500000000000000" pitchFamily="2" charset="-122"/>
                  <a:cs typeface="+mn-cs"/>
                  <a:sym typeface="字魂52号-阿开漫画体" panose="00000500000000000000" pitchFamily="2" charset="-122"/>
                </a:endParaRPr>
              </a:p>
            </p:txBody>
          </p:sp>
          <p:pic>
            <p:nvPicPr>
              <p:cNvPr id="8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  <a:extLst>
                  <a:ext uri="{FF2B5EF4-FFF2-40B4-BE49-F238E27FC236}">
                    <a16:creationId xmlns:a16="http://schemas.microsoft.com/office/drawing/2014/main" id="{8BC988EB-19AD-DA58-8105-A486306EE60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54000" y="6985665"/>
                <a:ext cx="11683997" cy="4232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" name="文本框 4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7C2B1922-7FB8-D4AD-FB59-A20C37E236FB}"/>
                </a:ext>
              </a:extLst>
            </p:cNvPr>
            <p:cNvSpPr txBox="1"/>
            <p:nvPr/>
          </p:nvSpPr>
          <p:spPr>
            <a:xfrm>
              <a:off x="1864713" y="89832"/>
              <a:ext cx="239577" cy="113195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4800" b="1" i="0" u="none" strike="noStrike" kern="1200" cap="none" spc="600" normalizeH="0" baseline="0" noProof="0" dirty="0">
                <a:ln>
                  <a:noFill/>
                </a:ln>
                <a:solidFill>
                  <a:srgbClr val="FBB555"/>
                </a:solidFill>
                <a:effectLst/>
                <a:uLnTx/>
                <a:uFillTx/>
                <a:latin typeface="SVN-Kitten" pitchFamily="50" charset="0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</p:grpSp>
      <p:pic>
        <p:nvPicPr>
          <p:cNvPr id="15" name="图片 3">
            <a:extLst>
              <a:ext uri="{FF2B5EF4-FFF2-40B4-BE49-F238E27FC236}">
                <a16:creationId xmlns:a16="http://schemas.microsoft.com/office/drawing/2014/main" id="{AF52905B-1B8F-0AC9-51E1-8D24B2164B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88" y="3823046"/>
            <a:ext cx="3799757" cy="3380196"/>
          </a:xfrm>
          <a:prstGeom prst="rect">
            <a:avLst/>
          </a:prstGeom>
        </p:spPr>
      </p:pic>
      <p:pic>
        <p:nvPicPr>
          <p:cNvPr id="16" name="图片 5" descr="图片包含 LEGO, 玩具&#10;&#10;已生成极高可信度的说明">
            <a:extLst>
              <a:ext uri="{FF2B5EF4-FFF2-40B4-BE49-F238E27FC236}">
                <a16:creationId xmlns:a16="http://schemas.microsoft.com/office/drawing/2014/main" id="{3769437C-E1E4-4941-A628-009D1CB0DE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438" y="161848"/>
            <a:ext cx="2854036" cy="28540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6156BAA-DD15-D5FD-ECA2-8D5FE8BCE1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1200" y="2463215"/>
            <a:ext cx="9244668" cy="183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829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组合 41">
            <a:extLst>
              <a:ext uri="{FF2B5EF4-FFF2-40B4-BE49-F238E27FC236}">
                <a16:creationId xmlns:a16="http://schemas.microsoft.com/office/drawing/2014/main" id="{5AAB224E-EE13-4C57-9B62-A5E1D8B8054E}"/>
              </a:ext>
            </a:extLst>
          </p:cNvPr>
          <p:cNvGrpSpPr/>
          <p:nvPr/>
        </p:nvGrpSpPr>
        <p:grpSpPr>
          <a:xfrm>
            <a:off x="1845404" y="901160"/>
            <a:ext cx="8854020" cy="4223175"/>
            <a:chOff x="254000" y="1068752"/>
            <a:chExt cx="11684000" cy="6340155"/>
          </a:xfrm>
        </p:grpSpPr>
        <p:pic>
          <p:nvPicPr>
            <p:cNvPr id="4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08736F64-B86A-40BE-8E05-0BB3906498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矩形: 圆角 45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24998B76-6521-424A-B1A5-D63F8B73713B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pic>
          <p:nvPicPr>
            <p:cNvPr id="48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F3BDEA36-8AEB-4CDF-9BE9-9B60586AC8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矩形 36">
            <a:extLst>
              <a:ext uri="{FF2B5EF4-FFF2-40B4-BE49-F238E27FC236}">
                <a16:creationId xmlns:a16="http://schemas.microsoft.com/office/drawing/2014/main" id="{80FD7DFD-A9C2-42D1-78A1-924E4B782810}"/>
              </a:ext>
            </a:extLst>
          </p:cNvPr>
          <p:cNvSpPr/>
          <p:nvPr/>
        </p:nvSpPr>
        <p:spPr>
          <a:xfrm>
            <a:off x="2282306" y="1355971"/>
            <a:ext cx="7952510" cy="2921390"/>
          </a:xfrm>
          <a:prstGeom prst="rect">
            <a:avLst/>
          </a:prstGeom>
          <a:solidFill>
            <a:srgbClr val="F1EE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Em đã gặp tình huống liên quan đến hỏa hoạn trong thực tế chưa? Mọi người đã làm gì để phòng chống hỏa hoạn?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字魂52号-阿开漫画体" panose="00000500000000000000" pitchFamily="2" charset="-122"/>
              <a:cs typeface="Calibri" panose="020F0502020204030204" pitchFamily="34" charset="0"/>
              <a:sym typeface="字魂52号-阿开漫画体" panose="00000500000000000000" pitchFamily="2" charset="-122"/>
            </a:endParaRPr>
          </a:p>
        </p:txBody>
      </p:sp>
      <p:pic>
        <p:nvPicPr>
          <p:cNvPr id="38" name="图片 3">
            <a:extLst>
              <a:ext uri="{FF2B5EF4-FFF2-40B4-BE49-F238E27FC236}">
                <a16:creationId xmlns:a16="http://schemas.microsoft.com/office/drawing/2014/main" id="{6C5EDCC4-A3E9-671B-C6EA-C5B48A7A14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88" y="3823046"/>
            <a:ext cx="3799757" cy="3380196"/>
          </a:xfrm>
          <a:prstGeom prst="rect">
            <a:avLst/>
          </a:prstGeom>
        </p:spPr>
      </p:pic>
      <p:pic>
        <p:nvPicPr>
          <p:cNvPr id="39" name="图片 5" descr="图片包含 LEGO, 玩具&#10;&#10;已生成极高可信度的说明">
            <a:extLst>
              <a:ext uri="{FF2B5EF4-FFF2-40B4-BE49-F238E27FC236}">
                <a16:creationId xmlns:a16="http://schemas.microsoft.com/office/drawing/2014/main" id="{8DBB0FF3-8045-F9DA-90A1-A422ADED3F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438" y="161848"/>
            <a:ext cx="2854036" cy="28540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 descr="图片包含 动物&#10;&#10;已生成高可信度的说明">
            <a:extLst>
              <a:ext uri="{FF2B5EF4-FFF2-40B4-BE49-F238E27FC236}">
                <a16:creationId xmlns:a16="http://schemas.microsoft.com/office/drawing/2014/main" id="{B0E15F1D-457F-4700-BDCA-5A2EBC8586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37"/>
          <a:stretch/>
        </p:blipFill>
        <p:spPr>
          <a:xfrm>
            <a:off x="0" y="4307367"/>
            <a:ext cx="12192000" cy="2550634"/>
          </a:xfrm>
          <a:prstGeom prst="rect">
            <a:avLst/>
          </a:prstGeom>
        </p:spPr>
      </p:pic>
      <p:pic>
        <p:nvPicPr>
          <p:cNvPr id="14" name="图片 3" descr="图片包含 玩具, LEGO, 玩偶&#10;&#10;已生成极高可信度的说明">
            <a:extLst>
              <a:ext uri="{FF2B5EF4-FFF2-40B4-BE49-F238E27FC236}">
                <a16:creationId xmlns:a16="http://schemas.microsoft.com/office/drawing/2014/main" id="{F835FEFA-5E74-747D-BBF0-40D207476B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076" y="3614057"/>
            <a:ext cx="3243943" cy="3243943"/>
          </a:xfrm>
          <a:prstGeom prst="rect">
            <a:avLst/>
          </a:prstGeom>
        </p:spPr>
      </p:pic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81AFE2E-5726-D363-71CB-933678A0A6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8435" y="0"/>
            <a:ext cx="1648770" cy="16487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5B82E5-25DE-5C1F-7753-56A7E1EDDD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7117" y="181522"/>
            <a:ext cx="2572735" cy="11827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22AC91E-11BE-FBDE-4FEE-766D923CB6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3379" y="1669763"/>
            <a:ext cx="8382727" cy="24081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FA330B-FD11-4BB8-967F-578518627A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650" b="92850" l="6400" r="96250">
                        <a14:foregroundMark x1="18950" y1="24300" x2="10250" y2="35900"/>
                        <a14:foregroundMark x1="14500" y1="18900" x2="10050" y2="23350"/>
                        <a14:foregroundMark x1="6750" y1="30900" x2="6400" y2="35350"/>
                        <a14:foregroundMark x1="15650" y1="34350" x2="22450" y2="41700"/>
                        <a14:foregroundMark x1="22450" y1="41700" x2="22450" y2="41700"/>
                        <a14:foregroundMark x1="12750" y1="35500" x2="18000" y2="43450"/>
                        <a14:foregroundMark x1="18000" y1="43450" x2="18000" y2="43450"/>
                        <a14:foregroundMark x1="37500" y1="49450" x2="35750" y2="63350"/>
                        <a14:foregroundMark x1="35750" y1="63350" x2="35750" y2="63350"/>
                        <a14:foregroundMark x1="40600" y1="56000" x2="28600" y2="68350"/>
                        <a14:foregroundMark x1="28600" y1="68350" x2="28600" y2="68350"/>
                        <a14:foregroundMark x1="43300" y1="51150" x2="37500" y2="55450"/>
                        <a14:foregroundMark x1="36150" y1="31250" x2="23600" y2="39400"/>
                        <a14:foregroundMark x1="23600" y1="39400" x2="23600" y2="39400"/>
                        <a14:foregroundMark x1="11400" y1="44800" x2="14100" y2="45200"/>
                        <a14:foregroundMark x1="32850" y1="9450" x2="32650" y2="8650"/>
                        <a14:foregroundMark x1="36350" y1="9800" x2="36350" y2="8850"/>
                        <a14:foregroundMark x1="40200" y1="60650" x2="34600" y2="67650"/>
                        <a14:foregroundMark x1="34600" y1="67650" x2="34200" y2="69900"/>
                        <a14:foregroundMark x1="38250" y1="62200" x2="36350" y2="70300"/>
                        <a14:foregroundMark x1="36350" y1="70300" x2="36350" y2="70300"/>
                        <a14:foregroundMark x1="70350" y1="58500" x2="59700" y2="64300"/>
                        <a14:foregroundMark x1="59150" y1="60050" x2="60300" y2="65450"/>
                        <a14:foregroundMark x1="58350" y1="64900" x2="63000" y2="66250"/>
                        <a14:foregroundMark x1="65350" y1="89050" x2="75550" y2="87950"/>
                        <a14:foregroundMark x1="75550" y1="87950" x2="80800" y2="88850"/>
                        <a14:foregroundMark x1="79800" y1="84200" x2="85800" y2="85200"/>
                        <a14:foregroundMark x1="84250" y1="83650" x2="76200" y2="89800"/>
                        <a14:foregroundMark x1="76200" y1="89800" x2="74200" y2="89800"/>
                        <a14:foregroundMark x1="86950" y1="88300" x2="80100" y2="91000"/>
                        <a14:foregroundMark x1="80100" y1="91000" x2="78250" y2="91000"/>
                        <a14:foregroundMark x1="74200" y1="86350" x2="65450" y2="89000"/>
                        <a14:foregroundMark x1="65450" y1="89000" x2="64950" y2="91550"/>
                        <a14:foregroundMark x1="71050" y1="86000" x2="68250" y2="87300"/>
                        <a14:foregroundMark x1="64050" y1="88050" x2="63550" y2="91000"/>
                        <a14:foregroundMark x1="64150" y1="88700" x2="66650" y2="88200"/>
                        <a14:foregroundMark x1="64250" y1="91600" x2="75150" y2="91200"/>
                        <a14:foregroundMark x1="87850" y1="87500" x2="86550" y2="89100"/>
                        <a14:foregroundMark x1="88350" y1="87850" x2="82250" y2="90700"/>
                        <a14:foregroundMark x1="88600" y1="89250" x2="80700" y2="92150"/>
                        <a14:foregroundMark x1="88600" y1="87800" x2="76600" y2="92850"/>
                        <a14:foregroundMark x1="76600" y1="92850" x2="76600" y2="92850"/>
                        <a14:foregroundMark x1="87150" y1="90800" x2="82600" y2="92100"/>
                        <a14:foregroundMark x1="59850" y1="66400" x2="62000" y2="66900"/>
                        <a14:foregroundMark x1="92700" y1="39150" x2="90700" y2="49550"/>
                        <a14:foregroundMark x1="90700" y1="38050" x2="92700" y2="41550"/>
                        <a14:foregroundMark x1="93450" y1="50450" x2="89550" y2="51950"/>
                        <a14:foregroundMark x1="96250" y1="42850" x2="87000" y2="44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76656" y="-149035"/>
            <a:ext cx="2846121" cy="28461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hild Cartoon Illustration, PNG, 985x532px, Child, Animation, Art, Cartoon,  Comics Download Free">
            <a:extLst>
              <a:ext uri="{FF2B5EF4-FFF2-40B4-BE49-F238E27FC236}">
                <a16:creationId xmlns:a16="http://schemas.microsoft.com/office/drawing/2014/main" id="{420114F6-53E7-4ACF-E666-F9C8DD885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99" b="99774" l="1220" r="99390">
                        <a14:foregroundMark x1="25488" y1="11991" x2="28780" y2="13122"/>
                        <a14:foregroundMark x1="26098" y1="4299" x2="27195" y2="6109"/>
                        <a14:foregroundMark x1="47439" y1="4751" x2="45610" y2="4751"/>
                        <a14:foregroundMark x1="46585" y1="23303" x2="45122" y2="27602"/>
                        <a14:foregroundMark x1="47927" y1="59050" x2="60854" y2="68552"/>
                        <a14:foregroundMark x1="28902" y1="62443" x2="38902" y2="63348"/>
                        <a14:foregroundMark x1="38902" y1="63348" x2="47561" y2="68778"/>
                        <a14:foregroundMark x1="55976" y1="61086" x2="39512" y2="62443"/>
                        <a14:foregroundMark x1="39512" y1="62443" x2="54024" y2="65385"/>
                        <a14:foregroundMark x1="54024" y1="65385" x2="75244" y2="64027"/>
                        <a14:foregroundMark x1="43293" y1="59729" x2="26585" y2="60860"/>
                        <a14:foregroundMark x1="26585" y1="60860" x2="41585" y2="63348"/>
                        <a14:foregroundMark x1="12683" y1="50000" x2="12683" y2="47285"/>
                        <a14:foregroundMark x1="8659" y1="53394" x2="8902" y2="57014"/>
                        <a14:foregroundMark x1="6098" y1="52262" x2="4390" y2="49095"/>
                        <a14:foregroundMark x1="5732" y1="67195" x2="1585" y2="64706"/>
                        <a14:foregroundMark x1="12317" y1="84163" x2="11341" y2="90950"/>
                        <a14:foregroundMark x1="91220" y1="44118" x2="94634" y2="47059"/>
                        <a14:foregroundMark x1="53049" y1="51584" x2="71951" y2="63575"/>
                        <a14:foregroundMark x1="71951" y1="63575" x2="28415" y2="63348"/>
                        <a14:foregroundMark x1="28415" y1="63348" x2="56951" y2="67195"/>
                        <a14:foregroundMark x1="56951" y1="67195" x2="39756" y2="76018"/>
                        <a14:foregroundMark x1="39756" y1="76018" x2="70122" y2="83032"/>
                        <a14:foregroundMark x1="70122" y1="83032" x2="58415" y2="84842"/>
                        <a14:foregroundMark x1="58415" y1="84842" x2="34756" y2="71946"/>
                        <a14:foregroundMark x1="34756" y1="71946" x2="23049" y2="60633"/>
                        <a14:foregroundMark x1="23049" y1="60633" x2="20488" y2="74661"/>
                        <a14:foregroundMark x1="20488" y1="74661" x2="35732" y2="82353"/>
                        <a14:foregroundMark x1="35732" y1="82353" x2="72317" y2="76697"/>
                        <a14:foregroundMark x1="72317" y1="76697" x2="85244" y2="79186"/>
                        <a14:foregroundMark x1="85244" y1="79186" x2="87317" y2="60633"/>
                        <a14:foregroundMark x1="87317" y1="60633" x2="74756" y2="48869"/>
                        <a14:foregroundMark x1="74756" y1="48869" x2="56341" y2="45701"/>
                        <a14:foregroundMark x1="56341" y1="45701" x2="53171" y2="47059"/>
                        <a14:foregroundMark x1="17439" y1="48416" x2="17561" y2="68100"/>
                        <a14:foregroundMark x1="17561" y1="68100" x2="21098" y2="79186"/>
                        <a14:foregroundMark x1="21098" y1="79186" x2="21098" y2="79638"/>
                        <a14:foregroundMark x1="18171" y1="80769" x2="27561" y2="84615"/>
                        <a14:foregroundMark x1="27561" y1="84615" x2="34024" y2="83710"/>
                        <a14:foregroundMark x1="34024" y1="83710" x2="34268" y2="84163"/>
                        <a14:foregroundMark x1="17805" y1="85747" x2="24878" y2="90045"/>
                        <a14:foregroundMark x1="24878" y1="90045" x2="24146" y2="93665"/>
                        <a14:foregroundMark x1="35976" y1="43665" x2="38415" y2="44570"/>
                        <a14:foregroundMark x1="93537" y1="61086" x2="94512" y2="73077"/>
                        <a14:foregroundMark x1="94512" y1="73077" x2="91951" y2="92760"/>
                        <a14:foregroundMark x1="94390" y1="66516" x2="94390" y2="77602"/>
                        <a14:foregroundMark x1="91585" y1="92534" x2="91585" y2="92534"/>
                        <a14:foregroundMark x1="94390" y1="79864" x2="92317" y2="90950"/>
                        <a14:foregroundMark x1="92317" y1="90950" x2="88049" y2="97285"/>
                        <a14:foregroundMark x1="11707" y1="79412" x2="11585" y2="71267"/>
                        <a14:foregroundMark x1="13415" y1="93891" x2="32438" y2="98354"/>
                        <a14:foregroundMark x1="47610" y1="94350" x2="68415" y2="87104"/>
                        <a14:foregroundMark x1="44553" y1="95414" x2="45248" y2="95172"/>
                        <a14:foregroundMark x1="41826" y1="96364" x2="42658" y2="96074"/>
                        <a14:foregroundMark x1="38561" y1="97501" x2="38953" y2="97365"/>
                        <a14:foregroundMark x1="68415" y1="87104" x2="86098" y2="98416"/>
                        <a14:foregroundMark x1="86098" y1="98416" x2="86463" y2="97964"/>
                        <a14:foregroundMark x1="52805" y1="94570" x2="66098" y2="94570"/>
                        <a14:foregroundMark x1="66098" y1="94570" x2="73415" y2="93891"/>
                        <a14:foregroundMark x1="14634" y1="95249" x2="27683" y2="99774"/>
                        <a14:backgroundMark x1="19268" y1="40724" x2="19268" y2="39819"/>
                        <a14:backgroundMark x1="20122" y1="32805" x2="20244" y2="32805"/>
                        <a14:backgroundMark x1="9024" y1="63122" x2="8415" y2="62670"/>
                        <a14:backgroundMark x1="98171" y1="34842" x2="99390" y2="35068"/>
                        <a14:backgroundMark x1="99024" y1="36199" x2="99390" y2="36878"/>
                        <a14:backgroundMark x1="99756" y1="37557" x2="99756" y2="37557"/>
                        <a14:backgroundMark x1="99634" y1="36652" x2="99756" y2="38235"/>
                        <a14:backgroundMark x1="38171" y1="41855" x2="38171" y2="41855"/>
                        <a14:backgroundMark x1="40732" y1="97285" x2="40732" y2="97285"/>
                        <a14:backgroundMark x1="44024" y1="99095" x2="46341" y2="98416"/>
                        <a14:backgroundMark x1="42561" y1="98643" x2="40122" y2="98190"/>
                        <a14:backgroundMark x1="39146" y1="99321" x2="35610" y2="98643"/>
                        <a14:backgroundMark x1="34756" y1="99321" x2="32683" y2="99095"/>
                        <a14:backgroundMark x1="35122" y1="99548" x2="36341" y2="97964"/>
                        <a14:backgroundMark x1="38902" y1="97511" x2="39390" y2="97511"/>
                        <a14:backgroundMark x1="42561" y1="96380" x2="44390" y2="95928"/>
                        <a14:backgroundMark x1="34878" y1="98190" x2="35488" y2="98416"/>
                        <a14:backgroundMark x1="39390" y1="97511" x2="40976" y2="96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90" y="435227"/>
            <a:ext cx="11632819" cy="627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D5C52AE-C053-0EC2-D839-D7DC5F8DEF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2609" y="3588401"/>
            <a:ext cx="10114141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36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1426B53A-8921-4414-BD81-787811C4D72D}"/>
              </a:ext>
            </a:extLst>
          </p:cNvPr>
          <p:cNvGrpSpPr/>
          <p:nvPr/>
        </p:nvGrpSpPr>
        <p:grpSpPr>
          <a:xfrm>
            <a:off x="468327" y="1170021"/>
            <a:ext cx="11482729" cy="5752634"/>
            <a:chOff x="254000" y="1068752"/>
            <a:chExt cx="11684000" cy="6340155"/>
          </a:xfrm>
        </p:grpSpPr>
        <p:pic>
          <p:nvPicPr>
            <p:cNvPr id="19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8A03A724-9B1C-40CB-B06E-F76DA189B8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矩形: 圆角 2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2633E48B-0257-4C4C-97A1-C4D299951077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pic>
          <p:nvPicPr>
            <p:cNvPr id="29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094882BD-7557-461B-9765-AC10DE69A1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图片 8">
            <a:extLst>
              <a:ext uri="{FF2B5EF4-FFF2-40B4-BE49-F238E27FC236}">
                <a16:creationId xmlns:a16="http://schemas.microsoft.com/office/drawing/2014/main" id="{14A0CA5D-38A5-C617-F9B0-D788282636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90526" y="-41771"/>
            <a:ext cx="2660530" cy="266053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8B50DFE-7B9F-1060-2AF1-13A5CB2ECCB0}"/>
              </a:ext>
            </a:extLst>
          </p:cNvPr>
          <p:cNvGrpSpPr/>
          <p:nvPr/>
        </p:nvGrpSpPr>
        <p:grpSpPr>
          <a:xfrm>
            <a:off x="1210743" y="0"/>
            <a:ext cx="6437745" cy="1021522"/>
            <a:chOff x="1210743" y="0"/>
            <a:chExt cx="6437745" cy="1021522"/>
          </a:xfrm>
        </p:grpSpPr>
        <p:sp>
          <p:nvSpPr>
            <p:cNvPr id="15" name="文本框 14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288532B1-76EA-4B06-B460-FF3B2FA10869}"/>
                </a:ext>
              </a:extLst>
            </p:cNvPr>
            <p:cNvSpPr txBox="1"/>
            <p:nvPr/>
          </p:nvSpPr>
          <p:spPr>
            <a:xfrm>
              <a:off x="1441457" y="0"/>
              <a:ext cx="5565947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60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2号-阿开漫画体" panose="00000500000000000000" pitchFamily="2" charset="-122"/>
                </a:rPr>
                <a:t>Hoạt</a:t>
              </a:r>
              <a:r>
                <a:rPr kumimoji="0" lang="en-US" altLang="zh-CN" sz="6000" b="1" i="0" u="none" strike="noStrike" kern="1200" cap="none" spc="60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2号-阿开漫画体" panose="00000500000000000000" pitchFamily="2" charset="-122"/>
                </a:rPr>
                <a:t> </a:t>
              </a:r>
              <a:r>
                <a:rPr kumimoji="0" lang="en-US" altLang="zh-CN" sz="6000" b="1" i="0" u="none" strike="noStrike" kern="1200" cap="none" spc="60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2号-阿开漫画体" panose="00000500000000000000" pitchFamily="2" charset="-122"/>
                </a:rPr>
                <a:t>động</a:t>
              </a:r>
              <a:r>
                <a:rPr kumimoji="0" lang="en-US" altLang="zh-CN" sz="6000" b="1" i="0" u="none" strike="noStrike" kern="1200" cap="none" spc="60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2号-阿开漫画体" panose="00000500000000000000" pitchFamily="2" charset="-122"/>
                </a:rPr>
                <a:t> 1:</a:t>
              </a:r>
            </a:p>
          </p:txBody>
        </p:sp>
        <p:sp>
          <p:nvSpPr>
            <p:cNvPr id="2" name="Arrow: Pentagon 1">
              <a:extLst>
                <a:ext uri="{FF2B5EF4-FFF2-40B4-BE49-F238E27FC236}">
                  <a16:creationId xmlns:a16="http://schemas.microsoft.com/office/drawing/2014/main" id="{AC17F342-E95E-F03B-F363-93EF7AF7DA47}"/>
                </a:ext>
              </a:extLst>
            </p:cNvPr>
            <p:cNvSpPr/>
            <p:nvPr/>
          </p:nvSpPr>
          <p:spPr>
            <a:xfrm>
              <a:off x="1210743" y="136629"/>
              <a:ext cx="6437745" cy="884893"/>
            </a:xfrm>
            <a:prstGeom prst="homePlate">
              <a:avLst/>
            </a:prstGeom>
            <a:noFill/>
            <a:ln w="38100">
              <a:solidFill>
                <a:schemeClr val="tx1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8BB8E83-A7C9-DD2D-BE31-29A26166DBE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-146013" y="2526802"/>
            <a:ext cx="4474861" cy="44748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E01658-99C1-2B38-40F0-BC2B2E73E424}"/>
              </a:ext>
            </a:extLst>
          </p:cNvPr>
          <p:cNvSpPr txBox="1"/>
          <p:nvPr/>
        </p:nvSpPr>
        <p:spPr>
          <a:xfrm>
            <a:off x="4267200" y="2743200"/>
            <a:ext cx="72281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gây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hoả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hoạn</a:t>
            </a:r>
            <a:endParaRPr lang="en-US" sz="5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D421F-5BAC-53DA-9C83-CFDDF5759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827" y="106493"/>
            <a:ext cx="11788346" cy="1325563"/>
          </a:xfrm>
        </p:spPr>
        <p:txBody>
          <a:bodyPr/>
          <a:lstStyle/>
          <a:p>
            <a:pPr algn="ctr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- Quan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truy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nguồn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lửa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bên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grpSp>
        <p:nvGrpSpPr>
          <p:cNvPr id="5" name="组合 13">
            <a:extLst>
              <a:ext uri="{FF2B5EF4-FFF2-40B4-BE49-F238E27FC236}">
                <a16:creationId xmlns:a16="http://schemas.microsoft.com/office/drawing/2014/main" id="{55241ED6-836A-F7A0-4973-E73BF569F91F}"/>
              </a:ext>
            </a:extLst>
          </p:cNvPr>
          <p:cNvGrpSpPr/>
          <p:nvPr/>
        </p:nvGrpSpPr>
        <p:grpSpPr>
          <a:xfrm>
            <a:off x="468327" y="1170021"/>
            <a:ext cx="11482729" cy="5752634"/>
            <a:chOff x="254000" y="1068752"/>
            <a:chExt cx="11684000" cy="6340155"/>
          </a:xfrm>
        </p:grpSpPr>
        <p:pic>
          <p:nvPicPr>
            <p:cNvPr id="7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E50807D6-4E9D-15B4-AE3A-7F8C243893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矩形: 圆角 2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C499F7FA-6B94-770B-72F5-8C262C2A126D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pic>
          <p:nvPicPr>
            <p:cNvPr id="1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A0000405-CCE1-5DE0-3247-1C9776E549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Freeform 2" descr="Upscale Image">
            <a:extLst>
              <a:ext uri="{FF2B5EF4-FFF2-40B4-BE49-F238E27FC236}">
                <a16:creationId xmlns:a16="http://schemas.microsoft.com/office/drawing/2014/main" id="{35C5F8E5-F95E-9AE5-0DCD-036662AA3498}"/>
              </a:ext>
            </a:extLst>
          </p:cNvPr>
          <p:cNvSpPr/>
          <p:nvPr/>
        </p:nvSpPr>
        <p:spPr>
          <a:xfrm>
            <a:off x="402771" y="1447801"/>
            <a:ext cx="5976258" cy="5094514"/>
          </a:xfrm>
          <a:custGeom>
            <a:avLst/>
            <a:gdLst/>
            <a:ahLst/>
            <a:cxnLst/>
            <a:rect l="l" t="t" r="r" b="b"/>
            <a:pathLst>
              <a:path w="9846062" h="8644022">
                <a:moveTo>
                  <a:pt x="0" y="0"/>
                </a:moveTo>
                <a:lnTo>
                  <a:pt x="9846062" y="0"/>
                </a:lnTo>
                <a:lnTo>
                  <a:pt x="9846062" y="8644022"/>
                </a:lnTo>
                <a:lnTo>
                  <a:pt x="0" y="86440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38723A-8154-60DC-DADA-A271FF6F17F9}"/>
              </a:ext>
            </a:extLst>
          </p:cNvPr>
          <p:cNvSpPr/>
          <p:nvPr/>
        </p:nvSpPr>
        <p:spPr>
          <a:xfrm>
            <a:off x="6268591" y="2492138"/>
            <a:ext cx="5542410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vi-VN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Tìm những nơi có khả năng tạo ra nguồn lửa.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06897CE-4282-B85F-60F4-0E2BFB96459A}"/>
              </a:ext>
            </a:extLst>
          </p:cNvPr>
          <p:cNvSpPr/>
          <p:nvPr/>
        </p:nvSpPr>
        <p:spPr>
          <a:xfrm>
            <a:off x="6333905" y="4364481"/>
            <a:ext cx="5542410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vi-VN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Chỉ ra những đồ vật dễ cháy, dễ bắt lửa ở gần nguồn lửa.</a:t>
            </a:r>
          </a:p>
        </p:txBody>
      </p:sp>
    </p:spTree>
    <p:extLst>
      <p:ext uri="{BB962C8B-B14F-4D97-AF65-F5344CB8AC3E}">
        <p14:creationId xmlns:p14="http://schemas.microsoft.com/office/powerpoint/2010/main" val="178391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6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1426B53A-8921-4414-BD81-787811C4D72D}"/>
              </a:ext>
            </a:extLst>
          </p:cNvPr>
          <p:cNvGrpSpPr/>
          <p:nvPr/>
        </p:nvGrpSpPr>
        <p:grpSpPr>
          <a:xfrm>
            <a:off x="468327" y="1170021"/>
            <a:ext cx="11482729" cy="5752634"/>
            <a:chOff x="254000" y="1068752"/>
            <a:chExt cx="11684000" cy="6340155"/>
          </a:xfrm>
        </p:grpSpPr>
        <p:pic>
          <p:nvPicPr>
            <p:cNvPr id="19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8A03A724-9B1C-40CB-B06E-F76DA189B8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矩形: 圆角 2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2633E48B-0257-4C4C-97A1-C4D299951077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pic>
          <p:nvPicPr>
            <p:cNvPr id="29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094882BD-7557-461B-9765-AC10DE69A1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图片 3" descr="图片包含 室内, 小, 人员, 就坐&#10;&#10;已生成高可信度的说明">
            <a:extLst>
              <a:ext uri="{FF2B5EF4-FFF2-40B4-BE49-F238E27FC236}">
                <a16:creationId xmlns:a16="http://schemas.microsoft.com/office/drawing/2014/main" id="{60D5B3E5-755A-461B-B01F-A29B18D70E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83099"/>
            <a:ext cx="3773714" cy="3310275"/>
          </a:xfrm>
          <a:prstGeom prst="rect">
            <a:avLst/>
          </a:prstGeom>
        </p:spPr>
      </p:pic>
      <p:pic>
        <p:nvPicPr>
          <p:cNvPr id="17" name="图片 8">
            <a:extLst>
              <a:ext uri="{FF2B5EF4-FFF2-40B4-BE49-F238E27FC236}">
                <a16:creationId xmlns:a16="http://schemas.microsoft.com/office/drawing/2014/main" id="{14A0CA5D-38A5-C617-F9B0-D788282636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90526" y="-41771"/>
            <a:ext cx="2660530" cy="266053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CBBAC88-A0FD-45A9-BDC5-0E87E6FEA0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71430" y="3294440"/>
            <a:ext cx="2420412" cy="3487478"/>
          </a:xfrm>
          <a:prstGeom prst="rect">
            <a:avLst/>
          </a:prstGeom>
        </p:spPr>
      </p:pic>
      <p:pic>
        <p:nvPicPr>
          <p:cNvPr id="1026" name="Picture 2" descr="Đồ chơi chong chóng nhiều màu sắc, đa dạng mẫu mã, đẹp giá rẻ">
            <a:extLst>
              <a:ext uri="{FF2B5EF4-FFF2-40B4-BE49-F238E27FC236}">
                <a16:creationId xmlns:a16="http://schemas.microsoft.com/office/drawing/2014/main" id="{5C111BF4-A715-1137-0502-78B9FE68C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49" y="-115926"/>
            <a:ext cx="2591416" cy="259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9178F8F-D1BA-C9B3-6EEB-36D68682B4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9409" y="2141665"/>
            <a:ext cx="10114141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458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<a:extLst>
              <a:ext uri="{FF2B5EF4-FFF2-40B4-BE49-F238E27FC236}">
                <a16:creationId xmlns:a16="http://schemas.microsoft.com/office/drawing/2014/main" id="{453C0D64-7AAC-4F76-AAEC-92FD92A5A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636" y="1087020"/>
            <a:ext cx="11482726" cy="38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矩形: 圆角 5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<a:extLst>
              <a:ext uri="{FF2B5EF4-FFF2-40B4-BE49-F238E27FC236}">
                <a16:creationId xmlns:a16="http://schemas.microsoft.com/office/drawing/2014/main" id="{C9775519-B84E-4347-8402-2760CBA8F38E}"/>
              </a:ext>
            </a:extLst>
          </p:cNvPr>
          <p:cNvSpPr/>
          <p:nvPr/>
        </p:nvSpPr>
        <p:spPr>
          <a:xfrm>
            <a:off x="354634" y="451842"/>
            <a:ext cx="11482729" cy="5893658"/>
          </a:xfrm>
          <a:prstGeom prst="roundRect">
            <a:avLst>
              <a:gd name="adj" fmla="val 5292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rPr>
              <a:t>K\</a:t>
            </a: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2号-阿开漫画体" panose="00000500000000000000" pitchFamily="2" charset="-122"/>
              <a:ea typeface="字魂52号-阿开漫画体" panose="00000500000000000000" pitchFamily="2" charset="-122"/>
              <a:cs typeface="+mn-cs"/>
              <a:sym typeface="字魂52号-阿开漫画体" panose="00000500000000000000" pitchFamily="2" charset="-122"/>
            </a:endParaRPr>
          </a:p>
        </p:txBody>
      </p:sp>
      <p:pic>
        <p:nvPicPr>
          <p:cNvPr id="53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<a:extLst>
              <a:ext uri="{FF2B5EF4-FFF2-40B4-BE49-F238E27FC236}">
                <a16:creationId xmlns:a16="http://schemas.microsoft.com/office/drawing/2014/main" id="{81D98461-AA80-4140-8CB3-9BAC7EB9F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636" y="6455632"/>
            <a:ext cx="11482726" cy="38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2" descr="Upscale Image">
            <a:extLst>
              <a:ext uri="{FF2B5EF4-FFF2-40B4-BE49-F238E27FC236}">
                <a16:creationId xmlns:a16="http://schemas.microsoft.com/office/drawing/2014/main" id="{48CC9B77-2FAD-DEB7-EE04-7A5D17428F3B}"/>
              </a:ext>
            </a:extLst>
          </p:cNvPr>
          <p:cNvSpPr/>
          <p:nvPr/>
        </p:nvSpPr>
        <p:spPr>
          <a:xfrm>
            <a:off x="642256" y="1382486"/>
            <a:ext cx="5159829" cy="4430486"/>
          </a:xfrm>
          <a:custGeom>
            <a:avLst/>
            <a:gdLst/>
            <a:ahLst/>
            <a:cxnLst/>
            <a:rect l="l" t="t" r="r" b="b"/>
            <a:pathLst>
              <a:path w="9846062" h="8644022">
                <a:moveTo>
                  <a:pt x="0" y="0"/>
                </a:moveTo>
                <a:lnTo>
                  <a:pt x="9846062" y="0"/>
                </a:lnTo>
                <a:lnTo>
                  <a:pt x="9846062" y="8644022"/>
                </a:lnTo>
                <a:lnTo>
                  <a:pt x="0" y="86440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056D701-A617-59DF-CC5A-3C794E632187}"/>
              </a:ext>
            </a:extLst>
          </p:cNvPr>
          <p:cNvGrpSpPr/>
          <p:nvPr/>
        </p:nvGrpSpPr>
        <p:grpSpPr>
          <a:xfrm>
            <a:off x="6255580" y="1398315"/>
            <a:ext cx="4640093" cy="1366656"/>
            <a:chOff x="926592" y="4523232"/>
            <a:chExt cx="4082977" cy="609600"/>
          </a:xfrm>
        </p:grpSpPr>
        <p:sp>
          <p:nvSpPr>
            <p:cNvPr id="6" name="Rounded Rectangle 6">
              <a:extLst>
                <a:ext uri="{FF2B5EF4-FFF2-40B4-BE49-F238E27FC236}">
                  <a16:creationId xmlns:a16="http://schemas.microsoft.com/office/drawing/2014/main" id="{71E23D33-4C8D-143E-6E1D-8B2AD8098C0E}"/>
                </a:ext>
              </a:extLst>
            </p:cNvPr>
            <p:cNvSpPr/>
            <p:nvPr/>
          </p:nvSpPr>
          <p:spPr>
            <a:xfrm>
              <a:off x="926592" y="4523232"/>
              <a:ext cx="4082977" cy="6096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8C100B3-518C-337D-07E2-D3033610D20F}"/>
                </a:ext>
              </a:extLst>
            </p:cNvPr>
            <p:cNvSpPr/>
            <p:nvPr/>
          </p:nvSpPr>
          <p:spPr>
            <a:xfrm>
              <a:off x="1089225" y="4588307"/>
              <a:ext cx="3851866" cy="2083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Nguồn lửa từ bếp ga đang đỏ, nến đang thắp</a:t>
              </a:r>
            </a:p>
          </p:txBody>
        </p:sp>
      </p:grpSp>
      <p:sp>
        <p:nvSpPr>
          <p:cNvPr id="8" name="Arrow: Down 7">
            <a:extLst>
              <a:ext uri="{FF2B5EF4-FFF2-40B4-BE49-F238E27FC236}">
                <a16:creationId xmlns:a16="http://schemas.microsoft.com/office/drawing/2014/main" id="{4503B440-5104-F63C-71C3-56BF48DBD888}"/>
              </a:ext>
            </a:extLst>
          </p:cNvPr>
          <p:cNvSpPr/>
          <p:nvPr/>
        </p:nvSpPr>
        <p:spPr>
          <a:xfrm>
            <a:off x="3755571" y="2122715"/>
            <a:ext cx="642258" cy="653143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0B3D041F-C63C-61EA-2C8D-368A4747748C}"/>
              </a:ext>
            </a:extLst>
          </p:cNvPr>
          <p:cNvSpPr/>
          <p:nvPr/>
        </p:nvSpPr>
        <p:spPr>
          <a:xfrm>
            <a:off x="2547257" y="3635829"/>
            <a:ext cx="642258" cy="653143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4682199-04D3-FB2E-1790-B72B30C6AF2B}"/>
              </a:ext>
            </a:extLst>
          </p:cNvPr>
          <p:cNvGrpSpPr/>
          <p:nvPr/>
        </p:nvGrpSpPr>
        <p:grpSpPr>
          <a:xfrm>
            <a:off x="6353552" y="3270660"/>
            <a:ext cx="4967591" cy="2040981"/>
            <a:chOff x="926592" y="4523232"/>
            <a:chExt cx="4082977" cy="1028778"/>
          </a:xfrm>
        </p:grpSpPr>
        <p:sp>
          <p:nvSpPr>
            <p:cNvPr id="12" name="Rounded Rectangle 6">
              <a:extLst>
                <a:ext uri="{FF2B5EF4-FFF2-40B4-BE49-F238E27FC236}">
                  <a16:creationId xmlns:a16="http://schemas.microsoft.com/office/drawing/2014/main" id="{A695C946-C026-538B-676C-2AD722E4A8BE}"/>
                </a:ext>
              </a:extLst>
            </p:cNvPr>
            <p:cNvSpPr/>
            <p:nvPr/>
          </p:nvSpPr>
          <p:spPr>
            <a:xfrm>
              <a:off x="926592" y="4523232"/>
              <a:ext cx="4082977" cy="1012614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CFCADB3-1BDB-4992-64BD-F20169D20E2D}"/>
                </a:ext>
              </a:extLst>
            </p:cNvPr>
            <p:cNvSpPr/>
            <p:nvPr/>
          </p:nvSpPr>
          <p:spPr>
            <a:xfrm>
              <a:off x="1089225" y="4632204"/>
              <a:ext cx="3851866" cy="9198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Những đồ vật dễ bắt lửa: bột nở, rèm cửa sổ gần bếp; sách, vở để gần nến,…</a:t>
              </a:r>
            </a:p>
          </p:txBody>
        </p:sp>
      </p:grpSp>
      <p:sp>
        <p:nvSpPr>
          <p:cNvPr id="14" name="Arrow: Down 13">
            <a:extLst>
              <a:ext uri="{FF2B5EF4-FFF2-40B4-BE49-F238E27FC236}">
                <a16:creationId xmlns:a16="http://schemas.microsoft.com/office/drawing/2014/main" id="{31D6B2D3-179A-4D9B-7D3E-7304CAE55914}"/>
              </a:ext>
            </a:extLst>
          </p:cNvPr>
          <p:cNvSpPr/>
          <p:nvPr/>
        </p:nvSpPr>
        <p:spPr>
          <a:xfrm rot="1863345">
            <a:off x="4659504" y="2430373"/>
            <a:ext cx="484528" cy="653143"/>
          </a:xfrm>
          <a:prstGeom prst="downArrow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40AF6A9E-E2F2-8224-913D-81231059D6E1}"/>
              </a:ext>
            </a:extLst>
          </p:cNvPr>
          <p:cNvSpPr/>
          <p:nvPr/>
        </p:nvSpPr>
        <p:spPr>
          <a:xfrm rot="1863345">
            <a:off x="2776276" y="1722802"/>
            <a:ext cx="484528" cy="653143"/>
          </a:xfrm>
          <a:prstGeom prst="downArrow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1D000182-3335-1B68-5660-C1E93E29B555}"/>
              </a:ext>
            </a:extLst>
          </p:cNvPr>
          <p:cNvSpPr/>
          <p:nvPr/>
        </p:nvSpPr>
        <p:spPr>
          <a:xfrm rot="1863345">
            <a:off x="3799534" y="3976145"/>
            <a:ext cx="484528" cy="653143"/>
          </a:xfrm>
          <a:prstGeom prst="downArrow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73593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4" grpId="0" animBg="1"/>
      <p:bldP spid="15" grpId="0" animBg="1"/>
      <p:bldP spid="18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千库网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485</Words>
  <Application>Microsoft Office PowerPoint</Application>
  <PresentationFormat>Widescreen</PresentationFormat>
  <Paragraphs>42</Paragraphs>
  <Slides>26</Slides>
  <Notes>12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等线</vt:lpstr>
      <vt:lpstr>Arial</vt:lpstr>
      <vt:lpstr>Calibri</vt:lpstr>
      <vt:lpstr>Cambria</vt:lpstr>
      <vt:lpstr>SVN-Kitten</vt:lpstr>
      <vt:lpstr>Times New Roman</vt:lpstr>
      <vt:lpstr>字魂52号-阿开漫画体</vt:lpstr>
      <vt:lpstr>1_Office Theme</vt:lpstr>
      <vt:lpstr>千库网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- Quan sát và truy tìm nguồn lửa trong hình bên: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MR NGU</cp:lastModifiedBy>
  <cp:revision>26</cp:revision>
  <dcterms:created xsi:type="dcterms:W3CDTF">2024-09-15T01:43:01Z</dcterms:created>
  <dcterms:modified xsi:type="dcterms:W3CDTF">2025-03-04T14:04:33Z</dcterms:modified>
</cp:coreProperties>
</file>