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9" r:id="rId4"/>
    <p:sldMasterId id="2147483754" r:id="rId5"/>
  </p:sldMasterIdLst>
  <p:notesMasterIdLst>
    <p:notesMasterId r:id="rId21"/>
  </p:notesMasterIdLst>
  <p:sldIdLst>
    <p:sldId id="273" r:id="rId6"/>
    <p:sldId id="295" r:id="rId7"/>
    <p:sldId id="256" r:id="rId8"/>
    <p:sldId id="288" r:id="rId9"/>
    <p:sldId id="283" r:id="rId10"/>
    <p:sldId id="289" r:id="rId11"/>
    <p:sldId id="286" r:id="rId12"/>
    <p:sldId id="296" r:id="rId13"/>
    <p:sldId id="287" r:id="rId14"/>
    <p:sldId id="277" r:id="rId15"/>
    <p:sldId id="297" r:id="rId16"/>
    <p:sldId id="298" r:id="rId17"/>
    <p:sldId id="299" r:id="rId18"/>
    <p:sldId id="344" r:id="rId19"/>
    <p:sldId id="291"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16761"/>
    <a:srgbClr val="FDDACA"/>
    <a:srgbClr val="FFFFFF"/>
    <a:srgbClr val="459B97"/>
    <a:srgbClr val="155B55"/>
    <a:srgbClr val="000000"/>
    <a:srgbClr val="CBD5CD"/>
    <a:srgbClr val="D69368"/>
    <a:srgbClr val="CA8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28469-57B1-4DB9-ABFA-D1F3986AC666}" type="datetimeFigureOut">
              <a:rPr lang="en-US" smtClean="0"/>
              <a:t>03/04/2025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1F1E-70C7-4EDF-BCC3-530D26A390E2}" type="slidenum">
              <a:rPr lang="en-US" smtClean="0"/>
              <a:t>‹#›</a:t>
            </a:fld>
            <a:endParaRPr lang="en-US"/>
          </a:p>
        </p:txBody>
      </p:sp>
    </p:spTree>
    <p:extLst>
      <p:ext uri="{BB962C8B-B14F-4D97-AF65-F5344CB8AC3E}">
        <p14:creationId xmlns:p14="http://schemas.microsoft.com/office/powerpoint/2010/main" val="351260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48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03/04/2025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06557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03/04/2025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297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03/04/2025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041065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99656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91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78877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812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1" name="TextBox 20"/>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47985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940194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493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7519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03/04/2025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015581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56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3028008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66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2328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778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68864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01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21" name="TextBox 20"/>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107551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4097317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177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03/04/2025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762260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35930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207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1525315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03/04/2025</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46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AF2B1-6A90-CB69-DAB7-D57BA4B3C7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CB5D32-802B-F811-76CE-E817757D15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211B0A-F0F5-70FB-B3A8-74F4F5C6CC4B}"/>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2025/3/4</a:t>
            </a:fld>
            <a:endParaRPr lang="zh-CN" altLang="en-US"/>
          </a:p>
        </p:txBody>
      </p:sp>
      <p:sp>
        <p:nvSpPr>
          <p:cNvPr id="5" name="页脚占位符 4">
            <a:extLst>
              <a:ext uri="{FF2B5EF4-FFF2-40B4-BE49-F238E27FC236}">
                <a16:creationId xmlns:a16="http://schemas.microsoft.com/office/drawing/2014/main" id="{98F8BB81-0E4E-63DB-6569-E975D42DA2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D01E25-B706-3BE5-9ADD-A48435FD124E}"/>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787633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2025/3/4</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40443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2025/3/4</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275082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2025/3/4</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784864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2025/3/4</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07237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46856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03/04/2025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885943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10A329B1-5592-D61B-42AE-C288FD43976B}"/>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93B3D6D8-D371-498A-7468-B3D9B5D5B3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9268A3C8-9E43-6227-289D-A4EB8D8E093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9176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1358B0FE-14FF-EDD1-E082-758AC779AAC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20CBE5A3-499D-262B-44B8-561910499A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619125DE-4BF7-AF7E-841D-9BEC166FD30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9511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209A4929-DC64-A9AA-E95B-A5F7EE2E31A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9D8E4F97-8CA4-AAEB-89B5-E7A57BAA28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415914C3-6E5C-717B-2156-3EFC4F87A9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33788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D04846D5-A3D1-6E48-735D-0FBEEC1BBB3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AA7A598F-347F-970B-4EB7-D987263FDB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1A9D8BB2-8759-F3EB-E838-B9F17191E85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39566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EBE784FE-D522-4F33-848C-570B8D1603D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C1741DBF-0148-4E55-89AE-881398BA178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92FC4DC8-B974-94D5-EA18-32FCDE23748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70437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BE76EBC7-063F-A9AE-964A-CAD0403DADDF}"/>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AFB88F2C-3705-FCDE-138A-43D59DD1C2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2C3B2C3E-8AFC-F694-78A2-5F0B0CBED1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52191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987DCDB1-C2D9-FFFF-49E3-2C2F54FE98D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0" name="图片 3">
            <a:extLst>
              <a:ext uri="{FF2B5EF4-FFF2-40B4-BE49-F238E27FC236}">
                <a16:creationId xmlns:a16="http://schemas.microsoft.com/office/drawing/2014/main" id="{579BF65E-B08A-1117-ADCD-2E0D3E3C4F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21" name="图片 14">
            <a:extLst>
              <a:ext uri="{FF2B5EF4-FFF2-40B4-BE49-F238E27FC236}">
                <a16:creationId xmlns:a16="http://schemas.microsoft.com/office/drawing/2014/main" id="{209FD26C-3A26-2B0D-F6B4-B06651B5C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83527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1CC65AB-42BB-2061-0A52-95EDEE5F27A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05BBFD63-612C-9D6C-A399-AC32BBF4CA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6EAA9495-BE6E-0C57-2581-03C10252F60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85648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D17E968-A6B9-02B8-24FD-8544AAFDC6F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4095DFD7-91A3-4825-18CB-553A7AA4B29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D9F78E74-86EC-A3A0-BAFC-385CFA75B1C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77988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B406984-7534-0ECF-4FF7-CE1449B0D05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6B966772-BCA6-5E9F-CD08-25609FC9917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F6AEE513-1CE5-1174-7404-856C5CFBDBF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82103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03/04/2025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716890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1C03DB04-F70F-0053-FC83-A48960D01D53}"/>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BEF1833E-CCA1-CF6C-19A5-E2E4CB63BF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F4F295BD-01BB-4EF9-0A91-5E07B638D3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32983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206EA35E-7DDD-4D8E-D638-9B93A854A6A7}"/>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EB39CE3F-CBB6-AABD-3EAF-1AAF5854C8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30D16CDA-1C31-5B18-A87A-9F16BF653A7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35515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4D0AF805-D13B-5E39-3E94-5F9B919AE34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ABE91F8-4B92-49F3-6C63-99A64175DF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1165BA2D-E81B-9AD0-55B1-AF29053EFE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89281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F22CE76-69F0-8EF4-0C6C-57B75AEB7EE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74ADB43-87AD-1F1C-3628-5C2389D00F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63BBC7C5-8233-3764-3D96-C8FC5DFBA05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423226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773176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1BE5CAB-F4C8-48D2-E6E2-08D34A891813}"/>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CB1B8FA1-72B1-BD5C-B887-AA256E9DF2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B4B7F488-D83E-8FA2-A1B1-AE51C216E1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39809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E5A846BD-347F-B2D5-459A-E173BCDC82DD}"/>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C2E60083-72F4-6FA7-6693-A27CC80747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A9CC4B98-6342-2334-4621-A3A9027C5C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20785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EE6487B-8D8F-1B29-DE02-908E1CAB611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E3D983BE-57F5-120A-613F-199BA63163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7" name="图片 14">
            <a:extLst>
              <a:ext uri="{FF2B5EF4-FFF2-40B4-BE49-F238E27FC236}">
                <a16:creationId xmlns:a16="http://schemas.microsoft.com/office/drawing/2014/main" id="{BE7A7550-2CC9-E0AB-E532-F1C8F4F488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spTree>
    <p:extLst>
      <p:ext uri="{BB962C8B-B14F-4D97-AF65-F5344CB8AC3E}">
        <p14:creationId xmlns:p14="http://schemas.microsoft.com/office/powerpoint/2010/main" val="159302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924819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9EEEEFE-4280-61F2-A9AC-5EBDDE86C411}"/>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6659294-CAF9-5AA0-D108-D414FDA595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69D3EC6-116E-0C72-4395-A4D01BFE07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3D6C2EF8-8111-B8BB-1E14-9A58E963BE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5A2A9D6C-7C17-0673-51F4-515E2A0C283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BB99A904-E2E2-E2B3-1D63-0902C8C98D9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6D048611-1603-BE46-ED33-449828C049B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27275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03/04/2025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646208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463BB719-B106-1BD7-7464-3E8EA6D1FD8D}"/>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572A53BA-A762-D477-B4F3-A3A5943E70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6190C69D-BB28-C665-5EFF-F9FAA2C5D73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F309549E-388C-0EA7-E847-16BCF29AB1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83A5511F-EDEE-5923-2480-31E760DEB73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D2558AB6-C502-1461-0870-DF7FFB5FC5F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81C483C1-AD0A-CE05-4CD7-46EDFEB08EE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822322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BF80624-AB7F-5E25-DC9D-B5E8D97239D1}"/>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85159040-1C74-2ECF-C3F4-F6B9DC8FBE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FA0D1497-8D80-FA33-770F-B0177895F4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ABEA3DB0-05D0-0E6B-CAF2-59F4629DF4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18B4899-31DB-B5BD-2F14-457CECAF7C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543405DD-D55A-F667-15E9-E9DD86F3B99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049F9E29-9C01-1C79-F695-E77A51B550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0654024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37011681-5A8A-8709-F0B4-E8C547E77EFE}"/>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0424FBC2-F275-0596-2606-58FDBA4855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DF5FE1BA-7FE9-93D2-9DC7-E2C41B2959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7A02A270-8EB5-5BCE-A7A8-2A05FA5AEFC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5B0BB76E-A07A-50A8-FFD9-39C7FE4EEBD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B716D40C-40F9-9E43-832B-8E9EAD67986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6B08EA3F-C0D4-936B-B756-5532DE26609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695453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C71C4640-4BFA-5125-DD8B-A242F5D8CCA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1873D969-F838-6796-27AC-C3543B6E58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D27AD927-68BA-610D-4192-3BF6EEAC9F2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46371EDD-753E-BC2A-4D88-BAF60FDE38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E357E810-465C-B10B-0AB2-6D94BF8E31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2C8D1E96-DE7B-0BCF-03A5-7F9BAE90D8A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07F72589-09C2-CB97-914C-1DB8BC98E89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828024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0A8B9EFE-61A9-CC78-C243-9847DFB8EC9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A4CEFABC-A6AE-62A0-EB66-78C9513221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3872A61-05AD-EF53-A5EE-84DD3995AD1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E19B8931-C4DA-EDAD-DEAF-62A98B7613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4673FFED-767E-62D0-3AEE-B8747EDB5A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A6B909D6-2676-7990-8064-4338F4FEE58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EA59F183-A99C-DFEA-9F08-227479F7736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6701071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7AEC4FD-59B2-7EBC-D569-A2686A70767F}"/>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8A429A29-CD14-2CDE-8224-AA78589F55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492F1226-F9E2-24F4-C67E-332D2870FBE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C8A5B7BF-6813-C81D-8600-C89E793CCF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DD21C632-EA5B-8E1B-E786-7662198768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6E9627B9-86A6-2831-6383-66A5A7BCD2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7C239BD0-D284-8BF8-823B-8E661871C6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4260075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0C787755-B511-7B67-5C2C-A08AD64B0078}"/>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10C0367-FFEE-15EE-1E78-B5C63A7AE6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EB8EE348-C17A-A995-5D10-355A8A16901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470F6D11-8CA3-B212-6321-E4F2CFD3FC0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CD3F8D6-69E8-502E-81D2-8982E2FB58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8E364711-98A7-EAE3-B996-B512206D9D8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9498B3DD-81F8-6B30-D686-8CE854DF378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03446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25E9575-DA6C-B453-2533-7863F36F8500}"/>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96D93D22-2BE5-D8A4-7D97-F5C5ED8F2F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B7613CF9-BBF0-CD2A-6819-6E48665C9F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9D0E4E3F-75D0-7BE2-EBCA-3708DC385C7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0D9D425B-F979-FB55-B3ED-4B192D8B32C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FE1A5A55-76D3-A1E5-343A-6C07A9BE2C5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FF54C8FC-472C-D195-4696-8ED19C3AB00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788814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B2591C47-4A1E-AC03-BAA3-69F1DF50841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556BBA52-B4A9-6DAF-2D19-078629EF52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9FAFCF1A-AECC-5489-343A-7A614585F5A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DDA5B087-85D9-915B-E935-595A225EA51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1085D05-6153-04C2-A551-9144DDA6D73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2675D0A0-1B2D-7F62-1F21-16FAF5B7775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3B780ED3-1F3A-A81D-830F-C11D45F27E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456926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7632998-C321-8F44-DCDA-F6116428C936}"/>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A56F294-40C5-8BDC-6CA7-977F71DE03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C3ACD6DA-3A87-07B9-B49F-25CAC2EF756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680C51CD-DC27-4390-B671-2FC7F52372D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93A9166-6E25-F91B-AEE6-E19578DB1F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7012F7E1-4319-1865-6A8D-AB7A1FA2987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44F49111-5FB1-27FA-8C50-FD1609D4441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714268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03/04/2025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4761656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7A12D93-B38C-7413-22DF-0643043F0F99}"/>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F6D5316-80B2-FDFB-F0F3-4691E5F938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82C6C481-2C0F-3F0F-26AB-67AF39C34D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DC7F2267-3F98-15DE-B178-D3B6E66A7CB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E1462C4E-406F-220F-E1FF-70BC01552CB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1B37E9FD-1D8F-C5B0-3481-5A7118B7D0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7A109B27-1974-2B14-E325-4BC6CFF6041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42169660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867EE6B9-3E02-7318-0FC7-51DD147BA93C}"/>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7B58AF85-387B-D895-9A26-29BB790459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44F176E4-DB4C-7A87-3406-4A4EAE4A4D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526F2228-0E39-0F5B-65AA-62C6A621B73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2396F186-5932-6588-DB11-C108F37B6C9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5C07D438-62BA-7EED-D0F7-336A9E0321A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A248BE91-75A1-E4D4-0D83-B50393A348E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9899847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521F77E2-7A0B-AC5B-FF3A-84D4E1FDE454}"/>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6" name="图片 3">
            <a:extLst>
              <a:ext uri="{FF2B5EF4-FFF2-40B4-BE49-F238E27FC236}">
                <a16:creationId xmlns:a16="http://schemas.microsoft.com/office/drawing/2014/main" id="{D6EF1CC9-41EC-B95C-3AB9-908296CE3D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7" name="图片 14">
            <a:extLst>
              <a:ext uri="{FF2B5EF4-FFF2-40B4-BE49-F238E27FC236}">
                <a16:creationId xmlns:a16="http://schemas.microsoft.com/office/drawing/2014/main" id="{ADE3C143-3361-7A72-D343-0C0800007A7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pic>
        <p:nvPicPr>
          <p:cNvPr id="18" name="Picture 17">
            <a:extLst>
              <a:ext uri="{FF2B5EF4-FFF2-40B4-BE49-F238E27FC236}">
                <a16:creationId xmlns:a16="http://schemas.microsoft.com/office/drawing/2014/main" id="{BA501423-CBB6-DABB-31E2-EE2B5FAA4A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C984DCE5-3557-6C31-1E2B-7D9BD34C35B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A9C95898-9E6C-DE15-8A26-F46ADB6B40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D2F9F8B9-1962-6414-23B5-48EB0DD4DF7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030414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2025/3/4</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8452270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2025/3/4</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812443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2025/3/4</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8580989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a:xfrm>
            <a:off x="838200" y="6356350"/>
            <a:ext cx="2743200" cy="365125"/>
          </a:xfrm>
          <a:prstGeom prst="rect">
            <a:avLst/>
          </a:prstGeom>
        </p:spPr>
        <p:txBody>
          <a:bodyPr/>
          <a:lstStyle/>
          <a:p>
            <a:fld id="{B4D9F84E-6ED2-4CA0-8467-E95EA9C45FB3}" type="datetimeFigureOut">
              <a:rPr lang="zh-CN" altLang="en-US" smtClean="0"/>
              <a:t>2025/3/4</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a:xfrm>
            <a:off x="8610600" y="6356350"/>
            <a:ext cx="2743200" cy="365125"/>
          </a:xfrm>
          <a:prstGeom prst="rect">
            <a:avLst/>
          </a:prstGeom>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411004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450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6907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206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03/04/2025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4492818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8603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7764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8959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663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5794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6521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0593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5469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972AD2-3DA2-4624-A72D-8A4FD0558BD0}" type="datetimeFigureOut">
              <a:rPr lang="en-US" smtClean="0"/>
              <a:t>03/04/2025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340640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227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1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571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46103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6688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7.png"/><Relationship Id="rId11" Type="http://schemas.openxmlformats.org/officeDocument/2006/relationships/image" Target="../media/image13.svg"/><Relationship Id="rId5" Type="http://schemas.openxmlformats.org/officeDocument/2006/relationships/image" Target="../media/image23.svg"/><Relationship Id="rId10"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13.sv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FE2DB"/>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E4513AA-7A1E-4953-83A0-E32CAF4C7771}"/>
              </a:ext>
            </a:extLst>
          </p:cNvPr>
          <p:cNvSpPr/>
          <p:nvPr/>
        </p:nvSpPr>
        <p:spPr>
          <a:xfrm>
            <a:off x="2849489" y="-202791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4" name="Graphic 3">
            <a:extLst>
              <a:ext uri="{FF2B5EF4-FFF2-40B4-BE49-F238E27FC236}">
                <a16:creationId xmlns:a16="http://schemas.microsoft.com/office/drawing/2014/main" id="{3BF0AB94-5C79-4A1B-9797-7E9397DD71C1}"/>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 name="Graphic 3">
            <a:extLst>
              <a:ext uri="{FF2B5EF4-FFF2-40B4-BE49-F238E27FC236}">
                <a16:creationId xmlns:a16="http://schemas.microsoft.com/office/drawing/2014/main" id="{BF4DF31C-3A01-4C34-98B6-BB6F84505FB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pic>
        <p:nvPicPr>
          <p:cNvPr id="3" name="Graphic 2">
            <a:extLst>
              <a:ext uri="{FF2B5EF4-FFF2-40B4-BE49-F238E27FC236}">
                <a16:creationId xmlns:a16="http://schemas.microsoft.com/office/drawing/2014/main" id="{5D809CB0-9538-498F-B9E9-C69F5612DD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97039" y="3060498"/>
            <a:ext cx="1160958" cy="543945"/>
          </a:xfrm>
          <a:prstGeom prst="rect">
            <a:avLst/>
          </a:prstGeom>
        </p:spPr>
      </p:pic>
      <p:pic>
        <p:nvPicPr>
          <p:cNvPr id="14" name="Graphic 13">
            <a:extLst>
              <a:ext uri="{FF2B5EF4-FFF2-40B4-BE49-F238E27FC236}">
                <a16:creationId xmlns:a16="http://schemas.microsoft.com/office/drawing/2014/main" id="{5B56E290-FC7F-4E51-9FF9-C88BA4CEDD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CAFA26BF-2DAA-47B4-9E92-A89F6EDC3C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9345" y="663537"/>
            <a:ext cx="1723597" cy="807559"/>
          </a:xfrm>
          <a:prstGeom prst="rect">
            <a:avLst/>
          </a:prstGeom>
        </p:spPr>
      </p:pic>
      <p:pic>
        <p:nvPicPr>
          <p:cNvPr id="13" name="Picture 12"/>
          <p:cNvPicPr>
            <a:picLocks noChangeAspect="1"/>
          </p:cNvPicPr>
          <p:nvPr/>
        </p:nvPicPr>
        <p:blipFill>
          <a:blip r:embed="rId4"/>
          <a:stretch>
            <a:fillRect/>
          </a:stretch>
        </p:blipFill>
        <p:spPr>
          <a:xfrm>
            <a:off x="957569" y="542636"/>
            <a:ext cx="10276642" cy="2364625"/>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3398237" y="1770487"/>
            <a:ext cx="5417714" cy="5417714"/>
          </a:xfrm>
          <a:prstGeom prst="rect">
            <a:avLst/>
          </a:prstGeom>
        </p:spPr>
      </p:pic>
    </p:spTree>
    <p:extLst>
      <p:ext uri="{BB962C8B-B14F-4D97-AF65-F5344CB8AC3E}">
        <p14:creationId xmlns:p14="http://schemas.microsoft.com/office/powerpoint/2010/main" val="278842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par>
                                <p:cTn id="11" presetID="6" presetClass="entr" presetSubtype="16"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2EDF0C-86F2-9E58-EFD0-F6E4E533ED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6800" y="3205167"/>
            <a:ext cx="5212080" cy="3652833"/>
          </a:xfrm>
          <a:prstGeom prst="rect">
            <a:avLst/>
          </a:prstGeom>
        </p:spPr>
      </p:pic>
      <p:sp>
        <p:nvSpPr>
          <p:cNvPr id="3" name="TextBox 2">
            <a:extLst>
              <a:ext uri="{FF2B5EF4-FFF2-40B4-BE49-F238E27FC236}">
                <a16:creationId xmlns:a16="http://schemas.microsoft.com/office/drawing/2014/main" id="{B16DB57A-FA5D-3B93-5B8B-7455ABF8F29C}"/>
              </a:ext>
            </a:extLst>
          </p:cNvPr>
          <p:cNvSpPr txBox="1"/>
          <p:nvPr/>
        </p:nvSpPr>
        <p:spPr>
          <a:xfrm>
            <a:off x="2143760" y="1686560"/>
            <a:ext cx="8229600"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Hoạt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r>
              <a:rPr lang="en-US" sz="4000" b="1" dirty="0">
                <a:latin typeface="Cambria" panose="02040503050406030204" pitchFamily="18" charset="0"/>
                <a:ea typeface="Cambria" panose="02040503050406030204" pitchFamily="18" charset="0"/>
              </a:rPr>
              <a:t> 2: </a:t>
            </a:r>
            <a:r>
              <a:rPr lang="en-US" sz="4000" dirty="0" err="1">
                <a:latin typeface="Cambria" panose="02040503050406030204" pitchFamily="18" charset="0"/>
                <a:ea typeface="Cambria" panose="02040503050406030204" pitchFamily="18" charset="0"/>
              </a:rPr>
              <a:t>Lập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chuẩn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đón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Tết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69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6E9A0E-E5F0-BA37-B043-2040722F3806}"/>
              </a:ext>
            </a:extLst>
          </p:cNvPr>
          <p:cNvSpPr/>
          <p:nvPr/>
        </p:nvSpPr>
        <p:spPr>
          <a:xfrm>
            <a:off x="467360" y="274320"/>
            <a:ext cx="11297920" cy="6360160"/>
          </a:xfrm>
          <a:prstGeom prst="roundRect">
            <a:avLst/>
          </a:prstGeom>
          <a:solidFill>
            <a:schemeClr val="bg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2" name="Speech Bubble: Rectangle with Corners Rounded 1">
            <a:extLst>
              <a:ext uri="{FF2B5EF4-FFF2-40B4-BE49-F238E27FC236}">
                <a16:creationId xmlns:a16="http://schemas.microsoft.com/office/drawing/2014/main" id="{6CFA311E-5191-3E3E-A2FD-A5D05C8FCD4D}"/>
              </a:ext>
            </a:extLst>
          </p:cNvPr>
          <p:cNvSpPr/>
          <p:nvPr/>
        </p:nvSpPr>
        <p:spPr>
          <a:xfrm>
            <a:off x="965200" y="73937"/>
            <a:ext cx="10383520" cy="1257023"/>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dirty="0" err="1">
                <a:solidFill>
                  <a:srgbClr val="F7A9BD">
                    <a:lumMod val="10000"/>
                  </a:srgbClr>
                </a:solidFill>
                <a:latin typeface="Cambria" panose="02040503050406030204" pitchFamily="18" charset="0"/>
                <a:sym typeface="Arial"/>
              </a:rPr>
              <a:t>Lựa</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chọn</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một</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số</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hoạt</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động</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chuẩn</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bị</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đón</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Tết</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mà</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em</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có</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thể</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tham</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gia</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cùng</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gia</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đình</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6" name="Picture 5">
            <a:extLst>
              <a:ext uri="{FF2B5EF4-FFF2-40B4-BE49-F238E27FC236}">
                <a16:creationId xmlns:a16="http://schemas.microsoft.com/office/drawing/2014/main" id="{C557800E-A423-C710-FB07-CF1E606CF7E6}"/>
              </a:ext>
            </a:extLst>
          </p:cNvPr>
          <p:cNvPicPr>
            <a:picLocks noChangeAspect="1"/>
          </p:cNvPicPr>
          <p:nvPr/>
        </p:nvPicPr>
        <p:blipFill>
          <a:blip r:embed="rId2"/>
          <a:stretch>
            <a:fillRect/>
          </a:stretch>
        </p:blipFill>
        <p:spPr>
          <a:xfrm>
            <a:off x="3088639" y="1414831"/>
            <a:ext cx="6035041" cy="4988146"/>
          </a:xfrm>
          <a:prstGeom prst="rect">
            <a:avLst/>
          </a:prstGeom>
        </p:spPr>
      </p:pic>
    </p:spTree>
    <p:extLst>
      <p:ext uri="{BB962C8B-B14F-4D97-AF65-F5344CB8AC3E}">
        <p14:creationId xmlns:p14="http://schemas.microsoft.com/office/powerpoint/2010/main" val="371766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16">
            <a:extLst>
              <a:ext uri="{FF2B5EF4-FFF2-40B4-BE49-F238E27FC236}">
                <a16:creationId xmlns:a16="http://schemas.microsoft.com/office/drawing/2014/main" id="{86977480-5B3A-6FFF-B2C7-321E1268C7AA}"/>
              </a:ext>
            </a:extLst>
          </p:cNvPr>
          <p:cNvPicPr>
            <a:picLocks noChangeAspect="1"/>
          </p:cNvPicPr>
          <p:nvPr/>
        </p:nvPicPr>
        <p:blipFill>
          <a:blip r:embed="rId2"/>
          <a:stretch>
            <a:fillRect/>
          </a:stretch>
        </p:blipFill>
        <p:spPr>
          <a:xfrm>
            <a:off x="1496060" y="2702559"/>
            <a:ext cx="6497955" cy="3080385"/>
          </a:xfrm>
          <a:prstGeom prst="rect">
            <a:avLst/>
          </a:prstGeom>
        </p:spPr>
      </p:pic>
      <p:pic>
        <p:nvPicPr>
          <p:cNvPr id="3" name="图片 2">
            <a:extLst>
              <a:ext uri="{FF2B5EF4-FFF2-40B4-BE49-F238E27FC236}">
                <a16:creationId xmlns:a16="http://schemas.microsoft.com/office/drawing/2014/main" id="{A64AA82B-21ED-8BF0-F6C9-DE512AE29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2790" y="2940830"/>
            <a:ext cx="4120687" cy="4120687"/>
          </a:xfrm>
          <a:prstGeom prst="rect">
            <a:avLst/>
          </a:prstGeom>
        </p:spPr>
      </p:pic>
      <p:sp>
        <p:nvSpPr>
          <p:cNvPr id="4" name="TextBox 3">
            <a:extLst>
              <a:ext uri="{FF2B5EF4-FFF2-40B4-BE49-F238E27FC236}">
                <a16:creationId xmlns:a16="http://schemas.microsoft.com/office/drawing/2014/main" id="{A3C7B173-94E5-6D75-7956-79749853BFD2}"/>
              </a:ext>
            </a:extLst>
          </p:cNvPr>
          <p:cNvSpPr txBox="1"/>
          <p:nvPr/>
        </p:nvSpPr>
        <p:spPr>
          <a:xfrm>
            <a:off x="1910080" y="3241040"/>
            <a:ext cx="557784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Ngoài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hoạt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gợi</a:t>
            </a:r>
            <a:r>
              <a:rPr lang="en-US" sz="3200" b="1" dirty="0">
                <a:solidFill>
                  <a:srgbClr val="FF0000"/>
                </a:solidFill>
                <a:latin typeface="Cambria" panose="02040503050406030204" pitchFamily="18" charset="0"/>
                <a:ea typeface="Cambria" panose="02040503050406030204" pitchFamily="18" charset="0"/>
              </a:rPr>
              <a:t> ý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sgk</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còn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tham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những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hoạt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nữa</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5318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6E9A0E-E5F0-BA37-B043-2040722F3806}"/>
              </a:ext>
            </a:extLst>
          </p:cNvPr>
          <p:cNvSpPr/>
          <p:nvPr/>
        </p:nvSpPr>
        <p:spPr>
          <a:xfrm>
            <a:off x="467360" y="274320"/>
            <a:ext cx="11297920" cy="6360160"/>
          </a:xfrm>
          <a:prstGeom prst="roundRect">
            <a:avLst/>
          </a:prstGeom>
          <a:solidFill>
            <a:schemeClr val="bg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2" name="Speech Bubble: Rectangle with Corners Rounded 1">
            <a:extLst>
              <a:ext uri="{FF2B5EF4-FFF2-40B4-BE49-F238E27FC236}">
                <a16:creationId xmlns:a16="http://schemas.microsoft.com/office/drawing/2014/main" id="{6CFA311E-5191-3E3E-A2FD-A5D05C8FCD4D}"/>
              </a:ext>
            </a:extLst>
          </p:cNvPr>
          <p:cNvSpPr/>
          <p:nvPr/>
        </p:nvSpPr>
        <p:spPr>
          <a:xfrm>
            <a:off x="965200" y="73937"/>
            <a:ext cx="10383520" cy="820143"/>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err="1">
                <a:ln>
                  <a:noFill/>
                </a:ln>
                <a:solidFill>
                  <a:srgbClr val="F7A9BD">
                    <a:lumMod val="10000"/>
                  </a:srgbClr>
                </a:solidFill>
                <a:effectLst/>
                <a:uLnTx/>
                <a:uFillTx/>
                <a:latin typeface="Cambria" panose="02040503050406030204" pitchFamily="18" charset="0"/>
                <a:ea typeface="+mn-ea"/>
                <a:cs typeface="+mn-cs"/>
                <a:sym typeface="Arial"/>
              </a:rPr>
              <a:t>Lập</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kế</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hoạch</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đón</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Tết</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cùng</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gia</a:t>
            </a:r>
            <a:r>
              <a:rPr kumimoji="0" lang="en-US" sz="4000" b="0" i="0" u="none" strike="noStrike" kern="0" cap="none" spc="0" normalizeH="0" noProof="0" dirty="0">
                <a:ln>
                  <a:noFill/>
                </a:ln>
                <a:solidFill>
                  <a:srgbClr val="F7A9BD">
                    <a:lumMod val="10000"/>
                  </a:srgbClr>
                </a:solidFill>
                <a:effectLst/>
                <a:uLnTx/>
                <a:uFillTx/>
                <a:latin typeface="Cambria" panose="02040503050406030204" pitchFamily="18" charset="0"/>
                <a:ea typeface="+mn-ea"/>
                <a:cs typeface="+mn-cs"/>
                <a:sym typeface="Arial"/>
              </a:rPr>
              <a:t> </a:t>
            </a:r>
            <a:r>
              <a:rPr kumimoji="0" lang="en-US" sz="4000" b="0" i="0" u="none" strike="noStrike" kern="0" cap="none" spc="0" normalizeH="0" noProof="0" dirty="0" err="1">
                <a:ln>
                  <a:noFill/>
                </a:ln>
                <a:solidFill>
                  <a:srgbClr val="F7A9BD">
                    <a:lumMod val="10000"/>
                  </a:srgbClr>
                </a:solidFill>
                <a:effectLst/>
                <a:uLnTx/>
                <a:uFillTx/>
                <a:latin typeface="Cambria" panose="02040503050406030204" pitchFamily="18" charset="0"/>
                <a:ea typeface="+mn-ea"/>
                <a:cs typeface="+mn-cs"/>
                <a:sym typeface="Arial"/>
              </a:rPr>
              <a:t>đình</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mn-cs"/>
              <a:sym typeface="Arial"/>
            </a:endParaRPr>
          </a:p>
        </p:txBody>
      </p:sp>
      <p:pic>
        <p:nvPicPr>
          <p:cNvPr id="5" name="Picture 4">
            <a:extLst>
              <a:ext uri="{FF2B5EF4-FFF2-40B4-BE49-F238E27FC236}">
                <a16:creationId xmlns:a16="http://schemas.microsoft.com/office/drawing/2014/main" id="{1BF44BE3-9554-3744-4338-F81620116F50}"/>
              </a:ext>
            </a:extLst>
          </p:cNvPr>
          <p:cNvPicPr>
            <a:picLocks noChangeAspect="1"/>
          </p:cNvPicPr>
          <p:nvPr/>
        </p:nvPicPr>
        <p:blipFill>
          <a:blip r:embed="rId2"/>
          <a:stretch>
            <a:fillRect/>
          </a:stretch>
        </p:blipFill>
        <p:spPr>
          <a:xfrm>
            <a:off x="1036320" y="1333936"/>
            <a:ext cx="10512742" cy="4627443"/>
          </a:xfrm>
          <a:prstGeom prst="rect">
            <a:avLst/>
          </a:prstGeom>
        </p:spPr>
      </p:pic>
    </p:spTree>
    <p:extLst>
      <p:ext uri="{BB962C8B-B14F-4D97-AF65-F5344CB8AC3E}">
        <p14:creationId xmlns:p14="http://schemas.microsoft.com/office/powerpoint/2010/main" val="2476250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descr="16"/>
          <p:cNvPicPr>
            <a:picLocks noChangeAspect="1"/>
          </p:cNvPicPr>
          <p:nvPr/>
        </p:nvPicPr>
        <p:blipFill>
          <a:blip r:embed="rId2"/>
          <a:stretch>
            <a:fillRect/>
          </a:stretch>
        </p:blipFill>
        <p:spPr>
          <a:xfrm>
            <a:off x="213360" y="95944"/>
            <a:ext cx="11916224" cy="6762056"/>
          </a:xfrm>
          <a:prstGeom prst="rect">
            <a:avLst/>
          </a:prstGeom>
        </p:spPr>
      </p:pic>
      <p:sp>
        <p:nvSpPr>
          <p:cNvPr id="7" name="任意多边形: 形状 6">
            <a:extLst>
              <a:ext uri="{FF2B5EF4-FFF2-40B4-BE49-F238E27FC236}">
                <a16:creationId xmlns:a16="http://schemas.microsoft.com/office/drawing/2014/main" id="{B78FC944-B80B-4EAF-869C-E4517B54800B}"/>
              </a:ext>
            </a:extLst>
          </p:cNvPr>
          <p:cNvSpPr/>
          <p:nvPr/>
        </p:nvSpPr>
        <p:spPr>
          <a:xfrm>
            <a:off x="1110342" y="1751605"/>
            <a:ext cx="9971315" cy="0"/>
          </a:xfrm>
          <a:custGeom>
            <a:avLst/>
            <a:gdLst>
              <a:gd name="connsiteX0" fmla="*/ 0 w 9971315"/>
              <a:gd name="connsiteY0" fmla="*/ 0 h 0"/>
              <a:gd name="connsiteX1" fmla="*/ 9971315 w 9971315"/>
              <a:gd name="connsiteY1" fmla="*/ 0 h 0"/>
            </a:gdLst>
            <a:ahLst/>
            <a:cxnLst>
              <a:cxn ang="0">
                <a:pos x="connsiteX0" y="connsiteY0"/>
              </a:cxn>
              <a:cxn ang="0">
                <a:pos x="connsiteX1" y="connsiteY1"/>
              </a:cxn>
            </a:cxnLst>
            <a:rect l="l" t="t" r="r" b="b"/>
            <a:pathLst>
              <a:path w="9971315">
                <a:moveTo>
                  <a:pt x="0" y="0"/>
                </a:moveTo>
                <a:lnTo>
                  <a:pt x="9971315" y="0"/>
                </a:lnTo>
              </a:path>
            </a:pathLst>
          </a:custGeom>
          <a:noFill/>
          <a:ln w="25400">
            <a:solidFill>
              <a:srgbClr val="3E877E"/>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 name="文本框 1">
            <a:extLst>
              <a:ext uri="{FF2B5EF4-FFF2-40B4-BE49-F238E27FC236}">
                <a16:creationId xmlns:a16="http://schemas.microsoft.com/office/drawing/2014/main" id="{21185312-1007-465C-9BA8-A863BEDE4C82}"/>
              </a:ext>
            </a:extLst>
          </p:cNvPr>
          <p:cNvSpPr txBox="1"/>
          <p:nvPr/>
        </p:nvSpPr>
        <p:spPr>
          <a:xfrm>
            <a:off x="4494083" y="2167683"/>
            <a:ext cx="6745185" cy="2308324"/>
          </a:xfrm>
          <a:prstGeom prst="rect">
            <a:avLst/>
          </a:prstGeom>
          <a:noFill/>
        </p:spPr>
        <p:txBody>
          <a:bodyPr wrap="square" rtlCol="0">
            <a:spAutoFit/>
          </a:bodyPr>
          <a:lstStyle>
            <a:defPPr>
              <a:defRPr lang="zh-CN"/>
            </a:defPPr>
            <a:lvl1pPr marL="342900" indent="-342900">
              <a:lnSpc>
                <a:spcPct val="150000"/>
              </a:lnSpc>
              <a:buFont typeface="+mj-ea"/>
              <a:buAutoNum type="circleNumDbPlain"/>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lvl="0" indent="0" algn="ctr">
              <a:lnSpc>
                <a:spcPct val="100000"/>
              </a:lnSpc>
              <a:buNone/>
            </a:pPr>
            <a:r>
              <a:rPr lang="en-US" altLang="zh-CN" sz="3600" b="1" dirty="0">
                <a:solidFill>
                  <a:prstClr val="black"/>
                </a:solidFill>
                <a:latin typeface="Cambria" panose="02040503050406030204" pitchFamily="18" charset="0"/>
                <a:sym typeface="+mn-lt"/>
              </a:rPr>
              <a:t>V</a:t>
            </a:r>
            <a:r>
              <a:rPr lang="vi-VN" altLang="zh-CN" sz="3600" b="1" dirty="0">
                <a:solidFill>
                  <a:prstClr val="black"/>
                </a:solidFill>
                <a:latin typeface="Cambria" panose="02040503050406030204" pitchFamily="18" charset="0"/>
                <a:sym typeface="+mn-lt"/>
              </a:rPr>
              <a:t>ề nhà</a:t>
            </a:r>
            <a:r>
              <a:rPr lang="en-US" altLang="zh-CN" sz="3600" b="1" dirty="0">
                <a:solidFill>
                  <a:prstClr val="black"/>
                </a:solidFill>
                <a:latin typeface="Cambria" panose="02040503050406030204" pitchFamily="18" charset="0"/>
                <a:sym typeface="+mn-lt"/>
              </a:rPr>
              <a:t>:</a:t>
            </a:r>
            <a:r>
              <a:rPr lang="vi-VN" altLang="zh-CN" sz="3600" b="1" dirty="0">
                <a:solidFill>
                  <a:prstClr val="black"/>
                </a:solidFill>
                <a:latin typeface="Cambria" panose="02040503050406030204" pitchFamily="18" charset="0"/>
                <a:sym typeface="+mn-lt"/>
              </a:rPr>
              <a:t> </a:t>
            </a:r>
            <a:r>
              <a:rPr lang="vi-VN" altLang="zh-CN" sz="3600" dirty="0">
                <a:solidFill>
                  <a:prstClr val="black"/>
                </a:solidFill>
                <a:latin typeface="Cambria" panose="02040503050406030204" pitchFamily="18" charset="0"/>
                <a:sym typeface="+mn-lt"/>
              </a:rPr>
              <a:t>trao đổi với người thân trong gia đình để thực hiện kế hoạch các hoạt động chuẩn bị đón </a:t>
            </a:r>
            <a:r>
              <a:rPr lang="en-US" altLang="zh-CN" sz="3600">
                <a:solidFill>
                  <a:prstClr val="black"/>
                </a:solidFill>
                <a:latin typeface="Cambria" panose="02040503050406030204" pitchFamily="18" charset="0"/>
                <a:sym typeface="+mn-lt"/>
              </a:rPr>
              <a:t>T</a:t>
            </a:r>
            <a:r>
              <a:rPr lang="vi-VN" altLang="zh-CN" sz="3600">
                <a:solidFill>
                  <a:prstClr val="black"/>
                </a:solidFill>
                <a:latin typeface="Cambria" panose="02040503050406030204" pitchFamily="18" charset="0"/>
                <a:sym typeface="+mn-lt"/>
              </a:rPr>
              <a:t>ết </a:t>
            </a:r>
            <a:r>
              <a:rPr lang="vi-VN" altLang="zh-CN" sz="3600" dirty="0">
                <a:solidFill>
                  <a:prstClr val="black"/>
                </a:solidFill>
                <a:latin typeface="Cambria" panose="02040503050406030204" pitchFamily="18" charset="0"/>
                <a:sym typeface="+mn-lt"/>
              </a:rPr>
              <a:t>cùng gia đình.</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sym typeface="+mn-lt"/>
            </a:endParaRPr>
          </a:p>
        </p:txBody>
      </p:sp>
      <p:pic>
        <p:nvPicPr>
          <p:cNvPr id="9" name="图片 8" descr="13"/>
          <p:cNvPicPr>
            <a:picLocks noChangeAspect="1"/>
          </p:cNvPicPr>
          <p:nvPr/>
        </p:nvPicPr>
        <p:blipFill>
          <a:blip r:embed="rId3"/>
          <a:stretch>
            <a:fillRect/>
          </a:stretch>
        </p:blipFill>
        <p:spPr>
          <a:xfrm>
            <a:off x="659954" y="2242539"/>
            <a:ext cx="3742690" cy="3318510"/>
          </a:xfrm>
          <a:prstGeom prst="rect">
            <a:avLst/>
          </a:prstGeom>
        </p:spPr>
      </p:pic>
    </p:spTree>
    <p:extLst>
      <p:ext uri="{BB962C8B-B14F-4D97-AF65-F5344CB8AC3E}">
        <p14:creationId xmlns:p14="http://schemas.microsoft.com/office/powerpoint/2010/main" val="3655402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pic>
        <p:nvPicPr>
          <p:cNvPr id="3" name="图片 16">
            <a:extLst>
              <a:ext uri="{FF2B5EF4-FFF2-40B4-BE49-F238E27FC236}">
                <a16:creationId xmlns:a16="http://schemas.microsoft.com/office/drawing/2014/main" id="{60683FA1-8B2E-8432-E787-24432A2499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41" name="Picture 40">
            <a:extLst>
              <a:ext uri="{FF2B5EF4-FFF2-40B4-BE49-F238E27FC236}">
                <a16:creationId xmlns:a16="http://schemas.microsoft.com/office/drawing/2014/main" id="{B0502CA3-48C1-E97F-07DB-F51905B3BD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42" name="图片 10">
            <a:extLst>
              <a:ext uri="{FF2B5EF4-FFF2-40B4-BE49-F238E27FC236}">
                <a16:creationId xmlns:a16="http://schemas.microsoft.com/office/drawing/2014/main" id="{C10F51FB-AAC3-037D-18F6-16220632F1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43" name="图片 36">
            <a:extLst>
              <a:ext uri="{FF2B5EF4-FFF2-40B4-BE49-F238E27FC236}">
                <a16:creationId xmlns:a16="http://schemas.microsoft.com/office/drawing/2014/main" id="{5CA4D785-3D89-FB51-B6CC-753CB4C9C8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44" name="Picture 43">
            <a:extLst>
              <a:ext uri="{FF2B5EF4-FFF2-40B4-BE49-F238E27FC236}">
                <a16:creationId xmlns:a16="http://schemas.microsoft.com/office/drawing/2014/main" id="{2A3E969D-FFD6-2C57-3A0F-7FC56A873313}"/>
              </a:ext>
            </a:extLst>
          </p:cNvPr>
          <p:cNvPicPr>
            <a:picLocks noChangeAspect="1"/>
          </p:cNvPicPr>
          <p:nvPr/>
        </p:nvPicPr>
        <p:blipFill>
          <a:blip r:embed="rId7"/>
          <a:stretch>
            <a:fillRect/>
          </a:stretch>
        </p:blipFill>
        <p:spPr>
          <a:xfrm>
            <a:off x="2565106" y="447040"/>
            <a:ext cx="8035736" cy="3367869"/>
          </a:xfrm>
          <a:prstGeom prst="rect">
            <a:avLst/>
          </a:prstGeom>
        </p:spPr>
      </p:pic>
    </p:spTree>
    <p:extLst>
      <p:ext uri="{BB962C8B-B14F-4D97-AF65-F5344CB8AC3E}">
        <p14:creationId xmlns:p14="http://schemas.microsoft.com/office/powerpoint/2010/main" val="24455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CF17-D8F7-B8F2-3E19-F272A072CE09}"/>
              </a:ext>
            </a:extLst>
          </p:cNvPr>
          <p:cNvSpPr>
            <a:spLocks noGrp="1"/>
          </p:cNvSpPr>
          <p:nvPr>
            <p:ph type="title"/>
          </p:nvPr>
        </p:nvSpPr>
        <p:spPr/>
        <p:txBody>
          <a:bodyPr/>
          <a:lstStyle/>
          <a:p>
            <a:endParaRPr lang="en-US"/>
          </a:p>
        </p:txBody>
      </p:sp>
      <p:pic>
        <p:nvPicPr>
          <p:cNvPr id="4" name="Tết Đến Rồi Ngày Tết Quê Em - Mùa Xuân Ơi Xuân Đã Về - Nhạc thiếu nhi tết Happy lunar new year">
            <a:hlinkClick r:id="" action="ppaction://media"/>
            <a:extLst>
              <a:ext uri="{FF2B5EF4-FFF2-40B4-BE49-F238E27FC236}">
                <a16:creationId xmlns:a16="http://schemas.microsoft.com/office/drawing/2014/main" id="{BB0FA543-8D7F-0072-8BDA-F5E8165F4E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92141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9000" b="-8000"/>
          </a:stretch>
        </a:blipFill>
        <a:effectLst/>
      </p:bgPr>
    </p:bg>
    <p:spTree>
      <p:nvGrpSpPr>
        <p:cNvPr id="1" name=""/>
        <p:cNvGrpSpPr/>
        <p:nvPr/>
      </p:nvGrpSpPr>
      <p:grpSpPr>
        <a:xfrm>
          <a:off x="0" y="0"/>
          <a:ext cx="0" cy="0"/>
          <a:chOff x="0" y="0"/>
          <a:chExt cx="0" cy="0"/>
        </a:xfrm>
      </p:grpSpPr>
      <p:pic>
        <p:nvPicPr>
          <p:cNvPr id="14" name="Graphic 250">
            <a:extLst>
              <a:ext uri="{FF2B5EF4-FFF2-40B4-BE49-F238E27FC236}">
                <a16:creationId xmlns:a16="http://schemas.microsoft.com/office/drawing/2014/main" id="{0C1A9E3F-0B91-4C6B-BA0E-1D41EF3FA8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1726" y="-187303"/>
            <a:ext cx="2992831" cy="1402234"/>
          </a:xfrm>
          <a:prstGeom prst="rect">
            <a:avLst/>
          </a:prstGeom>
        </p:spPr>
      </p:pic>
      <p:pic>
        <p:nvPicPr>
          <p:cNvPr id="15" name="Graphic 255">
            <a:extLst>
              <a:ext uri="{FF2B5EF4-FFF2-40B4-BE49-F238E27FC236}">
                <a16:creationId xmlns:a16="http://schemas.microsoft.com/office/drawing/2014/main" id="{AB741FFB-1B3B-4FCC-B7F1-F2C6923646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8601" y="-187303"/>
            <a:ext cx="1566248" cy="1700498"/>
          </a:xfrm>
          <a:prstGeom prst="rect">
            <a:avLst/>
          </a:prstGeom>
        </p:spPr>
      </p:pic>
      <p:pic>
        <p:nvPicPr>
          <p:cNvPr id="5" name="Picture 4">
            <a:extLst>
              <a:ext uri="{FF2B5EF4-FFF2-40B4-BE49-F238E27FC236}">
                <a16:creationId xmlns:a16="http://schemas.microsoft.com/office/drawing/2014/main" id="{25B7E81A-CC14-A95C-2E72-8EB1BAE32F82}"/>
              </a:ext>
            </a:extLst>
          </p:cNvPr>
          <p:cNvPicPr>
            <a:picLocks noChangeAspect="1"/>
          </p:cNvPicPr>
          <p:nvPr/>
        </p:nvPicPr>
        <p:blipFill>
          <a:blip r:embed="rId7"/>
          <a:stretch>
            <a:fillRect/>
          </a:stretch>
        </p:blipFill>
        <p:spPr>
          <a:xfrm>
            <a:off x="81280" y="1401331"/>
            <a:ext cx="12192000" cy="1657577"/>
          </a:xfrm>
          <a:prstGeom prst="rect">
            <a:avLst/>
          </a:prstGeom>
        </p:spPr>
      </p:pic>
      <p:pic>
        <p:nvPicPr>
          <p:cNvPr id="7" name="Picture 6">
            <a:extLst>
              <a:ext uri="{FF2B5EF4-FFF2-40B4-BE49-F238E27FC236}">
                <a16:creationId xmlns:a16="http://schemas.microsoft.com/office/drawing/2014/main" id="{3423C83C-C770-5BFA-0438-266D4E99FD68}"/>
              </a:ext>
            </a:extLst>
          </p:cNvPr>
          <p:cNvPicPr>
            <a:picLocks noChangeAspect="1"/>
          </p:cNvPicPr>
          <p:nvPr/>
        </p:nvPicPr>
        <p:blipFill>
          <a:blip r:embed="rId8"/>
          <a:stretch>
            <a:fillRect/>
          </a:stretch>
        </p:blipFill>
        <p:spPr>
          <a:xfrm>
            <a:off x="5178464" y="287476"/>
            <a:ext cx="2017951" cy="1182727"/>
          </a:xfrm>
          <a:prstGeom prst="rect">
            <a:avLst/>
          </a:prstGeom>
        </p:spPr>
      </p:pic>
    </p:spTree>
    <p:extLst>
      <p:ext uri="{BB962C8B-B14F-4D97-AF65-F5344CB8AC3E}">
        <p14:creationId xmlns:p14="http://schemas.microsoft.com/office/powerpoint/2010/main" val="136150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8158" y="913698"/>
            <a:ext cx="9839201" cy="5016758"/>
          </a:xfrm>
          <a:prstGeom prst="rect">
            <a:avLst/>
          </a:prstGeom>
          <a:solidFill>
            <a:srgbClr val="FDDACA"/>
          </a:solidFill>
        </p:spPr>
        <p:txBody>
          <a:bodyPr wrap="square">
            <a:spAutoFit/>
          </a:bodyPr>
          <a:lstStyle/>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vi-VN" sz="3200" b="0" i="0" dirty="0">
              <a:solidFill>
                <a:srgbClr val="459B97"/>
              </a:solidFill>
              <a:effectLst/>
              <a:latin typeface="Cambria" panose="02040503050406030204" pitchFamily="18" charset="0"/>
              <a:ea typeface="Cambria" panose="02040503050406030204" pitchFamily="18" charset="0"/>
            </a:endParaRPr>
          </a:p>
        </p:txBody>
      </p:sp>
      <p:grpSp>
        <p:nvGrpSpPr>
          <p:cNvPr id="7" name="Group 6"/>
          <p:cNvGrpSpPr/>
          <p:nvPr/>
        </p:nvGrpSpPr>
        <p:grpSpPr>
          <a:xfrm rot="20565164" flipH="1">
            <a:off x="71500" y="748898"/>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2934" y="2615537"/>
              <a:ext cx="1979915" cy="927652"/>
            </a:xfrm>
            <a:prstGeom prst="rect">
              <a:avLst/>
            </a:prstGeom>
          </p:spPr>
        </p:pic>
      </p:grpSp>
      <p:sp>
        <p:nvSpPr>
          <p:cNvPr id="5" name="Rectangle 4"/>
          <p:cNvSpPr/>
          <p:nvPr/>
        </p:nvSpPr>
        <p:spPr>
          <a:xfrm>
            <a:off x="903063" y="1343226"/>
            <a:ext cx="8808407" cy="1200329"/>
          </a:xfrm>
          <a:prstGeom prst="rect">
            <a:avLst/>
          </a:prstGeom>
        </p:spPr>
        <p:txBody>
          <a:bodyPr wrap="square">
            <a:spAutoFit/>
          </a:bodyPr>
          <a:lstStyle/>
          <a:p>
            <a:pPr lvl="0"/>
            <a:r>
              <a:rPr lang="vi-VN" sz="3600" b="1" dirty="0">
                <a:solidFill>
                  <a:schemeClr val="accent1">
                    <a:lumMod val="50000"/>
                  </a:schemeClr>
                </a:solidFill>
                <a:latin typeface="Cambria" panose="02040503050406030204" pitchFamily="18" charset="0"/>
                <a:ea typeface="Cambria" panose="02040503050406030204" pitchFamily="18" charset="0"/>
              </a:rPr>
              <a:t>Câu 3. Vì sao bố rất vui khi nhận quà mà người chị lại rơm rớm nước mắt?</a:t>
            </a:r>
          </a:p>
        </p:txBody>
      </p:sp>
      <p:sp>
        <p:nvSpPr>
          <p:cNvPr id="46" name="Rectangle 45"/>
          <p:cNvSpPr/>
          <p:nvPr/>
        </p:nvSpPr>
        <p:spPr>
          <a:xfrm>
            <a:off x="719155" y="3069822"/>
            <a:ext cx="8079104" cy="1569660"/>
          </a:xfrm>
          <a:prstGeom prst="rect">
            <a:avLst/>
          </a:prstGeom>
        </p:spPr>
        <p:txBody>
          <a:bodyPr wrap="square">
            <a:spAutoFit/>
          </a:bodyPr>
          <a:lstStyle/>
          <a:p>
            <a:pPr lvl="0" algn="just"/>
            <a:r>
              <a:rPr lang="vi-VN" sz="3200" b="1" dirty="0">
                <a:solidFill>
                  <a:srgbClr val="F16761"/>
                </a:solidFill>
                <a:latin typeface="Cambria" panose="02040503050406030204" pitchFamily="18" charset="0"/>
                <a:ea typeface="Cambria" panose="02040503050406030204" pitchFamily="18" charset="0"/>
              </a:rPr>
              <a:t>Người chị rơm rớm nước mắt vì mình đã quên xóa mất dòng viết điểm không tốt của bố trong tấm thiệp.</a:t>
            </a:r>
          </a:p>
        </p:txBody>
      </p:sp>
      <p:grpSp>
        <p:nvGrpSpPr>
          <p:cNvPr id="4" name="Group 3"/>
          <p:cNvGrpSpPr/>
          <p:nvPr/>
        </p:nvGrpSpPr>
        <p:grpSpPr>
          <a:xfrm>
            <a:off x="7866935" y="2238871"/>
            <a:ext cx="4817439" cy="4832707"/>
            <a:chOff x="7866935" y="2238871"/>
            <a:chExt cx="4817439" cy="4832707"/>
          </a:xfrm>
        </p:grpSpPr>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9994" b="96669" l="9994" r="89945"/>
                      </a14:imgEffect>
                    </a14:imgLayer>
                  </a14:imgProps>
                </a:ext>
                <a:ext uri="{28A0092B-C50C-407E-A947-70E740481C1C}">
                  <a14:useLocalDpi xmlns:a14="http://schemas.microsoft.com/office/drawing/2010/main" val="0"/>
                </a:ext>
              </a:extLst>
            </a:blip>
            <a:stretch>
              <a:fillRect/>
            </a:stretch>
          </p:blipFill>
          <p:spPr>
            <a:xfrm>
              <a:off x="7866935" y="2238871"/>
              <a:ext cx="4817439" cy="4817439"/>
            </a:xfrm>
            <a:prstGeom prst="rect">
              <a:avLst/>
            </a:prstGeom>
          </p:spPr>
        </p:pic>
      </p:grpSp>
    </p:spTree>
    <p:extLst>
      <p:ext uri="{BB962C8B-B14F-4D97-AF65-F5344CB8AC3E}">
        <p14:creationId xmlns:p14="http://schemas.microsoft.com/office/powerpoint/2010/main" val="2752158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a:extLst>
              <a:ext uri="{FF2B5EF4-FFF2-40B4-BE49-F238E27FC236}">
                <a16:creationId xmlns:a16="http://schemas.microsoft.com/office/drawing/2014/main" id="{08255248-DD14-4AF7-B247-9AEDCECA6E82}"/>
              </a:ext>
            </a:extLst>
          </p:cNvPr>
          <p:cNvGrpSpPr/>
          <p:nvPr/>
        </p:nvGrpSpPr>
        <p:grpSpPr>
          <a:xfrm flipH="1">
            <a:off x="910600" y="3859317"/>
            <a:ext cx="2912095" cy="2961879"/>
            <a:chOff x="-1456591" y="1094944"/>
            <a:chExt cx="2912095" cy="2961879"/>
          </a:xfrm>
        </p:grpSpPr>
        <p:pic>
          <p:nvPicPr>
            <p:cNvPr id="6" name="Graphic 5">
              <a:extLst>
                <a:ext uri="{FF2B5EF4-FFF2-40B4-BE49-F238E27FC236}">
                  <a16:creationId xmlns:a16="http://schemas.microsoft.com/office/drawing/2014/main" id="{4F2C4F26-3C28-4A16-B42D-969127D621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077" y="1094944"/>
              <a:ext cx="1376593" cy="2413507"/>
            </a:xfrm>
            <a:prstGeom prst="rect">
              <a:avLst/>
            </a:prstGeom>
          </p:spPr>
        </p:pic>
        <p:pic>
          <p:nvPicPr>
            <p:cNvPr id="7" name="Graphic 6">
              <a:extLst>
                <a:ext uri="{FF2B5EF4-FFF2-40B4-BE49-F238E27FC236}">
                  <a16:creationId xmlns:a16="http://schemas.microsoft.com/office/drawing/2014/main" id="{BF111CC1-FD84-446D-AEE3-C34D9FA7AC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448843">
              <a:off x="38563" y="2035561"/>
              <a:ext cx="962251" cy="1871630"/>
            </a:xfrm>
            <a:prstGeom prst="rect">
              <a:avLst/>
            </a:prstGeom>
          </p:spPr>
        </p:pic>
        <p:grpSp>
          <p:nvGrpSpPr>
            <p:cNvPr id="8" name="Graphic 233">
              <a:extLst>
                <a:ext uri="{FF2B5EF4-FFF2-40B4-BE49-F238E27FC236}">
                  <a16:creationId xmlns:a16="http://schemas.microsoft.com/office/drawing/2014/main" id="{70E42136-CDE0-457F-A71C-198180B5B087}"/>
                </a:ext>
              </a:extLst>
            </p:cNvPr>
            <p:cNvGrpSpPr/>
            <p:nvPr/>
          </p:nvGrpSpPr>
          <p:grpSpPr>
            <a:xfrm rot="18810904">
              <a:off x="-1446719" y="2571529"/>
              <a:ext cx="1121715" cy="1141459"/>
              <a:chOff x="2651548" y="5448024"/>
              <a:chExt cx="1484014" cy="1429613"/>
            </a:xfrm>
          </p:grpSpPr>
          <p:sp>
            <p:nvSpPr>
              <p:cNvPr id="9" name="Freeform: Shape 8">
                <a:extLst>
                  <a:ext uri="{FF2B5EF4-FFF2-40B4-BE49-F238E27FC236}">
                    <a16:creationId xmlns:a16="http://schemas.microsoft.com/office/drawing/2014/main" id="{F9C84B30-1BAB-4DAE-86A1-5715F89B099A}"/>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A8871E6C-1633-495B-A0C0-EB01B829A9F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E189EF97-56EA-434E-8ABF-E0DE6771FF1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BB447B19-921C-47A7-A92C-AC70EED860E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A4C89CBB-C157-4FD4-BB51-C88E8849C15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4" name="Freeform: Shape 13">
                <a:extLst>
                  <a:ext uri="{FF2B5EF4-FFF2-40B4-BE49-F238E27FC236}">
                    <a16:creationId xmlns:a16="http://schemas.microsoft.com/office/drawing/2014/main" id="{547369A2-B638-4A54-9411-BE1A72008EB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CBA72673-56EF-4AC1-978C-03FAA21D1014}"/>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225D8813-AAD0-48C3-B12A-18E00BAA93F1}"/>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7" name="Graphic 16">
              <a:extLst>
                <a:ext uri="{FF2B5EF4-FFF2-40B4-BE49-F238E27FC236}">
                  <a16:creationId xmlns:a16="http://schemas.microsoft.com/office/drawing/2014/main" id="{46DE923F-0583-43F7-B4A9-54443486F5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955023">
              <a:off x="-829426" y="2703139"/>
              <a:ext cx="1009110" cy="1698258"/>
            </a:xfrm>
            <a:prstGeom prst="rect">
              <a:avLst/>
            </a:prstGeom>
          </p:spPr>
        </p:pic>
      </p:gr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116377">
            <a:off x="8846263" y="3857467"/>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07444">
            <a:off x="9720342" y="465196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325346" flipH="1">
            <a:off x="8600959" y="5067387"/>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90899" y="4961735"/>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64618" y="4011918"/>
            <a:ext cx="1712149" cy="802195"/>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0DBFA1C1-60FC-C414-B5B8-22E1A1C510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1920" y="2091002"/>
            <a:ext cx="6303718" cy="2142824"/>
          </a:xfrm>
          <a:prstGeom prst="rect">
            <a:avLst/>
          </a:prstGeom>
        </p:spPr>
      </p:pic>
    </p:spTree>
    <p:extLst>
      <p:ext uri="{BB962C8B-B14F-4D97-AF65-F5344CB8AC3E}">
        <p14:creationId xmlns:p14="http://schemas.microsoft.com/office/powerpoint/2010/main" val="370333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2946" y="1285178"/>
            <a:ext cx="9839201" cy="2554545"/>
          </a:xfrm>
          <a:prstGeom prst="rect">
            <a:avLst/>
          </a:prstGeom>
          <a:solidFill>
            <a:srgbClr val="FDDACA"/>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459B97"/>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459B97"/>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p:txBody>
      </p:sp>
      <p:grpSp>
        <p:nvGrpSpPr>
          <p:cNvPr id="7" name="Group 6"/>
          <p:cNvGrpSpPr/>
          <p:nvPr/>
        </p:nvGrpSpPr>
        <p:grpSpPr>
          <a:xfrm rot="20565164" flipH="1">
            <a:off x="71500" y="748898"/>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2934" y="2615537"/>
              <a:ext cx="1979915" cy="927652"/>
            </a:xfrm>
            <a:prstGeom prst="rect">
              <a:avLst/>
            </a:prstGeom>
          </p:spPr>
        </p:pic>
      </p:grpSp>
      <p:sp>
        <p:nvSpPr>
          <p:cNvPr id="5" name="Rectangle 4"/>
          <p:cNvSpPr/>
          <p:nvPr/>
        </p:nvSpPr>
        <p:spPr>
          <a:xfrm>
            <a:off x="1238343" y="1582247"/>
            <a:ext cx="7753257" cy="1754326"/>
          </a:xfrm>
          <a:prstGeom prst="rect">
            <a:avLst/>
          </a:prstGeom>
        </p:spPr>
        <p:txBody>
          <a:bodyPr wrap="square">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Hoạt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động</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Tìm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hiểu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những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tạo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không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vui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đầm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ấm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đình</a:t>
            </a:r>
            <a:endParaRPr lang="vi-VN" sz="3600" b="1" dirty="0">
              <a:solidFill>
                <a:srgbClr val="FF0000"/>
              </a:solidFill>
              <a:latin typeface="Cambria" panose="02040503050406030204" pitchFamily="18" charset="0"/>
              <a:ea typeface="Cambria" panose="02040503050406030204" pitchFamily="18" charset="0"/>
            </a:endParaRPr>
          </a:p>
        </p:txBody>
      </p:sp>
      <p:grpSp>
        <p:nvGrpSpPr>
          <p:cNvPr id="3" name="Group 2"/>
          <p:cNvGrpSpPr/>
          <p:nvPr/>
        </p:nvGrpSpPr>
        <p:grpSpPr>
          <a:xfrm>
            <a:off x="7191942" y="2029287"/>
            <a:ext cx="5417714" cy="5417714"/>
            <a:chOff x="7608502" y="2065142"/>
            <a:chExt cx="5417714" cy="5417714"/>
          </a:xfrm>
        </p:grpSpPr>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47" name="Picture 46"/>
            <p:cNvPicPr>
              <a:picLocks noChangeAspect="1"/>
            </p:cNvPicPr>
            <p:nvPr/>
          </p:nvPicPr>
          <p:blipFill>
            <a:blip r:embed="rId6" cstate="print">
              <a:extLst>
                <a:ext uri="{BEBA8EAE-BF5A-486C-A8C5-ECC9F3942E4B}">
                  <a14:imgProps xmlns:a14="http://schemas.microsoft.com/office/drawing/2010/main">
                    <a14:imgLayer r:embed="rId7">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7608502" y="2065142"/>
              <a:ext cx="5417714" cy="5417714"/>
            </a:xfrm>
            <a:prstGeom prst="rect">
              <a:avLst/>
            </a:prstGeom>
          </p:spPr>
        </p:pic>
      </p:grpSp>
    </p:spTree>
    <p:extLst>
      <p:ext uri="{BB962C8B-B14F-4D97-AF65-F5344CB8AC3E}">
        <p14:creationId xmlns:p14="http://schemas.microsoft.com/office/powerpoint/2010/main" val="2262543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6E9A0E-E5F0-BA37-B043-2040722F3806}"/>
              </a:ext>
            </a:extLst>
          </p:cNvPr>
          <p:cNvSpPr/>
          <p:nvPr/>
        </p:nvSpPr>
        <p:spPr>
          <a:xfrm>
            <a:off x="467360" y="599440"/>
            <a:ext cx="11297920" cy="5791200"/>
          </a:xfrm>
          <a:prstGeom prst="roundRect">
            <a:avLst/>
          </a:prstGeom>
          <a:solidFill>
            <a:schemeClr val="bg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9" name="Picture 498">
            <a:extLst>
              <a:ext uri="{FF2B5EF4-FFF2-40B4-BE49-F238E27FC236}">
                <a16:creationId xmlns:a16="http://schemas.microsoft.com/office/drawing/2014/main" id="{733B58C8-13AB-6162-A4B9-4378F3D970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547"/>
          <a:stretch/>
        </p:blipFill>
        <p:spPr>
          <a:xfrm>
            <a:off x="-488222" y="1821340"/>
            <a:ext cx="13318855" cy="5036660"/>
          </a:xfrm>
          <a:prstGeom prst="rect">
            <a:avLst/>
          </a:prstGeom>
        </p:spPr>
      </p:pic>
      <p:sp>
        <p:nvSpPr>
          <p:cNvPr id="500" name="Speech Bubble: Rectangle with Corners Rounded 499">
            <a:extLst>
              <a:ext uri="{FF2B5EF4-FFF2-40B4-BE49-F238E27FC236}">
                <a16:creationId xmlns:a16="http://schemas.microsoft.com/office/drawing/2014/main" id="{7DAC990F-242B-C523-4BC1-F506578A9D7B}"/>
              </a:ext>
            </a:extLst>
          </p:cNvPr>
          <p:cNvSpPr/>
          <p:nvPr/>
        </p:nvSpPr>
        <p:spPr>
          <a:xfrm>
            <a:off x="2950212" y="684115"/>
            <a:ext cx="7890508" cy="1297085"/>
          </a:xfrm>
          <a:prstGeom prst="wedgeRoundRectCallout">
            <a:avLst>
              <a:gd name="adj1" fmla="val -58315"/>
              <a:gd name="adj2" fmla="val 22918"/>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Kể</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về</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những</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khoảng</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thời</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gian</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vui</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vẻ</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đầm</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ấm</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của</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gia</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đình</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em</a:t>
            </a:r>
            <a:r>
              <a:rPr lang="en-US" sz="3600" b="1" kern="0" dirty="0">
                <a:solidFill>
                  <a:srgbClr val="F7A9BD">
                    <a:lumMod val="10000"/>
                  </a:srgbClr>
                </a:solidFill>
                <a:latin typeface="Cambria" panose="02040503050406030204" pitchFamily="18" charset="0"/>
                <a:sym typeface="Arial"/>
              </a:rPr>
              <a:t>.</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501" name="Speech Bubble: Rectangle with Corners Rounded 500">
            <a:extLst>
              <a:ext uri="{FF2B5EF4-FFF2-40B4-BE49-F238E27FC236}">
                <a16:creationId xmlns:a16="http://schemas.microsoft.com/office/drawing/2014/main" id="{D850A655-D1C5-4E16-2282-629CB425C4DE}"/>
              </a:ext>
            </a:extLst>
          </p:cNvPr>
          <p:cNvSpPr/>
          <p:nvPr/>
        </p:nvSpPr>
        <p:spPr>
          <a:xfrm>
            <a:off x="4098292" y="2462115"/>
            <a:ext cx="7890508" cy="1266605"/>
          </a:xfrm>
          <a:prstGeom prst="wedgeRoundRectCallout">
            <a:avLst>
              <a:gd name="adj1" fmla="val -58315"/>
              <a:gd name="adj2" fmla="val 22918"/>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3200" b="1" kern="0" dirty="0" err="1">
                <a:solidFill>
                  <a:srgbClr val="F7A9BD">
                    <a:lumMod val="10000"/>
                  </a:srgbClr>
                </a:solidFill>
                <a:latin typeface="Cambria" panose="02040503050406030204" pitchFamily="18" charset="0"/>
                <a:sym typeface="Arial"/>
              </a:rPr>
              <a:t>Thảo</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luận</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về</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những</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điều</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tạo</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nên</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không</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khí</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vui</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vẻ</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đầm</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ấm</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trong</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gia</a:t>
            </a:r>
            <a:r>
              <a:rPr lang="en-US" sz="3200" b="1" kern="0" dirty="0">
                <a:solidFill>
                  <a:srgbClr val="F7A9BD">
                    <a:lumMod val="10000"/>
                  </a:srgbClr>
                </a:solidFill>
                <a:latin typeface="Cambria" panose="02040503050406030204" pitchFamily="18" charset="0"/>
                <a:sym typeface="Arial"/>
              </a:rPr>
              <a:t> </a:t>
            </a:r>
            <a:r>
              <a:rPr lang="en-US" sz="3200" b="1" kern="0" dirty="0" err="1">
                <a:solidFill>
                  <a:srgbClr val="F7A9BD">
                    <a:lumMod val="10000"/>
                  </a:srgbClr>
                </a:solidFill>
                <a:latin typeface="Cambria" panose="02040503050406030204" pitchFamily="18" charset="0"/>
                <a:sym typeface="Arial"/>
              </a:rPr>
              <a:t>đình</a:t>
            </a:r>
            <a:r>
              <a:rPr lang="en-US" sz="3200" b="1" kern="0" dirty="0">
                <a:solidFill>
                  <a:srgbClr val="F7A9BD">
                    <a:lumMod val="10000"/>
                  </a:srgbClr>
                </a:solidFill>
                <a:latin typeface="Cambria" panose="02040503050406030204" pitchFamily="18" charset="0"/>
                <a:sym typeface="Arial"/>
              </a:rPr>
              <a:t>.</a:t>
            </a:r>
            <a:endParaRPr kumimoji="0" lang="en-US" sz="32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226614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1000"/>
                                        <p:tgtEl>
                                          <p:spTgt spid="500"/>
                                        </p:tgtEl>
                                      </p:cBhvr>
                                    </p:animEffect>
                                    <p:anim calcmode="lin" valueType="num">
                                      <p:cBhvr>
                                        <p:cTn id="8" dur="1000" fill="hold"/>
                                        <p:tgtEl>
                                          <p:spTgt spid="500"/>
                                        </p:tgtEl>
                                        <p:attrNameLst>
                                          <p:attrName>ppt_x</p:attrName>
                                        </p:attrNameLst>
                                      </p:cBhvr>
                                      <p:tavLst>
                                        <p:tav tm="0">
                                          <p:val>
                                            <p:strVal val="#ppt_x"/>
                                          </p:val>
                                        </p:tav>
                                        <p:tav tm="100000">
                                          <p:val>
                                            <p:strVal val="#ppt_x"/>
                                          </p:val>
                                        </p:tav>
                                      </p:tavLst>
                                    </p:anim>
                                    <p:anim calcmode="lin" valueType="num">
                                      <p:cBhvr>
                                        <p:cTn id="9" dur="1000" fill="hold"/>
                                        <p:tgtEl>
                                          <p:spTgt spid="5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01"/>
                                        </p:tgtEl>
                                        <p:attrNameLst>
                                          <p:attrName>style.visibility</p:attrName>
                                        </p:attrNameLst>
                                      </p:cBhvr>
                                      <p:to>
                                        <p:strVal val="visible"/>
                                      </p:to>
                                    </p:set>
                                    <p:animEffect transition="in" filter="fade">
                                      <p:cBhvr>
                                        <p:cTn id="14" dur="1000"/>
                                        <p:tgtEl>
                                          <p:spTgt spid="501"/>
                                        </p:tgtEl>
                                      </p:cBhvr>
                                    </p:animEffect>
                                    <p:anim calcmode="lin" valueType="num">
                                      <p:cBhvr>
                                        <p:cTn id="15" dur="1000" fill="hold"/>
                                        <p:tgtEl>
                                          <p:spTgt spid="501"/>
                                        </p:tgtEl>
                                        <p:attrNameLst>
                                          <p:attrName>ppt_x</p:attrName>
                                        </p:attrNameLst>
                                      </p:cBhvr>
                                      <p:tavLst>
                                        <p:tav tm="0">
                                          <p:val>
                                            <p:strVal val="#ppt_x"/>
                                          </p:val>
                                        </p:tav>
                                        <p:tav tm="100000">
                                          <p:val>
                                            <p:strVal val="#ppt_x"/>
                                          </p:val>
                                        </p:tav>
                                      </p:tavLst>
                                    </p:anim>
                                    <p:anim calcmode="lin" valueType="num">
                                      <p:cBhvr>
                                        <p:cTn id="16" dur="1000" fill="hold"/>
                                        <p:tgtEl>
                                          <p:spTgt spid="5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0" animBg="1"/>
      <p:bldP spid="5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6E9A0E-E5F0-BA37-B043-2040722F3806}"/>
              </a:ext>
            </a:extLst>
          </p:cNvPr>
          <p:cNvSpPr/>
          <p:nvPr/>
        </p:nvSpPr>
        <p:spPr>
          <a:xfrm>
            <a:off x="467360" y="599440"/>
            <a:ext cx="11297920" cy="5791200"/>
          </a:xfrm>
          <a:prstGeom prst="roundRect">
            <a:avLst/>
          </a:prstGeom>
          <a:solidFill>
            <a:schemeClr val="bg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91228D3-C56E-F23F-B269-A28D0D6EF73F}"/>
              </a:ext>
            </a:extLst>
          </p:cNvPr>
          <p:cNvPicPr>
            <a:picLocks noChangeAspect="1"/>
          </p:cNvPicPr>
          <p:nvPr/>
        </p:nvPicPr>
        <p:blipFill>
          <a:blip r:embed="rId2"/>
          <a:stretch>
            <a:fillRect/>
          </a:stretch>
        </p:blipFill>
        <p:spPr>
          <a:xfrm>
            <a:off x="831214" y="1540510"/>
            <a:ext cx="10341681" cy="3905250"/>
          </a:xfrm>
          <a:prstGeom prst="rect">
            <a:avLst/>
          </a:prstGeom>
        </p:spPr>
      </p:pic>
    </p:spTree>
    <p:extLst>
      <p:ext uri="{BB962C8B-B14F-4D97-AF65-F5344CB8AC3E}">
        <p14:creationId xmlns:p14="http://schemas.microsoft.com/office/powerpoint/2010/main" val="300923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Graphic 170">
            <a:extLst>
              <a:ext uri="{FF2B5EF4-FFF2-40B4-BE49-F238E27FC236}">
                <a16:creationId xmlns:a16="http://schemas.microsoft.com/office/drawing/2014/main" id="{26F52147-B8C0-4B0E-A126-B0C604C3AA72}"/>
              </a:ext>
            </a:extLst>
          </p:cNvPr>
          <p:cNvSpPr/>
          <p:nvPr/>
        </p:nvSpPr>
        <p:spPr>
          <a:xfrm>
            <a:off x="1184993" y="3116363"/>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Rectangle 9"/>
          <p:cNvSpPr/>
          <p:nvPr/>
        </p:nvSpPr>
        <p:spPr>
          <a:xfrm>
            <a:off x="1412240" y="700860"/>
            <a:ext cx="10360535" cy="5509200"/>
          </a:xfrm>
          <a:prstGeom prst="rect">
            <a:avLst/>
          </a:prstGeom>
          <a:solidFill>
            <a:srgbClr val="FDDACA"/>
          </a:solidFill>
        </p:spPr>
        <p:txBody>
          <a:bodyPr wrap="square">
            <a:spAutoFit/>
          </a:bodyPr>
          <a:lstStyle/>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p:txBody>
      </p:sp>
      <p:grpSp>
        <p:nvGrpSpPr>
          <p:cNvPr id="4" name="Group 3"/>
          <p:cNvGrpSpPr/>
          <p:nvPr/>
        </p:nvGrpSpPr>
        <p:grpSpPr>
          <a:xfrm>
            <a:off x="-581407" y="-919699"/>
            <a:ext cx="3934207" cy="3683219"/>
            <a:chOff x="-406828" y="2166647"/>
            <a:chExt cx="4574819" cy="4720021"/>
          </a:xfrm>
        </p:grpSpPr>
        <p:grpSp>
          <p:nvGrpSpPr>
            <p:cNvPr id="8" name="Group 7"/>
            <p:cNvGrpSpPr/>
            <p:nvPr/>
          </p:nvGrpSpPr>
          <p:grpSpPr>
            <a:xfrm>
              <a:off x="411128" y="219682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9182" l="10000" r="90000"/>
                      </a14:imgEffect>
                    </a14:imgLayer>
                  </a14:imgProps>
                </a:ext>
                <a:ext uri="{28A0092B-C50C-407E-A947-70E740481C1C}">
                  <a14:useLocalDpi xmlns:a14="http://schemas.microsoft.com/office/drawing/2010/main" val="0"/>
                </a:ext>
              </a:extLst>
            </a:blip>
            <a:stretch>
              <a:fillRect/>
            </a:stretch>
          </p:blipFill>
          <p:spPr>
            <a:xfrm flipH="1">
              <a:off x="-406828" y="2166647"/>
              <a:ext cx="4574819" cy="4574819"/>
            </a:xfrm>
            <a:prstGeom prst="rect">
              <a:avLst/>
            </a:prstGeom>
          </p:spPr>
        </p:pic>
      </p:grpSp>
      <p:grpSp>
        <p:nvGrpSpPr>
          <p:cNvPr id="7" name="Group 6"/>
          <p:cNvGrpSpPr/>
          <p:nvPr/>
        </p:nvGrpSpPr>
        <p:grpSpPr>
          <a:xfrm flipH="1">
            <a:off x="9399534" y="320211"/>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82934" y="2615537"/>
              <a:ext cx="1979915" cy="927652"/>
            </a:xfrm>
            <a:prstGeom prst="rect">
              <a:avLst/>
            </a:prstGeom>
          </p:spPr>
        </p:pic>
      </p:grpSp>
      <p:sp>
        <p:nvSpPr>
          <p:cNvPr id="5" name="Rectangle 4"/>
          <p:cNvSpPr/>
          <p:nvPr/>
        </p:nvSpPr>
        <p:spPr>
          <a:xfrm>
            <a:off x="2306320" y="1361757"/>
            <a:ext cx="9265920" cy="4708981"/>
          </a:xfrm>
          <a:prstGeom prst="rect">
            <a:avLst/>
          </a:prstGeom>
        </p:spPr>
        <p:txBody>
          <a:bodyPr wrap="square">
            <a:spAutoFit/>
          </a:bodyPr>
          <a:lstStyle/>
          <a:p>
            <a:pPr algn="just"/>
            <a:r>
              <a:rPr lang="vi-VN" sz="2500" b="1" dirty="0">
                <a:solidFill>
                  <a:srgbClr val="FF0000"/>
                </a:solidFill>
                <a:latin typeface="Cambria" panose="02040503050406030204" pitchFamily="18" charset="0"/>
                <a:ea typeface="Cambria" panose="02040503050406030204" pitchFamily="18" charset="0"/>
              </a:rPr>
              <a:t>Có nhiều điều tạo nên bầu không khí vui vẻ, đầm ấm trong gia đình như:</a:t>
            </a:r>
          </a:p>
          <a:p>
            <a:pPr algn="just"/>
            <a:r>
              <a:rPr lang="vi-VN" sz="2500" dirty="0">
                <a:solidFill>
                  <a:srgbClr val="FF0000"/>
                </a:solidFill>
                <a:latin typeface="Cambria" panose="02040503050406030204" pitchFamily="18" charset="0"/>
                <a:ea typeface="Cambria" panose="02040503050406030204" pitchFamily="18" charset="0"/>
              </a:rPr>
              <a:t>+ Những lời nói, cử chỉ, hành động yêu thương, quan tâm, chăm sóc, động viên, an ủi, hỗ trợ nhau.</a:t>
            </a:r>
          </a:p>
          <a:p>
            <a:pPr algn="just"/>
            <a:r>
              <a:rPr lang="vi-VN" sz="2500" dirty="0">
                <a:solidFill>
                  <a:srgbClr val="FF0000"/>
                </a:solidFill>
                <a:latin typeface="Cambria" panose="02040503050406030204" pitchFamily="18" charset="0"/>
                <a:ea typeface="Cambria" panose="02040503050406030204" pitchFamily="18" charset="0"/>
              </a:rPr>
              <a:t>+ Những câu chuyện vui vẻ, hài hước.</a:t>
            </a:r>
          </a:p>
          <a:p>
            <a:pPr algn="just"/>
            <a:r>
              <a:rPr lang="vi-VN" sz="2500" dirty="0">
                <a:solidFill>
                  <a:srgbClr val="FF0000"/>
                </a:solidFill>
                <a:latin typeface="Cambria" panose="02040503050406030204" pitchFamily="18" charset="0"/>
                <a:ea typeface="Cambria" panose="02040503050406030204" pitchFamily="18" charset="0"/>
              </a:rPr>
              <a:t>+ Những món quà tự làm đầy ắp tình yêu thương</a:t>
            </a:r>
          </a:p>
          <a:p>
            <a:pPr algn="just"/>
            <a:r>
              <a:rPr lang="vi-VN" sz="2500" dirty="0">
                <a:solidFill>
                  <a:srgbClr val="FF0000"/>
                </a:solidFill>
                <a:latin typeface="Cambria" panose="02040503050406030204" pitchFamily="18" charset="0"/>
                <a:ea typeface="Cambria" panose="02040503050406030204" pitchFamily="18" charset="0"/>
              </a:rPr>
              <a:t>+ Những thông tin vui về kết quả học tập, lao động của các thành viên trong gia đình</a:t>
            </a:r>
          </a:p>
          <a:p>
            <a:pPr algn="just"/>
            <a:r>
              <a:rPr lang="vi-VN" sz="2500" dirty="0">
                <a:solidFill>
                  <a:srgbClr val="FF0000"/>
                </a:solidFill>
                <a:latin typeface="Cambria" panose="02040503050406030204" pitchFamily="18" charset="0"/>
                <a:ea typeface="Cambria" panose="02040503050406030204" pitchFamily="18" charset="0"/>
              </a:rPr>
              <a:t>+ Những hoạt động cùng nhau thực hiện: Cùng nhau xem tivi, cùng nhau trò chuyện, cùng nhau chuẩn bị bữa ăn, cùng nhau dọn dẹp nhà cửa, cùng nhau chuẩn bị đón tết, cùng nhau đi chúc tết, cùng nhau đi du lịch,...</a:t>
            </a:r>
          </a:p>
        </p:txBody>
      </p:sp>
    </p:spTree>
    <p:extLst>
      <p:ext uri="{BB962C8B-B14F-4D97-AF65-F5344CB8AC3E}">
        <p14:creationId xmlns:p14="http://schemas.microsoft.com/office/powerpoint/2010/main" val="338903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51695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335</Words>
  <Application>Microsoft Office PowerPoint</Application>
  <PresentationFormat>Widescreen</PresentationFormat>
  <Paragraphs>37</Paragraphs>
  <Slides>15</Slides>
  <Notes>1</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15</vt:i4>
      </vt:variant>
    </vt:vector>
  </HeadingPairs>
  <TitlesOfParts>
    <vt:vector size="30" baseType="lpstr">
      <vt:lpstr>#9Slide07 HoneyCream</vt:lpstr>
      <vt:lpstr>Arial</vt:lpstr>
      <vt:lpstr>Calibri</vt:lpstr>
      <vt:lpstr>Cambria</vt:lpstr>
      <vt:lpstr>SVN-Newton</vt:lpstr>
      <vt:lpstr>SVN-Ready</vt:lpstr>
      <vt:lpstr>Times New Roman</vt:lpstr>
      <vt:lpstr>UTM Aquarelle</vt:lpstr>
      <vt:lpstr>UTM Avo</vt:lpstr>
      <vt:lpstr>思源黑体 CN Bold</vt:lpstr>
      <vt:lpstr>Office Theme</vt:lpstr>
      <vt:lpstr>1_Office Theme</vt:lpstr>
      <vt:lpstr>2_Office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MR NGU</cp:lastModifiedBy>
  <cp:revision>52</cp:revision>
  <dcterms:created xsi:type="dcterms:W3CDTF">2022-10-15T03:21:08Z</dcterms:created>
  <dcterms:modified xsi:type="dcterms:W3CDTF">2025-03-04T13:59:31Z</dcterms:modified>
</cp:coreProperties>
</file>