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56" r:id="rId6"/>
    <p:sldId id="262" r:id="rId7"/>
    <p:sldId id="263" r:id="rId8"/>
    <p:sldId id="264" r:id="rId9"/>
    <p:sldId id="265" r:id="rId10"/>
    <p:sldId id="266" r:id="rId11"/>
    <p:sldId id="268"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5" r:id="rId29"/>
    <p:sldId id="286" r:id="rId30"/>
    <p:sldId id="287" r:id="rId31"/>
    <p:sldId id="288" r:id="rId32"/>
    <p:sldId id="289" r:id="rId33"/>
    <p:sldId id="290" r:id="rId34"/>
    <p:sldId id="292" r:id="rId35"/>
    <p:sldId id="291" r:id="rId36"/>
    <p:sldId id="293" r:id="rId37"/>
    <p:sldId id="29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1" d="100"/>
          <a:sy n="81" d="100"/>
        </p:scale>
        <p:origin x="35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AC2E5-2945-25BB-3B6A-BC5126E06D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BFFD86-D02E-54F2-6154-26910593B9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42802C-CBBB-48E7-8965-27D4433A4785}"/>
              </a:ext>
            </a:extLst>
          </p:cNvPr>
          <p:cNvSpPr>
            <a:spLocks noGrp="1"/>
          </p:cNvSpPr>
          <p:nvPr>
            <p:ph type="dt" sz="half" idx="10"/>
          </p:nvPr>
        </p:nvSpPr>
        <p:spPr/>
        <p:txBody>
          <a:bodyPr/>
          <a:lstStyle/>
          <a:p>
            <a:fld id="{861DF36F-B0B2-450C-8922-C6367BB2CB8D}" type="datetimeFigureOut">
              <a:rPr lang="en-US" smtClean="0"/>
              <a:t>11/3/2024</a:t>
            </a:fld>
            <a:endParaRPr lang="en-US"/>
          </a:p>
        </p:txBody>
      </p:sp>
      <p:sp>
        <p:nvSpPr>
          <p:cNvPr id="5" name="Footer Placeholder 4">
            <a:extLst>
              <a:ext uri="{FF2B5EF4-FFF2-40B4-BE49-F238E27FC236}">
                <a16:creationId xmlns:a16="http://schemas.microsoft.com/office/drawing/2014/main" id="{538CE902-4D2C-0E2C-FB52-653EB3EBF6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9132A-EE32-B272-F736-D40C7110A828}"/>
              </a:ext>
            </a:extLst>
          </p:cNvPr>
          <p:cNvSpPr>
            <a:spLocks noGrp="1"/>
          </p:cNvSpPr>
          <p:nvPr>
            <p:ph type="sldNum" sz="quarter" idx="12"/>
          </p:nvPr>
        </p:nvSpPr>
        <p:spPr/>
        <p:txBody>
          <a:bodyPr/>
          <a:lstStyle/>
          <a:p>
            <a:fld id="{1F08557D-92F6-456F-828E-EAC9E1E3095E}" type="slidenum">
              <a:rPr lang="en-US" smtClean="0"/>
              <a:t>‹#›</a:t>
            </a:fld>
            <a:endParaRPr lang="en-US"/>
          </a:p>
        </p:txBody>
      </p:sp>
    </p:spTree>
    <p:extLst>
      <p:ext uri="{BB962C8B-B14F-4D97-AF65-F5344CB8AC3E}">
        <p14:creationId xmlns:p14="http://schemas.microsoft.com/office/powerpoint/2010/main" val="1483928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09207-7F31-3873-EE06-D712E2BBE0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05705B-972F-5BB8-A9B2-FDEFC187DB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A4B1F-D5CD-28A3-9ECC-F5BD2E720D30}"/>
              </a:ext>
            </a:extLst>
          </p:cNvPr>
          <p:cNvSpPr>
            <a:spLocks noGrp="1"/>
          </p:cNvSpPr>
          <p:nvPr>
            <p:ph type="dt" sz="half" idx="10"/>
          </p:nvPr>
        </p:nvSpPr>
        <p:spPr/>
        <p:txBody>
          <a:bodyPr/>
          <a:lstStyle/>
          <a:p>
            <a:fld id="{861DF36F-B0B2-450C-8922-C6367BB2CB8D}" type="datetimeFigureOut">
              <a:rPr lang="en-US" smtClean="0"/>
              <a:t>11/3/2024</a:t>
            </a:fld>
            <a:endParaRPr lang="en-US"/>
          </a:p>
        </p:txBody>
      </p:sp>
      <p:sp>
        <p:nvSpPr>
          <p:cNvPr id="5" name="Footer Placeholder 4">
            <a:extLst>
              <a:ext uri="{FF2B5EF4-FFF2-40B4-BE49-F238E27FC236}">
                <a16:creationId xmlns:a16="http://schemas.microsoft.com/office/drawing/2014/main" id="{23C58F83-ECAF-0753-1366-3C8C967078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06CEB-054A-96FB-86DD-044FD35DE3FA}"/>
              </a:ext>
            </a:extLst>
          </p:cNvPr>
          <p:cNvSpPr>
            <a:spLocks noGrp="1"/>
          </p:cNvSpPr>
          <p:nvPr>
            <p:ph type="sldNum" sz="quarter" idx="12"/>
          </p:nvPr>
        </p:nvSpPr>
        <p:spPr/>
        <p:txBody>
          <a:bodyPr/>
          <a:lstStyle/>
          <a:p>
            <a:fld id="{1F08557D-92F6-456F-828E-EAC9E1E3095E}" type="slidenum">
              <a:rPr lang="en-US" smtClean="0"/>
              <a:t>‹#›</a:t>
            </a:fld>
            <a:endParaRPr lang="en-US"/>
          </a:p>
        </p:txBody>
      </p:sp>
    </p:spTree>
    <p:extLst>
      <p:ext uri="{BB962C8B-B14F-4D97-AF65-F5344CB8AC3E}">
        <p14:creationId xmlns:p14="http://schemas.microsoft.com/office/powerpoint/2010/main" val="3698548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45BE27-42BE-5418-D8A7-1E03C4CA7E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0A24BD-BA14-93DB-1C27-33DD9148F3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F0C09-FFF5-0C6F-C911-27BD493ED783}"/>
              </a:ext>
            </a:extLst>
          </p:cNvPr>
          <p:cNvSpPr>
            <a:spLocks noGrp="1"/>
          </p:cNvSpPr>
          <p:nvPr>
            <p:ph type="dt" sz="half" idx="10"/>
          </p:nvPr>
        </p:nvSpPr>
        <p:spPr/>
        <p:txBody>
          <a:bodyPr/>
          <a:lstStyle/>
          <a:p>
            <a:fld id="{861DF36F-B0B2-450C-8922-C6367BB2CB8D}" type="datetimeFigureOut">
              <a:rPr lang="en-US" smtClean="0"/>
              <a:t>11/3/2024</a:t>
            </a:fld>
            <a:endParaRPr lang="en-US"/>
          </a:p>
        </p:txBody>
      </p:sp>
      <p:sp>
        <p:nvSpPr>
          <p:cNvPr id="5" name="Footer Placeholder 4">
            <a:extLst>
              <a:ext uri="{FF2B5EF4-FFF2-40B4-BE49-F238E27FC236}">
                <a16:creationId xmlns:a16="http://schemas.microsoft.com/office/drawing/2014/main" id="{D3B6AE20-32C9-B145-9ECE-DAED822F7B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9F6A4D-6528-9181-55C4-2190BC0CADBB}"/>
              </a:ext>
            </a:extLst>
          </p:cNvPr>
          <p:cNvSpPr>
            <a:spLocks noGrp="1"/>
          </p:cNvSpPr>
          <p:nvPr>
            <p:ph type="sldNum" sz="quarter" idx="12"/>
          </p:nvPr>
        </p:nvSpPr>
        <p:spPr/>
        <p:txBody>
          <a:bodyPr/>
          <a:lstStyle/>
          <a:p>
            <a:fld id="{1F08557D-92F6-456F-828E-EAC9E1E3095E}" type="slidenum">
              <a:rPr lang="en-US" smtClean="0"/>
              <a:t>‹#›</a:t>
            </a:fld>
            <a:endParaRPr lang="en-US"/>
          </a:p>
        </p:txBody>
      </p:sp>
    </p:spTree>
    <p:extLst>
      <p:ext uri="{BB962C8B-B14F-4D97-AF65-F5344CB8AC3E}">
        <p14:creationId xmlns:p14="http://schemas.microsoft.com/office/powerpoint/2010/main" val="2955338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63C75-71C8-2E5F-B7C2-EA2B0F8F78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BB22EE-E026-74DA-AE1E-E43F36FCD7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A39E0-68D4-F323-5F11-67E81A805D6B}"/>
              </a:ext>
            </a:extLst>
          </p:cNvPr>
          <p:cNvSpPr>
            <a:spLocks noGrp="1"/>
          </p:cNvSpPr>
          <p:nvPr>
            <p:ph type="dt" sz="half" idx="10"/>
          </p:nvPr>
        </p:nvSpPr>
        <p:spPr/>
        <p:txBody>
          <a:bodyPr/>
          <a:lstStyle/>
          <a:p>
            <a:fld id="{861DF36F-B0B2-450C-8922-C6367BB2CB8D}" type="datetimeFigureOut">
              <a:rPr lang="en-US" smtClean="0"/>
              <a:t>11/3/2024</a:t>
            </a:fld>
            <a:endParaRPr lang="en-US"/>
          </a:p>
        </p:txBody>
      </p:sp>
      <p:sp>
        <p:nvSpPr>
          <p:cNvPr id="5" name="Footer Placeholder 4">
            <a:extLst>
              <a:ext uri="{FF2B5EF4-FFF2-40B4-BE49-F238E27FC236}">
                <a16:creationId xmlns:a16="http://schemas.microsoft.com/office/drawing/2014/main" id="{EA9DD5CC-7404-5408-4172-D617E9AD8F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40BBE-0DBF-2DE1-CE1F-A74F501D62EF}"/>
              </a:ext>
            </a:extLst>
          </p:cNvPr>
          <p:cNvSpPr>
            <a:spLocks noGrp="1"/>
          </p:cNvSpPr>
          <p:nvPr>
            <p:ph type="sldNum" sz="quarter" idx="12"/>
          </p:nvPr>
        </p:nvSpPr>
        <p:spPr/>
        <p:txBody>
          <a:bodyPr/>
          <a:lstStyle/>
          <a:p>
            <a:fld id="{1F08557D-92F6-456F-828E-EAC9E1E3095E}" type="slidenum">
              <a:rPr lang="en-US" smtClean="0"/>
              <a:t>‹#›</a:t>
            </a:fld>
            <a:endParaRPr lang="en-US"/>
          </a:p>
        </p:txBody>
      </p:sp>
    </p:spTree>
    <p:extLst>
      <p:ext uri="{BB962C8B-B14F-4D97-AF65-F5344CB8AC3E}">
        <p14:creationId xmlns:p14="http://schemas.microsoft.com/office/powerpoint/2010/main" val="803761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1D6D-C951-0E5E-4420-D118858634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3E20AF-01B9-528E-F4C3-2163F464EE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4E4127-83B3-2B55-BA12-38BD7D4C19FA}"/>
              </a:ext>
            </a:extLst>
          </p:cNvPr>
          <p:cNvSpPr>
            <a:spLocks noGrp="1"/>
          </p:cNvSpPr>
          <p:nvPr>
            <p:ph type="dt" sz="half" idx="10"/>
          </p:nvPr>
        </p:nvSpPr>
        <p:spPr/>
        <p:txBody>
          <a:bodyPr/>
          <a:lstStyle/>
          <a:p>
            <a:fld id="{861DF36F-B0B2-450C-8922-C6367BB2CB8D}" type="datetimeFigureOut">
              <a:rPr lang="en-US" smtClean="0"/>
              <a:t>11/3/2024</a:t>
            </a:fld>
            <a:endParaRPr lang="en-US"/>
          </a:p>
        </p:txBody>
      </p:sp>
      <p:sp>
        <p:nvSpPr>
          <p:cNvPr id="5" name="Footer Placeholder 4">
            <a:extLst>
              <a:ext uri="{FF2B5EF4-FFF2-40B4-BE49-F238E27FC236}">
                <a16:creationId xmlns:a16="http://schemas.microsoft.com/office/drawing/2014/main" id="{BD5EEECD-8606-59EA-1B9C-739970E9A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021CA-83C0-3E05-07AE-C48772849702}"/>
              </a:ext>
            </a:extLst>
          </p:cNvPr>
          <p:cNvSpPr>
            <a:spLocks noGrp="1"/>
          </p:cNvSpPr>
          <p:nvPr>
            <p:ph type="sldNum" sz="quarter" idx="12"/>
          </p:nvPr>
        </p:nvSpPr>
        <p:spPr/>
        <p:txBody>
          <a:bodyPr/>
          <a:lstStyle/>
          <a:p>
            <a:fld id="{1F08557D-92F6-456F-828E-EAC9E1E3095E}" type="slidenum">
              <a:rPr lang="en-US" smtClean="0"/>
              <a:t>‹#›</a:t>
            </a:fld>
            <a:endParaRPr lang="en-US"/>
          </a:p>
        </p:txBody>
      </p:sp>
    </p:spTree>
    <p:extLst>
      <p:ext uri="{BB962C8B-B14F-4D97-AF65-F5344CB8AC3E}">
        <p14:creationId xmlns:p14="http://schemas.microsoft.com/office/powerpoint/2010/main" val="998024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3464-2CB5-B1FA-D19C-6B0B81872E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E07B24-86F8-A41F-3BBF-B879599CB8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965DC-30D3-1CB0-AF93-9B51877585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1ED4D3-B387-89D9-06E8-1FAE7C8E8965}"/>
              </a:ext>
            </a:extLst>
          </p:cNvPr>
          <p:cNvSpPr>
            <a:spLocks noGrp="1"/>
          </p:cNvSpPr>
          <p:nvPr>
            <p:ph type="dt" sz="half" idx="10"/>
          </p:nvPr>
        </p:nvSpPr>
        <p:spPr/>
        <p:txBody>
          <a:bodyPr/>
          <a:lstStyle/>
          <a:p>
            <a:fld id="{861DF36F-B0B2-450C-8922-C6367BB2CB8D}" type="datetimeFigureOut">
              <a:rPr lang="en-US" smtClean="0"/>
              <a:t>11/3/2024</a:t>
            </a:fld>
            <a:endParaRPr lang="en-US"/>
          </a:p>
        </p:txBody>
      </p:sp>
      <p:sp>
        <p:nvSpPr>
          <p:cNvPr id="6" name="Footer Placeholder 5">
            <a:extLst>
              <a:ext uri="{FF2B5EF4-FFF2-40B4-BE49-F238E27FC236}">
                <a16:creationId xmlns:a16="http://schemas.microsoft.com/office/drawing/2014/main" id="{F9FC4564-F716-E637-77C5-05CE665939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45C37A-04E9-194C-FA7D-C3BB565199B7}"/>
              </a:ext>
            </a:extLst>
          </p:cNvPr>
          <p:cNvSpPr>
            <a:spLocks noGrp="1"/>
          </p:cNvSpPr>
          <p:nvPr>
            <p:ph type="sldNum" sz="quarter" idx="12"/>
          </p:nvPr>
        </p:nvSpPr>
        <p:spPr/>
        <p:txBody>
          <a:bodyPr/>
          <a:lstStyle/>
          <a:p>
            <a:fld id="{1F08557D-92F6-456F-828E-EAC9E1E3095E}" type="slidenum">
              <a:rPr lang="en-US" smtClean="0"/>
              <a:t>‹#›</a:t>
            </a:fld>
            <a:endParaRPr lang="en-US"/>
          </a:p>
        </p:txBody>
      </p:sp>
    </p:spTree>
    <p:extLst>
      <p:ext uri="{BB962C8B-B14F-4D97-AF65-F5344CB8AC3E}">
        <p14:creationId xmlns:p14="http://schemas.microsoft.com/office/powerpoint/2010/main" val="3114996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4D19-A4AE-83AD-9210-BA46D47C1C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0C7E8D-8E8D-4517-29B3-05BB0CDE80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818A78-E289-23F4-708F-D69B4D62E7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F4FD4B-476B-D91E-0EC5-2DAEDA3673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128C0A-07E4-A8BE-AFC6-B2381DEE83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7448E2-7582-CBA9-8E84-D9DF4FA29FE6}"/>
              </a:ext>
            </a:extLst>
          </p:cNvPr>
          <p:cNvSpPr>
            <a:spLocks noGrp="1"/>
          </p:cNvSpPr>
          <p:nvPr>
            <p:ph type="dt" sz="half" idx="10"/>
          </p:nvPr>
        </p:nvSpPr>
        <p:spPr/>
        <p:txBody>
          <a:bodyPr/>
          <a:lstStyle/>
          <a:p>
            <a:fld id="{861DF36F-B0B2-450C-8922-C6367BB2CB8D}" type="datetimeFigureOut">
              <a:rPr lang="en-US" smtClean="0"/>
              <a:t>11/3/2024</a:t>
            </a:fld>
            <a:endParaRPr lang="en-US"/>
          </a:p>
        </p:txBody>
      </p:sp>
      <p:sp>
        <p:nvSpPr>
          <p:cNvPr id="8" name="Footer Placeholder 7">
            <a:extLst>
              <a:ext uri="{FF2B5EF4-FFF2-40B4-BE49-F238E27FC236}">
                <a16:creationId xmlns:a16="http://schemas.microsoft.com/office/drawing/2014/main" id="{C0B9C385-AEE8-4D14-6105-6DC12F235D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FC3DA1-B136-629C-8543-6097BBE45922}"/>
              </a:ext>
            </a:extLst>
          </p:cNvPr>
          <p:cNvSpPr>
            <a:spLocks noGrp="1"/>
          </p:cNvSpPr>
          <p:nvPr>
            <p:ph type="sldNum" sz="quarter" idx="12"/>
          </p:nvPr>
        </p:nvSpPr>
        <p:spPr/>
        <p:txBody>
          <a:bodyPr/>
          <a:lstStyle/>
          <a:p>
            <a:fld id="{1F08557D-92F6-456F-828E-EAC9E1E3095E}" type="slidenum">
              <a:rPr lang="en-US" smtClean="0"/>
              <a:t>‹#›</a:t>
            </a:fld>
            <a:endParaRPr lang="en-US"/>
          </a:p>
        </p:txBody>
      </p:sp>
    </p:spTree>
    <p:extLst>
      <p:ext uri="{BB962C8B-B14F-4D97-AF65-F5344CB8AC3E}">
        <p14:creationId xmlns:p14="http://schemas.microsoft.com/office/powerpoint/2010/main" val="2424989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E227C-BF9C-886F-EEC7-37F3F0C345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D9289A-A84E-12F7-A49C-925472976E09}"/>
              </a:ext>
            </a:extLst>
          </p:cNvPr>
          <p:cNvSpPr>
            <a:spLocks noGrp="1"/>
          </p:cNvSpPr>
          <p:nvPr>
            <p:ph type="dt" sz="half" idx="10"/>
          </p:nvPr>
        </p:nvSpPr>
        <p:spPr/>
        <p:txBody>
          <a:bodyPr/>
          <a:lstStyle/>
          <a:p>
            <a:fld id="{861DF36F-B0B2-450C-8922-C6367BB2CB8D}" type="datetimeFigureOut">
              <a:rPr lang="en-US" smtClean="0"/>
              <a:t>11/3/2024</a:t>
            </a:fld>
            <a:endParaRPr lang="en-US"/>
          </a:p>
        </p:txBody>
      </p:sp>
      <p:sp>
        <p:nvSpPr>
          <p:cNvPr id="4" name="Footer Placeholder 3">
            <a:extLst>
              <a:ext uri="{FF2B5EF4-FFF2-40B4-BE49-F238E27FC236}">
                <a16:creationId xmlns:a16="http://schemas.microsoft.com/office/drawing/2014/main" id="{F6C02139-0AEF-B00A-1200-C15022015D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EC9AA9-B833-9332-C517-E81FC297DDAE}"/>
              </a:ext>
            </a:extLst>
          </p:cNvPr>
          <p:cNvSpPr>
            <a:spLocks noGrp="1"/>
          </p:cNvSpPr>
          <p:nvPr>
            <p:ph type="sldNum" sz="quarter" idx="12"/>
          </p:nvPr>
        </p:nvSpPr>
        <p:spPr/>
        <p:txBody>
          <a:bodyPr/>
          <a:lstStyle/>
          <a:p>
            <a:fld id="{1F08557D-92F6-456F-828E-EAC9E1E3095E}" type="slidenum">
              <a:rPr lang="en-US" smtClean="0"/>
              <a:t>‹#›</a:t>
            </a:fld>
            <a:endParaRPr lang="en-US"/>
          </a:p>
        </p:txBody>
      </p:sp>
    </p:spTree>
    <p:extLst>
      <p:ext uri="{BB962C8B-B14F-4D97-AF65-F5344CB8AC3E}">
        <p14:creationId xmlns:p14="http://schemas.microsoft.com/office/powerpoint/2010/main" val="2382569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483AEE-23A9-107E-D690-AB23788D3993}"/>
              </a:ext>
            </a:extLst>
          </p:cNvPr>
          <p:cNvSpPr>
            <a:spLocks noGrp="1"/>
          </p:cNvSpPr>
          <p:nvPr>
            <p:ph type="dt" sz="half" idx="10"/>
          </p:nvPr>
        </p:nvSpPr>
        <p:spPr/>
        <p:txBody>
          <a:bodyPr/>
          <a:lstStyle/>
          <a:p>
            <a:fld id="{861DF36F-B0B2-450C-8922-C6367BB2CB8D}" type="datetimeFigureOut">
              <a:rPr lang="en-US" smtClean="0"/>
              <a:t>11/3/2024</a:t>
            </a:fld>
            <a:endParaRPr lang="en-US"/>
          </a:p>
        </p:txBody>
      </p:sp>
      <p:sp>
        <p:nvSpPr>
          <p:cNvPr id="3" name="Footer Placeholder 2">
            <a:extLst>
              <a:ext uri="{FF2B5EF4-FFF2-40B4-BE49-F238E27FC236}">
                <a16:creationId xmlns:a16="http://schemas.microsoft.com/office/drawing/2014/main" id="{31449524-E096-0B39-79A9-1C0FF0CB25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6628C1-06F3-7275-8535-980FE7BCBCB8}"/>
              </a:ext>
            </a:extLst>
          </p:cNvPr>
          <p:cNvSpPr>
            <a:spLocks noGrp="1"/>
          </p:cNvSpPr>
          <p:nvPr>
            <p:ph type="sldNum" sz="quarter" idx="12"/>
          </p:nvPr>
        </p:nvSpPr>
        <p:spPr/>
        <p:txBody>
          <a:bodyPr/>
          <a:lstStyle/>
          <a:p>
            <a:fld id="{1F08557D-92F6-456F-828E-EAC9E1E3095E}" type="slidenum">
              <a:rPr lang="en-US" smtClean="0"/>
              <a:t>‹#›</a:t>
            </a:fld>
            <a:endParaRPr lang="en-US"/>
          </a:p>
        </p:txBody>
      </p:sp>
    </p:spTree>
    <p:extLst>
      <p:ext uri="{BB962C8B-B14F-4D97-AF65-F5344CB8AC3E}">
        <p14:creationId xmlns:p14="http://schemas.microsoft.com/office/powerpoint/2010/main" val="3436700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669EF-3CFA-FEA9-7A84-AA40BB1936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9EA77B-BDE3-5F11-F94E-94ABEA30A2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462254-5C64-3F66-85B6-10062D4A0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8E01B-CF63-0318-FCB2-DCF1138D3ECA}"/>
              </a:ext>
            </a:extLst>
          </p:cNvPr>
          <p:cNvSpPr>
            <a:spLocks noGrp="1"/>
          </p:cNvSpPr>
          <p:nvPr>
            <p:ph type="dt" sz="half" idx="10"/>
          </p:nvPr>
        </p:nvSpPr>
        <p:spPr/>
        <p:txBody>
          <a:bodyPr/>
          <a:lstStyle/>
          <a:p>
            <a:fld id="{861DF36F-B0B2-450C-8922-C6367BB2CB8D}" type="datetimeFigureOut">
              <a:rPr lang="en-US" smtClean="0"/>
              <a:t>11/3/2024</a:t>
            </a:fld>
            <a:endParaRPr lang="en-US"/>
          </a:p>
        </p:txBody>
      </p:sp>
      <p:sp>
        <p:nvSpPr>
          <p:cNvPr id="6" name="Footer Placeholder 5">
            <a:extLst>
              <a:ext uri="{FF2B5EF4-FFF2-40B4-BE49-F238E27FC236}">
                <a16:creationId xmlns:a16="http://schemas.microsoft.com/office/drawing/2014/main" id="{B2B9C0F9-68BF-C0A8-8B81-0107E09BFE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E85836-98A4-D4B0-362F-FC61E3ED5F1A}"/>
              </a:ext>
            </a:extLst>
          </p:cNvPr>
          <p:cNvSpPr>
            <a:spLocks noGrp="1"/>
          </p:cNvSpPr>
          <p:nvPr>
            <p:ph type="sldNum" sz="quarter" idx="12"/>
          </p:nvPr>
        </p:nvSpPr>
        <p:spPr/>
        <p:txBody>
          <a:bodyPr/>
          <a:lstStyle/>
          <a:p>
            <a:fld id="{1F08557D-92F6-456F-828E-EAC9E1E3095E}" type="slidenum">
              <a:rPr lang="en-US" smtClean="0"/>
              <a:t>‹#›</a:t>
            </a:fld>
            <a:endParaRPr lang="en-US"/>
          </a:p>
        </p:txBody>
      </p:sp>
    </p:spTree>
    <p:extLst>
      <p:ext uri="{BB962C8B-B14F-4D97-AF65-F5344CB8AC3E}">
        <p14:creationId xmlns:p14="http://schemas.microsoft.com/office/powerpoint/2010/main" val="2127573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2794-009E-AC76-C63E-0D20A4CAFC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DE2EA6-DB94-857C-BAAE-F2E781F66D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460F42-5DDE-692B-A7FB-FA0FF6385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2E095C-C489-E86B-3ED9-C37991B358E7}"/>
              </a:ext>
            </a:extLst>
          </p:cNvPr>
          <p:cNvSpPr>
            <a:spLocks noGrp="1"/>
          </p:cNvSpPr>
          <p:nvPr>
            <p:ph type="dt" sz="half" idx="10"/>
          </p:nvPr>
        </p:nvSpPr>
        <p:spPr/>
        <p:txBody>
          <a:bodyPr/>
          <a:lstStyle/>
          <a:p>
            <a:fld id="{861DF36F-B0B2-450C-8922-C6367BB2CB8D}" type="datetimeFigureOut">
              <a:rPr lang="en-US" smtClean="0"/>
              <a:t>11/3/2024</a:t>
            </a:fld>
            <a:endParaRPr lang="en-US"/>
          </a:p>
        </p:txBody>
      </p:sp>
      <p:sp>
        <p:nvSpPr>
          <p:cNvPr id="6" name="Footer Placeholder 5">
            <a:extLst>
              <a:ext uri="{FF2B5EF4-FFF2-40B4-BE49-F238E27FC236}">
                <a16:creationId xmlns:a16="http://schemas.microsoft.com/office/drawing/2014/main" id="{1BF85AA4-5E74-0D76-ECB8-171CD8519C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B69C2F-1FF9-279C-2BFE-99D389648258}"/>
              </a:ext>
            </a:extLst>
          </p:cNvPr>
          <p:cNvSpPr>
            <a:spLocks noGrp="1"/>
          </p:cNvSpPr>
          <p:nvPr>
            <p:ph type="sldNum" sz="quarter" idx="12"/>
          </p:nvPr>
        </p:nvSpPr>
        <p:spPr/>
        <p:txBody>
          <a:bodyPr/>
          <a:lstStyle/>
          <a:p>
            <a:fld id="{1F08557D-92F6-456F-828E-EAC9E1E3095E}" type="slidenum">
              <a:rPr lang="en-US" smtClean="0"/>
              <a:t>‹#›</a:t>
            </a:fld>
            <a:endParaRPr lang="en-US"/>
          </a:p>
        </p:txBody>
      </p:sp>
    </p:spTree>
    <p:extLst>
      <p:ext uri="{BB962C8B-B14F-4D97-AF65-F5344CB8AC3E}">
        <p14:creationId xmlns:p14="http://schemas.microsoft.com/office/powerpoint/2010/main" val="1429733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843AA3-E790-3111-C1C7-F9AA9B80DF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54AE45-3891-4C0A-AFAE-A7C5798BC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AEC11-DE18-C338-856D-2A5EC65C7B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1DF36F-B0B2-450C-8922-C6367BB2CB8D}" type="datetimeFigureOut">
              <a:rPr lang="en-US" smtClean="0"/>
              <a:t>11/3/2024</a:t>
            </a:fld>
            <a:endParaRPr lang="en-US"/>
          </a:p>
        </p:txBody>
      </p:sp>
      <p:sp>
        <p:nvSpPr>
          <p:cNvPr id="5" name="Footer Placeholder 4">
            <a:extLst>
              <a:ext uri="{FF2B5EF4-FFF2-40B4-BE49-F238E27FC236}">
                <a16:creationId xmlns:a16="http://schemas.microsoft.com/office/drawing/2014/main" id="{4903D668-34F9-4477-4324-06CBC7EE29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604D8D-F9EA-59D4-30CB-290EEE607D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08557D-92F6-456F-828E-EAC9E1E3095E}" type="slidenum">
              <a:rPr lang="en-US" smtClean="0"/>
              <a:t>‹#›</a:t>
            </a:fld>
            <a:endParaRPr lang="en-US"/>
          </a:p>
        </p:txBody>
      </p:sp>
      <p:pic>
        <p:nvPicPr>
          <p:cNvPr id="8" name="Picture 7">
            <a:extLst>
              <a:ext uri="{FF2B5EF4-FFF2-40B4-BE49-F238E27FC236}">
                <a16:creationId xmlns:a16="http://schemas.microsoft.com/office/drawing/2014/main" id="{A5B5A1BA-B704-F914-5041-7640F5341B6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57969" y="681037"/>
            <a:ext cx="12352467" cy="7708854"/>
          </a:xfrm>
          <a:prstGeom prst="rect">
            <a:avLst/>
          </a:prstGeom>
        </p:spPr>
      </p:pic>
    </p:spTree>
    <p:extLst>
      <p:ext uri="{BB962C8B-B14F-4D97-AF65-F5344CB8AC3E}">
        <p14:creationId xmlns:p14="http://schemas.microsoft.com/office/powerpoint/2010/main" val="4076481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2.png"/><Relationship Id="rId4" Type="http://schemas.openxmlformats.org/officeDocument/2006/relationships/image" Target="../media/image40.sv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697CDD8-BA8D-9BCB-E7FF-A80091ED7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E071689B-7E7A-4CD8-EEAF-DED58B237FE2}"/>
              </a:ext>
            </a:extLst>
          </p:cNvPr>
          <p:cNvGrpSpPr/>
          <p:nvPr/>
        </p:nvGrpSpPr>
        <p:grpSpPr>
          <a:xfrm>
            <a:off x="2133600" y="1508493"/>
            <a:ext cx="9881937" cy="1752301"/>
            <a:chOff x="816316" y="328939"/>
            <a:chExt cx="5208558" cy="893677"/>
          </a:xfrm>
        </p:grpSpPr>
        <p:sp>
          <p:nvSpPr>
            <p:cNvPr id="6" name="Rounded Rectangle 13">
              <a:extLst>
                <a:ext uri="{FF2B5EF4-FFF2-40B4-BE49-F238E27FC236}">
                  <a16:creationId xmlns:a16="http://schemas.microsoft.com/office/drawing/2014/main" id="{0EEEB584-15C7-AB41-AC90-FDF16B6E1F5A}"/>
                </a:ext>
              </a:extLst>
            </p:cNvPr>
            <p:cNvSpPr/>
            <p:nvPr/>
          </p:nvSpPr>
          <p:spPr>
            <a:xfrm>
              <a:off x="816316" y="328939"/>
              <a:ext cx="5208558" cy="893677"/>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TextBox 6">
              <a:extLst>
                <a:ext uri="{FF2B5EF4-FFF2-40B4-BE49-F238E27FC236}">
                  <a16:creationId xmlns:a16="http://schemas.microsoft.com/office/drawing/2014/main" id="{4B41D8F7-B150-B0EC-F475-99E50554CA0D}"/>
                </a:ext>
              </a:extLst>
            </p:cNvPr>
            <p:cNvSpPr txBox="1"/>
            <p:nvPr/>
          </p:nvSpPr>
          <p:spPr>
            <a:xfrm>
              <a:off x="840444" y="438299"/>
              <a:ext cx="5160301" cy="674956"/>
            </a:xfrm>
            <a:prstGeom prst="rect">
              <a:avLst/>
            </a:prstGeom>
            <a:noFill/>
          </p:spPr>
          <p:txBody>
            <a:bodyPr wrap="square" rtlCol="0">
              <a:spAutoFit/>
            </a:bodyPr>
            <a:lstStyle/>
            <a:p>
              <a:pPr algn="ctr"/>
              <a:r>
                <a:rPr lang="vi-VN" sz="4000" b="1" dirty="0">
                  <a:solidFill>
                    <a:srgbClr val="4472C4"/>
                  </a:solidFill>
                  <a:latin typeface="Tahoma" panose="020B0604030504040204" pitchFamily="34" charset="0"/>
                  <a:ea typeface="Tahoma" panose="020B0604030504040204" pitchFamily="34" charset="0"/>
                  <a:cs typeface="Tahoma" panose="020B0604030504040204" pitchFamily="34" charset="0"/>
                </a:rPr>
                <a:t>Nói vài điều em biết về một môn nghệ thuật truyền thống của nước ta.</a:t>
              </a:r>
              <a:endParaRPr lang="en-US" sz="4000" b="1" dirty="0">
                <a:solidFill>
                  <a:srgbClr val="4472C4"/>
                </a:solidFill>
                <a:latin typeface="Tahoma" panose="020B0604030504040204" pitchFamily="34" charset="0"/>
                <a:ea typeface="Tahoma" panose="020B0604030504040204" pitchFamily="34" charset="0"/>
                <a:cs typeface="Tahoma" panose="020B0604030504040204" pitchFamily="34" charset="0"/>
              </a:endParaRPr>
            </a:p>
          </p:txBody>
        </p:sp>
      </p:grpSp>
      <p:pic>
        <p:nvPicPr>
          <p:cNvPr id="8" name="Picture 7">
            <a:extLst>
              <a:ext uri="{FF2B5EF4-FFF2-40B4-BE49-F238E27FC236}">
                <a16:creationId xmlns:a16="http://schemas.microsoft.com/office/drawing/2014/main" id="{A0388E80-7811-E46C-C9D0-6033323EED1B}"/>
              </a:ext>
            </a:extLst>
          </p:cNvPr>
          <p:cNvPicPr>
            <a:picLocks noChangeAspect="1"/>
          </p:cNvPicPr>
          <p:nvPr/>
        </p:nvPicPr>
        <p:blipFill>
          <a:blip r:embed="rId3"/>
          <a:stretch>
            <a:fillRect/>
          </a:stretch>
        </p:blipFill>
        <p:spPr>
          <a:xfrm>
            <a:off x="0" y="429816"/>
            <a:ext cx="4665595" cy="1525012"/>
          </a:xfrm>
          <a:prstGeom prst="rect">
            <a:avLst/>
          </a:prstGeom>
        </p:spPr>
      </p:pic>
    </p:spTree>
    <p:extLst>
      <p:ext uri="{BB962C8B-B14F-4D97-AF65-F5344CB8AC3E}">
        <p14:creationId xmlns:p14="http://schemas.microsoft.com/office/powerpoint/2010/main" val="100216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6315A-8A66-6D43-DD54-A5EF9D556A49}"/>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C952C57-92F3-8E5A-7DEB-824DADBC7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13">
            <a:extLst>
              <a:ext uri="{FF2B5EF4-FFF2-40B4-BE49-F238E27FC236}">
                <a16:creationId xmlns:a16="http://schemas.microsoft.com/office/drawing/2014/main" id="{29802085-C022-52A1-7C09-FFE4DABF5935}"/>
              </a:ext>
            </a:extLst>
          </p:cNvPr>
          <p:cNvSpPr/>
          <p:nvPr/>
        </p:nvSpPr>
        <p:spPr>
          <a:xfrm>
            <a:off x="112294" y="236621"/>
            <a:ext cx="11967411" cy="6384758"/>
          </a:xfrm>
          <a:prstGeom prst="roundRect">
            <a:avLst>
              <a:gd name="adj" fmla="val 99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dd</a:t>
            </a:r>
          </a:p>
        </p:txBody>
      </p:sp>
      <p:pic>
        <p:nvPicPr>
          <p:cNvPr id="9" name="Picture 8">
            <a:extLst>
              <a:ext uri="{FF2B5EF4-FFF2-40B4-BE49-F238E27FC236}">
                <a16:creationId xmlns:a16="http://schemas.microsoft.com/office/drawing/2014/main" id="{F4C5FEB0-BE8F-6F05-61CF-FCB39655513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293" b="93737" l="32023" r="48864"/>
                    </a14:imgEffect>
                  </a14:imgLayer>
                </a14:imgProps>
              </a:ext>
              <a:ext uri="{28A0092B-C50C-407E-A947-70E740481C1C}">
                <a14:useLocalDpi xmlns:a14="http://schemas.microsoft.com/office/drawing/2010/main" val="0"/>
              </a:ext>
            </a:extLst>
          </a:blip>
          <a:srcRect l="32154" t="35942" r="51230" b="5638"/>
          <a:stretch/>
        </p:blipFill>
        <p:spPr>
          <a:xfrm>
            <a:off x="10090484" y="2522882"/>
            <a:ext cx="2213810" cy="4414214"/>
          </a:xfrm>
          <a:prstGeom prst="rect">
            <a:avLst/>
          </a:prstGeom>
        </p:spPr>
      </p:pic>
      <p:pic>
        <p:nvPicPr>
          <p:cNvPr id="11" name="Picture 10">
            <a:extLst>
              <a:ext uri="{FF2B5EF4-FFF2-40B4-BE49-F238E27FC236}">
                <a16:creationId xmlns:a16="http://schemas.microsoft.com/office/drawing/2014/main" id="{5E7705B9-CC7E-5345-1BD5-B433600AE9DA}"/>
              </a:ext>
            </a:extLst>
          </p:cNvPr>
          <p:cNvPicPr>
            <a:picLocks noChangeAspect="1"/>
          </p:cNvPicPr>
          <p:nvPr/>
        </p:nvPicPr>
        <p:blipFill>
          <a:blip r:embed="rId5"/>
          <a:stretch>
            <a:fillRect/>
          </a:stretch>
        </p:blipFill>
        <p:spPr>
          <a:xfrm>
            <a:off x="3813034" y="464313"/>
            <a:ext cx="3693368" cy="870355"/>
          </a:xfrm>
          <a:prstGeom prst="rect">
            <a:avLst/>
          </a:prstGeom>
        </p:spPr>
      </p:pic>
      <p:sp>
        <p:nvSpPr>
          <p:cNvPr id="12" name="TextBox 11">
            <a:extLst>
              <a:ext uri="{FF2B5EF4-FFF2-40B4-BE49-F238E27FC236}">
                <a16:creationId xmlns:a16="http://schemas.microsoft.com/office/drawing/2014/main" id="{10C1163C-F719-21CC-044D-C9BDE0802D78}"/>
              </a:ext>
            </a:extLst>
          </p:cNvPr>
          <p:cNvSpPr txBox="1"/>
          <p:nvPr/>
        </p:nvSpPr>
        <p:spPr>
          <a:xfrm>
            <a:off x="3266270" y="1455040"/>
            <a:ext cx="7674445" cy="1077218"/>
          </a:xfrm>
          <a:prstGeom prst="rect">
            <a:avLst/>
          </a:prstGeom>
          <a:noFill/>
        </p:spPr>
        <p:txBody>
          <a:bodyPr wrap="square" rtlCol="0">
            <a:spAutoFit/>
          </a:bodyPr>
          <a:lstStyle/>
          <a:p>
            <a:pPr algn="just"/>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66"/>
                </a:solidFill>
                <a:latin typeface="Tahoma" panose="020B0604030504040204" pitchFamily="34" charset="0"/>
                <a:ea typeface="Tahoma" panose="020B0604030504040204" pitchFamily="34" charset="0"/>
                <a:cs typeface="Tahoma" panose="020B0604030504040204" pitchFamily="34" charset="0"/>
              </a:rPr>
              <a:t>Tàng</a:t>
            </a:r>
            <a:r>
              <a:rPr lang="en-US" sz="32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66"/>
                </a:solidFill>
                <a:latin typeface="Tahoma" panose="020B0604030504040204" pitchFamily="34" charset="0"/>
                <a:ea typeface="Tahoma" panose="020B0604030504040204" pitchFamily="34" charset="0"/>
                <a:cs typeface="Tahoma" panose="020B0604030504040204" pitchFamily="34" charset="0"/>
              </a:rPr>
              <a:t>cây</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bóng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mát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của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cây</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hoặc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tán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lá</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xum</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xuê</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của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cây</a:t>
            </a:r>
            <a:r>
              <a:rPr lang="en-US" sz="3200" dirty="0">
                <a:latin typeface="Tahoma" panose="020B0604030504040204" pitchFamily="34" charset="0"/>
                <a:ea typeface="Tahoma" panose="020B0604030504040204" pitchFamily="34" charset="0"/>
                <a:cs typeface="Tahoma" panose="020B0604030504040204" pitchFamily="34" charset="0"/>
              </a:rPr>
              <a:t>.</a:t>
            </a:r>
          </a:p>
        </p:txBody>
      </p:sp>
      <p:pic>
        <p:nvPicPr>
          <p:cNvPr id="16" name="Picture 15">
            <a:extLst>
              <a:ext uri="{FF2B5EF4-FFF2-40B4-BE49-F238E27FC236}">
                <a16:creationId xmlns:a16="http://schemas.microsoft.com/office/drawing/2014/main" id="{9F85417B-0CF4-A790-D515-E79D839A05E2}"/>
              </a:ext>
            </a:extLst>
          </p:cNvPr>
          <p:cNvPicPr>
            <a:picLocks noChangeAspect="1"/>
          </p:cNvPicPr>
          <p:nvPr/>
        </p:nvPicPr>
        <p:blipFill>
          <a:blip r:embed="rId6" cstate="hqprint">
            <a:extLst>
              <a:ext uri="{28A0092B-C50C-407E-A947-70E740481C1C}">
                <a14:useLocalDpi xmlns:a14="http://schemas.microsoft.com/office/drawing/2010/main" val="0"/>
              </a:ext>
            </a:extLst>
          </a:blip>
          <a:srcRect l="70263" t="-2573" r="-1232" b="-1"/>
          <a:stretch/>
        </p:blipFill>
        <p:spPr>
          <a:xfrm flipH="1">
            <a:off x="-186461" y="-259628"/>
            <a:ext cx="3693368" cy="6881007"/>
          </a:xfrm>
          <a:prstGeom prst="rect">
            <a:avLst/>
          </a:prstGeom>
        </p:spPr>
      </p:pic>
      <p:sp>
        <p:nvSpPr>
          <p:cNvPr id="17" name="TextBox 16">
            <a:extLst>
              <a:ext uri="{FF2B5EF4-FFF2-40B4-BE49-F238E27FC236}">
                <a16:creationId xmlns:a16="http://schemas.microsoft.com/office/drawing/2014/main" id="{59F817CD-D5D4-48F1-9183-888AB4E5F82C}"/>
              </a:ext>
            </a:extLst>
          </p:cNvPr>
          <p:cNvSpPr txBox="1"/>
          <p:nvPr/>
        </p:nvSpPr>
        <p:spPr>
          <a:xfrm>
            <a:off x="3744669" y="3011314"/>
            <a:ext cx="7196046" cy="584775"/>
          </a:xfrm>
          <a:prstGeom prst="rect">
            <a:avLst/>
          </a:prstGeom>
          <a:noFill/>
        </p:spPr>
        <p:txBody>
          <a:bodyPr wrap="square" rtlCol="0">
            <a:spAutoFit/>
          </a:bodyPr>
          <a:lstStyle/>
          <a:p>
            <a:pPr algn="just"/>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66"/>
                </a:solidFill>
                <a:latin typeface="Tahoma" panose="020B0604030504040204" pitchFamily="34" charset="0"/>
                <a:ea typeface="Tahoma" panose="020B0604030504040204" pitchFamily="34" charset="0"/>
                <a:cs typeface="Tahoma" panose="020B0604030504040204" pitchFamily="34" charset="0"/>
              </a:rPr>
              <a:t>Liền</a:t>
            </a:r>
            <a:r>
              <a:rPr lang="en-US" sz="32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66"/>
                </a:solidFill>
                <a:latin typeface="Tahoma" panose="020B0604030504040204" pitchFamily="34" charset="0"/>
                <a:ea typeface="Tahoma" panose="020B0604030504040204" pitchFamily="34" charset="0"/>
                <a:cs typeface="Tahoma" panose="020B0604030504040204" pitchFamily="34" charset="0"/>
              </a:rPr>
              <a:t>chị</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người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nữ</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hát</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quan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họ</a:t>
            </a:r>
            <a:r>
              <a:rPr lang="en-US" sz="3200" dirty="0">
                <a:latin typeface="Tahoma" panose="020B0604030504040204" pitchFamily="34" charset="0"/>
                <a:ea typeface="Tahoma" panose="020B0604030504040204" pitchFamily="34" charset="0"/>
                <a:cs typeface="Tahoma" panose="020B0604030504040204" pitchFamily="34" charset="0"/>
              </a:rPr>
              <a:t>.</a:t>
            </a:r>
          </a:p>
        </p:txBody>
      </p:sp>
      <p:sp>
        <p:nvSpPr>
          <p:cNvPr id="18" name="TextBox 17">
            <a:extLst>
              <a:ext uri="{FF2B5EF4-FFF2-40B4-BE49-F238E27FC236}">
                <a16:creationId xmlns:a16="http://schemas.microsoft.com/office/drawing/2014/main" id="{B7DF7923-5876-C012-8407-01997269D931}"/>
              </a:ext>
            </a:extLst>
          </p:cNvPr>
          <p:cNvSpPr txBox="1"/>
          <p:nvPr/>
        </p:nvSpPr>
        <p:spPr>
          <a:xfrm>
            <a:off x="2917360" y="4079156"/>
            <a:ext cx="7524910" cy="584775"/>
          </a:xfrm>
          <a:prstGeom prst="rect">
            <a:avLst/>
          </a:prstGeom>
          <a:noFill/>
        </p:spPr>
        <p:txBody>
          <a:bodyPr wrap="square" rtlCol="0">
            <a:spAutoFit/>
          </a:bodyPr>
          <a:lstStyle/>
          <a:p>
            <a:pPr algn="just"/>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66"/>
                </a:solidFill>
                <a:latin typeface="Tahoma" panose="020B0604030504040204" pitchFamily="34" charset="0"/>
                <a:ea typeface="Tahoma" panose="020B0604030504040204" pitchFamily="34" charset="0"/>
                <a:cs typeface="Tahoma" panose="020B0604030504040204" pitchFamily="34" charset="0"/>
              </a:rPr>
              <a:t>Giã</a:t>
            </a:r>
            <a:r>
              <a:rPr lang="en-US" sz="32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66"/>
                </a:solidFill>
                <a:latin typeface="Tahoma" panose="020B0604030504040204" pitchFamily="34" charset="0"/>
                <a:ea typeface="Tahoma" panose="020B0604030504040204" pitchFamily="34" charset="0"/>
                <a:cs typeface="Tahoma" panose="020B0604030504040204" pitchFamily="34" charset="0"/>
              </a:rPr>
              <a:t>bạn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từ</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giã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bạn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khi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hội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đã</a:t>
            </a:r>
            <a:r>
              <a:rPr lang="en-US" sz="3200" dirty="0">
                <a:latin typeface="Tahoma" panose="020B0604030504040204" pitchFamily="34" charset="0"/>
                <a:ea typeface="Tahoma" panose="020B0604030504040204" pitchFamily="34" charset="0"/>
                <a:cs typeface="Tahoma" panose="020B0604030504040204" pitchFamily="34" charset="0"/>
              </a:rPr>
              <a:t> tan.</a:t>
            </a:r>
          </a:p>
        </p:txBody>
      </p:sp>
      <p:sp>
        <p:nvSpPr>
          <p:cNvPr id="19" name="TextBox 18">
            <a:extLst>
              <a:ext uri="{FF2B5EF4-FFF2-40B4-BE49-F238E27FC236}">
                <a16:creationId xmlns:a16="http://schemas.microsoft.com/office/drawing/2014/main" id="{D5A66194-2134-FC3E-EA65-0F322290EED6}"/>
              </a:ext>
            </a:extLst>
          </p:cNvPr>
          <p:cNvSpPr txBox="1"/>
          <p:nvPr/>
        </p:nvSpPr>
        <p:spPr>
          <a:xfrm>
            <a:off x="2528339" y="5324935"/>
            <a:ext cx="7915071" cy="584775"/>
          </a:xfrm>
          <a:prstGeom prst="rect">
            <a:avLst/>
          </a:prstGeom>
          <a:noFill/>
        </p:spPr>
        <p:txBody>
          <a:bodyPr wrap="square" rtlCol="0">
            <a:spAutoFit/>
          </a:bodyPr>
          <a:lstStyle/>
          <a:p>
            <a:pPr algn="just"/>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66"/>
                </a:solidFill>
                <a:latin typeface="Tahoma" panose="020B0604030504040204" pitchFamily="34" charset="0"/>
                <a:ea typeface="Tahoma" panose="020B0604030504040204" pitchFamily="34" charset="0"/>
                <a:cs typeface="Tahoma" panose="020B0604030504040204" pitchFamily="34" charset="0"/>
              </a:rPr>
              <a:t>Đau</a:t>
            </a:r>
            <a:r>
              <a:rPr lang="en-US" sz="32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66"/>
                </a:solidFill>
                <a:latin typeface="Tahoma" panose="020B0604030504040204" pitchFamily="34" charset="0"/>
                <a:ea typeface="Tahoma" panose="020B0604030504040204" pitchFamily="34" charset="0"/>
                <a:cs typeface="Tahoma" panose="020B0604030504040204" pitchFamily="34" charset="0"/>
              </a:rPr>
              <a:t>đáu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trạng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thái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không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yên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lòng</a:t>
            </a:r>
            <a:r>
              <a:rPr lang="en-US" sz="32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86558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21642-18BB-06E1-9BD5-44422437AA03}"/>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5D661384-B2B1-B8CC-D56B-3637DDC67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13">
            <a:extLst>
              <a:ext uri="{FF2B5EF4-FFF2-40B4-BE49-F238E27FC236}">
                <a16:creationId xmlns:a16="http://schemas.microsoft.com/office/drawing/2014/main" id="{60A4AD6B-00D6-BA8D-D9EE-A2815EC95729}"/>
              </a:ext>
            </a:extLst>
          </p:cNvPr>
          <p:cNvSpPr/>
          <p:nvPr/>
        </p:nvSpPr>
        <p:spPr>
          <a:xfrm>
            <a:off x="112294" y="236621"/>
            <a:ext cx="11967411" cy="6384758"/>
          </a:xfrm>
          <a:prstGeom prst="roundRect">
            <a:avLst>
              <a:gd name="adj" fmla="val 99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dd</a:t>
            </a:r>
          </a:p>
        </p:txBody>
      </p:sp>
      <p:pic>
        <p:nvPicPr>
          <p:cNvPr id="11" name="Picture 10">
            <a:extLst>
              <a:ext uri="{FF2B5EF4-FFF2-40B4-BE49-F238E27FC236}">
                <a16:creationId xmlns:a16="http://schemas.microsoft.com/office/drawing/2014/main" id="{5FD53E28-58FE-28A4-7844-78C2F0A2B22F}"/>
              </a:ext>
            </a:extLst>
          </p:cNvPr>
          <p:cNvPicPr>
            <a:picLocks noChangeAspect="1"/>
          </p:cNvPicPr>
          <p:nvPr/>
        </p:nvPicPr>
        <p:blipFill>
          <a:blip r:embed="rId3"/>
          <a:stretch>
            <a:fillRect/>
          </a:stretch>
        </p:blipFill>
        <p:spPr>
          <a:xfrm>
            <a:off x="4406592" y="341353"/>
            <a:ext cx="3693368" cy="870355"/>
          </a:xfrm>
          <a:prstGeom prst="rect">
            <a:avLst/>
          </a:prstGeom>
        </p:spPr>
      </p:pic>
      <p:sp>
        <p:nvSpPr>
          <p:cNvPr id="12" name="TextBox 11">
            <a:extLst>
              <a:ext uri="{FF2B5EF4-FFF2-40B4-BE49-F238E27FC236}">
                <a16:creationId xmlns:a16="http://schemas.microsoft.com/office/drawing/2014/main" id="{7AD26E42-0604-2F71-457C-E748A241C84F}"/>
              </a:ext>
            </a:extLst>
          </p:cNvPr>
          <p:cNvSpPr txBox="1"/>
          <p:nvPr/>
        </p:nvSpPr>
        <p:spPr>
          <a:xfrm>
            <a:off x="273719" y="1316440"/>
            <a:ext cx="4129945" cy="2185214"/>
          </a:xfrm>
          <a:prstGeom prst="rect">
            <a:avLst/>
          </a:prstGeom>
          <a:noFill/>
        </p:spPr>
        <p:txBody>
          <a:bodyPr wrap="square" rtlCol="0">
            <a:spAutoFit/>
          </a:bodyPr>
          <a:lstStyle/>
          <a:p>
            <a:pPr algn="just"/>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66"/>
                </a:solidFill>
                <a:latin typeface="Tahoma" panose="020B0604030504040204" pitchFamily="34" charset="0"/>
                <a:ea typeface="Tahoma" panose="020B0604030504040204" pitchFamily="34" charset="0"/>
                <a:cs typeface="Tahoma" panose="020B0604030504040204" pitchFamily="34" charset="0"/>
              </a:rPr>
              <a:t>Thượng</a:t>
            </a:r>
            <a:r>
              <a:rPr lang="en-US" sz="34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66"/>
                </a:solidFill>
                <a:latin typeface="Tahoma" panose="020B0604030504040204" pitchFamily="34" charset="0"/>
                <a:ea typeface="Tahoma" panose="020B0604030504040204" pitchFamily="34" charset="0"/>
                <a:cs typeface="Tahoma" panose="020B0604030504040204" pitchFamily="34" charset="0"/>
              </a:rPr>
              <a:t>nguồn</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đoạn</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đầu</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nguồn</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của</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một</a:t>
            </a:r>
            <a:r>
              <a:rPr lang="en-US" sz="3400" dirty="0">
                <a:latin typeface="Tahoma" panose="020B0604030504040204" pitchFamily="34" charset="0"/>
                <a:ea typeface="Tahoma" panose="020B0604030504040204" pitchFamily="34" charset="0"/>
                <a:cs typeface="Tahoma" panose="020B0604030504040204" pitchFamily="34" charset="0"/>
              </a:rPr>
              <a:t> con </a:t>
            </a:r>
            <a:r>
              <a:rPr lang="en-US" sz="3400" dirty="0" err="1">
                <a:latin typeface="Tahoma" panose="020B0604030504040204" pitchFamily="34" charset="0"/>
                <a:ea typeface="Tahoma" panose="020B0604030504040204" pitchFamily="34" charset="0"/>
                <a:cs typeface="Tahoma" panose="020B0604030504040204" pitchFamily="34" charset="0"/>
              </a:rPr>
              <a:t>sông</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hoặc</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suối</a:t>
            </a:r>
            <a:r>
              <a:rPr lang="en-US" sz="3400" dirty="0">
                <a:latin typeface="Tahoma" panose="020B0604030504040204" pitchFamily="34" charset="0"/>
                <a:ea typeface="Tahoma" panose="020B0604030504040204" pitchFamily="34" charset="0"/>
                <a:cs typeface="Tahoma" panose="020B0604030504040204" pitchFamily="34" charset="0"/>
              </a:rPr>
              <a:t>.</a:t>
            </a:r>
          </a:p>
        </p:txBody>
      </p:sp>
      <p:sp>
        <p:nvSpPr>
          <p:cNvPr id="17" name="TextBox 16">
            <a:extLst>
              <a:ext uri="{FF2B5EF4-FFF2-40B4-BE49-F238E27FC236}">
                <a16:creationId xmlns:a16="http://schemas.microsoft.com/office/drawing/2014/main" id="{C8B026D6-A721-D930-AC72-5A26A30D53E9}"/>
              </a:ext>
            </a:extLst>
          </p:cNvPr>
          <p:cNvSpPr txBox="1"/>
          <p:nvPr/>
        </p:nvSpPr>
        <p:spPr>
          <a:xfrm>
            <a:off x="6959411" y="1448329"/>
            <a:ext cx="4958870" cy="4801314"/>
          </a:xfrm>
          <a:prstGeom prst="rect">
            <a:avLst/>
          </a:prstGeom>
          <a:noFill/>
        </p:spPr>
        <p:txBody>
          <a:bodyPr wrap="square" rtlCol="0">
            <a:spAutoFit/>
          </a:bodyPr>
          <a:lstStyle/>
          <a:p>
            <a:pPr algn="just"/>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66"/>
                </a:solidFill>
                <a:latin typeface="Tahoma" panose="020B0604030504040204" pitchFamily="34" charset="0"/>
                <a:ea typeface="Tahoma" panose="020B0604030504040204" pitchFamily="34" charset="0"/>
                <a:cs typeface="Tahoma" panose="020B0604030504040204" pitchFamily="34" charset="0"/>
              </a:rPr>
              <a:t>Lấy</a:t>
            </a:r>
            <a:r>
              <a:rPr lang="en-US" sz="34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66"/>
                </a:solidFill>
                <a:latin typeface="Tahoma" panose="020B0604030504040204" pitchFamily="34" charset="0"/>
                <a:ea typeface="Tahoma" panose="020B0604030504040204" pitchFamily="34" charset="0"/>
                <a:cs typeface="Tahoma" panose="020B0604030504040204" pitchFamily="34" charset="0"/>
              </a:rPr>
              <a:t>hơi</a:t>
            </a:r>
            <a:r>
              <a:rPr lang="en-US" sz="34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66"/>
                </a:solidFill>
                <a:latin typeface="Tahoma" panose="020B0604030504040204" pitchFamily="34" charset="0"/>
                <a:ea typeface="Tahoma" panose="020B0604030504040204" pitchFamily="34" charset="0"/>
                <a:cs typeface="Tahoma" panose="020B0604030504040204" pitchFamily="34" charset="0"/>
              </a:rPr>
              <a:t>nhả</a:t>
            </a:r>
            <a:r>
              <a:rPr lang="en-US" sz="34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66"/>
                </a:solidFill>
                <a:latin typeface="Tahoma" panose="020B0604030504040204" pitchFamily="34" charset="0"/>
                <a:ea typeface="Tahoma" panose="020B0604030504040204" pitchFamily="34" charset="0"/>
                <a:cs typeface="Tahoma" panose="020B0604030504040204" pitchFamily="34" charset="0"/>
              </a:rPr>
              <a:t>chữ</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kĩ</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thuật</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hát</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trong</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loại</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hình</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sân</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khấu</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lấy</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hơi</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là</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dùng</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hơi</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thở</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đẩy</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âm</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thanh</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ra</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sao</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cho</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phù</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hợp</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với</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yêu</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cầu</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của</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bài</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hát</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Nhả</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chữ</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là</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cách</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thể</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hiện</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khuôn</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miệng</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để</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phát</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ra</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rõ</a:t>
            </a:r>
            <a:r>
              <a:rPr lang="en-US" sz="3400" dirty="0">
                <a:latin typeface="Tahoma" panose="020B0604030504040204" pitchFamily="34" charset="0"/>
                <a:ea typeface="Tahoma" panose="020B0604030504040204" pitchFamily="34" charset="0"/>
                <a:cs typeface="Tahoma" panose="020B0604030504040204" pitchFamily="34" charset="0"/>
              </a:rPr>
              <a:t> </a:t>
            </a:r>
            <a:r>
              <a:rPr lang="en-US" sz="3400" dirty="0" err="1">
                <a:latin typeface="Tahoma" panose="020B0604030504040204" pitchFamily="34" charset="0"/>
                <a:ea typeface="Tahoma" panose="020B0604030504040204" pitchFamily="34" charset="0"/>
                <a:cs typeface="Tahoma" panose="020B0604030504040204" pitchFamily="34" charset="0"/>
              </a:rPr>
              <a:t>lời</a:t>
            </a:r>
            <a:r>
              <a:rPr lang="en-US" sz="3400" dirty="0">
                <a:latin typeface="Tahoma" panose="020B0604030504040204" pitchFamily="34" charset="0"/>
                <a:ea typeface="Tahoma" panose="020B0604030504040204" pitchFamily="34" charset="0"/>
                <a:cs typeface="Tahoma" panose="020B0604030504040204" pitchFamily="34" charset="0"/>
              </a:rPr>
              <a:t>.</a:t>
            </a:r>
          </a:p>
        </p:txBody>
      </p:sp>
      <p:pic>
        <p:nvPicPr>
          <p:cNvPr id="2" name="Picture 1">
            <a:extLst>
              <a:ext uri="{FF2B5EF4-FFF2-40B4-BE49-F238E27FC236}">
                <a16:creationId xmlns:a16="http://schemas.microsoft.com/office/drawing/2014/main" id="{69EA749E-3A43-F452-8218-71E016190948}"/>
              </a:ext>
            </a:extLst>
          </p:cNvPr>
          <p:cNvPicPr>
            <a:picLocks noChangeAspect="1"/>
          </p:cNvPicPr>
          <p:nvPr/>
        </p:nvPicPr>
        <p:blipFill>
          <a:blip r:embed="rId4"/>
          <a:stretch>
            <a:fillRect/>
          </a:stretch>
        </p:blipFill>
        <p:spPr>
          <a:xfrm>
            <a:off x="273719" y="3485582"/>
            <a:ext cx="4279376" cy="2805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596B5FCD-4840-0B7C-249D-71148E71699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7293" b="93737" l="32023" r="48864"/>
                    </a14:imgEffect>
                  </a14:imgLayer>
                </a14:imgProps>
              </a:ext>
              <a:ext uri="{28A0092B-C50C-407E-A947-70E740481C1C}">
                <a14:useLocalDpi xmlns:a14="http://schemas.microsoft.com/office/drawing/2010/main" val="0"/>
              </a:ext>
            </a:extLst>
          </a:blip>
          <a:srcRect l="32154" t="35942" r="51230" b="5638"/>
          <a:stretch/>
        </p:blipFill>
        <p:spPr>
          <a:xfrm flipH="1">
            <a:off x="4411035" y="1280014"/>
            <a:ext cx="2626268" cy="5236633"/>
          </a:xfrm>
          <a:prstGeom prst="rect">
            <a:avLst/>
          </a:prstGeom>
        </p:spPr>
      </p:pic>
    </p:spTree>
    <p:extLst>
      <p:ext uri="{BB962C8B-B14F-4D97-AF65-F5344CB8AC3E}">
        <p14:creationId xmlns:p14="http://schemas.microsoft.com/office/powerpoint/2010/main" val="389058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5E04C-3D1C-7A13-7CC6-B56A5B921F2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3FCD910-254F-0C2A-6D4C-359F173C9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13">
            <a:extLst>
              <a:ext uri="{FF2B5EF4-FFF2-40B4-BE49-F238E27FC236}">
                <a16:creationId xmlns:a16="http://schemas.microsoft.com/office/drawing/2014/main" id="{BC1C5A67-82F3-990D-345D-5ECFCD3F5118}"/>
              </a:ext>
            </a:extLst>
          </p:cNvPr>
          <p:cNvSpPr/>
          <p:nvPr/>
        </p:nvSpPr>
        <p:spPr>
          <a:xfrm>
            <a:off x="112294" y="309935"/>
            <a:ext cx="11967411" cy="6384758"/>
          </a:xfrm>
          <a:prstGeom prst="roundRect">
            <a:avLst>
              <a:gd name="adj" fmla="val 99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dd</a:t>
            </a:r>
          </a:p>
        </p:txBody>
      </p:sp>
      <p:pic>
        <p:nvPicPr>
          <p:cNvPr id="16" name="Picture 15">
            <a:extLst>
              <a:ext uri="{FF2B5EF4-FFF2-40B4-BE49-F238E27FC236}">
                <a16:creationId xmlns:a16="http://schemas.microsoft.com/office/drawing/2014/main" id="{628ECC99-BB39-AC5B-2528-AE15816DBA0B}"/>
              </a:ext>
            </a:extLst>
          </p:cNvPr>
          <p:cNvPicPr>
            <a:picLocks noChangeAspect="1"/>
          </p:cNvPicPr>
          <p:nvPr/>
        </p:nvPicPr>
        <p:blipFill>
          <a:blip r:embed="rId3" cstate="hqprint">
            <a:extLst>
              <a:ext uri="{28A0092B-C50C-407E-A947-70E740481C1C}">
                <a14:useLocalDpi xmlns:a14="http://schemas.microsoft.com/office/drawing/2010/main" val="0"/>
              </a:ext>
            </a:extLst>
          </a:blip>
          <a:srcRect l="70263" t="-2573" r="-1232" b="-1"/>
          <a:stretch/>
        </p:blipFill>
        <p:spPr>
          <a:xfrm flipH="1">
            <a:off x="-186461" y="-259628"/>
            <a:ext cx="3693368" cy="6881007"/>
          </a:xfrm>
          <a:prstGeom prst="rect">
            <a:avLst/>
          </a:prstGeom>
        </p:spPr>
      </p:pic>
      <p:pic>
        <p:nvPicPr>
          <p:cNvPr id="10" name="Picture 9">
            <a:extLst>
              <a:ext uri="{FF2B5EF4-FFF2-40B4-BE49-F238E27FC236}">
                <a16:creationId xmlns:a16="http://schemas.microsoft.com/office/drawing/2014/main" id="{1917ABF6-6767-27EB-3DF4-C90598D5F481}"/>
              </a:ext>
            </a:extLst>
          </p:cNvPr>
          <p:cNvPicPr>
            <a:picLocks noChangeAspect="1"/>
          </p:cNvPicPr>
          <p:nvPr/>
        </p:nvPicPr>
        <p:blipFill>
          <a:blip r:embed="rId4"/>
          <a:stretch>
            <a:fillRect/>
          </a:stretch>
        </p:blipFill>
        <p:spPr>
          <a:xfrm>
            <a:off x="4857303" y="425085"/>
            <a:ext cx="4525658" cy="859508"/>
          </a:xfrm>
          <a:prstGeom prst="rect">
            <a:avLst/>
          </a:prstGeom>
        </p:spPr>
      </p:pic>
      <p:sp>
        <p:nvSpPr>
          <p:cNvPr id="13" name="TextBox 12">
            <a:extLst>
              <a:ext uri="{FF2B5EF4-FFF2-40B4-BE49-F238E27FC236}">
                <a16:creationId xmlns:a16="http://schemas.microsoft.com/office/drawing/2014/main" id="{5131149D-D955-79C3-2E4A-98B685DA1D51}"/>
              </a:ext>
            </a:extLst>
          </p:cNvPr>
          <p:cNvSpPr txBox="1"/>
          <p:nvPr/>
        </p:nvSpPr>
        <p:spPr>
          <a:xfrm>
            <a:off x="3809144" y="1687557"/>
            <a:ext cx="3344044" cy="769441"/>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rgbClr val="FF0066"/>
            </a:solidFill>
            <a:extLst>
              <a:ext uri="{C807C97D-BFC1-408E-A445-0C87EB9F89A2}">
                <ask:lineSketchStyleProps xmlns:ask="http://schemas.microsoft.com/office/drawing/2018/sketchyshapes" xmlns="" sd="618484120">
                  <a:custGeom>
                    <a:avLst/>
                    <a:gdLst>
                      <a:gd name="connsiteX0" fmla="*/ 0 w 3344044"/>
                      <a:gd name="connsiteY0" fmla="*/ 0 h 769441"/>
                      <a:gd name="connsiteX1" fmla="*/ 902892 w 3344044"/>
                      <a:gd name="connsiteY1" fmla="*/ 0 h 769441"/>
                      <a:gd name="connsiteX2" fmla="*/ 1772342 w 3344044"/>
                      <a:gd name="connsiteY2" fmla="*/ 0 h 769441"/>
                      <a:gd name="connsiteX3" fmla="*/ 2541473 w 3344044"/>
                      <a:gd name="connsiteY3" fmla="*/ 0 h 769441"/>
                      <a:gd name="connsiteX4" fmla="*/ 3344044 w 3344044"/>
                      <a:gd name="connsiteY4" fmla="*/ 0 h 769441"/>
                      <a:gd name="connsiteX5" fmla="*/ 3344044 w 3344044"/>
                      <a:gd name="connsiteY5" fmla="*/ 400109 h 769441"/>
                      <a:gd name="connsiteX6" fmla="*/ 3344044 w 3344044"/>
                      <a:gd name="connsiteY6" fmla="*/ 769441 h 769441"/>
                      <a:gd name="connsiteX7" fmla="*/ 2508033 w 3344044"/>
                      <a:gd name="connsiteY7" fmla="*/ 769441 h 769441"/>
                      <a:gd name="connsiteX8" fmla="*/ 1772342 w 3344044"/>
                      <a:gd name="connsiteY8" fmla="*/ 769441 h 769441"/>
                      <a:gd name="connsiteX9" fmla="*/ 902892 w 3344044"/>
                      <a:gd name="connsiteY9" fmla="*/ 769441 h 769441"/>
                      <a:gd name="connsiteX10" fmla="*/ 0 w 3344044"/>
                      <a:gd name="connsiteY10" fmla="*/ 769441 h 769441"/>
                      <a:gd name="connsiteX11" fmla="*/ 0 w 3344044"/>
                      <a:gd name="connsiteY11" fmla="*/ 407803 h 769441"/>
                      <a:gd name="connsiteX12" fmla="*/ 0 w 3344044"/>
                      <a:gd name="connsiteY12" fmla="*/ 0 h 769441"/>
                      <a:gd name="connsiteX0" fmla="*/ 0 w 3344044"/>
                      <a:gd name="connsiteY0" fmla="*/ 0 h 769441"/>
                      <a:gd name="connsiteX1" fmla="*/ 836011 w 3344044"/>
                      <a:gd name="connsiteY1" fmla="*/ 0 h 769441"/>
                      <a:gd name="connsiteX2" fmla="*/ 1605141 w 3344044"/>
                      <a:gd name="connsiteY2" fmla="*/ 0 h 769441"/>
                      <a:gd name="connsiteX3" fmla="*/ 2474592 w 3344044"/>
                      <a:gd name="connsiteY3" fmla="*/ 0 h 769441"/>
                      <a:gd name="connsiteX4" fmla="*/ 3344044 w 3344044"/>
                      <a:gd name="connsiteY4" fmla="*/ 0 h 769441"/>
                      <a:gd name="connsiteX5" fmla="*/ 3344044 w 3344044"/>
                      <a:gd name="connsiteY5" fmla="*/ 392414 h 769441"/>
                      <a:gd name="connsiteX6" fmla="*/ 3344044 w 3344044"/>
                      <a:gd name="connsiteY6" fmla="*/ 769441 h 769441"/>
                      <a:gd name="connsiteX7" fmla="*/ 2541473 w 3344044"/>
                      <a:gd name="connsiteY7" fmla="*/ 769441 h 769441"/>
                      <a:gd name="connsiteX8" fmla="*/ 1672022 w 3344044"/>
                      <a:gd name="connsiteY8" fmla="*/ 769441 h 769441"/>
                      <a:gd name="connsiteX9" fmla="*/ 902892 w 3344044"/>
                      <a:gd name="connsiteY9" fmla="*/ 769441 h 769441"/>
                      <a:gd name="connsiteX10" fmla="*/ 0 w 3344044"/>
                      <a:gd name="connsiteY10" fmla="*/ 769441 h 769441"/>
                      <a:gd name="connsiteX11" fmla="*/ 0 w 3344044"/>
                      <a:gd name="connsiteY11" fmla="*/ 384720 h 769441"/>
                      <a:gd name="connsiteX12" fmla="*/ 0 w 3344044"/>
                      <a:gd name="connsiteY12"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44044" h="769441" fill="none" extrusionOk="0">
                        <a:moveTo>
                          <a:pt x="0" y="0"/>
                        </a:moveTo>
                        <a:cubicBezTo>
                          <a:pt x="291022" y="-5770"/>
                          <a:pt x="526976" y="13404"/>
                          <a:pt x="902892" y="0"/>
                        </a:cubicBezTo>
                        <a:cubicBezTo>
                          <a:pt x="1271236" y="35650"/>
                          <a:pt x="1544357" y="-20084"/>
                          <a:pt x="1772342" y="0"/>
                        </a:cubicBezTo>
                        <a:cubicBezTo>
                          <a:pt x="1995056" y="-8103"/>
                          <a:pt x="2316955" y="-1807"/>
                          <a:pt x="2541473" y="0"/>
                        </a:cubicBezTo>
                        <a:cubicBezTo>
                          <a:pt x="2737089" y="-7730"/>
                          <a:pt x="3016511" y="-6396"/>
                          <a:pt x="3344044" y="0"/>
                        </a:cubicBezTo>
                        <a:cubicBezTo>
                          <a:pt x="3338254" y="189426"/>
                          <a:pt x="3367746" y="236322"/>
                          <a:pt x="3344044" y="400109"/>
                        </a:cubicBezTo>
                        <a:cubicBezTo>
                          <a:pt x="3308075" y="567241"/>
                          <a:pt x="3330504" y="694015"/>
                          <a:pt x="3344044" y="769441"/>
                        </a:cubicBezTo>
                        <a:cubicBezTo>
                          <a:pt x="3101174" y="787029"/>
                          <a:pt x="2735379" y="769661"/>
                          <a:pt x="2508033" y="769441"/>
                        </a:cubicBezTo>
                        <a:cubicBezTo>
                          <a:pt x="2263616" y="784710"/>
                          <a:pt x="2001474" y="799013"/>
                          <a:pt x="1772342" y="769441"/>
                        </a:cubicBezTo>
                        <a:cubicBezTo>
                          <a:pt x="1519246" y="731302"/>
                          <a:pt x="1304942" y="802252"/>
                          <a:pt x="902892" y="769441"/>
                        </a:cubicBezTo>
                        <a:cubicBezTo>
                          <a:pt x="501162" y="764539"/>
                          <a:pt x="311844" y="790346"/>
                          <a:pt x="0" y="769441"/>
                        </a:cubicBezTo>
                        <a:cubicBezTo>
                          <a:pt x="-31511" y="693457"/>
                          <a:pt x="-11432" y="598103"/>
                          <a:pt x="0" y="407803"/>
                        </a:cubicBezTo>
                        <a:cubicBezTo>
                          <a:pt x="-5802" y="209549"/>
                          <a:pt x="-36104" y="132863"/>
                          <a:pt x="0" y="0"/>
                        </a:cubicBezTo>
                        <a:close/>
                      </a:path>
                      <a:path w="3344044" h="769441" stroke="0" extrusionOk="0">
                        <a:moveTo>
                          <a:pt x="0" y="0"/>
                        </a:moveTo>
                        <a:cubicBezTo>
                          <a:pt x="342304" y="-11626"/>
                          <a:pt x="483544" y="5638"/>
                          <a:pt x="836011" y="0"/>
                        </a:cubicBezTo>
                        <a:cubicBezTo>
                          <a:pt x="1196881" y="-40481"/>
                          <a:pt x="1394726" y="-2282"/>
                          <a:pt x="1605141" y="0"/>
                        </a:cubicBezTo>
                        <a:cubicBezTo>
                          <a:pt x="1824035" y="52707"/>
                          <a:pt x="2071739" y="12328"/>
                          <a:pt x="2474592" y="0"/>
                        </a:cubicBezTo>
                        <a:cubicBezTo>
                          <a:pt x="2840798" y="-3290"/>
                          <a:pt x="3049939" y="4061"/>
                          <a:pt x="3344044" y="0"/>
                        </a:cubicBezTo>
                        <a:cubicBezTo>
                          <a:pt x="3339514" y="106658"/>
                          <a:pt x="3332157" y="216329"/>
                          <a:pt x="3344044" y="392414"/>
                        </a:cubicBezTo>
                        <a:cubicBezTo>
                          <a:pt x="3379536" y="547023"/>
                          <a:pt x="3343962" y="684243"/>
                          <a:pt x="3344044" y="769441"/>
                        </a:cubicBezTo>
                        <a:cubicBezTo>
                          <a:pt x="3028503" y="778314"/>
                          <a:pt x="2863733" y="729931"/>
                          <a:pt x="2541473" y="769441"/>
                        </a:cubicBezTo>
                        <a:cubicBezTo>
                          <a:pt x="2216003" y="799906"/>
                          <a:pt x="1852214" y="766645"/>
                          <a:pt x="1672022" y="769441"/>
                        </a:cubicBezTo>
                        <a:cubicBezTo>
                          <a:pt x="1429947" y="781628"/>
                          <a:pt x="1235408" y="733243"/>
                          <a:pt x="902892" y="769441"/>
                        </a:cubicBezTo>
                        <a:cubicBezTo>
                          <a:pt x="572845" y="793660"/>
                          <a:pt x="245604" y="743347"/>
                          <a:pt x="0" y="769441"/>
                        </a:cubicBezTo>
                        <a:cubicBezTo>
                          <a:pt x="-1033" y="626707"/>
                          <a:pt x="15956" y="531134"/>
                          <a:pt x="0" y="384720"/>
                        </a:cubicBezTo>
                        <a:cubicBezTo>
                          <a:pt x="-28666" y="249320"/>
                          <a:pt x="11624" y="93345"/>
                          <a:pt x="0" y="0"/>
                        </a:cubicBezTo>
                        <a:close/>
                      </a:path>
                    </a:pathLst>
                  </a:custGeom>
                  <ask:type>
                    <ask:lineSketchFreehand/>
                  </ask:type>
                </ask:lineSketchStyleProps>
              </a:ext>
            </a:extLst>
          </a:ln>
        </p:spPr>
        <p:txBody>
          <a:bodyPr wrap="square" rtlCol="0">
            <a:spAutoFit/>
          </a:bodyPr>
          <a:lstStyle/>
          <a:p>
            <a:pPr algn="ctr"/>
            <a:r>
              <a:rPr lang="en-US" sz="4400" b="1" dirty="0" err="1">
                <a:solidFill>
                  <a:srgbClr val="FF0066"/>
                </a:solidFill>
                <a:latin typeface="Tahoma" panose="020B0604030504040204" pitchFamily="34" charset="0"/>
                <a:ea typeface="Tahoma" panose="020B0604030504040204" pitchFamily="34" charset="0"/>
                <a:cs typeface="Tahoma" panose="020B0604030504040204" pitchFamily="34" charset="0"/>
              </a:rPr>
              <a:t>trưởng</a:t>
            </a:r>
            <a:r>
              <a:rPr lang="en-US" sz="44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66"/>
                </a:solidFill>
                <a:latin typeface="Tahoma" panose="020B0604030504040204" pitchFamily="34" charset="0"/>
                <a:ea typeface="Tahoma" panose="020B0604030504040204" pitchFamily="34" charset="0"/>
                <a:cs typeface="Tahoma" panose="020B0604030504040204" pitchFamily="34" charset="0"/>
              </a:rPr>
              <a:t>bè</a:t>
            </a:r>
            <a:endParaRPr lang="en-US" sz="4400" b="1" dirty="0">
              <a:solidFill>
                <a:srgbClr val="FF0066"/>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E941B956-7A90-EB54-2D12-AAAE94EEEEF5}"/>
              </a:ext>
            </a:extLst>
          </p:cNvPr>
          <p:cNvSpPr txBox="1"/>
          <p:nvPr/>
        </p:nvSpPr>
        <p:spPr>
          <a:xfrm>
            <a:off x="8048291" y="1693671"/>
            <a:ext cx="3359536" cy="769441"/>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rgbClr val="FF0066"/>
            </a:solidFill>
            <a:extLst>
              <a:ext uri="{C807C97D-BFC1-408E-A445-0C87EB9F89A2}">
                <ask:lineSketchStyleProps xmlns:ask="http://schemas.microsoft.com/office/drawing/2018/sketchyshapes" xmlns="" sd="618484120">
                  <a:custGeom>
                    <a:avLst/>
                    <a:gdLst>
                      <a:gd name="connsiteX0" fmla="*/ 0 w 3359536"/>
                      <a:gd name="connsiteY0" fmla="*/ 0 h 769441"/>
                      <a:gd name="connsiteX1" fmla="*/ 907074 w 3359536"/>
                      <a:gd name="connsiteY1" fmla="*/ 0 h 769441"/>
                      <a:gd name="connsiteX2" fmla="*/ 1780553 w 3359536"/>
                      <a:gd name="connsiteY2" fmla="*/ 0 h 769441"/>
                      <a:gd name="connsiteX3" fmla="*/ 2553247 w 3359536"/>
                      <a:gd name="connsiteY3" fmla="*/ 0 h 769441"/>
                      <a:gd name="connsiteX4" fmla="*/ 3359536 w 3359536"/>
                      <a:gd name="connsiteY4" fmla="*/ 0 h 769441"/>
                      <a:gd name="connsiteX5" fmla="*/ 3359536 w 3359536"/>
                      <a:gd name="connsiteY5" fmla="*/ 400109 h 769441"/>
                      <a:gd name="connsiteX6" fmla="*/ 3359536 w 3359536"/>
                      <a:gd name="connsiteY6" fmla="*/ 769441 h 769441"/>
                      <a:gd name="connsiteX7" fmla="*/ 2519652 w 3359536"/>
                      <a:gd name="connsiteY7" fmla="*/ 769441 h 769441"/>
                      <a:gd name="connsiteX8" fmla="*/ 1780553 w 3359536"/>
                      <a:gd name="connsiteY8" fmla="*/ 769441 h 769441"/>
                      <a:gd name="connsiteX9" fmla="*/ 907074 w 3359536"/>
                      <a:gd name="connsiteY9" fmla="*/ 769441 h 769441"/>
                      <a:gd name="connsiteX10" fmla="*/ 0 w 3359536"/>
                      <a:gd name="connsiteY10" fmla="*/ 769441 h 769441"/>
                      <a:gd name="connsiteX11" fmla="*/ 0 w 3359536"/>
                      <a:gd name="connsiteY11" fmla="*/ 407803 h 769441"/>
                      <a:gd name="connsiteX12" fmla="*/ 0 w 3359536"/>
                      <a:gd name="connsiteY12" fmla="*/ 0 h 769441"/>
                      <a:gd name="connsiteX0" fmla="*/ 0 w 3359536"/>
                      <a:gd name="connsiteY0" fmla="*/ 0 h 769441"/>
                      <a:gd name="connsiteX1" fmla="*/ 839884 w 3359536"/>
                      <a:gd name="connsiteY1" fmla="*/ 0 h 769441"/>
                      <a:gd name="connsiteX2" fmla="*/ 1612577 w 3359536"/>
                      <a:gd name="connsiteY2" fmla="*/ 0 h 769441"/>
                      <a:gd name="connsiteX3" fmla="*/ 2486056 w 3359536"/>
                      <a:gd name="connsiteY3" fmla="*/ 0 h 769441"/>
                      <a:gd name="connsiteX4" fmla="*/ 3359536 w 3359536"/>
                      <a:gd name="connsiteY4" fmla="*/ 0 h 769441"/>
                      <a:gd name="connsiteX5" fmla="*/ 3359536 w 3359536"/>
                      <a:gd name="connsiteY5" fmla="*/ 392414 h 769441"/>
                      <a:gd name="connsiteX6" fmla="*/ 3359536 w 3359536"/>
                      <a:gd name="connsiteY6" fmla="*/ 769441 h 769441"/>
                      <a:gd name="connsiteX7" fmla="*/ 2553247 w 3359536"/>
                      <a:gd name="connsiteY7" fmla="*/ 769441 h 769441"/>
                      <a:gd name="connsiteX8" fmla="*/ 1679768 w 3359536"/>
                      <a:gd name="connsiteY8" fmla="*/ 769441 h 769441"/>
                      <a:gd name="connsiteX9" fmla="*/ 907074 w 3359536"/>
                      <a:gd name="connsiteY9" fmla="*/ 769441 h 769441"/>
                      <a:gd name="connsiteX10" fmla="*/ 0 w 3359536"/>
                      <a:gd name="connsiteY10" fmla="*/ 769441 h 769441"/>
                      <a:gd name="connsiteX11" fmla="*/ 0 w 3359536"/>
                      <a:gd name="connsiteY11" fmla="*/ 384720 h 769441"/>
                      <a:gd name="connsiteX12" fmla="*/ 0 w 3359536"/>
                      <a:gd name="connsiteY12"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9536" h="769441" fill="none" extrusionOk="0">
                        <a:moveTo>
                          <a:pt x="0" y="0"/>
                        </a:moveTo>
                        <a:cubicBezTo>
                          <a:pt x="304765" y="-7164"/>
                          <a:pt x="525306" y="29494"/>
                          <a:pt x="907074" y="0"/>
                        </a:cubicBezTo>
                        <a:cubicBezTo>
                          <a:pt x="1291141" y="74641"/>
                          <a:pt x="1547551" y="-18463"/>
                          <a:pt x="1780553" y="0"/>
                        </a:cubicBezTo>
                        <a:cubicBezTo>
                          <a:pt x="2016102" y="-2885"/>
                          <a:pt x="2316703" y="-11072"/>
                          <a:pt x="2553247" y="0"/>
                        </a:cubicBezTo>
                        <a:cubicBezTo>
                          <a:pt x="2717552" y="22707"/>
                          <a:pt x="3069173" y="6111"/>
                          <a:pt x="3359536" y="0"/>
                        </a:cubicBezTo>
                        <a:cubicBezTo>
                          <a:pt x="3354815" y="191095"/>
                          <a:pt x="3386570" y="233051"/>
                          <a:pt x="3359536" y="400109"/>
                        </a:cubicBezTo>
                        <a:cubicBezTo>
                          <a:pt x="3324292" y="566891"/>
                          <a:pt x="3344516" y="682856"/>
                          <a:pt x="3359536" y="769441"/>
                        </a:cubicBezTo>
                        <a:cubicBezTo>
                          <a:pt x="3122420" y="785476"/>
                          <a:pt x="2739296" y="772308"/>
                          <a:pt x="2519652" y="769441"/>
                        </a:cubicBezTo>
                        <a:cubicBezTo>
                          <a:pt x="2266098" y="782236"/>
                          <a:pt x="2011396" y="797882"/>
                          <a:pt x="1780553" y="769441"/>
                        </a:cubicBezTo>
                        <a:cubicBezTo>
                          <a:pt x="1526276" y="731137"/>
                          <a:pt x="1311007" y="801613"/>
                          <a:pt x="907074" y="769441"/>
                        </a:cubicBezTo>
                        <a:cubicBezTo>
                          <a:pt x="505638" y="783190"/>
                          <a:pt x="313822" y="794006"/>
                          <a:pt x="0" y="769441"/>
                        </a:cubicBezTo>
                        <a:cubicBezTo>
                          <a:pt x="-30093" y="690226"/>
                          <a:pt x="-10521" y="597322"/>
                          <a:pt x="0" y="407803"/>
                        </a:cubicBezTo>
                        <a:cubicBezTo>
                          <a:pt x="-3816" y="217193"/>
                          <a:pt x="-38607" y="132735"/>
                          <a:pt x="0" y="0"/>
                        </a:cubicBezTo>
                        <a:close/>
                      </a:path>
                      <a:path w="3359536" h="769441" stroke="0" extrusionOk="0">
                        <a:moveTo>
                          <a:pt x="0" y="0"/>
                        </a:moveTo>
                        <a:cubicBezTo>
                          <a:pt x="329210" y="-12904"/>
                          <a:pt x="486819" y="5121"/>
                          <a:pt x="839884" y="0"/>
                        </a:cubicBezTo>
                        <a:cubicBezTo>
                          <a:pt x="1210827" y="-18748"/>
                          <a:pt x="1407746" y="23553"/>
                          <a:pt x="1612577" y="0"/>
                        </a:cubicBezTo>
                        <a:cubicBezTo>
                          <a:pt x="1832256" y="51453"/>
                          <a:pt x="2075509" y="18169"/>
                          <a:pt x="2486056" y="0"/>
                        </a:cubicBezTo>
                        <a:cubicBezTo>
                          <a:pt x="2856240" y="14116"/>
                          <a:pt x="3056913" y="1322"/>
                          <a:pt x="3359536" y="0"/>
                        </a:cubicBezTo>
                        <a:cubicBezTo>
                          <a:pt x="3332187" y="100607"/>
                          <a:pt x="3340481" y="227476"/>
                          <a:pt x="3359536" y="392414"/>
                        </a:cubicBezTo>
                        <a:cubicBezTo>
                          <a:pt x="3386156" y="549599"/>
                          <a:pt x="3360675" y="682739"/>
                          <a:pt x="3359536" y="769441"/>
                        </a:cubicBezTo>
                        <a:cubicBezTo>
                          <a:pt x="3032937" y="768121"/>
                          <a:pt x="2860856" y="749314"/>
                          <a:pt x="2553247" y="769441"/>
                        </a:cubicBezTo>
                        <a:cubicBezTo>
                          <a:pt x="2212422" y="808526"/>
                          <a:pt x="1869919" y="765230"/>
                          <a:pt x="1679768" y="769441"/>
                        </a:cubicBezTo>
                        <a:cubicBezTo>
                          <a:pt x="1421692" y="782669"/>
                          <a:pt x="1239756" y="745311"/>
                          <a:pt x="907074" y="769441"/>
                        </a:cubicBezTo>
                        <a:cubicBezTo>
                          <a:pt x="573595" y="829340"/>
                          <a:pt x="244244" y="755948"/>
                          <a:pt x="0" y="769441"/>
                        </a:cubicBezTo>
                        <a:cubicBezTo>
                          <a:pt x="-1406" y="626558"/>
                          <a:pt x="13158" y="526793"/>
                          <a:pt x="0" y="384720"/>
                        </a:cubicBezTo>
                        <a:cubicBezTo>
                          <a:pt x="-31669" y="249945"/>
                          <a:pt x="30172" y="97068"/>
                          <a:pt x="0" y="0"/>
                        </a:cubicBezTo>
                        <a:close/>
                      </a:path>
                    </a:pathLst>
                  </a:custGeom>
                  <ask:type>
                    <ask:lineSketchFreehand/>
                  </ask:type>
                </ask:lineSketchStyleProps>
              </a:ext>
            </a:extLst>
          </a:ln>
        </p:spPr>
        <p:txBody>
          <a:bodyPr wrap="square" rtlCol="0">
            <a:spAutoFit/>
          </a:bodyPr>
          <a:lstStyle/>
          <a:p>
            <a:pPr algn="ctr"/>
            <a:r>
              <a:rPr lang="en-US" sz="44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66"/>
                </a:solidFill>
                <a:latin typeface="Tahoma" panose="020B0604030504040204" pitchFamily="34" charset="0"/>
                <a:ea typeface="Tahoma" panose="020B0604030504040204" pitchFamily="34" charset="0"/>
                <a:cs typeface="Tahoma" panose="020B0604030504040204" pitchFamily="34" charset="0"/>
              </a:rPr>
              <a:t>cổ</a:t>
            </a:r>
            <a:r>
              <a:rPr lang="en-US" sz="44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66"/>
                </a:solidFill>
                <a:latin typeface="Tahoma" panose="020B0604030504040204" pitchFamily="34" charset="0"/>
                <a:ea typeface="Tahoma" panose="020B0604030504040204" pitchFamily="34" charset="0"/>
                <a:cs typeface="Tahoma" panose="020B0604030504040204" pitchFamily="34" charset="0"/>
              </a:rPr>
              <a:t>ngỗng</a:t>
            </a:r>
            <a:endParaRPr lang="en-US" sz="4400" b="1" dirty="0">
              <a:solidFill>
                <a:srgbClr val="FF0066"/>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59705AE4-889E-C4A3-F520-32F7C7361B0C}"/>
              </a:ext>
            </a:extLst>
          </p:cNvPr>
          <p:cNvSpPr txBox="1"/>
          <p:nvPr/>
        </p:nvSpPr>
        <p:spPr>
          <a:xfrm>
            <a:off x="3619201" y="3351271"/>
            <a:ext cx="2203888" cy="769441"/>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rgbClr val="FF0066"/>
            </a:solidFill>
            <a:extLst>
              <a:ext uri="{C807C97D-BFC1-408E-A445-0C87EB9F89A2}">
                <ask:lineSketchStyleProps xmlns:ask="http://schemas.microsoft.com/office/drawing/2018/sketchyshapes" xmlns="" sd="618484120">
                  <a:custGeom>
                    <a:avLst/>
                    <a:gdLst>
                      <a:gd name="connsiteX0" fmla="*/ 0 w 2203888"/>
                      <a:gd name="connsiteY0" fmla="*/ 0 h 769441"/>
                      <a:gd name="connsiteX1" fmla="*/ 595049 w 2203888"/>
                      <a:gd name="connsiteY1" fmla="*/ 0 h 769441"/>
                      <a:gd name="connsiteX2" fmla="*/ 1168060 w 2203888"/>
                      <a:gd name="connsiteY2" fmla="*/ 0 h 769441"/>
                      <a:gd name="connsiteX3" fmla="*/ 1674955 w 2203888"/>
                      <a:gd name="connsiteY3" fmla="*/ 0 h 769441"/>
                      <a:gd name="connsiteX4" fmla="*/ 2203888 w 2203888"/>
                      <a:gd name="connsiteY4" fmla="*/ 0 h 769441"/>
                      <a:gd name="connsiteX5" fmla="*/ 2203888 w 2203888"/>
                      <a:gd name="connsiteY5" fmla="*/ 400109 h 769441"/>
                      <a:gd name="connsiteX6" fmla="*/ 2203888 w 2203888"/>
                      <a:gd name="connsiteY6" fmla="*/ 769441 h 769441"/>
                      <a:gd name="connsiteX7" fmla="*/ 1652916 w 2203888"/>
                      <a:gd name="connsiteY7" fmla="*/ 769441 h 769441"/>
                      <a:gd name="connsiteX8" fmla="*/ 1168060 w 2203888"/>
                      <a:gd name="connsiteY8" fmla="*/ 769441 h 769441"/>
                      <a:gd name="connsiteX9" fmla="*/ 595049 w 2203888"/>
                      <a:gd name="connsiteY9" fmla="*/ 769441 h 769441"/>
                      <a:gd name="connsiteX10" fmla="*/ 0 w 2203888"/>
                      <a:gd name="connsiteY10" fmla="*/ 769441 h 769441"/>
                      <a:gd name="connsiteX11" fmla="*/ 0 w 2203888"/>
                      <a:gd name="connsiteY11" fmla="*/ 407803 h 769441"/>
                      <a:gd name="connsiteX12" fmla="*/ 0 w 2203888"/>
                      <a:gd name="connsiteY12" fmla="*/ 0 h 769441"/>
                      <a:gd name="connsiteX0" fmla="*/ 0 w 2203888"/>
                      <a:gd name="connsiteY0" fmla="*/ 0 h 769441"/>
                      <a:gd name="connsiteX1" fmla="*/ 550972 w 2203888"/>
                      <a:gd name="connsiteY1" fmla="*/ 0 h 769441"/>
                      <a:gd name="connsiteX2" fmla="*/ 1057866 w 2203888"/>
                      <a:gd name="connsiteY2" fmla="*/ 0 h 769441"/>
                      <a:gd name="connsiteX3" fmla="*/ 1630876 w 2203888"/>
                      <a:gd name="connsiteY3" fmla="*/ 0 h 769441"/>
                      <a:gd name="connsiteX4" fmla="*/ 2203888 w 2203888"/>
                      <a:gd name="connsiteY4" fmla="*/ 0 h 769441"/>
                      <a:gd name="connsiteX5" fmla="*/ 2203888 w 2203888"/>
                      <a:gd name="connsiteY5" fmla="*/ 392414 h 769441"/>
                      <a:gd name="connsiteX6" fmla="*/ 2203888 w 2203888"/>
                      <a:gd name="connsiteY6" fmla="*/ 769441 h 769441"/>
                      <a:gd name="connsiteX7" fmla="*/ 1674955 w 2203888"/>
                      <a:gd name="connsiteY7" fmla="*/ 769441 h 769441"/>
                      <a:gd name="connsiteX8" fmla="*/ 1101944 w 2203888"/>
                      <a:gd name="connsiteY8" fmla="*/ 769441 h 769441"/>
                      <a:gd name="connsiteX9" fmla="*/ 595049 w 2203888"/>
                      <a:gd name="connsiteY9" fmla="*/ 769441 h 769441"/>
                      <a:gd name="connsiteX10" fmla="*/ 0 w 2203888"/>
                      <a:gd name="connsiteY10" fmla="*/ 769441 h 769441"/>
                      <a:gd name="connsiteX11" fmla="*/ 0 w 2203888"/>
                      <a:gd name="connsiteY11" fmla="*/ 384720 h 769441"/>
                      <a:gd name="connsiteX12" fmla="*/ 0 w 2203888"/>
                      <a:gd name="connsiteY12"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3888" h="769441" fill="none" extrusionOk="0">
                        <a:moveTo>
                          <a:pt x="0" y="0"/>
                        </a:moveTo>
                        <a:cubicBezTo>
                          <a:pt x="175901" y="-2020"/>
                          <a:pt x="342610" y="17645"/>
                          <a:pt x="595049" y="0"/>
                        </a:cubicBezTo>
                        <a:cubicBezTo>
                          <a:pt x="837234" y="31239"/>
                          <a:pt x="1026768" y="-19604"/>
                          <a:pt x="1168060" y="0"/>
                        </a:cubicBezTo>
                        <a:cubicBezTo>
                          <a:pt x="1310054" y="-4917"/>
                          <a:pt x="1530531" y="7052"/>
                          <a:pt x="1674955" y="0"/>
                        </a:cubicBezTo>
                        <a:cubicBezTo>
                          <a:pt x="1797793" y="-4635"/>
                          <a:pt x="1996129" y="1389"/>
                          <a:pt x="2203888" y="0"/>
                        </a:cubicBezTo>
                        <a:cubicBezTo>
                          <a:pt x="2203945" y="193084"/>
                          <a:pt x="2218448" y="238520"/>
                          <a:pt x="2203888" y="400109"/>
                        </a:cubicBezTo>
                        <a:cubicBezTo>
                          <a:pt x="2172438" y="568289"/>
                          <a:pt x="2194536" y="683549"/>
                          <a:pt x="2203888" y="769441"/>
                        </a:cubicBezTo>
                        <a:cubicBezTo>
                          <a:pt x="2064638" y="783847"/>
                          <a:pt x="1784625" y="771583"/>
                          <a:pt x="1652916" y="769441"/>
                        </a:cubicBezTo>
                        <a:cubicBezTo>
                          <a:pt x="1484632" y="780642"/>
                          <a:pt x="1314887" y="799334"/>
                          <a:pt x="1168060" y="769441"/>
                        </a:cubicBezTo>
                        <a:cubicBezTo>
                          <a:pt x="1006655" y="755521"/>
                          <a:pt x="859426" y="818068"/>
                          <a:pt x="595049" y="769441"/>
                        </a:cubicBezTo>
                        <a:cubicBezTo>
                          <a:pt x="332733" y="783129"/>
                          <a:pt x="206946" y="796513"/>
                          <a:pt x="0" y="769441"/>
                        </a:cubicBezTo>
                        <a:cubicBezTo>
                          <a:pt x="-18497" y="682643"/>
                          <a:pt x="-14723" y="600656"/>
                          <a:pt x="0" y="407803"/>
                        </a:cubicBezTo>
                        <a:cubicBezTo>
                          <a:pt x="-6515" y="205564"/>
                          <a:pt x="-25217" y="133039"/>
                          <a:pt x="0" y="0"/>
                        </a:cubicBezTo>
                        <a:close/>
                      </a:path>
                      <a:path w="2203888" h="769441" stroke="0" extrusionOk="0">
                        <a:moveTo>
                          <a:pt x="0" y="0"/>
                        </a:moveTo>
                        <a:cubicBezTo>
                          <a:pt x="220809" y="-12994"/>
                          <a:pt x="310364" y="12381"/>
                          <a:pt x="550972" y="0"/>
                        </a:cubicBezTo>
                        <a:cubicBezTo>
                          <a:pt x="786140" y="-38437"/>
                          <a:pt x="920803" y="2068"/>
                          <a:pt x="1057866" y="0"/>
                        </a:cubicBezTo>
                        <a:cubicBezTo>
                          <a:pt x="1201582" y="34020"/>
                          <a:pt x="1368573" y="-1962"/>
                          <a:pt x="1630876" y="0"/>
                        </a:cubicBezTo>
                        <a:cubicBezTo>
                          <a:pt x="1871009" y="-4529"/>
                          <a:pt x="1990386" y="-2243"/>
                          <a:pt x="2203888" y="0"/>
                        </a:cubicBezTo>
                        <a:cubicBezTo>
                          <a:pt x="2188937" y="103830"/>
                          <a:pt x="2204004" y="209901"/>
                          <a:pt x="2203888" y="392414"/>
                        </a:cubicBezTo>
                        <a:cubicBezTo>
                          <a:pt x="2229509" y="547579"/>
                          <a:pt x="2204782" y="684659"/>
                          <a:pt x="2203888" y="769441"/>
                        </a:cubicBezTo>
                        <a:cubicBezTo>
                          <a:pt x="1995570" y="769843"/>
                          <a:pt x="1878651" y="748123"/>
                          <a:pt x="1674955" y="769441"/>
                        </a:cubicBezTo>
                        <a:cubicBezTo>
                          <a:pt x="1445063" y="804797"/>
                          <a:pt x="1220350" y="763630"/>
                          <a:pt x="1101944" y="769441"/>
                        </a:cubicBezTo>
                        <a:cubicBezTo>
                          <a:pt x="941554" y="781557"/>
                          <a:pt x="815059" y="736106"/>
                          <a:pt x="595049" y="769441"/>
                        </a:cubicBezTo>
                        <a:cubicBezTo>
                          <a:pt x="377152" y="794316"/>
                          <a:pt x="160320" y="767214"/>
                          <a:pt x="0" y="769441"/>
                        </a:cubicBezTo>
                        <a:cubicBezTo>
                          <a:pt x="-3007" y="628419"/>
                          <a:pt x="19526" y="542367"/>
                          <a:pt x="0" y="384720"/>
                        </a:cubicBezTo>
                        <a:cubicBezTo>
                          <a:pt x="-13986" y="247016"/>
                          <a:pt x="12765" y="94143"/>
                          <a:pt x="0" y="0"/>
                        </a:cubicBezTo>
                        <a:close/>
                      </a:path>
                    </a:pathLst>
                  </a:custGeom>
                  <ask:type>
                    <ask:lineSketchFreehand/>
                  </ask:type>
                </ask:lineSketchStyleProps>
              </a:ext>
            </a:extLst>
          </a:ln>
        </p:spPr>
        <p:txBody>
          <a:bodyPr wrap="square" rtlCol="0">
            <a:spAutoFit/>
          </a:bodyPr>
          <a:lstStyle/>
          <a:p>
            <a:pPr algn="ctr"/>
            <a:r>
              <a:rPr lang="en-US" sz="4400" b="1" dirty="0" err="1">
                <a:solidFill>
                  <a:srgbClr val="FF0066"/>
                </a:solidFill>
                <a:latin typeface="Tahoma" panose="020B0604030504040204" pitchFamily="34" charset="0"/>
                <a:ea typeface="Tahoma" panose="020B0604030504040204" pitchFamily="34" charset="0"/>
                <a:cs typeface="Tahoma" panose="020B0604030504040204" pitchFamily="34" charset="0"/>
              </a:rPr>
              <a:t>đồ</a:t>
            </a:r>
            <a:r>
              <a:rPr lang="en-US" sz="44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66"/>
                </a:solidFill>
                <a:latin typeface="Tahoma" panose="020B0604030504040204" pitchFamily="34" charset="0"/>
                <a:ea typeface="Tahoma" panose="020B0604030504040204" pitchFamily="34" charset="0"/>
                <a:cs typeface="Tahoma" panose="020B0604030504040204" pitchFamily="34" charset="0"/>
              </a:rPr>
              <a:t>sộ</a:t>
            </a:r>
            <a:endParaRPr lang="en-US" sz="4400" b="1" dirty="0">
              <a:solidFill>
                <a:srgbClr val="FF0066"/>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2F20CCB1-51A5-689A-74B8-4A394F8AD527}"/>
              </a:ext>
            </a:extLst>
          </p:cNvPr>
          <p:cNvSpPr txBox="1"/>
          <p:nvPr/>
        </p:nvSpPr>
        <p:spPr>
          <a:xfrm>
            <a:off x="6559532" y="3351272"/>
            <a:ext cx="1854568" cy="769441"/>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rgbClr val="FF0066"/>
            </a:solidFill>
            <a:extLst>
              <a:ext uri="{C807C97D-BFC1-408E-A445-0C87EB9F89A2}">
                <ask:lineSketchStyleProps xmlns:ask="http://schemas.microsoft.com/office/drawing/2018/sketchyshapes" xmlns="" sd="618484120">
                  <a:custGeom>
                    <a:avLst/>
                    <a:gdLst>
                      <a:gd name="connsiteX0" fmla="*/ 0 w 1854568"/>
                      <a:gd name="connsiteY0" fmla="*/ 0 h 769441"/>
                      <a:gd name="connsiteX1" fmla="*/ 500733 w 1854568"/>
                      <a:gd name="connsiteY1" fmla="*/ 0 h 769441"/>
                      <a:gd name="connsiteX2" fmla="*/ 982920 w 1854568"/>
                      <a:gd name="connsiteY2" fmla="*/ 0 h 769441"/>
                      <a:gd name="connsiteX3" fmla="*/ 1409471 w 1854568"/>
                      <a:gd name="connsiteY3" fmla="*/ 0 h 769441"/>
                      <a:gd name="connsiteX4" fmla="*/ 1854567 w 1854568"/>
                      <a:gd name="connsiteY4" fmla="*/ 0 h 769441"/>
                      <a:gd name="connsiteX5" fmla="*/ 1854567 w 1854568"/>
                      <a:gd name="connsiteY5" fmla="*/ 400109 h 769441"/>
                      <a:gd name="connsiteX6" fmla="*/ 1854567 w 1854568"/>
                      <a:gd name="connsiteY6" fmla="*/ 769441 h 769441"/>
                      <a:gd name="connsiteX7" fmla="*/ 1390926 w 1854568"/>
                      <a:gd name="connsiteY7" fmla="*/ 769441 h 769441"/>
                      <a:gd name="connsiteX8" fmla="*/ 982920 w 1854568"/>
                      <a:gd name="connsiteY8" fmla="*/ 769441 h 769441"/>
                      <a:gd name="connsiteX9" fmla="*/ 500733 w 1854568"/>
                      <a:gd name="connsiteY9" fmla="*/ 769441 h 769441"/>
                      <a:gd name="connsiteX10" fmla="*/ 0 w 1854568"/>
                      <a:gd name="connsiteY10" fmla="*/ 769441 h 769441"/>
                      <a:gd name="connsiteX11" fmla="*/ 0 w 1854568"/>
                      <a:gd name="connsiteY11" fmla="*/ 407803 h 769441"/>
                      <a:gd name="connsiteX12" fmla="*/ 0 w 1854568"/>
                      <a:gd name="connsiteY12" fmla="*/ 0 h 769441"/>
                      <a:gd name="connsiteX0" fmla="*/ 0 w 1854568"/>
                      <a:gd name="connsiteY0" fmla="*/ 0 h 769441"/>
                      <a:gd name="connsiteX1" fmla="*/ 463642 w 1854568"/>
                      <a:gd name="connsiteY1" fmla="*/ 0 h 769441"/>
                      <a:gd name="connsiteX2" fmla="*/ 890192 w 1854568"/>
                      <a:gd name="connsiteY2" fmla="*/ 0 h 769441"/>
                      <a:gd name="connsiteX3" fmla="*/ 1372380 w 1854568"/>
                      <a:gd name="connsiteY3" fmla="*/ 0 h 769441"/>
                      <a:gd name="connsiteX4" fmla="*/ 1854567 w 1854568"/>
                      <a:gd name="connsiteY4" fmla="*/ 0 h 769441"/>
                      <a:gd name="connsiteX5" fmla="*/ 1854567 w 1854568"/>
                      <a:gd name="connsiteY5" fmla="*/ 392414 h 769441"/>
                      <a:gd name="connsiteX6" fmla="*/ 1854567 w 1854568"/>
                      <a:gd name="connsiteY6" fmla="*/ 769441 h 769441"/>
                      <a:gd name="connsiteX7" fmla="*/ 1409471 w 1854568"/>
                      <a:gd name="connsiteY7" fmla="*/ 769441 h 769441"/>
                      <a:gd name="connsiteX8" fmla="*/ 927283 w 1854568"/>
                      <a:gd name="connsiteY8" fmla="*/ 769441 h 769441"/>
                      <a:gd name="connsiteX9" fmla="*/ 500733 w 1854568"/>
                      <a:gd name="connsiteY9" fmla="*/ 769441 h 769441"/>
                      <a:gd name="connsiteX10" fmla="*/ 0 w 1854568"/>
                      <a:gd name="connsiteY10" fmla="*/ 769441 h 769441"/>
                      <a:gd name="connsiteX11" fmla="*/ 0 w 1854568"/>
                      <a:gd name="connsiteY11" fmla="*/ 384720 h 769441"/>
                      <a:gd name="connsiteX12" fmla="*/ 0 w 1854568"/>
                      <a:gd name="connsiteY12"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4568" h="769441" fill="none" extrusionOk="0">
                        <a:moveTo>
                          <a:pt x="0" y="0"/>
                        </a:moveTo>
                        <a:cubicBezTo>
                          <a:pt x="149868" y="-1891"/>
                          <a:pt x="289230" y="6937"/>
                          <a:pt x="500733" y="0"/>
                        </a:cubicBezTo>
                        <a:cubicBezTo>
                          <a:pt x="715008" y="59749"/>
                          <a:pt x="853222" y="-13111"/>
                          <a:pt x="982920" y="0"/>
                        </a:cubicBezTo>
                        <a:cubicBezTo>
                          <a:pt x="1117016" y="3603"/>
                          <a:pt x="1285880" y="6667"/>
                          <a:pt x="1409471" y="0"/>
                        </a:cubicBezTo>
                        <a:cubicBezTo>
                          <a:pt x="1510769" y="-4401"/>
                          <a:pt x="1676300" y="1431"/>
                          <a:pt x="1854567" y="0"/>
                        </a:cubicBezTo>
                        <a:cubicBezTo>
                          <a:pt x="1853480" y="189810"/>
                          <a:pt x="1873566" y="231877"/>
                          <a:pt x="1854567" y="400109"/>
                        </a:cubicBezTo>
                        <a:cubicBezTo>
                          <a:pt x="1834897" y="564162"/>
                          <a:pt x="1847961" y="691946"/>
                          <a:pt x="1854567" y="769441"/>
                        </a:cubicBezTo>
                        <a:cubicBezTo>
                          <a:pt x="1718275" y="789290"/>
                          <a:pt x="1506982" y="768118"/>
                          <a:pt x="1390926" y="769441"/>
                        </a:cubicBezTo>
                        <a:cubicBezTo>
                          <a:pt x="1258112" y="783187"/>
                          <a:pt x="1111264" y="786650"/>
                          <a:pt x="982920" y="769441"/>
                        </a:cubicBezTo>
                        <a:cubicBezTo>
                          <a:pt x="838661" y="735197"/>
                          <a:pt x="723292" y="808961"/>
                          <a:pt x="500733" y="769441"/>
                        </a:cubicBezTo>
                        <a:cubicBezTo>
                          <a:pt x="278479" y="765919"/>
                          <a:pt x="175508" y="803154"/>
                          <a:pt x="0" y="769441"/>
                        </a:cubicBezTo>
                        <a:cubicBezTo>
                          <a:pt x="-20309" y="691611"/>
                          <a:pt x="-8853" y="595516"/>
                          <a:pt x="0" y="407803"/>
                        </a:cubicBezTo>
                        <a:cubicBezTo>
                          <a:pt x="-4345" y="213513"/>
                          <a:pt x="-20076" y="133189"/>
                          <a:pt x="0" y="0"/>
                        </a:cubicBezTo>
                        <a:close/>
                      </a:path>
                      <a:path w="1854568" h="769441" stroke="0" extrusionOk="0">
                        <a:moveTo>
                          <a:pt x="0" y="0"/>
                        </a:moveTo>
                        <a:cubicBezTo>
                          <a:pt x="185234" y="-13268"/>
                          <a:pt x="276654" y="5527"/>
                          <a:pt x="463642" y="0"/>
                        </a:cubicBezTo>
                        <a:cubicBezTo>
                          <a:pt x="661941" y="-33536"/>
                          <a:pt x="773426" y="-5161"/>
                          <a:pt x="890192" y="0"/>
                        </a:cubicBezTo>
                        <a:cubicBezTo>
                          <a:pt x="1012725" y="40084"/>
                          <a:pt x="1140563" y="5937"/>
                          <a:pt x="1372380" y="0"/>
                        </a:cubicBezTo>
                        <a:cubicBezTo>
                          <a:pt x="1576121" y="12244"/>
                          <a:pt x="1670799" y="-2257"/>
                          <a:pt x="1854567" y="0"/>
                        </a:cubicBezTo>
                        <a:cubicBezTo>
                          <a:pt x="1825781" y="100141"/>
                          <a:pt x="1853315" y="215901"/>
                          <a:pt x="1854567" y="392414"/>
                        </a:cubicBezTo>
                        <a:cubicBezTo>
                          <a:pt x="1876802" y="547853"/>
                          <a:pt x="1854133" y="686762"/>
                          <a:pt x="1854567" y="769441"/>
                        </a:cubicBezTo>
                        <a:cubicBezTo>
                          <a:pt x="1668936" y="756337"/>
                          <a:pt x="1580765" y="748962"/>
                          <a:pt x="1409471" y="769441"/>
                        </a:cubicBezTo>
                        <a:cubicBezTo>
                          <a:pt x="1236161" y="789425"/>
                          <a:pt x="1045869" y="759653"/>
                          <a:pt x="927283" y="769441"/>
                        </a:cubicBezTo>
                        <a:cubicBezTo>
                          <a:pt x="787166" y="781867"/>
                          <a:pt x="683888" y="758175"/>
                          <a:pt x="500733" y="769441"/>
                        </a:cubicBezTo>
                        <a:cubicBezTo>
                          <a:pt x="316686" y="804028"/>
                          <a:pt x="137404" y="758038"/>
                          <a:pt x="0" y="769441"/>
                        </a:cubicBezTo>
                        <a:cubicBezTo>
                          <a:pt x="-1032" y="629757"/>
                          <a:pt x="17845" y="541583"/>
                          <a:pt x="0" y="384720"/>
                        </a:cubicBezTo>
                        <a:cubicBezTo>
                          <a:pt x="-27689" y="250166"/>
                          <a:pt x="18164" y="95403"/>
                          <a:pt x="0" y="0"/>
                        </a:cubicBezTo>
                        <a:close/>
                      </a:path>
                    </a:pathLst>
                  </a:custGeom>
                  <ask:type>
                    <ask:lineSketchFreehand/>
                  </ask:type>
                </ask:lineSketchStyleProps>
              </a:ext>
            </a:extLst>
          </a:ln>
        </p:spPr>
        <p:txBody>
          <a:bodyPr wrap="square" rtlCol="0">
            <a:spAutoFit/>
          </a:bodyPr>
          <a:lstStyle/>
          <a:p>
            <a:pPr algn="ctr"/>
            <a:r>
              <a:rPr lang="en-US" sz="4400" b="1" dirty="0">
                <a:solidFill>
                  <a:srgbClr val="FF0066"/>
                </a:solidFill>
                <a:latin typeface="Tahoma" panose="020B0604030504040204" pitchFamily="34" charset="0"/>
                <a:ea typeface="Tahoma" panose="020B0604030504040204" pitchFamily="34" charset="0"/>
                <a:cs typeface="Tahoma" panose="020B0604030504040204" pitchFamily="34" charset="0"/>
              </a:rPr>
              <a:t>e </a:t>
            </a:r>
            <a:r>
              <a:rPr lang="en-US" sz="4400" b="1" dirty="0" err="1">
                <a:solidFill>
                  <a:srgbClr val="FF0066"/>
                </a:solidFill>
                <a:latin typeface="Tahoma" panose="020B0604030504040204" pitchFamily="34" charset="0"/>
                <a:ea typeface="Tahoma" panose="020B0604030504040204" pitchFamily="34" charset="0"/>
                <a:cs typeface="Tahoma" panose="020B0604030504040204" pitchFamily="34" charset="0"/>
              </a:rPr>
              <a:t>ấp</a:t>
            </a:r>
            <a:endParaRPr lang="en-US" sz="4400" b="1" dirty="0">
              <a:solidFill>
                <a:srgbClr val="FF0066"/>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1145638B-59A5-6989-3F0F-FEEB75217039}"/>
              </a:ext>
            </a:extLst>
          </p:cNvPr>
          <p:cNvSpPr txBox="1"/>
          <p:nvPr/>
        </p:nvSpPr>
        <p:spPr>
          <a:xfrm>
            <a:off x="8972163" y="3351271"/>
            <a:ext cx="2785852" cy="769441"/>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rgbClr val="FF0066"/>
            </a:solidFill>
            <a:extLst>
              <a:ext uri="{C807C97D-BFC1-408E-A445-0C87EB9F89A2}">
                <ask:lineSketchStyleProps xmlns:ask="http://schemas.microsoft.com/office/drawing/2018/sketchyshapes" xmlns="" sd="618484120">
                  <a:custGeom>
                    <a:avLst/>
                    <a:gdLst>
                      <a:gd name="connsiteX0" fmla="*/ 0 w 2785852"/>
                      <a:gd name="connsiteY0" fmla="*/ 0 h 769441"/>
                      <a:gd name="connsiteX1" fmla="*/ 752180 w 2785852"/>
                      <a:gd name="connsiteY1" fmla="*/ 0 h 769441"/>
                      <a:gd name="connsiteX2" fmla="*/ 1476501 w 2785852"/>
                      <a:gd name="connsiteY2" fmla="*/ 0 h 769441"/>
                      <a:gd name="connsiteX3" fmla="*/ 2117247 w 2785852"/>
                      <a:gd name="connsiteY3" fmla="*/ 0 h 769441"/>
                      <a:gd name="connsiteX4" fmla="*/ 2785852 w 2785852"/>
                      <a:gd name="connsiteY4" fmla="*/ 0 h 769441"/>
                      <a:gd name="connsiteX5" fmla="*/ 2785852 w 2785852"/>
                      <a:gd name="connsiteY5" fmla="*/ 400109 h 769441"/>
                      <a:gd name="connsiteX6" fmla="*/ 2785852 w 2785852"/>
                      <a:gd name="connsiteY6" fmla="*/ 769441 h 769441"/>
                      <a:gd name="connsiteX7" fmla="*/ 2089389 w 2785852"/>
                      <a:gd name="connsiteY7" fmla="*/ 769441 h 769441"/>
                      <a:gd name="connsiteX8" fmla="*/ 1476501 w 2785852"/>
                      <a:gd name="connsiteY8" fmla="*/ 769441 h 769441"/>
                      <a:gd name="connsiteX9" fmla="*/ 752180 w 2785852"/>
                      <a:gd name="connsiteY9" fmla="*/ 769441 h 769441"/>
                      <a:gd name="connsiteX10" fmla="*/ 0 w 2785852"/>
                      <a:gd name="connsiteY10" fmla="*/ 769441 h 769441"/>
                      <a:gd name="connsiteX11" fmla="*/ 0 w 2785852"/>
                      <a:gd name="connsiteY11" fmla="*/ 407803 h 769441"/>
                      <a:gd name="connsiteX12" fmla="*/ 0 w 2785852"/>
                      <a:gd name="connsiteY12" fmla="*/ 0 h 769441"/>
                      <a:gd name="connsiteX0" fmla="*/ 0 w 2785852"/>
                      <a:gd name="connsiteY0" fmla="*/ 0 h 769441"/>
                      <a:gd name="connsiteX1" fmla="*/ 696463 w 2785852"/>
                      <a:gd name="connsiteY1" fmla="*/ 0 h 769441"/>
                      <a:gd name="connsiteX2" fmla="*/ 1337209 w 2785852"/>
                      <a:gd name="connsiteY2" fmla="*/ 0 h 769441"/>
                      <a:gd name="connsiteX3" fmla="*/ 2061530 w 2785852"/>
                      <a:gd name="connsiteY3" fmla="*/ 0 h 769441"/>
                      <a:gd name="connsiteX4" fmla="*/ 2785852 w 2785852"/>
                      <a:gd name="connsiteY4" fmla="*/ 0 h 769441"/>
                      <a:gd name="connsiteX5" fmla="*/ 2785852 w 2785852"/>
                      <a:gd name="connsiteY5" fmla="*/ 392414 h 769441"/>
                      <a:gd name="connsiteX6" fmla="*/ 2785852 w 2785852"/>
                      <a:gd name="connsiteY6" fmla="*/ 769441 h 769441"/>
                      <a:gd name="connsiteX7" fmla="*/ 2117247 w 2785852"/>
                      <a:gd name="connsiteY7" fmla="*/ 769441 h 769441"/>
                      <a:gd name="connsiteX8" fmla="*/ 1392926 w 2785852"/>
                      <a:gd name="connsiteY8" fmla="*/ 769441 h 769441"/>
                      <a:gd name="connsiteX9" fmla="*/ 752180 w 2785852"/>
                      <a:gd name="connsiteY9" fmla="*/ 769441 h 769441"/>
                      <a:gd name="connsiteX10" fmla="*/ 0 w 2785852"/>
                      <a:gd name="connsiteY10" fmla="*/ 769441 h 769441"/>
                      <a:gd name="connsiteX11" fmla="*/ 0 w 2785852"/>
                      <a:gd name="connsiteY11" fmla="*/ 384720 h 769441"/>
                      <a:gd name="connsiteX12" fmla="*/ 0 w 2785852"/>
                      <a:gd name="connsiteY12"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5852" h="769441" fill="none" extrusionOk="0">
                        <a:moveTo>
                          <a:pt x="0" y="0"/>
                        </a:moveTo>
                        <a:cubicBezTo>
                          <a:pt x="217818" y="-2076"/>
                          <a:pt x="445253" y="-17542"/>
                          <a:pt x="752180" y="0"/>
                        </a:cubicBezTo>
                        <a:cubicBezTo>
                          <a:pt x="1066790" y="55811"/>
                          <a:pt x="1306883" y="-26600"/>
                          <a:pt x="1476501" y="0"/>
                        </a:cubicBezTo>
                        <a:cubicBezTo>
                          <a:pt x="1662668" y="-5211"/>
                          <a:pt x="1937061" y="6810"/>
                          <a:pt x="2117247" y="0"/>
                        </a:cubicBezTo>
                        <a:cubicBezTo>
                          <a:pt x="2252588" y="17041"/>
                          <a:pt x="2520539" y="-1421"/>
                          <a:pt x="2785852" y="0"/>
                        </a:cubicBezTo>
                        <a:cubicBezTo>
                          <a:pt x="2784046" y="192895"/>
                          <a:pt x="2809599" y="232829"/>
                          <a:pt x="2785852" y="400109"/>
                        </a:cubicBezTo>
                        <a:cubicBezTo>
                          <a:pt x="2749024" y="569069"/>
                          <a:pt x="2773893" y="685165"/>
                          <a:pt x="2785852" y="769441"/>
                        </a:cubicBezTo>
                        <a:cubicBezTo>
                          <a:pt x="2577618" y="789059"/>
                          <a:pt x="2259638" y="773655"/>
                          <a:pt x="2089389" y="769441"/>
                        </a:cubicBezTo>
                        <a:cubicBezTo>
                          <a:pt x="1899003" y="787951"/>
                          <a:pt x="1667363" y="795325"/>
                          <a:pt x="1476501" y="769441"/>
                        </a:cubicBezTo>
                        <a:cubicBezTo>
                          <a:pt x="1263109" y="730017"/>
                          <a:pt x="1086635" y="817433"/>
                          <a:pt x="752180" y="769441"/>
                        </a:cubicBezTo>
                        <a:cubicBezTo>
                          <a:pt x="417913" y="766811"/>
                          <a:pt x="262730" y="808559"/>
                          <a:pt x="0" y="769441"/>
                        </a:cubicBezTo>
                        <a:cubicBezTo>
                          <a:pt x="-24941" y="687742"/>
                          <a:pt x="-10087" y="596808"/>
                          <a:pt x="0" y="407803"/>
                        </a:cubicBezTo>
                        <a:cubicBezTo>
                          <a:pt x="-5223" y="211163"/>
                          <a:pt x="-30247" y="132977"/>
                          <a:pt x="0" y="0"/>
                        </a:cubicBezTo>
                        <a:close/>
                      </a:path>
                      <a:path w="2785852" h="769441" stroke="0" extrusionOk="0">
                        <a:moveTo>
                          <a:pt x="0" y="0"/>
                        </a:moveTo>
                        <a:cubicBezTo>
                          <a:pt x="276768" y="-12828"/>
                          <a:pt x="391172" y="12436"/>
                          <a:pt x="696463" y="0"/>
                        </a:cubicBezTo>
                        <a:cubicBezTo>
                          <a:pt x="995984" y="-38982"/>
                          <a:pt x="1169851" y="27962"/>
                          <a:pt x="1337209" y="0"/>
                        </a:cubicBezTo>
                        <a:cubicBezTo>
                          <a:pt x="1515795" y="21237"/>
                          <a:pt x="1722724" y="9981"/>
                          <a:pt x="2061530" y="0"/>
                        </a:cubicBezTo>
                        <a:cubicBezTo>
                          <a:pt x="2365929" y="-4549"/>
                          <a:pt x="2535152" y="2476"/>
                          <a:pt x="2785852" y="0"/>
                        </a:cubicBezTo>
                        <a:cubicBezTo>
                          <a:pt x="2772740" y="104351"/>
                          <a:pt x="2775517" y="220009"/>
                          <a:pt x="2785852" y="392414"/>
                        </a:cubicBezTo>
                        <a:cubicBezTo>
                          <a:pt x="2812303" y="548503"/>
                          <a:pt x="2788568" y="681631"/>
                          <a:pt x="2785852" y="769441"/>
                        </a:cubicBezTo>
                        <a:cubicBezTo>
                          <a:pt x="2508098" y="758377"/>
                          <a:pt x="2373483" y="748468"/>
                          <a:pt x="2117247" y="769441"/>
                        </a:cubicBezTo>
                        <a:cubicBezTo>
                          <a:pt x="1847190" y="796974"/>
                          <a:pt x="1568515" y="761073"/>
                          <a:pt x="1392926" y="769441"/>
                        </a:cubicBezTo>
                        <a:cubicBezTo>
                          <a:pt x="1166400" y="783301"/>
                          <a:pt x="1028902" y="740983"/>
                          <a:pt x="752180" y="769441"/>
                        </a:cubicBezTo>
                        <a:cubicBezTo>
                          <a:pt x="475751" y="818045"/>
                          <a:pt x="199225" y="778783"/>
                          <a:pt x="0" y="769441"/>
                        </a:cubicBezTo>
                        <a:cubicBezTo>
                          <a:pt x="11750" y="631880"/>
                          <a:pt x="17780" y="536750"/>
                          <a:pt x="0" y="384720"/>
                        </a:cubicBezTo>
                        <a:cubicBezTo>
                          <a:pt x="-13215" y="246442"/>
                          <a:pt x="17253" y="94756"/>
                          <a:pt x="0" y="0"/>
                        </a:cubicBezTo>
                        <a:close/>
                      </a:path>
                    </a:pathLst>
                  </a:custGeom>
                  <ask:type>
                    <ask:lineSketchFreehand/>
                  </ask:type>
                </ask:lineSketchStyleProps>
              </a:ext>
            </a:extLst>
          </a:ln>
        </p:spPr>
        <p:txBody>
          <a:bodyPr wrap="square" rtlCol="0">
            <a:spAutoFit/>
          </a:bodyPr>
          <a:lstStyle/>
          <a:p>
            <a:pPr algn="ctr"/>
            <a:r>
              <a:rPr lang="en-US" sz="4400" b="1" dirty="0" err="1">
                <a:solidFill>
                  <a:srgbClr val="FF0066"/>
                </a:solidFill>
                <a:latin typeface="Tahoma" panose="020B0604030504040204" pitchFamily="34" charset="0"/>
                <a:ea typeface="Tahoma" panose="020B0604030504040204" pitchFamily="34" charset="0"/>
                <a:cs typeface="Tahoma" panose="020B0604030504040204" pitchFamily="34" charset="0"/>
              </a:rPr>
              <a:t>róc</a:t>
            </a:r>
            <a:r>
              <a:rPr lang="en-US" sz="44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66"/>
                </a:solidFill>
                <a:latin typeface="Tahoma" panose="020B0604030504040204" pitchFamily="34" charset="0"/>
                <a:ea typeface="Tahoma" panose="020B0604030504040204" pitchFamily="34" charset="0"/>
                <a:cs typeface="Tahoma" panose="020B0604030504040204" pitchFamily="34" charset="0"/>
              </a:rPr>
              <a:t>rách</a:t>
            </a:r>
            <a:endParaRPr lang="en-US" sz="4400" b="1" dirty="0">
              <a:solidFill>
                <a:srgbClr val="FF0066"/>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BB3303C4-209F-5B37-EDBE-5DC142C17E06}"/>
              </a:ext>
            </a:extLst>
          </p:cNvPr>
          <p:cNvSpPr txBox="1"/>
          <p:nvPr/>
        </p:nvSpPr>
        <p:spPr>
          <a:xfrm>
            <a:off x="4065708" y="5014985"/>
            <a:ext cx="3054424" cy="769441"/>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rgbClr val="FF0066"/>
            </a:solidFill>
            <a:extLst>
              <a:ext uri="{C807C97D-BFC1-408E-A445-0C87EB9F89A2}">
                <ask:lineSketchStyleProps xmlns:ask="http://schemas.microsoft.com/office/drawing/2018/sketchyshapes" xmlns="" sd="618484120">
                  <a:custGeom>
                    <a:avLst/>
                    <a:gdLst>
                      <a:gd name="connsiteX0" fmla="*/ 0 w 3054424"/>
                      <a:gd name="connsiteY0" fmla="*/ 0 h 769441"/>
                      <a:gd name="connsiteX1" fmla="*/ 824694 w 3054424"/>
                      <a:gd name="connsiteY1" fmla="*/ 0 h 769441"/>
                      <a:gd name="connsiteX2" fmla="*/ 1618844 w 3054424"/>
                      <a:gd name="connsiteY2" fmla="*/ 0 h 769441"/>
                      <a:gd name="connsiteX3" fmla="*/ 2321362 w 3054424"/>
                      <a:gd name="connsiteY3" fmla="*/ 0 h 769441"/>
                      <a:gd name="connsiteX4" fmla="*/ 3054424 w 3054424"/>
                      <a:gd name="connsiteY4" fmla="*/ 0 h 769441"/>
                      <a:gd name="connsiteX5" fmla="*/ 3054424 w 3054424"/>
                      <a:gd name="connsiteY5" fmla="*/ 400109 h 769441"/>
                      <a:gd name="connsiteX6" fmla="*/ 3054424 w 3054424"/>
                      <a:gd name="connsiteY6" fmla="*/ 769441 h 769441"/>
                      <a:gd name="connsiteX7" fmla="*/ 2290818 w 3054424"/>
                      <a:gd name="connsiteY7" fmla="*/ 769441 h 769441"/>
                      <a:gd name="connsiteX8" fmla="*/ 1618844 w 3054424"/>
                      <a:gd name="connsiteY8" fmla="*/ 769441 h 769441"/>
                      <a:gd name="connsiteX9" fmla="*/ 824694 w 3054424"/>
                      <a:gd name="connsiteY9" fmla="*/ 769441 h 769441"/>
                      <a:gd name="connsiteX10" fmla="*/ 0 w 3054424"/>
                      <a:gd name="connsiteY10" fmla="*/ 769441 h 769441"/>
                      <a:gd name="connsiteX11" fmla="*/ 0 w 3054424"/>
                      <a:gd name="connsiteY11" fmla="*/ 407803 h 769441"/>
                      <a:gd name="connsiteX12" fmla="*/ 0 w 3054424"/>
                      <a:gd name="connsiteY12" fmla="*/ 0 h 769441"/>
                      <a:gd name="connsiteX0" fmla="*/ 0 w 3054424"/>
                      <a:gd name="connsiteY0" fmla="*/ 0 h 769441"/>
                      <a:gd name="connsiteX1" fmla="*/ 763606 w 3054424"/>
                      <a:gd name="connsiteY1" fmla="*/ 0 h 769441"/>
                      <a:gd name="connsiteX2" fmla="*/ 1466123 w 3054424"/>
                      <a:gd name="connsiteY2" fmla="*/ 0 h 769441"/>
                      <a:gd name="connsiteX3" fmla="*/ 2260273 w 3054424"/>
                      <a:gd name="connsiteY3" fmla="*/ 0 h 769441"/>
                      <a:gd name="connsiteX4" fmla="*/ 3054424 w 3054424"/>
                      <a:gd name="connsiteY4" fmla="*/ 0 h 769441"/>
                      <a:gd name="connsiteX5" fmla="*/ 3054424 w 3054424"/>
                      <a:gd name="connsiteY5" fmla="*/ 392414 h 769441"/>
                      <a:gd name="connsiteX6" fmla="*/ 3054424 w 3054424"/>
                      <a:gd name="connsiteY6" fmla="*/ 769441 h 769441"/>
                      <a:gd name="connsiteX7" fmla="*/ 2321362 w 3054424"/>
                      <a:gd name="connsiteY7" fmla="*/ 769441 h 769441"/>
                      <a:gd name="connsiteX8" fmla="*/ 1527212 w 3054424"/>
                      <a:gd name="connsiteY8" fmla="*/ 769441 h 769441"/>
                      <a:gd name="connsiteX9" fmla="*/ 824694 w 3054424"/>
                      <a:gd name="connsiteY9" fmla="*/ 769441 h 769441"/>
                      <a:gd name="connsiteX10" fmla="*/ 0 w 3054424"/>
                      <a:gd name="connsiteY10" fmla="*/ 769441 h 769441"/>
                      <a:gd name="connsiteX11" fmla="*/ 0 w 3054424"/>
                      <a:gd name="connsiteY11" fmla="*/ 384720 h 769441"/>
                      <a:gd name="connsiteX12" fmla="*/ 0 w 3054424"/>
                      <a:gd name="connsiteY12"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4424" h="769441" fill="none" extrusionOk="0">
                        <a:moveTo>
                          <a:pt x="0" y="0"/>
                        </a:moveTo>
                        <a:cubicBezTo>
                          <a:pt x="235611" y="-1931"/>
                          <a:pt x="489319" y="-21010"/>
                          <a:pt x="824694" y="0"/>
                        </a:cubicBezTo>
                        <a:cubicBezTo>
                          <a:pt x="1175675" y="75339"/>
                          <a:pt x="1410879" y="-19114"/>
                          <a:pt x="1618844" y="0"/>
                        </a:cubicBezTo>
                        <a:cubicBezTo>
                          <a:pt x="1840920" y="1610"/>
                          <a:pt x="2102892" y="-11510"/>
                          <a:pt x="2321362" y="0"/>
                        </a:cubicBezTo>
                        <a:cubicBezTo>
                          <a:pt x="2493015" y="-1776"/>
                          <a:pt x="2777955" y="2291"/>
                          <a:pt x="3054424" y="0"/>
                        </a:cubicBezTo>
                        <a:cubicBezTo>
                          <a:pt x="3049219" y="189009"/>
                          <a:pt x="3082035" y="230583"/>
                          <a:pt x="3054424" y="400109"/>
                        </a:cubicBezTo>
                        <a:cubicBezTo>
                          <a:pt x="3021386" y="566745"/>
                          <a:pt x="3039990" y="675817"/>
                          <a:pt x="3054424" y="769441"/>
                        </a:cubicBezTo>
                        <a:cubicBezTo>
                          <a:pt x="2854579" y="782497"/>
                          <a:pt x="2482197" y="773617"/>
                          <a:pt x="2290818" y="769441"/>
                        </a:cubicBezTo>
                        <a:cubicBezTo>
                          <a:pt x="2068260" y="784464"/>
                          <a:pt x="1820800" y="810993"/>
                          <a:pt x="1618844" y="769441"/>
                        </a:cubicBezTo>
                        <a:cubicBezTo>
                          <a:pt x="1383153" y="722536"/>
                          <a:pt x="1192150" y="791771"/>
                          <a:pt x="824694" y="769441"/>
                        </a:cubicBezTo>
                        <a:cubicBezTo>
                          <a:pt x="460943" y="791421"/>
                          <a:pt x="286486" y="800642"/>
                          <a:pt x="0" y="769441"/>
                        </a:cubicBezTo>
                        <a:cubicBezTo>
                          <a:pt x="-27074" y="688314"/>
                          <a:pt x="-11508" y="598096"/>
                          <a:pt x="0" y="407803"/>
                        </a:cubicBezTo>
                        <a:cubicBezTo>
                          <a:pt x="-4115" y="215708"/>
                          <a:pt x="-33757" y="132885"/>
                          <a:pt x="0" y="0"/>
                        </a:cubicBezTo>
                        <a:close/>
                      </a:path>
                      <a:path w="3054424" h="769441" stroke="0" extrusionOk="0">
                        <a:moveTo>
                          <a:pt x="0" y="0"/>
                        </a:moveTo>
                        <a:cubicBezTo>
                          <a:pt x="300617" y="-12925"/>
                          <a:pt x="436171" y="8909"/>
                          <a:pt x="763606" y="0"/>
                        </a:cubicBezTo>
                        <a:cubicBezTo>
                          <a:pt x="1090340" y="-45699"/>
                          <a:pt x="1281739" y="27931"/>
                          <a:pt x="1466123" y="0"/>
                        </a:cubicBezTo>
                        <a:cubicBezTo>
                          <a:pt x="1668497" y="64378"/>
                          <a:pt x="1911495" y="-9238"/>
                          <a:pt x="2260273" y="0"/>
                        </a:cubicBezTo>
                        <a:cubicBezTo>
                          <a:pt x="2591527" y="-26077"/>
                          <a:pt x="2784657" y="3930"/>
                          <a:pt x="3054424" y="0"/>
                        </a:cubicBezTo>
                        <a:cubicBezTo>
                          <a:pt x="3033926" y="102407"/>
                          <a:pt x="3047427" y="211789"/>
                          <a:pt x="3054424" y="392414"/>
                        </a:cubicBezTo>
                        <a:cubicBezTo>
                          <a:pt x="3088641" y="546811"/>
                          <a:pt x="3062303" y="674988"/>
                          <a:pt x="3054424" y="769441"/>
                        </a:cubicBezTo>
                        <a:cubicBezTo>
                          <a:pt x="2762674" y="772464"/>
                          <a:pt x="2614089" y="733846"/>
                          <a:pt x="2321362" y="769441"/>
                        </a:cubicBezTo>
                        <a:cubicBezTo>
                          <a:pt x="2006434" y="809637"/>
                          <a:pt x="1719070" y="761509"/>
                          <a:pt x="1527212" y="769441"/>
                        </a:cubicBezTo>
                        <a:cubicBezTo>
                          <a:pt x="1294624" y="782397"/>
                          <a:pt x="1126347" y="754275"/>
                          <a:pt x="824694" y="769441"/>
                        </a:cubicBezTo>
                        <a:cubicBezTo>
                          <a:pt x="522833" y="799477"/>
                          <a:pt x="222658" y="755989"/>
                          <a:pt x="0" y="769441"/>
                        </a:cubicBezTo>
                        <a:cubicBezTo>
                          <a:pt x="15410" y="632484"/>
                          <a:pt x="17098" y="534346"/>
                          <a:pt x="0" y="384720"/>
                        </a:cubicBezTo>
                        <a:cubicBezTo>
                          <a:pt x="-19176" y="247515"/>
                          <a:pt x="12122" y="93590"/>
                          <a:pt x="0" y="0"/>
                        </a:cubicBezTo>
                        <a:close/>
                      </a:path>
                    </a:pathLst>
                  </a:custGeom>
                  <ask:type>
                    <ask:lineSketchFreehand/>
                  </ask:type>
                </ask:lineSketchStyleProps>
              </a:ext>
            </a:extLst>
          </a:ln>
        </p:spPr>
        <p:txBody>
          <a:bodyPr wrap="square" rtlCol="0">
            <a:spAutoFit/>
          </a:bodyPr>
          <a:lstStyle/>
          <a:p>
            <a:pPr algn="ctr"/>
            <a:r>
              <a:rPr lang="en-US" sz="4400" b="1" dirty="0" err="1">
                <a:solidFill>
                  <a:srgbClr val="FF0066"/>
                </a:solidFill>
                <a:latin typeface="Tahoma" panose="020B0604030504040204" pitchFamily="34" charset="0"/>
                <a:ea typeface="Tahoma" panose="020B0604030504040204" pitchFamily="34" charset="0"/>
                <a:cs typeface="Tahoma" panose="020B0604030504040204" pitchFamily="34" charset="0"/>
              </a:rPr>
              <a:t>mát</a:t>
            </a:r>
            <a:r>
              <a:rPr lang="en-US" sz="44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66"/>
                </a:solidFill>
                <a:latin typeface="Tahoma" panose="020B0604030504040204" pitchFamily="34" charset="0"/>
                <a:ea typeface="Tahoma" panose="020B0604030504040204" pitchFamily="34" charset="0"/>
                <a:cs typeface="Tahoma" panose="020B0604030504040204" pitchFamily="34" charset="0"/>
              </a:rPr>
              <a:t>rượi</a:t>
            </a:r>
            <a:endParaRPr lang="en-US" sz="4400" b="1" dirty="0">
              <a:solidFill>
                <a:srgbClr val="FF0066"/>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a:extLst>
              <a:ext uri="{FF2B5EF4-FFF2-40B4-BE49-F238E27FC236}">
                <a16:creationId xmlns:a16="http://schemas.microsoft.com/office/drawing/2014/main" id="{AA08E5CF-2814-3EAD-6ECC-7F0B5C3B34BD}"/>
              </a:ext>
            </a:extLst>
          </p:cNvPr>
          <p:cNvSpPr txBox="1"/>
          <p:nvPr/>
        </p:nvSpPr>
        <p:spPr>
          <a:xfrm>
            <a:off x="7791928" y="5004477"/>
            <a:ext cx="3054424" cy="769441"/>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rgbClr val="FF0066"/>
            </a:solidFill>
            <a:extLst>
              <a:ext uri="{C807C97D-BFC1-408E-A445-0C87EB9F89A2}">
                <ask:lineSketchStyleProps xmlns:ask="http://schemas.microsoft.com/office/drawing/2018/sketchyshapes" xmlns="" sd="618484120">
                  <a:custGeom>
                    <a:avLst/>
                    <a:gdLst>
                      <a:gd name="connsiteX0" fmla="*/ 0 w 3054424"/>
                      <a:gd name="connsiteY0" fmla="*/ 0 h 769441"/>
                      <a:gd name="connsiteX1" fmla="*/ 824694 w 3054424"/>
                      <a:gd name="connsiteY1" fmla="*/ 0 h 769441"/>
                      <a:gd name="connsiteX2" fmla="*/ 1618844 w 3054424"/>
                      <a:gd name="connsiteY2" fmla="*/ 0 h 769441"/>
                      <a:gd name="connsiteX3" fmla="*/ 2321362 w 3054424"/>
                      <a:gd name="connsiteY3" fmla="*/ 0 h 769441"/>
                      <a:gd name="connsiteX4" fmla="*/ 3054424 w 3054424"/>
                      <a:gd name="connsiteY4" fmla="*/ 0 h 769441"/>
                      <a:gd name="connsiteX5" fmla="*/ 3054424 w 3054424"/>
                      <a:gd name="connsiteY5" fmla="*/ 400109 h 769441"/>
                      <a:gd name="connsiteX6" fmla="*/ 3054424 w 3054424"/>
                      <a:gd name="connsiteY6" fmla="*/ 769441 h 769441"/>
                      <a:gd name="connsiteX7" fmla="*/ 2290818 w 3054424"/>
                      <a:gd name="connsiteY7" fmla="*/ 769441 h 769441"/>
                      <a:gd name="connsiteX8" fmla="*/ 1618844 w 3054424"/>
                      <a:gd name="connsiteY8" fmla="*/ 769441 h 769441"/>
                      <a:gd name="connsiteX9" fmla="*/ 824694 w 3054424"/>
                      <a:gd name="connsiteY9" fmla="*/ 769441 h 769441"/>
                      <a:gd name="connsiteX10" fmla="*/ 0 w 3054424"/>
                      <a:gd name="connsiteY10" fmla="*/ 769441 h 769441"/>
                      <a:gd name="connsiteX11" fmla="*/ 0 w 3054424"/>
                      <a:gd name="connsiteY11" fmla="*/ 407803 h 769441"/>
                      <a:gd name="connsiteX12" fmla="*/ 0 w 3054424"/>
                      <a:gd name="connsiteY12" fmla="*/ 0 h 769441"/>
                      <a:gd name="connsiteX0" fmla="*/ 0 w 3054424"/>
                      <a:gd name="connsiteY0" fmla="*/ 0 h 769441"/>
                      <a:gd name="connsiteX1" fmla="*/ 763606 w 3054424"/>
                      <a:gd name="connsiteY1" fmla="*/ 0 h 769441"/>
                      <a:gd name="connsiteX2" fmla="*/ 1466123 w 3054424"/>
                      <a:gd name="connsiteY2" fmla="*/ 0 h 769441"/>
                      <a:gd name="connsiteX3" fmla="*/ 2260273 w 3054424"/>
                      <a:gd name="connsiteY3" fmla="*/ 0 h 769441"/>
                      <a:gd name="connsiteX4" fmla="*/ 3054424 w 3054424"/>
                      <a:gd name="connsiteY4" fmla="*/ 0 h 769441"/>
                      <a:gd name="connsiteX5" fmla="*/ 3054424 w 3054424"/>
                      <a:gd name="connsiteY5" fmla="*/ 392414 h 769441"/>
                      <a:gd name="connsiteX6" fmla="*/ 3054424 w 3054424"/>
                      <a:gd name="connsiteY6" fmla="*/ 769441 h 769441"/>
                      <a:gd name="connsiteX7" fmla="*/ 2321362 w 3054424"/>
                      <a:gd name="connsiteY7" fmla="*/ 769441 h 769441"/>
                      <a:gd name="connsiteX8" fmla="*/ 1527212 w 3054424"/>
                      <a:gd name="connsiteY8" fmla="*/ 769441 h 769441"/>
                      <a:gd name="connsiteX9" fmla="*/ 824694 w 3054424"/>
                      <a:gd name="connsiteY9" fmla="*/ 769441 h 769441"/>
                      <a:gd name="connsiteX10" fmla="*/ 0 w 3054424"/>
                      <a:gd name="connsiteY10" fmla="*/ 769441 h 769441"/>
                      <a:gd name="connsiteX11" fmla="*/ 0 w 3054424"/>
                      <a:gd name="connsiteY11" fmla="*/ 384720 h 769441"/>
                      <a:gd name="connsiteX12" fmla="*/ 0 w 3054424"/>
                      <a:gd name="connsiteY12"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4424" h="769441" fill="none" extrusionOk="0">
                        <a:moveTo>
                          <a:pt x="0" y="0"/>
                        </a:moveTo>
                        <a:cubicBezTo>
                          <a:pt x="235611" y="-1931"/>
                          <a:pt x="489319" y="-21010"/>
                          <a:pt x="824694" y="0"/>
                        </a:cubicBezTo>
                        <a:cubicBezTo>
                          <a:pt x="1175675" y="75339"/>
                          <a:pt x="1410879" y="-19114"/>
                          <a:pt x="1618844" y="0"/>
                        </a:cubicBezTo>
                        <a:cubicBezTo>
                          <a:pt x="1840920" y="1610"/>
                          <a:pt x="2102892" y="-11510"/>
                          <a:pt x="2321362" y="0"/>
                        </a:cubicBezTo>
                        <a:cubicBezTo>
                          <a:pt x="2493015" y="-1776"/>
                          <a:pt x="2777955" y="2291"/>
                          <a:pt x="3054424" y="0"/>
                        </a:cubicBezTo>
                        <a:cubicBezTo>
                          <a:pt x="3049219" y="189009"/>
                          <a:pt x="3082035" y="230583"/>
                          <a:pt x="3054424" y="400109"/>
                        </a:cubicBezTo>
                        <a:cubicBezTo>
                          <a:pt x="3021386" y="566745"/>
                          <a:pt x="3039990" y="675817"/>
                          <a:pt x="3054424" y="769441"/>
                        </a:cubicBezTo>
                        <a:cubicBezTo>
                          <a:pt x="2854579" y="782497"/>
                          <a:pt x="2482197" y="773617"/>
                          <a:pt x="2290818" y="769441"/>
                        </a:cubicBezTo>
                        <a:cubicBezTo>
                          <a:pt x="2068260" y="784464"/>
                          <a:pt x="1820800" y="810993"/>
                          <a:pt x="1618844" y="769441"/>
                        </a:cubicBezTo>
                        <a:cubicBezTo>
                          <a:pt x="1383153" y="722536"/>
                          <a:pt x="1192150" y="791771"/>
                          <a:pt x="824694" y="769441"/>
                        </a:cubicBezTo>
                        <a:cubicBezTo>
                          <a:pt x="460943" y="791421"/>
                          <a:pt x="286486" y="800642"/>
                          <a:pt x="0" y="769441"/>
                        </a:cubicBezTo>
                        <a:cubicBezTo>
                          <a:pt x="-27074" y="688314"/>
                          <a:pt x="-11508" y="598096"/>
                          <a:pt x="0" y="407803"/>
                        </a:cubicBezTo>
                        <a:cubicBezTo>
                          <a:pt x="-4115" y="215708"/>
                          <a:pt x="-33757" y="132885"/>
                          <a:pt x="0" y="0"/>
                        </a:cubicBezTo>
                        <a:close/>
                      </a:path>
                      <a:path w="3054424" h="769441" stroke="0" extrusionOk="0">
                        <a:moveTo>
                          <a:pt x="0" y="0"/>
                        </a:moveTo>
                        <a:cubicBezTo>
                          <a:pt x="300617" y="-12925"/>
                          <a:pt x="436171" y="8909"/>
                          <a:pt x="763606" y="0"/>
                        </a:cubicBezTo>
                        <a:cubicBezTo>
                          <a:pt x="1090340" y="-45699"/>
                          <a:pt x="1281739" y="27931"/>
                          <a:pt x="1466123" y="0"/>
                        </a:cubicBezTo>
                        <a:cubicBezTo>
                          <a:pt x="1668497" y="64378"/>
                          <a:pt x="1911495" y="-9238"/>
                          <a:pt x="2260273" y="0"/>
                        </a:cubicBezTo>
                        <a:cubicBezTo>
                          <a:pt x="2591527" y="-26077"/>
                          <a:pt x="2784657" y="3930"/>
                          <a:pt x="3054424" y="0"/>
                        </a:cubicBezTo>
                        <a:cubicBezTo>
                          <a:pt x="3033926" y="102407"/>
                          <a:pt x="3047427" y="211789"/>
                          <a:pt x="3054424" y="392414"/>
                        </a:cubicBezTo>
                        <a:cubicBezTo>
                          <a:pt x="3088641" y="546811"/>
                          <a:pt x="3062303" y="674988"/>
                          <a:pt x="3054424" y="769441"/>
                        </a:cubicBezTo>
                        <a:cubicBezTo>
                          <a:pt x="2762674" y="772464"/>
                          <a:pt x="2614089" y="733846"/>
                          <a:pt x="2321362" y="769441"/>
                        </a:cubicBezTo>
                        <a:cubicBezTo>
                          <a:pt x="2006434" y="809637"/>
                          <a:pt x="1719070" y="761509"/>
                          <a:pt x="1527212" y="769441"/>
                        </a:cubicBezTo>
                        <a:cubicBezTo>
                          <a:pt x="1294624" y="782397"/>
                          <a:pt x="1126347" y="754275"/>
                          <a:pt x="824694" y="769441"/>
                        </a:cubicBezTo>
                        <a:cubicBezTo>
                          <a:pt x="522833" y="799477"/>
                          <a:pt x="222658" y="755989"/>
                          <a:pt x="0" y="769441"/>
                        </a:cubicBezTo>
                        <a:cubicBezTo>
                          <a:pt x="15410" y="632484"/>
                          <a:pt x="17098" y="534346"/>
                          <a:pt x="0" y="384720"/>
                        </a:cubicBezTo>
                        <a:cubicBezTo>
                          <a:pt x="-19176" y="247515"/>
                          <a:pt x="12122" y="93590"/>
                          <a:pt x="0" y="0"/>
                        </a:cubicBezTo>
                        <a:close/>
                      </a:path>
                    </a:pathLst>
                  </a:custGeom>
                  <ask:type>
                    <ask:lineSketchFreehand/>
                  </ask:type>
                </ask:lineSketchStyleProps>
              </a:ext>
            </a:extLst>
          </a:ln>
        </p:spPr>
        <p:txBody>
          <a:bodyPr wrap="square" rtlCol="0">
            <a:spAutoFit/>
          </a:bodyPr>
          <a:lstStyle/>
          <a:p>
            <a:pPr algn="ctr"/>
            <a:r>
              <a:rPr lang="en-US" sz="4400" b="1" dirty="0" err="1">
                <a:solidFill>
                  <a:srgbClr val="FF0066"/>
                </a:solidFill>
                <a:latin typeface="Tahoma" panose="020B0604030504040204" pitchFamily="34" charset="0"/>
                <a:ea typeface="Tahoma" panose="020B0604030504040204" pitchFamily="34" charset="0"/>
                <a:cs typeface="Tahoma" panose="020B0604030504040204" pitchFamily="34" charset="0"/>
              </a:rPr>
              <a:t>luyến</a:t>
            </a:r>
            <a:r>
              <a:rPr lang="en-US" sz="44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66"/>
                </a:solidFill>
                <a:latin typeface="Tahoma" panose="020B0604030504040204" pitchFamily="34" charset="0"/>
                <a:ea typeface="Tahoma" panose="020B0604030504040204" pitchFamily="34" charset="0"/>
                <a:cs typeface="Tahoma" panose="020B0604030504040204" pitchFamily="34" charset="0"/>
              </a:rPr>
              <a:t>láy</a:t>
            </a:r>
            <a:endParaRPr lang="en-US" sz="4400" b="1" dirty="0">
              <a:solidFill>
                <a:srgbClr val="FF00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482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P spid="19" grpId="0" animBg="1"/>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1EA06-AC12-1E0E-44B8-42C90F535CE4}"/>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42BD9B6A-334A-B8B7-2238-18E0F268D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13">
            <a:extLst>
              <a:ext uri="{FF2B5EF4-FFF2-40B4-BE49-F238E27FC236}">
                <a16:creationId xmlns:a16="http://schemas.microsoft.com/office/drawing/2014/main" id="{B0588816-0D93-27C0-448F-ADD255EDC72D}"/>
              </a:ext>
            </a:extLst>
          </p:cNvPr>
          <p:cNvSpPr/>
          <p:nvPr/>
        </p:nvSpPr>
        <p:spPr>
          <a:xfrm>
            <a:off x="112294" y="309935"/>
            <a:ext cx="11967411" cy="6384758"/>
          </a:xfrm>
          <a:prstGeom prst="roundRect">
            <a:avLst>
              <a:gd name="adj" fmla="val 99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dd</a:t>
            </a:r>
          </a:p>
        </p:txBody>
      </p:sp>
      <p:pic>
        <p:nvPicPr>
          <p:cNvPr id="5" name="Picture 4">
            <a:extLst>
              <a:ext uri="{FF2B5EF4-FFF2-40B4-BE49-F238E27FC236}">
                <a16:creationId xmlns:a16="http://schemas.microsoft.com/office/drawing/2014/main" id="{7178C1D8-6F30-9E3B-C1FA-C03CC45C1C61}"/>
              </a:ext>
            </a:extLst>
          </p:cNvPr>
          <p:cNvPicPr>
            <a:picLocks noChangeAspect="1"/>
          </p:cNvPicPr>
          <p:nvPr/>
        </p:nvPicPr>
        <p:blipFill>
          <a:blip r:embed="rId3"/>
          <a:stretch>
            <a:fillRect/>
          </a:stretch>
        </p:blipFill>
        <p:spPr>
          <a:xfrm>
            <a:off x="3307042" y="146628"/>
            <a:ext cx="4868882" cy="955659"/>
          </a:xfrm>
          <a:prstGeom prst="rect">
            <a:avLst/>
          </a:prstGeom>
        </p:spPr>
      </p:pic>
      <p:sp>
        <p:nvSpPr>
          <p:cNvPr id="7" name="TextBox 6">
            <a:extLst>
              <a:ext uri="{FF2B5EF4-FFF2-40B4-BE49-F238E27FC236}">
                <a16:creationId xmlns:a16="http://schemas.microsoft.com/office/drawing/2014/main" id="{05F12C09-1EB0-A4B8-1B2C-A5A2AEF1A4F8}"/>
              </a:ext>
            </a:extLst>
          </p:cNvPr>
          <p:cNvSpPr txBox="1"/>
          <p:nvPr/>
        </p:nvSpPr>
        <p:spPr>
          <a:xfrm>
            <a:off x="534041" y="1351508"/>
            <a:ext cx="11123916" cy="2308324"/>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rgbClr val="00B050"/>
            </a:solidFill>
            <a:extLst>
              <a:ext uri="{C807C97D-BFC1-408E-A445-0C87EB9F89A2}">
                <ask:lineSketchStyleProps xmlns:ask="http://schemas.microsoft.com/office/drawing/2018/sketchyshapes" xmlns="" sd="618484120">
                  <a:custGeom>
                    <a:avLst/>
                    <a:gdLst>
                      <a:gd name="connsiteX0" fmla="*/ 0 w 11123916"/>
                      <a:gd name="connsiteY0" fmla="*/ 0 h 2308324"/>
                      <a:gd name="connsiteX1" fmla="*/ 3003458 w 11123916"/>
                      <a:gd name="connsiteY1" fmla="*/ 0 h 2308324"/>
                      <a:gd name="connsiteX2" fmla="*/ 5895673 w 11123916"/>
                      <a:gd name="connsiteY2" fmla="*/ 0 h 2308324"/>
                      <a:gd name="connsiteX3" fmla="*/ 8454177 w 11123916"/>
                      <a:gd name="connsiteY3" fmla="*/ 0 h 2308324"/>
                      <a:gd name="connsiteX4" fmla="*/ 11123916 w 11123916"/>
                      <a:gd name="connsiteY4" fmla="*/ 0 h 2308324"/>
                      <a:gd name="connsiteX5" fmla="*/ 11123916 w 11123916"/>
                      <a:gd name="connsiteY5" fmla="*/ 1200329 h 2308324"/>
                      <a:gd name="connsiteX6" fmla="*/ 11123916 w 11123916"/>
                      <a:gd name="connsiteY6" fmla="*/ 2308324 h 2308324"/>
                      <a:gd name="connsiteX7" fmla="*/ 8342939 w 11123916"/>
                      <a:gd name="connsiteY7" fmla="*/ 2308324 h 2308324"/>
                      <a:gd name="connsiteX8" fmla="*/ 5895673 w 11123916"/>
                      <a:gd name="connsiteY8" fmla="*/ 2308324 h 2308324"/>
                      <a:gd name="connsiteX9" fmla="*/ 3003458 w 11123916"/>
                      <a:gd name="connsiteY9" fmla="*/ 2308324 h 2308324"/>
                      <a:gd name="connsiteX10" fmla="*/ 0 w 11123916"/>
                      <a:gd name="connsiteY10" fmla="*/ 2308324 h 2308324"/>
                      <a:gd name="connsiteX11" fmla="*/ 0 w 11123916"/>
                      <a:gd name="connsiteY11" fmla="*/ 1223411 h 2308324"/>
                      <a:gd name="connsiteX12" fmla="*/ 0 w 11123916"/>
                      <a:gd name="connsiteY12" fmla="*/ 0 h 2308324"/>
                      <a:gd name="connsiteX0" fmla="*/ 0 w 11123916"/>
                      <a:gd name="connsiteY0" fmla="*/ 0 h 2308324"/>
                      <a:gd name="connsiteX1" fmla="*/ 2780981 w 11123916"/>
                      <a:gd name="connsiteY1" fmla="*/ 0 h 2308324"/>
                      <a:gd name="connsiteX2" fmla="*/ 5339480 w 11123916"/>
                      <a:gd name="connsiteY2" fmla="*/ 0 h 2308324"/>
                      <a:gd name="connsiteX3" fmla="*/ 8231696 w 11123916"/>
                      <a:gd name="connsiteY3" fmla="*/ 0 h 2308324"/>
                      <a:gd name="connsiteX4" fmla="*/ 11123916 w 11123916"/>
                      <a:gd name="connsiteY4" fmla="*/ 0 h 2308324"/>
                      <a:gd name="connsiteX5" fmla="*/ 11123916 w 11123916"/>
                      <a:gd name="connsiteY5" fmla="*/ 1177244 h 2308324"/>
                      <a:gd name="connsiteX6" fmla="*/ 11123916 w 11123916"/>
                      <a:gd name="connsiteY6" fmla="*/ 2308324 h 2308324"/>
                      <a:gd name="connsiteX7" fmla="*/ 8454177 w 11123916"/>
                      <a:gd name="connsiteY7" fmla="*/ 2308324 h 2308324"/>
                      <a:gd name="connsiteX8" fmla="*/ 5561958 w 11123916"/>
                      <a:gd name="connsiteY8" fmla="*/ 2308324 h 2308324"/>
                      <a:gd name="connsiteX9" fmla="*/ 3003458 w 11123916"/>
                      <a:gd name="connsiteY9" fmla="*/ 2308324 h 2308324"/>
                      <a:gd name="connsiteX10" fmla="*/ 0 w 11123916"/>
                      <a:gd name="connsiteY10" fmla="*/ 2308324 h 2308324"/>
                      <a:gd name="connsiteX11" fmla="*/ 0 w 11123916"/>
                      <a:gd name="connsiteY11" fmla="*/ 1154162 h 2308324"/>
                      <a:gd name="connsiteX12" fmla="*/ 0 w 11123916"/>
                      <a:gd name="connsiteY12"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23916" h="2308324" fill="none" extrusionOk="0">
                        <a:moveTo>
                          <a:pt x="0" y="0"/>
                        </a:moveTo>
                        <a:cubicBezTo>
                          <a:pt x="836347" y="-4688"/>
                          <a:pt x="1752275" y="56253"/>
                          <a:pt x="3003458" y="0"/>
                        </a:cubicBezTo>
                        <a:cubicBezTo>
                          <a:pt x="4274549" y="236938"/>
                          <a:pt x="5112641" y="-53903"/>
                          <a:pt x="5895673" y="0"/>
                        </a:cubicBezTo>
                        <a:cubicBezTo>
                          <a:pt x="6644597" y="-25795"/>
                          <a:pt x="7700056" y="-17140"/>
                          <a:pt x="8454177" y="0"/>
                        </a:cubicBezTo>
                        <a:cubicBezTo>
                          <a:pt x="9049804" y="31323"/>
                          <a:pt x="10154255" y="14850"/>
                          <a:pt x="11123916" y="0"/>
                        </a:cubicBezTo>
                        <a:cubicBezTo>
                          <a:pt x="11100486" y="564086"/>
                          <a:pt x="11208663" y="701926"/>
                          <a:pt x="11123916" y="1200329"/>
                        </a:cubicBezTo>
                        <a:cubicBezTo>
                          <a:pt x="11011481" y="1700809"/>
                          <a:pt x="11071684" y="2031719"/>
                          <a:pt x="11123916" y="2308324"/>
                        </a:cubicBezTo>
                        <a:cubicBezTo>
                          <a:pt x="10373591" y="2346857"/>
                          <a:pt x="9118381" y="2306600"/>
                          <a:pt x="8342939" y="2308324"/>
                        </a:cubicBezTo>
                        <a:cubicBezTo>
                          <a:pt x="7496950" y="2345592"/>
                          <a:pt x="6629595" y="2458017"/>
                          <a:pt x="5895673" y="2308324"/>
                        </a:cubicBezTo>
                        <a:cubicBezTo>
                          <a:pt x="5062520" y="2206040"/>
                          <a:pt x="4338511" y="2504113"/>
                          <a:pt x="3003458" y="2308324"/>
                        </a:cubicBezTo>
                        <a:cubicBezTo>
                          <a:pt x="1666287" y="2288937"/>
                          <a:pt x="1045335" y="2428548"/>
                          <a:pt x="0" y="2308324"/>
                        </a:cubicBezTo>
                        <a:cubicBezTo>
                          <a:pt x="-102695" y="2081624"/>
                          <a:pt x="-26953" y="1788254"/>
                          <a:pt x="0" y="1223411"/>
                        </a:cubicBezTo>
                        <a:cubicBezTo>
                          <a:pt x="-17652" y="628894"/>
                          <a:pt x="-127701" y="397942"/>
                          <a:pt x="0" y="0"/>
                        </a:cubicBezTo>
                        <a:close/>
                      </a:path>
                      <a:path w="11123916" h="2308324" stroke="0" extrusionOk="0">
                        <a:moveTo>
                          <a:pt x="0" y="0"/>
                        </a:moveTo>
                        <a:cubicBezTo>
                          <a:pt x="1070132" y="-39997"/>
                          <a:pt x="1604435" y="16001"/>
                          <a:pt x="2780981" y="0"/>
                        </a:cubicBezTo>
                        <a:cubicBezTo>
                          <a:pt x="3993736" y="-97964"/>
                          <a:pt x="4652867" y="47504"/>
                          <a:pt x="5339480" y="0"/>
                        </a:cubicBezTo>
                        <a:cubicBezTo>
                          <a:pt x="6063375" y="145571"/>
                          <a:pt x="6974999" y="-33727"/>
                          <a:pt x="8231696" y="0"/>
                        </a:cubicBezTo>
                        <a:cubicBezTo>
                          <a:pt x="9453817" y="12636"/>
                          <a:pt x="10105335" y="-4266"/>
                          <a:pt x="11123916" y="0"/>
                        </a:cubicBezTo>
                        <a:cubicBezTo>
                          <a:pt x="11057780" y="306101"/>
                          <a:pt x="11082516" y="646055"/>
                          <a:pt x="11123916" y="1177244"/>
                        </a:cubicBezTo>
                        <a:cubicBezTo>
                          <a:pt x="11239438" y="1640654"/>
                          <a:pt x="11129544" y="2044071"/>
                          <a:pt x="11123916" y="2308324"/>
                        </a:cubicBezTo>
                        <a:cubicBezTo>
                          <a:pt x="10046923" y="2313318"/>
                          <a:pt x="9516992" y="2193494"/>
                          <a:pt x="8454177" y="2308324"/>
                        </a:cubicBezTo>
                        <a:cubicBezTo>
                          <a:pt x="7333611" y="2427563"/>
                          <a:pt x="6159375" y="2303198"/>
                          <a:pt x="5561958" y="2308324"/>
                        </a:cubicBezTo>
                        <a:cubicBezTo>
                          <a:pt x="4605891" y="2355546"/>
                          <a:pt x="4109795" y="2187608"/>
                          <a:pt x="3003458" y="2308324"/>
                        </a:cubicBezTo>
                        <a:cubicBezTo>
                          <a:pt x="1906998" y="2360290"/>
                          <a:pt x="809880" y="2251314"/>
                          <a:pt x="0" y="2308324"/>
                        </a:cubicBezTo>
                        <a:cubicBezTo>
                          <a:pt x="44697" y="1892954"/>
                          <a:pt x="71691" y="1624138"/>
                          <a:pt x="0" y="1154162"/>
                        </a:cubicBezTo>
                        <a:cubicBezTo>
                          <a:pt x="-47329" y="738998"/>
                          <a:pt x="70118" y="286583"/>
                          <a:pt x="0" y="0"/>
                        </a:cubicBezTo>
                        <a:close/>
                      </a:path>
                    </a:pathLst>
                  </a:custGeom>
                  <ask:type>
                    <ask:lineSketchFreehand/>
                  </ask:type>
                </ask:lineSketchStyleProps>
              </a:ext>
            </a:extLst>
          </a:ln>
        </p:spPr>
        <p:txBody>
          <a:bodyPr wrap="square" rtlCol="0">
            <a:spAutoFit/>
          </a:bodyPr>
          <a:lstStyle/>
          <a:p>
            <a:pPr algn="just">
              <a:spcBef>
                <a:spcPts val="600"/>
              </a:spcBef>
              <a:spcAft>
                <a:spcPts val="600"/>
              </a:spcAft>
            </a:pPr>
            <a:r>
              <a:rPr lang="en-US" sz="3600" dirty="0">
                <a:latin typeface="Tahoma" panose="020B0604030504040204" pitchFamily="34" charset="0"/>
                <a:ea typeface="Tahoma" panose="020B0604030504040204" pitchFamily="34" charset="0"/>
                <a:cs typeface="Tahoma" panose="020B0604030504040204" pitchFamily="34" charset="0"/>
              </a:rPr>
              <a:t>	</a:t>
            </a:r>
            <a:r>
              <a:rPr lang="vi-VN" sz="3600" dirty="0">
                <a:latin typeface="Tahoma" panose="020B0604030504040204" pitchFamily="34" charset="0"/>
                <a:ea typeface="Tahoma" panose="020B0604030504040204" pitchFamily="34" charset="0"/>
                <a:cs typeface="Tahoma" panose="020B0604030504040204" pitchFamily="34" charset="0"/>
              </a:rPr>
              <a:t>Điệu Ngỏ lời phải hát với giọng thẹn thùng,</a:t>
            </a: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vi-VN" sz="3600" dirty="0">
                <a:latin typeface="Tahoma" panose="020B0604030504040204" pitchFamily="34" charset="0"/>
                <a:ea typeface="Tahoma" panose="020B0604030504040204" pitchFamily="34" charset="0"/>
                <a:cs typeface="Tahoma" panose="020B0604030504040204" pitchFamily="34" charset="0"/>
              </a:rPr>
              <a:t> e ấp,</a:t>
            </a: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vi-VN" sz="3600" dirty="0">
                <a:latin typeface="Tahoma" panose="020B0604030504040204" pitchFamily="34" charset="0"/>
                <a:ea typeface="Tahoma" panose="020B0604030504040204" pitchFamily="34" charset="0"/>
                <a:cs typeface="Tahoma" panose="020B0604030504040204" pitchFamily="34" charset="0"/>
              </a:rPr>
              <a:t> tiếng hát phải như nước suối thượng nguồn,</a:t>
            </a: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vi-VN" sz="3600" dirty="0">
                <a:latin typeface="Tahoma" panose="020B0604030504040204" pitchFamily="34" charset="0"/>
                <a:ea typeface="Tahoma" panose="020B0604030504040204" pitchFamily="34" charset="0"/>
                <a:cs typeface="Tahoma" panose="020B0604030504040204" pitchFamily="34" charset="0"/>
              </a:rPr>
              <a:t> róc rách,</a:t>
            </a: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vi-VN" sz="3600" dirty="0">
                <a:latin typeface="Tahoma" panose="020B0604030504040204" pitchFamily="34" charset="0"/>
                <a:ea typeface="Tahoma" panose="020B0604030504040204" pitchFamily="34" charset="0"/>
                <a:cs typeface="Tahoma" panose="020B0604030504040204" pitchFamily="34" charset="0"/>
              </a:rPr>
              <a:t> từ từ,</a:t>
            </a: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vi-VN" sz="3600" dirty="0">
                <a:latin typeface="Tahoma" panose="020B0604030504040204" pitchFamily="34" charset="0"/>
                <a:ea typeface="Tahoma" panose="020B0604030504040204" pitchFamily="34" charset="0"/>
                <a:cs typeface="Tahoma" panose="020B0604030504040204" pitchFamily="34" charset="0"/>
              </a:rPr>
              <a:t> nhưng trong vắt,</a:t>
            </a: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vi-VN" sz="3600" dirty="0">
                <a:latin typeface="Tahoma" panose="020B0604030504040204" pitchFamily="34" charset="0"/>
                <a:ea typeface="Tahoma" panose="020B0604030504040204" pitchFamily="34" charset="0"/>
                <a:cs typeface="Tahoma" panose="020B0604030504040204" pitchFamily="34" charset="0"/>
              </a:rPr>
              <a:t> tinh khôi</a:t>
            </a: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vi-VN" sz="3600" dirty="0">
                <a:latin typeface="Tahoma" panose="020B0604030504040204" pitchFamily="34" charset="0"/>
                <a:ea typeface="Tahoma" panose="020B0604030504040204" pitchFamily="34" charset="0"/>
                <a:cs typeface="Tahoma" panose="020B0604030504040204" pitchFamily="34" charset="0"/>
              </a:rPr>
              <a:t> và hứa hẹn một dòng cuồn cuộn.</a:t>
            </a:r>
            <a:endParaRPr lang="en-US" sz="3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69C7BEC-327A-9FB4-26AA-2BDF4B4D08B9}"/>
              </a:ext>
            </a:extLst>
          </p:cNvPr>
          <p:cNvSpPr txBox="1"/>
          <p:nvPr/>
        </p:nvSpPr>
        <p:spPr>
          <a:xfrm>
            <a:off x="534041" y="4308165"/>
            <a:ext cx="11123916" cy="1754326"/>
          </a:xfrm>
          <a:custGeom>
            <a:avLst/>
            <a:gdLst>
              <a:gd name="connsiteX0" fmla="*/ 0 w 2666114"/>
              <a:gd name="connsiteY0" fmla="*/ 0 h 923330"/>
              <a:gd name="connsiteX1" fmla="*/ 719851 w 2666114"/>
              <a:gd name="connsiteY1" fmla="*/ 0 h 923330"/>
              <a:gd name="connsiteX2" fmla="*/ 1413040 w 2666114"/>
              <a:gd name="connsiteY2" fmla="*/ 0 h 923330"/>
              <a:gd name="connsiteX3" fmla="*/ 2026247 w 2666114"/>
              <a:gd name="connsiteY3" fmla="*/ 0 h 923330"/>
              <a:gd name="connsiteX4" fmla="*/ 2666114 w 2666114"/>
              <a:gd name="connsiteY4" fmla="*/ 0 h 923330"/>
              <a:gd name="connsiteX5" fmla="*/ 2666114 w 2666114"/>
              <a:gd name="connsiteY5" fmla="*/ 480132 h 923330"/>
              <a:gd name="connsiteX6" fmla="*/ 2666114 w 2666114"/>
              <a:gd name="connsiteY6" fmla="*/ 923330 h 923330"/>
              <a:gd name="connsiteX7" fmla="*/ 1999586 w 2666114"/>
              <a:gd name="connsiteY7" fmla="*/ 923330 h 923330"/>
              <a:gd name="connsiteX8" fmla="*/ 1413040 w 2666114"/>
              <a:gd name="connsiteY8" fmla="*/ 923330 h 923330"/>
              <a:gd name="connsiteX9" fmla="*/ 719851 w 2666114"/>
              <a:gd name="connsiteY9" fmla="*/ 923330 h 923330"/>
              <a:gd name="connsiteX10" fmla="*/ 0 w 2666114"/>
              <a:gd name="connsiteY10" fmla="*/ 923330 h 923330"/>
              <a:gd name="connsiteX11" fmla="*/ 0 w 2666114"/>
              <a:gd name="connsiteY11" fmla="*/ 489365 h 923330"/>
              <a:gd name="connsiteX12" fmla="*/ 0 w 2666114"/>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114" h="923330" fill="none" extrusionOk="0">
                <a:moveTo>
                  <a:pt x="0" y="0"/>
                </a:moveTo>
                <a:cubicBezTo>
                  <a:pt x="189714" y="102"/>
                  <a:pt x="428551" y="-32860"/>
                  <a:pt x="719851" y="0"/>
                </a:cubicBezTo>
                <a:cubicBezTo>
                  <a:pt x="1011151" y="32860"/>
                  <a:pt x="1207667" y="-9038"/>
                  <a:pt x="1413040" y="0"/>
                </a:cubicBezTo>
                <a:cubicBezTo>
                  <a:pt x="1618413" y="9038"/>
                  <a:pt x="1863735" y="18581"/>
                  <a:pt x="2026247" y="0"/>
                </a:cubicBezTo>
                <a:cubicBezTo>
                  <a:pt x="2188759" y="-18581"/>
                  <a:pt x="2442032" y="10455"/>
                  <a:pt x="2666114" y="0"/>
                </a:cubicBezTo>
                <a:cubicBezTo>
                  <a:pt x="2658156" y="219784"/>
                  <a:pt x="2682406" y="287550"/>
                  <a:pt x="2666114" y="480132"/>
                </a:cubicBezTo>
                <a:cubicBezTo>
                  <a:pt x="2649822" y="672714"/>
                  <a:pt x="2653238" y="807954"/>
                  <a:pt x="2666114" y="923330"/>
                </a:cubicBezTo>
                <a:cubicBezTo>
                  <a:pt x="2457190" y="949567"/>
                  <a:pt x="2208085" y="911412"/>
                  <a:pt x="1999586" y="923330"/>
                </a:cubicBezTo>
                <a:cubicBezTo>
                  <a:pt x="1791087" y="935248"/>
                  <a:pt x="1605104" y="932005"/>
                  <a:pt x="1413040" y="923330"/>
                </a:cubicBezTo>
                <a:cubicBezTo>
                  <a:pt x="1220976" y="914655"/>
                  <a:pt x="1040821" y="938075"/>
                  <a:pt x="719851" y="923330"/>
                </a:cubicBezTo>
                <a:cubicBezTo>
                  <a:pt x="398881" y="908585"/>
                  <a:pt x="247418" y="936098"/>
                  <a:pt x="0" y="923330"/>
                </a:cubicBezTo>
                <a:cubicBezTo>
                  <a:pt x="-18491" y="811013"/>
                  <a:pt x="760" y="704929"/>
                  <a:pt x="0" y="489365"/>
                </a:cubicBezTo>
                <a:cubicBezTo>
                  <a:pt x="-760" y="273801"/>
                  <a:pt x="-17760" y="160323"/>
                  <a:pt x="0" y="0"/>
                </a:cubicBezTo>
                <a:close/>
              </a:path>
              <a:path w="2666114" h="923330" stroke="0" extrusionOk="0">
                <a:moveTo>
                  <a:pt x="0" y="0"/>
                </a:moveTo>
                <a:cubicBezTo>
                  <a:pt x="247728" y="-17284"/>
                  <a:pt x="370754" y="17008"/>
                  <a:pt x="666529" y="0"/>
                </a:cubicBezTo>
                <a:cubicBezTo>
                  <a:pt x="962304" y="-17008"/>
                  <a:pt x="1110796" y="-9730"/>
                  <a:pt x="1279735" y="0"/>
                </a:cubicBezTo>
                <a:cubicBezTo>
                  <a:pt x="1448674" y="9730"/>
                  <a:pt x="1678494" y="-24517"/>
                  <a:pt x="1972924" y="0"/>
                </a:cubicBezTo>
                <a:cubicBezTo>
                  <a:pt x="2267354" y="24517"/>
                  <a:pt x="2438902" y="9038"/>
                  <a:pt x="2666114" y="0"/>
                </a:cubicBezTo>
                <a:cubicBezTo>
                  <a:pt x="2665548" y="129206"/>
                  <a:pt x="2647564" y="281159"/>
                  <a:pt x="2666114" y="470898"/>
                </a:cubicBezTo>
                <a:cubicBezTo>
                  <a:pt x="2684664" y="660637"/>
                  <a:pt x="2663030" y="826607"/>
                  <a:pt x="2666114" y="923330"/>
                </a:cubicBezTo>
                <a:cubicBezTo>
                  <a:pt x="2396939" y="905532"/>
                  <a:pt x="2268252" y="903034"/>
                  <a:pt x="2026247" y="923330"/>
                </a:cubicBezTo>
                <a:cubicBezTo>
                  <a:pt x="1784242" y="943626"/>
                  <a:pt x="1521685" y="909166"/>
                  <a:pt x="1333057" y="923330"/>
                </a:cubicBezTo>
                <a:cubicBezTo>
                  <a:pt x="1144429" y="937495"/>
                  <a:pt x="982180" y="917025"/>
                  <a:pt x="719851" y="923330"/>
                </a:cubicBezTo>
                <a:cubicBezTo>
                  <a:pt x="457522" y="929635"/>
                  <a:pt x="188551" y="948130"/>
                  <a:pt x="0" y="923330"/>
                </a:cubicBezTo>
                <a:cubicBezTo>
                  <a:pt x="17317" y="760657"/>
                  <a:pt x="8898" y="628596"/>
                  <a:pt x="0" y="461665"/>
                </a:cubicBezTo>
                <a:cubicBezTo>
                  <a:pt x="-8898" y="294735"/>
                  <a:pt x="6607" y="111210"/>
                  <a:pt x="0" y="0"/>
                </a:cubicBezTo>
                <a:close/>
              </a:path>
            </a:pathLst>
          </a:custGeom>
          <a:noFill/>
          <a:ln w="28575">
            <a:solidFill>
              <a:srgbClr val="00B050"/>
            </a:solidFill>
            <a:extLst>
              <a:ext uri="{C807C97D-BFC1-408E-A445-0C87EB9F89A2}">
                <ask:lineSketchStyleProps xmlns:ask="http://schemas.microsoft.com/office/drawing/2018/sketchyshapes" xmlns="" sd="618484120">
                  <a:custGeom>
                    <a:avLst/>
                    <a:gdLst>
                      <a:gd name="connsiteX0" fmla="*/ 0 w 11123916"/>
                      <a:gd name="connsiteY0" fmla="*/ 0 h 1754326"/>
                      <a:gd name="connsiteX1" fmla="*/ 3003458 w 11123916"/>
                      <a:gd name="connsiteY1" fmla="*/ 0 h 1754326"/>
                      <a:gd name="connsiteX2" fmla="*/ 5895673 w 11123916"/>
                      <a:gd name="connsiteY2" fmla="*/ 0 h 1754326"/>
                      <a:gd name="connsiteX3" fmla="*/ 8454177 w 11123916"/>
                      <a:gd name="connsiteY3" fmla="*/ 0 h 1754326"/>
                      <a:gd name="connsiteX4" fmla="*/ 11123916 w 11123916"/>
                      <a:gd name="connsiteY4" fmla="*/ 0 h 1754326"/>
                      <a:gd name="connsiteX5" fmla="*/ 11123916 w 11123916"/>
                      <a:gd name="connsiteY5" fmla="*/ 912250 h 1754326"/>
                      <a:gd name="connsiteX6" fmla="*/ 11123916 w 11123916"/>
                      <a:gd name="connsiteY6" fmla="*/ 1754326 h 1754326"/>
                      <a:gd name="connsiteX7" fmla="*/ 8342939 w 11123916"/>
                      <a:gd name="connsiteY7" fmla="*/ 1754326 h 1754326"/>
                      <a:gd name="connsiteX8" fmla="*/ 5895673 w 11123916"/>
                      <a:gd name="connsiteY8" fmla="*/ 1754326 h 1754326"/>
                      <a:gd name="connsiteX9" fmla="*/ 3003458 w 11123916"/>
                      <a:gd name="connsiteY9" fmla="*/ 1754326 h 1754326"/>
                      <a:gd name="connsiteX10" fmla="*/ 0 w 11123916"/>
                      <a:gd name="connsiteY10" fmla="*/ 1754326 h 1754326"/>
                      <a:gd name="connsiteX11" fmla="*/ 0 w 11123916"/>
                      <a:gd name="connsiteY11" fmla="*/ 929792 h 1754326"/>
                      <a:gd name="connsiteX12" fmla="*/ 0 w 11123916"/>
                      <a:gd name="connsiteY12" fmla="*/ 0 h 1754326"/>
                      <a:gd name="connsiteX0" fmla="*/ 0 w 11123916"/>
                      <a:gd name="connsiteY0" fmla="*/ 0 h 1754326"/>
                      <a:gd name="connsiteX1" fmla="*/ 2780981 w 11123916"/>
                      <a:gd name="connsiteY1" fmla="*/ 0 h 1754326"/>
                      <a:gd name="connsiteX2" fmla="*/ 5339480 w 11123916"/>
                      <a:gd name="connsiteY2" fmla="*/ 0 h 1754326"/>
                      <a:gd name="connsiteX3" fmla="*/ 8231696 w 11123916"/>
                      <a:gd name="connsiteY3" fmla="*/ 0 h 1754326"/>
                      <a:gd name="connsiteX4" fmla="*/ 11123916 w 11123916"/>
                      <a:gd name="connsiteY4" fmla="*/ 0 h 1754326"/>
                      <a:gd name="connsiteX5" fmla="*/ 11123916 w 11123916"/>
                      <a:gd name="connsiteY5" fmla="*/ 894705 h 1754326"/>
                      <a:gd name="connsiteX6" fmla="*/ 11123916 w 11123916"/>
                      <a:gd name="connsiteY6" fmla="*/ 1754326 h 1754326"/>
                      <a:gd name="connsiteX7" fmla="*/ 8454177 w 11123916"/>
                      <a:gd name="connsiteY7" fmla="*/ 1754326 h 1754326"/>
                      <a:gd name="connsiteX8" fmla="*/ 5561958 w 11123916"/>
                      <a:gd name="connsiteY8" fmla="*/ 1754326 h 1754326"/>
                      <a:gd name="connsiteX9" fmla="*/ 3003458 w 11123916"/>
                      <a:gd name="connsiteY9" fmla="*/ 1754326 h 1754326"/>
                      <a:gd name="connsiteX10" fmla="*/ 0 w 11123916"/>
                      <a:gd name="connsiteY10" fmla="*/ 1754326 h 1754326"/>
                      <a:gd name="connsiteX11" fmla="*/ 0 w 11123916"/>
                      <a:gd name="connsiteY11" fmla="*/ 877163 h 1754326"/>
                      <a:gd name="connsiteX12" fmla="*/ 0 w 11123916"/>
                      <a:gd name="connsiteY12"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23916" h="1754326" fill="none" extrusionOk="0">
                        <a:moveTo>
                          <a:pt x="0" y="0"/>
                        </a:moveTo>
                        <a:cubicBezTo>
                          <a:pt x="1004828" y="-23334"/>
                          <a:pt x="1747853" y="93073"/>
                          <a:pt x="3003458" y="0"/>
                        </a:cubicBezTo>
                        <a:cubicBezTo>
                          <a:pt x="4280806" y="234611"/>
                          <a:pt x="5145836" y="-62553"/>
                          <a:pt x="5895673" y="0"/>
                        </a:cubicBezTo>
                        <a:cubicBezTo>
                          <a:pt x="6611908" y="-45869"/>
                          <a:pt x="7665073" y="-57535"/>
                          <a:pt x="8454177" y="0"/>
                        </a:cubicBezTo>
                        <a:cubicBezTo>
                          <a:pt x="8972664" y="115261"/>
                          <a:pt x="10143379" y="5041"/>
                          <a:pt x="11123916" y="0"/>
                        </a:cubicBezTo>
                        <a:cubicBezTo>
                          <a:pt x="11109628" y="445897"/>
                          <a:pt x="11207397" y="530675"/>
                          <a:pt x="11123916" y="912250"/>
                        </a:cubicBezTo>
                        <a:cubicBezTo>
                          <a:pt x="11009236" y="1298141"/>
                          <a:pt x="11076707" y="1586801"/>
                          <a:pt x="11123916" y="1754326"/>
                        </a:cubicBezTo>
                        <a:cubicBezTo>
                          <a:pt x="10327290" y="1787439"/>
                          <a:pt x="9029884" y="1786043"/>
                          <a:pt x="8342939" y="1754326"/>
                        </a:cubicBezTo>
                        <a:cubicBezTo>
                          <a:pt x="7518758" y="1791253"/>
                          <a:pt x="6610065" y="1935886"/>
                          <a:pt x="5895673" y="1754326"/>
                        </a:cubicBezTo>
                        <a:cubicBezTo>
                          <a:pt x="5067195" y="1669097"/>
                          <a:pt x="4341665" y="1820213"/>
                          <a:pt x="3003458" y="1754326"/>
                        </a:cubicBezTo>
                        <a:cubicBezTo>
                          <a:pt x="1680447" y="1866088"/>
                          <a:pt x="1053819" y="1924402"/>
                          <a:pt x="0" y="1754326"/>
                        </a:cubicBezTo>
                        <a:cubicBezTo>
                          <a:pt x="-82369" y="1551972"/>
                          <a:pt x="-12219" y="1352613"/>
                          <a:pt x="0" y="929792"/>
                        </a:cubicBezTo>
                        <a:cubicBezTo>
                          <a:pt x="-14294" y="477507"/>
                          <a:pt x="-85208" y="304019"/>
                          <a:pt x="0" y="0"/>
                        </a:cubicBezTo>
                        <a:close/>
                      </a:path>
                      <a:path w="11123916" h="1754326" stroke="0" extrusionOk="0">
                        <a:moveTo>
                          <a:pt x="0" y="0"/>
                        </a:moveTo>
                        <a:cubicBezTo>
                          <a:pt x="1110133" y="-26108"/>
                          <a:pt x="1596308" y="9543"/>
                          <a:pt x="2780981" y="0"/>
                        </a:cubicBezTo>
                        <a:cubicBezTo>
                          <a:pt x="3966344" y="-159006"/>
                          <a:pt x="4648814" y="37395"/>
                          <a:pt x="5339480" y="0"/>
                        </a:cubicBezTo>
                        <a:cubicBezTo>
                          <a:pt x="6060157" y="119226"/>
                          <a:pt x="6895007" y="59076"/>
                          <a:pt x="8231696" y="0"/>
                        </a:cubicBezTo>
                        <a:cubicBezTo>
                          <a:pt x="9450121" y="-30443"/>
                          <a:pt x="10014216" y="-44367"/>
                          <a:pt x="11123916" y="0"/>
                        </a:cubicBezTo>
                        <a:cubicBezTo>
                          <a:pt x="11062350" y="229790"/>
                          <a:pt x="11078483" y="483728"/>
                          <a:pt x="11123916" y="894705"/>
                        </a:cubicBezTo>
                        <a:cubicBezTo>
                          <a:pt x="11207162" y="1253531"/>
                          <a:pt x="11130616" y="1546806"/>
                          <a:pt x="11123916" y="1754326"/>
                        </a:cubicBezTo>
                        <a:cubicBezTo>
                          <a:pt x="10089468" y="1815676"/>
                          <a:pt x="9548438" y="1613710"/>
                          <a:pt x="8454177" y="1754326"/>
                        </a:cubicBezTo>
                        <a:cubicBezTo>
                          <a:pt x="7404356" y="1817667"/>
                          <a:pt x="6298446" y="1735485"/>
                          <a:pt x="5561958" y="1754326"/>
                        </a:cubicBezTo>
                        <a:cubicBezTo>
                          <a:pt x="4621881" y="1791932"/>
                          <a:pt x="4106128" y="1669970"/>
                          <a:pt x="3003458" y="1754326"/>
                        </a:cubicBezTo>
                        <a:cubicBezTo>
                          <a:pt x="1905073" y="1838501"/>
                          <a:pt x="799716" y="1734612"/>
                          <a:pt x="0" y="1754326"/>
                        </a:cubicBezTo>
                        <a:cubicBezTo>
                          <a:pt x="60289" y="1441475"/>
                          <a:pt x="63554" y="1234586"/>
                          <a:pt x="0" y="877163"/>
                        </a:cubicBezTo>
                        <a:cubicBezTo>
                          <a:pt x="-43565" y="561360"/>
                          <a:pt x="52962" y="216406"/>
                          <a:pt x="0" y="0"/>
                        </a:cubicBezTo>
                        <a:close/>
                      </a:path>
                    </a:pathLst>
                  </a:custGeom>
                  <ask:type>
                    <ask:lineSketchFreehand/>
                  </ask:type>
                </ask:lineSketchStyleProps>
              </a:ext>
            </a:extLst>
          </a:ln>
        </p:spPr>
        <p:txBody>
          <a:bodyPr wrap="square" rtlCol="0">
            <a:spAutoFit/>
          </a:bodyPr>
          <a:lstStyle/>
          <a:p>
            <a:pPr algn="just">
              <a:spcBef>
                <a:spcPts val="600"/>
              </a:spcBef>
              <a:spcAft>
                <a:spcPts val="600"/>
              </a:spcAft>
            </a:pPr>
            <a:r>
              <a:rPr lang="en-US" sz="3600" dirty="0">
                <a:latin typeface="Tahoma" panose="020B0604030504040204" pitchFamily="34" charset="0"/>
                <a:ea typeface="Tahoma" panose="020B0604030504040204" pitchFamily="34" charset="0"/>
                <a:cs typeface="Tahoma" panose="020B0604030504040204" pitchFamily="34" charset="0"/>
              </a:rPr>
              <a:t>	</a:t>
            </a:r>
            <a:r>
              <a:rPr lang="vi-VN" sz="3600" dirty="0">
                <a:latin typeface="Tahoma" panose="020B0604030504040204" pitchFamily="34" charset="0"/>
                <a:ea typeface="Tahoma" panose="020B0604030504040204" pitchFamily="34" charset="0"/>
                <a:cs typeface="Tahoma" panose="020B0604030504040204" pitchFamily="34" charset="0"/>
              </a:rPr>
              <a:t> Tôi vẫn mong ngóng đến ngày,</a:t>
            </a: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vi-VN" sz="3600" dirty="0">
                <a:latin typeface="Tahoma" panose="020B0604030504040204" pitchFamily="34" charset="0"/>
                <a:ea typeface="Tahoma" panose="020B0604030504040204" pitchFamily="34" charset="0"/>
                <a:cs typeface="Tahoma" panose="020B0604030504040204" pitchFamily="34" charset="0"/>
              </a:rPr>
              <a:t> điệp khúc đó sẽ được ngân lên</a:t>
            </a: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vi-VN" sz="3600" dirty="0">
                <a:latin typeface="Tahoma" panose="020B0604030504040204" pitchFamily="34" charset="0"/>
                <a:ea typeface="Tahoma" panose="020B0604030504040204" pitchFamily="34" charset="0"/>
                <a:cs typeface="Tahoma" panose="020B0604030504040204" pitchFamily="34" charset="0"/>
              </a:rPr>
              <a:t> bằng giọng hát của chính tôi,</a:t>
            </a: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vi-VN" sz="3600" dirty="0">
                <a:latin typeface="Tahoma" panose="020B0604030504040204" pitchFamily="34" charset="0"/>
                <a:ea typeface="Tahoma" panose="020B0604030504040204" pitchFamily="34" charset="0"/>
                <a:cs typeface="Tahoma" panose="020B0604030504040204" pitchFamily="34" charset="0"/>
              </a:rPr>
              <a:t> chứ không chỉ vang lên trong tâm trí như khi ấy.</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246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8707A-D0BB-299F-2D30-D90138FE924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E0321F43-A63A-087B-418A-67FCE42AA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13">
            <a:extLst>
              <a:ext uri="{FF2B5EF4-FFF2-40B4-BE49-F238E27FC236}">
                <a16:creationId xmlns:a16="http://schemas.microsoft.com/office/drawing/2014/main" id="{C46DECC1-2BBE-92A0-8975-9A8035CC42C9}"/>
              </a:ext>
            </a:extLst>
          </p:cNvPr>
          <p:cNvSpPr/>
          <p:nvPr/>
        </p:nvSpPr>
        <p:spPr>
          <a:xfrm>
            <a:off x="112294" y="236621"/>
            <a:ext cx="11967411" cy="6384758"/>
          </a:xfrm>
          <a:prstGeom prst="roundRect">
            <a:avLst>
              <a:gd name="adj" fmla="val 99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dd</a:t>
            </a:r>
          </a:p>
        </p:txBody>
      </p:sp>
      <p:pic>
        <p:nvPicPr>
          <p:cNvPr id="9" name="Picture 8">
            <a:extLst>
              <a:ext uri="{FF2B5EF4-FFF2-40B4-BE49-F238E27FC236}">
                <a16:creationId xmlns:a16="http://schemas.microsoft.com/office/drawing/2014/main" id="{AB2E067E-AE32-7F03-642A-3D60E344926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37293" b="93737" l="32023" r="48864"/>
                    </a14:imgEffect>
                  </a14:imgLayer>
                </a14:imgProps>
              </a:ext>
              <a:ext uri="{28A0092B-C50C-407E-A947-70E740481C1C}">
                <a14:useLocalDpi xmlns:a14="http://schemas.microsoft.com/office/drawing/2010/main" val="0"/>
              </a:ext>
            </a:extLst>
          </a:blip>
          <a:srcRect l="32154" t="35942" r="51230" b="5638"/>
          <a:stretch/>
        </p:blipFill>
        <p:spPr>
          <a:xfrm>
            <a:off x="10707182" y="3609475"/>
            <a:ext cx="1629196" cy="3248526"/>
          </a:xfrm>
          <a:prstGeom prst="rect">
            <a:avLst/>
          </a:prstGeom>
        </p:spPr>
      </p:pic>
      <p:sp>
        <p:nvSpPr>
          <p:cNvPr id="10" name="TextBox 9">
            <a:extLst>
              <a:ext uri="{FF2B5EF4-FFF2-40B4-BE49-F238E27FC236}">
                <a16:creationId xmlns:a16="http://schemas.microsoft.com/office/drawing/2014/main" id="{8533004D-27EC-6ABB-358D-1756830A7C32}"/>
              </a:ext>
            </a:extLst>
          </p:cNvPr>
          <p:cNvSpPr txBox="1"/>
          <p:nvPr/>
        </p:nvSpPr>
        <p:spPr>
          <a:xfrm>
            <a:off x="368967" y="972817"/>
            <a:ext cx="10434468" cy="5677323"/>
          </a:xfrm>
          <a:prstGeom prst="rect">
            <a:avLst/>
          </a:prstGeom>
          <a:noFill/>
        </p:spPr>
        <p:txBody>
          <a:bodyPr wrap="square" rtlCol="0">
            <a:spAutoFit/>
          </a:bodyPr>
          <a:lstStyle/>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D</a:t>
            </a:r>
            <a:r>
              <a:rPr lang="vi-VN" sz="2400" dirty="0">
                <a:latin typeface="Tahoma" panose="020B0604030504040204" pitchFamily="34" charset="0"/>
                <a:ea typeface="Tahoma" panose="020B0604030504040204" pitchFamily="34" charset="0"/>
                <a:cs typeface="Tahoma" panose="020B0604030504040204" pitchFamily="34" charset="0"/>
              </a:rPr>
              <a:t>ạo ấy, chúng tôi ngày nào cũng đến nhà bà Trưởng. Trước đây, bà là trưởng bè quan họ nữ nổi tiếng, nên lâu dần người ta gọi bà là bà Trưởng. Đường vào nhà bà cong như cổ ngỗng, hai bên trồng hoa tầm xuân. Trước nhà có hồ rộng thả sen, có vườn trồng táo. Táo cổ thụ um tùm rợp bóng, táo chín vỡ thơm nức trên những phiến đá xanh xếp như bộ xa lông đồ sộ ngoài trời. Trong khung cảnh thơ mộng ấy, chúng tôi được nghe các cô gái tập hát quan họ dưới sự chỉ dẫn của bà Trưởng.</a:t>
            </a:r>
            <a:endParaRPr lang="en-US" sz="2400" dirty="0">
              <a:latin typeface="Tahoma" panose="020B0604030504040204" pitchFamily="34" charset="0"/>
              <a:ea typeface="Tahoma" panose="020B0604030504040204" pitchFamily="34" charset="0"/>
              <a:cs typeface="Tahoma" panose="020B0604030504040204" pitchFamily="34" charset="0"/>
            </a:endParaRPr>
          </a:p>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Tôi vẫn nhớ những buổi tập hát trong vườn táo mùa xuân. Trời se se, nắng ấm xuyên qua tàng cây, rơi lổ đổ xuống thảm lá khô. Các liền chị chít khăn đen, má đỏ hồng, ngồi trên những phiến đá xanh, tập điệu Ngỏ lời. Điệu Ngỏ lời phải hát với giọng thẹn thùng, e ấp, tiếng hát phải như nước suối thượng nguồn, róc rách, từ từ, nhưng trong vắt, tinh khôi và hứa hẹn một dòng cuồn cuộn.</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8E2C4CBE-B724-DBBA-07A6-A74C5AD7CAA4}"/>
              </a:ext>
            </a:extLst>
          </p:cNvPr>
          <p:cNvPicPr>
            <a:picLocks noChangeAspect="1"/>
          </p:cNvPicPr>
          <p:nvPr/>
        </p:nvPicPr>
        <p:blipFill>
          <a:blip r:embed="rId5" cstate="hqprint">
            <a:extLst>
              <a:ext uri="{28A0092B-C50C-407E-A947-70E740481C1C}">
                <a14:useLocalDpi xmlns:a14="http://schemas.microsoft.com/office/drawing/2010/main" val="0"/>
              </a:ext>
            </a:extLst>
          </a:blip>
          <a:srcRect l="70263" t="-2573" r="9153" b="-1"/>
          <a:stretch/>
        </p:blipFill>
        <p:spPr>
          <a:xfrm>
            <a:off x="10606695" y="-29735"/>
            <a:ext cx="1585305" cy="4443663"/>
          </a:xfrm>
          <a:prstGeom prst="rect">
            <a:avLst/>
          </a:prstGeom>
        </p:spPr>
      </p:pic>
      <p:sp>
        <p:nvSpPr>
          <p:cNvPr id="11" name="Oval 10">
            <a:extLst>
              <a:ext uri="{FF2B5EF4-FFF2-40B4-BE49-F238E27FC236}">
                <a16:creationId xmlns:a16="http://schemas.microsoft.com/office/drawing/2014/main" id="{7315D506-C713-7B00-9F6E-608A8C824011}"/>
              </a:ext>
            </a:extLst>
          </p:cNvPr>
          <p:cNvSpPr/>
          <p:nvPr/>
        </p:nvSpPr>
        <p:spPr>
          <a:xfrm>
            <a:off x="434058" y="953840"/>
            <a:ext cx="542344" cy="48727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1</a:t>
            </a:r>
          </a:p>
        </p:txBody>
      </p:sp>
      <p:sp>
        <p:nvSpPr>
          <p:cNvPr id="12" name="Oval 11">
            <a:extLst>
              <a:ext uri="{FF2B5EF4-FFF2-40B4-BE49-F238E27FC236}">
                <a16:creationId xmlns:a16="http://schemas.microsoft.com/office/drawing/2014/main" id="{FBD1F05E-3C6F-20E2-D29E-9212FC658A90}"/>
              </a:ext>
            </a:extLst>
          </p:cNvPr>
          <p:cNvSpPr/>
          <p:nvPr/>
        </p:nvSpPr>
        <p:spPr>
          <a:xfrm>
            <a:off x="434058" y="3926649"/>
            <a:ext cx="542344" cy="48727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2</a:t>
            </a:r>
          </a:p>
        </p:txBody>
      </p:sp>
      <p:pic>
        <p:nvPicPr>
          <p:cNvPr id="2" name="Picture 1">
            <a:extLst>
              <a:ext uri="{FF2B5EF4-FFF2-40B4-BE49-F238E27FC236}">
                <a16:creationId xmlns:a16="http://schemas.microsoft.com/office/drawing/2014/main" id="{B87D8DD7-12CD-3C56-88C9-CDEEB6A57B9E}"/>
              </a:ext>
            </a:extLst>
          </p:cNvPr>
          <p:cNvPicPr>
            <a:picLocks noChangeAspect="1"/>
          </p:cNvPicPr>
          <p:nvPr/>
        </p:nvPicPr>
        <p:blipFill>
          <a:blip r:embed="rId6" cstate="hqprint">
            <a:extLst>
              <a:ext uri="{28A0092B-C50C-407E-A947-70E740481C1C}">
                <a14:useLocalDpi xmlns:a14="http://schemas.microsoft.com/office/drawing/2010/main" val="0"/>
              </a:ext>
            </a:extLst>
          </a:blip>
          <a:srcRect l="12106" t="10058" r="8684" b="52515"/>
          <a:stretch/>
        </p:blipFill>
        <p:spPr>
          <a:xfrm>
            <a:off x="5423994" y="207860"/>
            <a:ext cx="4343724" cy="965154"/>
          </a:xfrm>
          <a:prstGeom prst="rect">
            <a:avLst/>
          </a:prstGeom>
        </p:spPr>
      </p:pic>
      <p:pic>
        <p:nvPicPr>
          <p:cNvPr id="5" name="Picture 4">
            <a:extLst>
              <a:ext uri="{FF2B5EF4-FFF2-40B4-BE49-F238E27FC236}">
                <a16:creationId xmlns:a16="http://schemas.microsoft.com/office/drawing/2014/main" id="{C0C4BDBE-085A-78EF-B63C-2B082B3D9761}"/>
              </a:ext>
            </a:extLst>
          </p:cNvPr>
          <p:cNvPicPr>
            <a:picLocks noChangeAspect="1"/>
          </p:cNvPicPr>
          <p:nvPr/>
        </p:nvPicPr>
        <p:blipFill>
          <a:blip r:embed="rId7"/>
          <a:stretch>
            <a:fillRect/>
          </a:stretch>
        </p:blipFill>
        <p:spPr>
          <a:xfrm>
            <a:off x="112294" y="-109450"/>
            <a:ext cx="4980234" cy="1185809"/>
          </a:xfrm>
          <a:prstGeom prst="rect">
            <a:avLst/>
          </a:prstGeom>
        </p:spPr>
      </p:pic>
    </p:spTree>
    <p:extLst>
      <p:ext uri="{BB962C8B-B14F-4D97-AF65-F5344CB8AC3E}">
        <p14:creationId xmlns:p14="http://schemas.microsoft.com/office/powerpoint/2010/main" val="37778720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B7A1E-93B8-0057-AC8F-B41E9C2F2E76}"/>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1D2E1228-B086-91EB-5F71-2C4728687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13">
            <a:extLst>
              <a:ext uri="{FF2B5EF4-FFF2-40B4-BE49-F238E27FC236}">
                <a16:creationId xmlns:a16="http://schemas.microsoft.com/office/drawing/2014/main" id="{2023888B-8D3C-513A-F2E9-1EB0CFE256DC}"/>
              </a:ext>
            </a:extLst>
          </p:cNvPr>
          <p:cNvSpPr/>
          <p:nvPr/>
        </p:nvSpPr>
        <p:spPr>
          <a:xfrm>
            <a:off x="112294" y="236621"/>
            <a:ext cx="11967411" cy="6384758"/>
          </a:xfrm>
          <a:prstGeom prst="roundRect">
            <a:avLst>
              <a:gd name="adj" fmla="val 99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dd</a:t>
            </a:r>
          </a:p>
        </p:txBody>
      </p:sp>
      <p:pic>
        <p:nvPicPr>
          <p:cNvPr id="3" name="Picture 2">
            <a:extLst>
              <a:ext uri="{FF2B5EF4-FFF2-40B4-BE49-F238E27FC236}">
                <a16:creationId xmlns:a16="http://schemas.microsoft.com/office/drawing/2014/main" id="{45935CD1-81D4-9607-B6A1-0EE8F8F6642D}"/>
              </a:ext>
            </a:extLst>
          </p:cNvPr>
          <p:cNvPicPr>
            <a:picLocks noChangeAspect="1"/>
          </p:cNvPicPr>
          <p:nvPr/>
        </p:nvPicPr>
        <p:blipFill>
          <a:blip r:embed="rId3" cstate="hqprint">
            <a:extLst>
              <a:ext uri="{28A0092B-C50C-407E-A947-70E740481C1C}">
                <a14:useLocalDpi xmlns:a14="http://schemas.microsoft.com/office/drawing/2010/main" val="0"/>
              </a:ext>
            </a:extLst>
          </a:blip>
          <a:srcRect l="12106" t="10058" r="8684" b="52515"/>
          <a:stretch/>
        </p:blipFill>
        <p:spPr>
          <a:xfrm>
            <a:off x="5474847" y="288759"/>
            <a:ext cx="4343724" cy="965154"/>
          </a:xfrm>
          <a:prstGeom prst="rect">
            <a:avLst/>
          </a:prstGeom>
        </p:spPr>
      </p:pic>
      <p:pic>
        <p:nvPicPr>
          <p:cNvPr id="9" name="Picture 8">
            <a:extLst>
              <a:ext uri="{FF2B5EF4-FFF2-40B4-BE49-F238E27FC236}">
                <a16:creationId xmlns:a16="http://schemas.microsoft.com/office/drawing/2014/main" id="{52DF1320-DD51-BC77-B613-27F194DD9AC0}"/>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37293" b="93737" l="32023" r="48864"/>
                    </a14:imgEffect>
                  </a14:imgLayer>
                </a14:imgProps>
              </a:ext>
              <a:ext uri="{28A0092B-C50C-407E-A947-70E740481C1C}">
                <a14:useLocalDpi xmlns:a14="http://schemas.microsoft.com/office/drawing/2010/main" val="0"/>
              </a:ext>
            </a:extLst>
          </a:blip>
          <a:srcRect l="32154" t="35942" r="51230" b="5638"/>
          <a:stretch/>
        </p:blipFill>
        <p:spPr>
          <a:xfrm>
            <a:off x="10707182" y="3609475"/>
            <a:ext cx="1629196" cy="3248526"/>
          </a:xfrm>
          <a:prstGeom prst="rect">
            <a:avLst/>
          </a:prstGeom>
        </p:spPr>
      </p:pic>
      <p:sp>
        <p:nvSpPr>
          <p:cNvPr id="10" name="TextBox 9">
            <a:extLst>
              <a:ext uri="{FF2B5EF4-FFF2-40B4-BE49-F238E27FC236}">
                <a16:creationId xmlns:a16="http://schemas.microsoft.com/office/drawing/2014/main" id="{51AB117C-CD00-BDDC-C6B1-CEEEC0A84E9E}"/>
              </a:ext>
            </a:extLst>
          </p:cNvPr>
          <p:cNvSpPr txBox="1"/>
          <p:nvPr/>
        </p:nvSpPr>
        <p:spPr>
          <a:xfrm>
            <a:off x="272714" y="1159042"/>
            <a:ext cx="10434468" cy="5410199"/>
          </a:xfrm>
          <a:prstGeom prst="rect">
            <a:avLst/>
          </a:prstGeom>
          <a:noFill/>
        </p:spPr>
        <p:txBody>
          <a:bodyPr wrap="square" rtlCol="0">
            <a:spAutoFit/>
          </a:bodyPr>
          <a:lstStyle/>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Sang hè, đêm trăng, gió lùa từ hồ sen trước nhà thổi lên mát rượi. Các chị lại tập điệu Thương nhau. Điệu Thương nhau phải hát nồng cháy, thiết tha. Bà Trưởng dạy các chị từ cách lấy hơi, nhả chữ tròn vành rõ tiếng, đến cách ngân rung luyến láy âm thanh. Sau hè đến thu là lúc các chị tập được nhiều điệu nhất. Điệu cuối cùng là Giã bạn. Đây là điệu kết thúc hội hát, để mọi người ai về quê ấy. Điệu Giã bạn được các chị hát với giọng lưu luyến, dùng dằng, đau đáu, nghe buồn biết chừng nào!</a:t>
            </a:r>
            <a:endParaRPr lang="en-US" sz="2400" dirty="0">
              <a:latin typeface="Tahoma" panose="020B0604030504040204" pitchFamily="34" charset="0"/>
              <a:ea typeface="Tahoma" panose="020B0604030504040204" pitchFamily="34" charset="0"/>
              <a:cs typeface="Tahoma" panose="020B0604030504040204" pitchFamily="34" charset="0"/>
            </a:endParaRPr>
          </a:p>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Từ nhà bà Trưởng ra về, tâm trí tôi vẫn cứ ngân nga điệp khúc da diết “Quan họ nghỉ, chúng em ra về...” của điệu Giã bạn. Tôi vẫn mong ngóng đến ngày, điệp khúc đó sẽ được ngân lên bằng giọng hát của chính tôi, chứ không chỉ vang lên trong tâm trí như khi ấy.</a:t>
            </a:r>
            <a:endParaRPr lang="en-US" sz="2400" dirty="0">
              <a:latin typeface="Tahoma" panose="020B0604030504040204" pitchFamily="34" charset="0"/>
              <a:ea typeface="Tahoma" panose="020B0604030504040204" pitchFamily="34" charset="0"/>
              <a:cs typeface="Tahoma" panose="020B0604030504040204" pitchFamily="34" charset="0"/>
            </a:endParaRPr>
          </a:p>
          <a:p>
            <a:pPr algn="r">
              <a:lnSpc>
                <a:spcPct val="114000"/>
              </a:lnSpc>
              <a:spcBef>
                <a:spcPts val="600"/>
              </a:spcBef>
              <a:spcAft>
                <a:spcPts val="600"/>
              </a:spcAft>
            </a:pPr>
            <a:r>
              <a:rPr lang="vi-VN" sz="2400" i="1" dirty="0">
                <a:latin typeface="Tahoma" panose="020B0604030504040204" pitchFamily="34" charset="0"/>
                <a:ea typeface="Tahoma" panose="020B0604030504040204" pitchFamily="34" charset="0"/>
                <a:cs typeface="Tahoma" panose="020B0604030504040204" pitchFamily="34" charset="0"/>
              </a:rPr>
              <a:t>(Theo Nguyễn Phan Hách</a:t>
            </a:r>
            <a:r>
              <a:rPr lang="vi-VN" sz="2400" dirty="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0200BCC-D6EA-1AFB-71DC-328F88F757A1}"/>
              </a:ext>
            </a:extLst>
          </p:cNvPr>
          <p:cNvPicPr>
            <a:picLocks noChangeAspect="1"/>
          </p:cNvPicPr>
          <p:nvPr/>
        </p:nvPicPr>
        <p:blipFill>
          <a:blip r:embed="rId6" cstate="hqprint">
            <a:extLst>
              <a:ext uri="{28A0092B-C50C-407E-A947-70E740481C1C}">
                <a14:useLocalDpi xmlns:a14="http://schemas.microsoft.com/office/drawing/2010/main" val="0"/>
              </a:ext>
            </a:extLst>
          </a:blip>
          <a:srcRect l="70263" t="-2573" r="9153" b="-1"/>
          <a:stretch/>
        </p:blipFill>
        <p:spPr>
          <a:xfrm>
            <a:off x="10606695" y="-29735"/>
            <a:ext cx="1585305" cy="4443663"/>
          </a:xfrm>
          <a:prstGeom prst="rect">
            <a:avLst/>
          </a:prstGeom>
        </p:spPr>
      </p:pic>
      <p:sp>
        <p:nvSpPr>
          <p:cNvPr id="13" name="Oval 12">
            <a:extLst>
              <a:ext uri="{FF2B5EF4-FFF2-40B4-BE49-F238E27FC236}">
                <a16:creationId xmlns:a16="http://schemas.microsoft.com/office/drawing/2014/main" id="{5D7783BD-A25C-432A-4DC8-669A0EC1DDAE}"/>
              </a:ext>
            </a:extLst>
          </p:cNvPr>
          <p:cNvSpPr/>
          <p:nvPr/>
        </p:nvSpPr>
        <p:spPr>
          <a:xfrm>
            <a:off x="324212" y="1106904"/>
            <a:ext cx="501316" cy="47123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3</a:t>
            </a:r>
          </a:p>
        </p:txBody>
      </p:sp>
      <p:sp>
        <p:nvSpPr>
          <p:cNvPr id="15" name="Oval 14">
            <a:extLst>
              <a:ext uri="{FF2B5EF4-FFF2-40B4-BE49-F238E27FC236}">
                <a16:creationId xmlns:a16="http://schemas.microsoft.com/office/drawing/2014/main" id="{C23C8555-6839-0AFF-4498-044FF59CD5FA}"/>
              </a:ext>
            </a:extLst>
          </p:cNvPr>
          <p:cNvSpPr/>
          <p:nvPr/>
        </p:nvSpPr>
        <p:spPr>
          <a:xfrm>
            <a:off x="388382" y="4178309"/>
            <a:ext cx="501316" cy="47123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4</a:t>
            </a:r>
          </a:p>
        </p:txBody>
      </p:sp>
      <p:pic>
        <p:nvPicPr>
          <p:cNvPr id="16" name="Picture 15">
            <a:extLst>
              <a:ext uri="{FF2B5EF4-FFF2-40B4-BE49-F238E27FC236}">
                <a16:creationId xmlns:a16="http://schemas.microsoft.com/office/drawing/2014/main" id="{66607FE3-2404-692E-8DA9-1C1CD1C699A8}"/>
              </a:ext>
            </a:extLst>
          </p:cNvPr>
          <p:cNvPicPr>
            <a:picLocks noChangeAspect="1"/>
          </p:cNvPicPr>
          <p:nvPr/>
        </p:nvPicPr>
        <p:blipFill>
          <a:blip r:embed="rId7"/>
          <a:stretch>
            <a:fillRect/>
          </a:stretch>
        </p:blipFill>
        <p:spPr>
          <a:xfrm>
            <a:off x="112294" y="-109450"/>
            <a:ext cx="4980234" cy="1185809"/>
          </a:xfrm>
          <a:prstGeom prst="rect">
            <a:avLst/>
          </a:prstGeom>
        </p:spPr>
      </p:pic>
    </p:spTree>
    <p:extLst>
      <p:ext uri="{BB962C8B-B14F-4D97-AF65-F5344CB8AC3E}">
        <p14:creationId xmlns:p14="http://schemas.microsoft.com/office/powerpoint/2010/main" val="40499020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116CB-59AE-6AE3-3CC3-18331A96B02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E7B9B76F-85B7-A20F-76D6-EC2C1C22C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DD75A36-B3D5-7B14-5C82-38D26449E7CE}"/>
              </a:ext>
            </a:extLst>
          </p:cNvPr>
          <p:cNvPicPr>
            <a:picLocks noChangeAspect="1"/>
          </p:cNvPicPr>
          <p:nvPr/>
        </p:nvPicPr>
        <p:blipFill>
          <a:blip r:embed="rId3"/>
          <a:stretch>
            <a:fillRect/>
          </a:stretch>
        </p:blipFill>
        <p:spPr>
          <a:xfrm>
            <a:off x="1184189" y="240632"/>
            <a:ext cx="9823622" cy="3545304"/>
          </a:xfrm>
          <a:prstGeom prst="rect">
            <a:avLst/>
          </a:prstGeom>
        </p:spPr>
      </p:pic>
      <p:pic>
        <p:nvPicPr>
          <p:cNvPr id="4" name="Picture 3">
            <a:extLst>
              <a:ext uri="{FF2B5EF4-FFF2-40B4-BE49-F238E27FC236}">
                <a16:creationId xmlns:a16="http://schemas.microsoft.com/office/drawing/2014/main" id="{9F3C610C-349B-6883-965D-FB854067AB95}"/>
              </a:ext>
            </a:extLst>
          </p:cNvPr>
          <p:cNvPicPr>
            <a:picLocks noChangeAspect="1"/>
          </p:cNvPicPr>
          <p:nvPr/>
        </p:nvPicPr>
        <p:blipFill>
          <a:blip r:embed="rId4">
            <a:extLst>
              <a:ext uri="{28A0092B-C50C-407E-A947-70E740481C1C}">
                <a14:useLocalDpi xmlns:a14="http://schemas.microsoft.com/office/drawing/2010/main" val="0"/>
              </a:ext>
            </a:extLst>
          </a:blip>
          <a:srcRect t="47803" r="36576"/>
          <a:stretch/>
        </p:blipFill>
        <p:spPr>
          <a:xfrm>
            <a:off x="-64168" y="2216539"/>
            <a:ext cx="10026316" cy="4641461"/>
          </a:xfrm>
          <a:prstGeom prst="rect">
            <a:avLst/>
          </a:prstGeom>
        </p:spPr>
      </p:pic>
    </p:spTree>
    <p:extLst>
      <p:ext uri="{BB962C8B-B14F-4D97-AF65-F5344CB8AC3E}">
        <p14:creationId xmlns:p14="http://schemas.microsoft.com/office/powerpoint/2010/main" val="7540791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E1B9F-28B9-60AF-2882-0DE3FB964F29}"/>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B0F1A5B-5B18-FFDC-FCD6-CF9B52A20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13">
            <a:extLst>
              <a:ext uri="{FF2B5EF4-FFF2-40B4-BE49-F238E27FC236}">
                <a16:creationId xmlns:a16="http://schemas.microsoft.com/office/drawing/2014/main" id="{14BCC003-4EC8-384E-45B7-1173C43481B5}"/>
              </a:ext>
            </a:extLst>
          </p:cNvPr>
          <p:cNvSpPr/>
          <p:nvPr/>
        </p:nvSpPr>
        <p:spPr>
          <a:xfrm>
            <a:off x="112294" y="236621"/>
            <a:ext cx="11967411" cy="6384758"/>
          </a:xfrm>
          <a:prstGeom prst="roundRect">
            <a:avLst>
              <a:gd name="adj" fmla="val 99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dd</a:t>
            </a:r>
          </a:p>
        </p:txBody>
      </p:sp>
      <p:pic>
        <p:nvPicPr>
          <p:cNvPr id="9" name="Picture 8">
            <a:extLst>
              <a:ext uri="{FF2B5EF4-FFF2-40B4-BE49-F238E27FC236}">
                <a16:creationId xmlns:a16="http://schemas.microsoft.com/office/drawing/2014/main" id="{69FC5681-A0C4-6D27-CB7C-872226FFDC4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37293" b="93737" l="32023" r="48864"/>
                    </a14:imgEffect>
                  </a14:imgLayer>
                </a14:imgProps>
              </a:ext>
              <a:ext uri="{28A0092B-C50C-407E-A947-70E740481C1C}">
                <a14:useLocalDpi xmlns:a14="http://schemas.microsoft.com/office/drawing/2010/main" val="0"/>
              </a:ext>
            </a:extLst>
          </a:blip>
          <a:srcRect l="32154" t="35942" r="51230" b="5638"/>
          <a:stretch/>
        </p:blipFill>
        <p:spPr>
          <a:xfrm>
            <a:off x="10707182" y="3609475"/>
            <a:ext cx="1629196" cy="3248526"/>
          </a:xfrm>
          <a:prstGeom prst="rect">
            <a:avLst/>
          </a:prstGeom>
        </p:spPr>
      </p:pic>
      <p:sp>
        <p:nvSpPr>
          <p:cNvPr id="10" name="TextBox 9">
            <a:extLst>
              <a:ext uri="{FF2B5EF4-FFF2-40B4-BE49-F238E27FC236}">
                <a16:creationId xmlns:a16="http://schemas.microsoft.com/office/drawing/2014/main" id="{9FF93C6D-4574-6725-1617-DA77DFA48522}"/>
              </a:ext>
            </a:extLst>
          </p:cNvPr>
          <p:cNvSpPr txBox="1"/>
          <p:nvPr/>
        </p:nvSpPr>
        <p:spPr>
          <a:xfrm>
            <a:off x="368967" y="972817"/>
            <a:ext cx="10434468" cy="5677323"/>
          </a:xfrm>
          <a:prstGeom prst="rect">
            <a:avLst/>
          </a:prstGeom>
          <a:noFill/>
        </p:spPr>
        <p:txBody>
          <a:bodyPr wrap="square" rtlCol="0">
            <a:spAutoFit/>
          </a:bodyPr>
          <a:lstStyle/>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D</a:t>
            </a:r>
            <a:r>
              <a:rPr lang="vi-VN" sz="2400" dirty="0">
                <a:latin typeface="Tahoma" panose="020B0604030504040204" pitchFamily="34" charset="0"/>
                <a:ea typeface="Tahoma" panose="020B0604030504040204" pitchFamily="34" charset="0"/>
                <a:cs typeface="Tahoma" panose="020B0604030504040204" pitchFamily="34" charset="0"/>
              </a:rPr>
              <a:t>ạo ấy, chúng tôi ngày nào cũng đến nhà bà Trưởng. Trước đây, bà là trưởng bè quan họ nữ nổi tiếng, nên lâu dần người ta gọi bà là bà Trưởng. Đường vào nhà bà cong như cổ ngỗng, hai bên trồng hoa tầm xuân. Trước nhà có hồ rộng thả sen, có vườn trồng táo. Táo cổ thụ um tùm rợp bóng, táo chín vỡ thơm nức trên những phiến đá xanh xếp như bộ xa lông đồ sộ ngoài trời. Trong khung cảnh thơ mộng ấy, chúng tôi được nghe các cô gái tập hát quan họ dưới sự chỉ dẫn của bà Trưởng.</a:t>
            </a:r>
            <a:endParaRPr lang="en-US" sz="2400" dirty="0">
              <a:latin typeface="Tahoma" panose="020B0604030504040204" pitchFamily="34" charset="0"/>
              <a:ea typeface="Tahoma" panose="020B0604030504040204" pitchFamily="34" charset="0"/>
              <a:cs typeface="Tahoma" panose="020B0604030504040204" pitchFamily="34" charset="0"/>
            </a:endParaRPr>
          </a:p>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Tôi vẫn nhớ những buổi tập hát trong vườn táo mùa xuân. Trời se se, nắng ấm xuyên qua tàng cây, rơi lổ đổ xuống thảm lá khô. Các liền chị chít khăn đen, má đỏ hồng, ngồi trên những phiến đá xanh, tập điệu Ngỏ lời. Điệu Ngỏ lời phải hát với giọng thẹn thùng, e ấp, tiếng hát phải như nước suối thượng nguồn, róc rách, từ từ, nhưng trong vắt, tinh khôi và hứa hẹn một dòng cuồn cuộn.</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78EE79D2-0F0C-CF12-99ED-4F0FDBB96C3F}"/>
              </a:ext>
            </a:extLst>
          </p:cNvPr>
          <p:cNvPicPr>
            <a:picLocks noChangeAspect="1"/>
          </p:cNvPicPr>
          <p:nvPr/>
        </p:nvPicPr>
        <p:blipFill>
          <a:blip r:embed="rId5" cstate="hqprint">
            <a:extLst>
              <a:ext uri="{28A0092B-C50C-407E-A947-70E740481C1C}">
                <a14:useLocalDpi xmlns:a14="http://schemas.microsoft.com/office/drawing/2010/main" val="0"/>
              </a:ext>
            </a:extLst>
          </a:blip>
          <a:srcRect l="70263" t="-2573" r="9153" b="-1"/>
          <a:stretch/>
        </p:blipFill>
        <p:spPr>
          <a:xfrm>
            <a:off x="10606695" y="-29735"/>
            <a:ext cx="1585305" cy="4443663"/>
          </a:xfrm>
          <a:prstGeom prst="rect">
            <a:avLst/>
          </a:prstGeom>
        </p:spPr>
      </p:pic>
      <p:sp>
        <p:nvSpPr>
          <p:cNvPr id="11" name="Oval 10">
            <a:extLst>
              <a:ext uri="{FF2B5EF4-FFF2-40B4-BE49-F238E27FC236}">
                <a16:creationId xmlns:a16="http://schemas.microsoft.com/office/drawing/2014/main" id="{942E4074-F216-72B6-3C1E-1CC99C27DEFC}"/>
              </a:ext>
            </a:extLst>
          </p:cNvPr>
          <p:cNvSpPr/>
          <p:nvPr/>
        </p:nvSpPr>
        <p:spPr>
          <a:xfrm>
            <a:off x="434058" y="953840"/>
            <a:ext cx="542344" cy="48727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1</a:t>
            </a:r>
          </a:p>
        </p:txBody>
      </p:sp>
      <p:sp>
        <p:nvSpPr>
          <p:cNvPr id="12" name="Oval 11">
            <a:extLst>
              <a:ext uri="{FF2B5EF4-FFF2-40B4-BE49-F238E27FC236}">
                <a16:creationId xmlns:a16="http://schemas.microsoft.com/office/drawing/2014/main" id="{F5621FC5-5846-915F-6F60-AF65355CB897}"/>
              </a:ext>
            </a:extLst>
          </p:cNvPr>
          <p:cNvSpPr/>
          <p:nvPr/>
        </p:nvSpPr>
        <p:spPr>
          <a:xfrm>
            <a:off x="434058" y="3926649"/>
            <a:ext cx="542344" cy="48727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2</a:t>
            </a:r>
          </a:p>
        </p:txBody>
      </p:sp>
      <p:pic>
        <p:nvPicPr>
          <p:cNvPr id="2" name="Picture 1">
            <a:extLst>
              <a:ext uri="{FF2B5EF4-FFF2-40B4-BE49-F238E27FC236}">
                <a16:creationId xmlns:a16="http://schemas.microsoft.com/office/drawing/2014/main" id="{59A4ACF9-58C4-CFE8-D072-C4C543FD1F96}"/>
              </a:ext>
            </a:extLst>
          </p:cNvPr>
          <p:cNvPicPr>
            <a:picLocks noChangeAspect="1"/>
          </p:cNvPicPr>
          <p:nvPr/>
        </p:nvPicPr>
        <p:blipFill>
          <a:blip r:embed="rId6" cstate="hqprint">
            <a:extLst>
              <a:ext uri="{28A0092B-C50C-407E-A947-70E740481C1C}">
                <a14:useLocalDpi xmlns:a14="http://schemas.microsoft.com/office/drawing/2010/main" val="0"/>
              </a:ext>
            </a:extLst>
          </a:blip>
          <a:srcRect l="12106" t="10058" r="8684" b="52515"/>
          <a:stretch/>
        </p:blipFill>
        <p:spPr>
          <a:xfrm>
            <a:off x="5586201" y="207860"/>
            <a:ext cx="4343724" cy="965154"/>
          </a:xfrm>
          <a:prstGeom prst="rect">
            <a:avLst/>
          </a:prstGeom>
        </p:spPr>
      </p:pic>
      <p:pic>
        <p:nvPicPr>
          <p:cNvPr id="13" name="Picture 12">
            <a:extLst>
              <a:ext uri="{FF2B5EF4-FFF2-40B4-BE49-F238E27FC236}">
                <a16:creationId xmlns:a16="http://schemas.microsoft.com/office/drawing/2014/main" id="{CE6C0055-11BD-7766-665B-73565074B7B0}"/>
              </a:ext>
            </a:extLst>
          </p:cNvPr>
          <p:cNvPicPr>
            <a:picLocks noChangeAspect="1"/>
          </p:cNvPicPr>
          <p:nvPr/>
        </p:nvPicPr>
        <p:blipFill>
          <a:blip r:embed="rId7"/>
          <a:stretch>
            <a:fillRect/>
          </a:stretch>
        </p:blipFill>
        <p:spPr>
          <a:xfrm>
            <a:off x="112294" y="183591"/>
            <a:ext cx="5480802" cy="755381"/>
          </a:xfrm>
          <a:prstGeom prst="rect">
            <a:avLst/>
          </a:prstGeom>
        </p:spPr>
      </p:pic>
    </p:spTree>
    <p:extLst>
      <p:ext uri="{BB962C8B-B14F-4D97-AF65-F5344CB8AC3E}">
        <p14:creationId xmlns:p14="http://schemas.microsoft.com/office/powerpoint/2010/main" val="40287757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BBF4E-0B1A-CB07-2208-31C2DFDA09E3}"/>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7C92AFF2-4E1D-C260-E045-00CACC045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13">
            <a:extLst>
              <a:ext uri="{FF2B5EF4-FFF2-40B4-BE49-F238E27FC236}">
                <a16:creationId xmlns:a16="http://schemas.microsoft.com/office/drawing/2014/main" id="{21D31326-664E-DFD3-DCE5-258AE8F263D9}"/>
              </a:ext>
            </a:extLst>
          </p:cNvPr>
          <p:cNvSpPr/>
          <p:nvPr/>
        </p:nvSpPr>
        <p:spPr>
          <a:xfrm>
            <a:off x="112294" y="236621"/>
            <a:ext cx="11967411" cy="6384758"/>
          </a:xfrm>
          <a:prstGeom prst="roundRect">
            <a:avLst>
              <a:gd name="adj" fmla="val 99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dd</a:t>
            </a:r>
          </a:p>
        </p:txBody>
      </p:sp>
      <p:pic>
        <p:nvPicPr>
          <p:cNvPr id="3" name="Picture 2">
            <a:extLst>
              <a:ext uri="{FF2B5EF4-FFF2-40B4-BE49-F238E27FC236}">
                <a16:creationId xmlns:a16="http://schemas.microsoft.com/office/drawing/2014/main" id="{78C025D7-312E-1469-6D03-ACC75E7A3DE4}"/>
              </a:ext>
            </a:extLst>
          </p:cNvPr>
          <p:cNvPicPr>
            <a:picLocks noChangeAspect="1"/>
          </p:cNvPicPr>
          <p:nvPr/>
        </p:nvPicPr>
        <p:blipFill>
          <a:blip r:embed="rId3" cstate="hqprint">
            <a:extLst>
              <a:ext uri="{28A0092B-C50C-407E-A947-70E740481C1C}">
                <a14:useLocalDpi xmlns:a14="http://schemas.microsoft.com/office/drawing/2010/main" val="0"/>
              </a:ext>
            </a:extLst>
          </a:blip>
          <a:srcRect l="12106" t="10058" r="8684" b="52515"/>
          <a:stretch/>
        </p:blipFill>
        <p:spPr>
          <a:xfrm>
            <a:off x="5474847" y="236620"/>
            <a:ext cx="4503342" cy="1017293"/>
          </a:xfrm>
          <a:prstGeom prst="rect">
            <a:avLst/>
          </a:prstGeom>
        </p:spPr>
      </p:pic>
      <p:pic>
        <p:nvPicPr>
          <p:cNvPr id="9" name="Picture 8">
            <a:extLst>
              <a:ext uri="{FF2B5EF4-FFF2-40B4-BE49-F238E27FC236}">
                <a16:creationId xmlns:a16="http://schemas.microsoft.com/office/drawing/2014/main" id="{9BD74C95-3A97-2CA7-2854-9ACAD83E627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37293" b="93737" l="32023" r="48864"/>
                    </a14:imgEffect>
                  </a14:imgLayer>
                </a14:imgProps>
              </a:ext>
              <a:ext uri="{28A0092B-C50C-407E-A947-70E740481C1C}">
                <a14:useLocalDpi xmlns:a14="http://schemas.microsoft.com/office/drawing/2010/main" val="0"/>
              </a:ext>
            </a:extLst>
          </a:blip>
          <a:srcRect l="32154" t="35942" r="51230" b="5638"/>
          <a:stretch/>
        </p:blipFill>
        <p:spPr>
          <a:xfrm>
            <a:off x="10707182" y="3609475"/>
            <a:ext cx="1629196" cy="3248526"/>
          </a:xfrm>
          <a:prstGeom prst="rect">
            <a:avLst/>
          </a:prstGeom>
        </p:spPr>
      </p:pic>
      <p:sp>
        <p:nvSpPr>
          <p:cNvPr id="10" name="TextBox 9">
            <a:extLst>
              <a:ext uri="{FF2B5EF4-FFF2-40B4-BE49-F238E27FC236}">
                <a16:creationId xmlns:a16="http://schemas.microsoft.com/office/drawing/2014/main" id="{0A24B57C-2723-9988-A9CD-A0635A307518}"/>
              </a:ext>
            </a:extLst>
          </p:cNvPr>
          <p:cNvSpPr txBox="1"/>
          <p:nvPr/>
        </p:nvSpPr>
        <p:spPr>
          <a:xfrm>
            <a:off x="272714" y="1159042"/>
            <a:ext cx="10434468" cy="5410199"/>
          </a:xfrm>
          <a:prstGeom prst="rect">
            <a:avLst/>
          </a:prstGeom>
          <a:noFill/>
        </p:spPr>
        <p:txBody>
          <a:bodyPr wrap="square" rtlCol="0">
            <a:spAutoFit/>
          </a:bodyPr>
          <a:lstStyle/>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Sang hè, đêm trăng, gió lùa từ hồ sen trước nhà thổi lên mát rượi. Các chị lại tập điệu Thương nhau. Điệu Thương nhau phải hát nồng cháy, thiết tha. Bà Trưởng dạy các chị từ cách lấy hơi, nhả chữ tròn vành rõ tiếng, đến cách ngân rung luyến láy âm thanh. Sau hè đến thu là lúc các chị tập được nhiều điệu nhất. Điệu cuối cùng là Giã bạn. Đây là điệu kết thúc hội hát, để mọi người ai về quê ấy. Điệu Giã bạn được các chị hát với giọng lưu luyến, dùng dằng, đau đáu, nghe buồn biết chừng nào!</a:t>
            </a:r>
            <a:endParaRPr lang="en-US" sz="2400" dirty="0">
              <a:latin typeface="Tahoma" panose="020B0604030504040204" pitchFamily="34" charset="0"/>
              <a:ea typeface="Tahoma" panose="020B0604030504040204" pitchFamily="34" charset="0"/>
              <a:cs typeface="Tahoma" panose="020B0604030504040204" pitchFamily="34" charset="0"/>
            </a:endParaRPr>
          </a:p>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Từ nhà bà Trưởng ra về, tâm trí tôi vẫn cứ ngân nga điệp khúc da diết “Quan họ nghỉ, chúng em ra về...” của điệu Giã bạn. Tôi vẫn mong ngóng đến ngày, điệp khúc đó sẽ được ngân lên bằng giọng hát của chính tôi, chứ không chỉ vang lên trong tâm trí như khi ấy.</a:t>
            </a:r>
            <a:endParaRPr lang="en-US" sz="2400" dirty="0">
              <a:latin typeface="Tahoma" panose="020B0604030504040204" pitchFamily="34" charset="0"/>
              <a:ea typeface="Tahoma" panose="020B0604030504040204" pitchFamily="34" charset="0"/>
              <a:cs typeface="Tahoma" panose="020B0604030504040204" pitchFamily="34" charset="0"/>
            </a:endParaRPr>
          </a:p>
          <a:p>
            <a:pPr algn="r">
              <a:lnSpc>
                <a:spcPct val="114000"/>
              </a:lnSpc>
              <a:spcBef>
                <a:spcPts val="600"/>
              </a:spcBef>
              <a:spcAft>
                <a:spcPts val="600"/>
              </a:spcAft>
            </a:pPr>
            <a:r>
              <a:rPr lang="vi-VN" sz="2400" i="1" dirty="0">
                <a:latin typeface="Tahoma" panose="020B0604030504040204" pitchFamily="34" charset="0"/>
                <a:ea typeface="Tahoma" panose="020B0604030504040204" pitchFamily="34" charset="0"/>
                <a:cs typeface="Tahoma" panose="020B0604030504040204" pitchFamily="34" charset="0"/>
              </a:rPr>
              <a:t>(Theo Nguyễn Phan Hách</a:t>
            </a:r>
            <a:r>
              <a:rPr lang="vi-VN" sz="2400" dirty="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855B9F5-9C5B-CC2E-E1CE-A88410BFC5A3}"/>
              </a:ext>
            </a:extLst>
          </p:cNvPr>
          <p:cNvPicPr>
            <a:picLocks noChangeAspect="1"/>
          </p:cNvPicPr>
          <p:nvPr/>
        </p:nvPicPr>
        <p:blipFill>
          <a:blip r:embed="rId6" cstate="hqprint">
            <a:extLst>
              <a:ext uri="{28A0092B-C50C-407E-A947-70E740481C1C}">
                <a14:useLocalDpi xmlns:a14="http://schemas.microsoft.com/office/drawing/2010/main" val="0"/>
              </a:ext>
            </a:extLst>
          </a:blip>
          <a:srcRect l="70263" t="-2573" r="9153" b="-1"/>
          <a:stretch/>
        </p:blipFill>
        <p:spPr>
          <a:xfrm>
            <a:off x="10606695" y="-29735"/>
            <a:ext cx="1585305" cy="4443663"/>
          </a:xfrm>
          <a:prstGeom prst="rect">
            <a:avLst/>
          </a:prstGeom>
        </p:spPr>
      </p:pic>
      <p:sp>
        <p:nvSpPr>
          <p:cNvPr id="13" name="Oval 12">
            <a:extLst>
              <a:ext uri="{FF2B5EF4-FFF2-40B4-BE49-F238E27FC236}">
                <a16:creationId xmlns:a16="http://schemas.microsoft.com/office/drawing/2014/main" id="{B1DBD30C-15CE-70A6-2D64-B711D0AC355A}"/>
              </a:ext>
            </a:extLst>
          </p:cNvPr>
          <p:cNvSpPr/>
          <p:nvPr/>
        </p:nvSpPr>
        <p:spPr>
          <a:xfrm>
            <a:off x="324212" y="1106904"/>
            <a:ext cx="501316" cy="47123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3</a:t>
            </a:r>
          </a:p>
        </p:txBody>
      </p:sp>
      <p:sp>
        <p:nvSpPr>
          <p:cNvPr id="15" name="Oval 14">
            <a:extLst>
              <a:ext uri="{FF2B5EF4-FFF2-40B4-BE49-F238E27FC236}">
                <a16:creationId xmlns:a16="http://schemas.microsoft.com/office/drawing/2014/main" id="{E1047E31-5F26-C25C-CD4C-F38D508AE4C4}"/>
              </a:ext>
            </a:extLst>
          </p:cNvPr>
          <p:cNvSpPr/>
          <p:nvPr/>
        </p:nvSpPr>
        <p:spPr>
          <a:xfrm>
            <a:off x="388382" y="4178309"/>
            <a:ext cx="501316" cy="47123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4</a:t>
            </a:r>
          </a:p>
        </p:txBody>
      </p:sp>
      <p:pic>
        <p:nvPicPr>
          <p:cNvPr id="5" name="Picture 4">
            <a:extLst>
              <a:ext uri="{FF2B5EF4-FFF2-40B4-BE49-F238E27FC236}">
                <a16:creationId xmlns:a16="http://schemas.microsoft.com/office/drawing/2014/main" id="{0E99C502-0CF2-ABA0-1BFD-3055AACFDB0B}"/>
              </a:ext>
            </a:extLst>
          </p:cNvPr>
          <p:cNvPicPr>
            <a:picLocks noChangeAspect="1"/>
          </p:cNvPicPr>
          <p:nvPr/>
        </p:nvPicPr>
        <p:blipFill>
          <a:blip r:embed="rId7"/>
          <a:stretch>
            <a:fillRect/>
          </a:stretch>
        </p:blipFill>
        <p:spPr>
          <a:xfrm>
            <a:off x="112294" y="320141"/>
            <a:ext cx="5480802" cy="755381"/>
          </a:xfrm>
          <a:prstGeom prst="rect">
            <a:avLst/>
          </a:prstGeom>
        </p:spPr>
      </p:pic>
    </p:spTree>
    <p:extLst>
      <p:ext uri="{BB962C8B-B14F-4D97-AF65-F5344CB8AC3E}">
        <p14:creationId xmlns:p14="http://schemas.microsoft.com/office/powerpoint/2010/main" val="21350516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BE6D69-2A01-8F19-3DF0-130EBEF94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AC1C4C6D-1A32-A15D-9CDE-BA81D3BA4225}"/>
              </a:ext>
            </a:extLst>
          </p:cNvPr>
          <p:cNvGrpSpPr/>
          <p:nvPr/>
        </p:nvGrpSpPr>
        <p:grpSpPr>
          <a:xfrm>
            <a:off x="314146" y="438732"/>
            <a:ext cx="9375290" cy="1138772"/>
            <a:chOff x="767622" y="293350"/>
            <a:chExt cx="964639" cy="373363"/>
          </a:xfrm>
        </p:grpSpPr>
        <p:sp>
          <p:nvSpPr>
            <p:cNvPr id="5" name="Rounded Rectangle 13">
              <a:extLst>
                <a:ext uri="{FF2B5EF4-FFF2-40B4-BE49-F238E27FC236}">
                  <a16:creationId xmlns:a16="http://schemas.microsoft.com/office/drawing/2014/main" id="{B923EF27-BC21-AD4B-7BCD-FB7D7E196592}"/>
                </a:ext>
              </a:extLst>
            </p:cNvPr>
            <p:cNvSpPr/>
            <p:nvPr/>
          </p:nvSpPr>
          <p:spPr>
            <a:xfrm>
              <a:off x="767622" y="303870"/>
              <a:ext cx="964639" cy="353182"/>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4D44EB7A-189D-E4A3-E505-005F4EA520F2}"/>
                </a:ext>
              </a:extLst>
            </p:cNvPr>
            <p:cNvSpPr txBox="1"/>
            <p:nvPr/>
          </p:nvSpPr>
          <p:spPr>
            <a:xfrm>
              <a:off x="794389" y="293350"/>
              <a:ext cx="903690" cy="373363"/>
            </a:xfrm>
            <a:prstGeom prst="rect">
              <a:avLst/>
            </a:prstGeom>
            <a:noFill/>
          </p:spPr>
          <p:txBody>
            <a:bodyPr wrap="square" rtlCol="0">
              <a:spAutoFit/>
            </a:bodyPr>
            <a:lstStyle/>
            <a:p>
              <a:pPr algn="ct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Các</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liền</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chị</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tập</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hát</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trong</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khung</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cảnh</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như</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thế</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nào</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grpSp>
      <p:sp>
        <p:nvSpPr>
          <p:cNvPr id="7" name="TextBox 6">
            <a:extLst>
              <a:ext uri="{FF2B5EF4-FFF2-40B4-BE49-F238E27FC236}">
                <a16:creationId xmlns:a16="http://schemas.microsoft.com/office/drawing/2014/main" id="{A921AF73-7A84-5FB5-A172-0E216F2DB133}"/>
              </a:ext>
            </a:extLst>
          </p:cNvPr>
          <p:cNvSpPr txBox="1"/>
          <p:nvPr/>
        </p:nvSpPr>
        <p:spPr>
          <a:xfrm>
            <a:off x="962526" y="1737926"/>
            <a:ext cx="8394696" cy="3231654"/>
          </a:xfrm>
          <a:prstGeom prst="rect">
            <a:avLst/>
          </a:prstGeom>
          <a:noFill/>
        </p:spPr>
        <p:txBody>
          <a:bodyPr wrap="square" rtlCol="0">
            <a:spAutoFit/>
          </a:bodyPr>
          <a:lstStyle/>
          <a:p>
            <a:pPr algn="just"/>
            <a:r>
              <a:rPr lang="vi-VN" sz="3400" dirty="0">
                <a:latin typeface="Tahoma" panose="020B0604030504040204" pitchFamily="34" charset="0"/>
                <a:ea typeface="Tahoma" panose="020B0604030504040204" pitchFamily="34" charset="0"/>
                <a:cs typeface="Tahoma" panose="020B0604030504040204" pitchFamily="34" charset="0"/>
              </a:rPr>
              <a:t>Các liền chị tập hát trong khung cảnh: Táo cổ thụ um tùm rợp bóng, táo chín vỡ thơm nức trên những phiến đá xanh xếp như bộ xa lông đồ sộ ngoài trời. Trời se se, nắng </a:t>
            </a:r>
            <a:endParaRPr lang="en-US" sz="3400" dirty="0">
              <a:latin typeface="Tahoma" panose="020B0604030504040204" pitchFamily="34" charset="0"/>
              <a:ea typeface="Tahoma" panose="020B0604030504040204" pitchFamily="34" charset="0"/>
              <a:cs typeface="Tahoma" panose="020B0604030504040204" pitchFamily="34" charset="0"/>
            </a:endParaRPr>
          </a:p>
          <a:p>
            <a:pPr algn="just"/>
            <a:r>
              <a:rPr lang="en-US" sz="3400" dirty="0">
                <a:latin typeface="Tahoma" panose="020B0604030504040204" pitchFamily="34" charset="0"/>
                <a:ea typeface="Tahoma" panose="020B0604030504040204" pitchFamily="34" charset="0"/>
                <a:cs typeface="Tahoma" panose="020B0604030504040204" pitchFamily="34" charset="0"/>
              </a:rPr>
              <a:t>              </a:t>
            </a:r>
            <a:r>
              <a:rPr lang="vi-VN" sz="3400" dirty="0">
                <a:latin typeface="Tahoma" panose="020B0604030504040204" pitchFamily="34" charset="0"/>
                <a:ea typeface="Tahoma" panose="020B0604030504040204" pitchFamily="34" charset="0"/>
                <a:cs typeface="Tahoma" panose="020B0604030504040204" pitchFamily="34" charset="0"/>
              </a:rPr>
              <a:t>ấm xuyên qua tàng cây, rơi lổ đổ </a:t>
            </a:r>
            <a:endParaRPr lang="en-US" sz="3400" dirty="0">
              <a:latin typeface="Tahoma" panose="020B0604030504040204" pitchFamily="34" charset="0"/>
              <a:ea typeface="Tahoma" panose="020B0604030504040204" pitchFamily="34" charset="0"/>
              <a:cs typeface="Tahoma" panose="020B0604030504040204" pitchFamily="34" charset="0"/>
            </a:endParaRPr>
          </a:p>
          <a:p>
            <a:pPr algn="just"/>
            <a:r>
              <a:rPr lang="en-US" sz="3400" dirty="0">
                <a:latin typeface="Tahoma" panose="020B0604030504040204" pitchFamily="34" charset="0"/>
                <a:ea typeface="Tahoma" panose="020B0604030504040204" pitchFamily="34" charset="0"/>
                <a:cs typeface="Tahoma" panose="020B0604030504040204" pitchFamily="34" charset="0"/>
              </a:rPr>
              <a:t>              </a:t>
            </a:r>
            <a:r>
              <a:rPr lang="vi-VN" sz="3400" dirty="0">
                <a:latin typeface="Tahoma" panose="020B0604030504040204" pitchFamily="34" charset="0"/>
                <a:ea typeface="Tahoma" panose="020B0604030504040204" pitchFamily="34" charset="0"/>
                <a:cs typeface="Tahoma" panose="020B0604030504040204" pitchFamily="34" charset="0"/>
              </a:rPr>
              <a:t>xuống thảm lá khô.</a:t>
            </a:r>
            <a:endParaRPr lang="en-US" sz="3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9254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F0A3D-5E44-E623-F1AC-EBF72554746A}"/>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B0BAA51C-415E-E082-00A3-60082DAAE9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ectangle: Rounded Corners 16">
            <a:extLst>
              <a:ext uri="{FF2B5EF4-FFF2-40B4-BE49-F238E27FC236}">
                <a16:creationId xmlns:a16="http://schemas.microsoft.com/office/drawing/2014/main" id="{829B2ACC-D183-8678-789B-297A32B707DB}"/>
              </a:ext>
            </a:extLst>
          </p:cNvPr>
          <p:cNvSpPr/>
          <p:nvPr/>
        </p:nvSpPr>
        <p:spPr>
          <a:xfrm>
            <a:off x="144379" y="144379"/>
            <a:ext cx="11919284" cy="659330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0880AF22-5E02-9791-85EC-98A39C1A1DE7}"/>
              </a:ext>
            </a:extLst>
          </p:cNvPr>
          <p:cNvPicPr>
            <a:picLocks noChangeAspect="1"/>
          </p:cNvPicPr>
          <p:nvPr/>
        </p:nvPicPr>
        <p:blipFill>
          <a:blip r:embed="rId3"/>
          <a:stretch>
            <a:fillRect/>
          </a:stretch>
        </p:blipFill>
        <p:spPr>
          <a:xfrm>
            <a:off x="8176133" y="503662"/>
            <a:ext cx="3554213" cy="5447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a:extLst>
              <a:ext uri="{FF2B5EF4-FFF2-40B4-BE49-F238E27FC236}">
                <a16:creationId xmlns:a16="http://schemas.microsoft.com/office/drawing/2014/main" id="{724A9282-0808-7CEC-A44E-340A66D99EC4}"/>
              </a:ext>
            </a:extLst>
          </p:cNvPr>
          <p:cNvGrpSpPr/>
          <p:nvPr/>
        </p:nvGrpSpPr>
        <p:grpSpPr>
          <a:xfrm>
            <a:off x="1176038" y="-46757"/>
            <a:ext cx="6666778" cy="3745830"/>
            <a:chOff x="1016221" y="120316"/>
            <a:chExt cx="6666778" cy="3745830"/>
          </a:xfrm>
        </p:grpSpPr>
        <p:pic>
          <p:nvPicPr>
            <p:cNvPr id="19" name="Picture 18">
              <a:extLst>
                <a:ext uri="{FF2B5EF4-FFF2-40B4-BE49-F238E27FC236}">
                  <a16:creationId xmlns:a16="http://schemas.microsoft.com/office/drawing/2014/main" id="{FBAA6A0B-9648-EB9F-721D-482CEC177F05}"/>
                </a:ext>
              </a:extLst>
            </p:cNvPr>
            <p:cNvPicPr>
              <a:picLocks noChangeAspect="1"/>
            </p:cNvPicPr>
            <p:nvPr/>
          </p:nvPicPr>
          <p:blipFill>
            <a:blip r:embed="rId4"/>
            <a:stretch>
              <a:fillRect/>
            </a:stretch>
          </p:blipFill>
          <p:spPr>
            <a:xfrm>
              <a:off x="1016221" y="359283"/>
              <a:ext cx="6666778" cy="35068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0BCC175D-300B-2AE9-B316-D3DE93C93019}"/>
                </a:ext>
              </a:extLst>
            </p:cNvPr>
            <p:cNvPicPr>
              <a:picLocks noChangeAspect="1"/>
            </p:cNvPicPr>
            <p:nvPr/>
          </p:nvPicPr>
          <p:blipFill>
            <a:blip r:embed="rId5"/>
            <a:stretch>
              <a:fillRect/>
            </a:stretch>
          </p:blipFill>
          <p:spPr>
            <a:xfrm>
              <a:off x="2828165" y="120316"/>
              <a:ext cx="2664183" cy="1609483"/>
            </a:xfrm>
            <a:prstGeom prst="rect">
              <a:avLst/>
            </a:prstGeom>
          </p:spPr>
        </p:pic>
      </p:grpSp>
      <p:grpSp>
        <p:nvGrpSpPr>
          <p:cNvPr id="23" name="Group 22">
            <a:extLst>
              <a:ext uri="{FF2B5EF4-FFF2-40B4-BE49-F238E27FC236}">
                <a16:creationId xmlns:a16="http://schemas.microsoft.com/office/drawing/2014/main" id="{9AA1D636-3047-4CA5-9455-02093103C10B}"/>
              </a:ext>
            </a:extLst>
          </p:cNvPr>
          <p:cNvGrpSpPr/>
          <p:nvPr/>
        </p:nvGrpSpPr>
        <p:grpSpPr>
          <a:xfrm>
            <a:off x="366878" y="3626881"/>
            <a:ext cx="7573072" cy="3060325"/>
            <a:chOff x="366878" y="3626881"/>
            <a:chExt cx="7573072" cy="3060325"/>
          </a:xfrm>
        </p:grpSpPr>
        <p:pic>
          <p:nvPicPr>
            <p:cNvPr id="1028" name="Picture 4" descr="Celebrating Cải Lương Doodle - Google Doodles">
              <a:extLst>
                <a:ext uri="{FF2B5EF4-FFF2-40B4-BE49-F238E27FC236}">
                  <a16:creationId xmlns:a16="http://schemas.microsoft.com/office/drawing/2014/main" id="{6BF1B31D-68F1-0D85-445F-31A635781B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195" y="3818017"/>
              <a:ext cx="7239755" cy="28691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047F0D1-6B20-841E-C800-44D87873F79F}"/>
                </a:ext>
              </a:extLst>
            </p:cNvPr>
            <p:cNvPicPr>
              <a:picLocks noChangeAspect="1"/>
            </p:cNvPicPr>
            <p:nvPr/>
          </p:nvPicPr>
          <p:blipFill>
            <a:blip r:embed="rId7"/>
            <a:stretch>
              <a:fillRect/>
            </a:stretch>
          </p:blipFill>
          <p:spPr>
            <a:xfrm>
              <a:off x="366878" y="3626881"/>
              <a:ext cx="3414056" cy="1609483"/>
            </a:xfrm>
            <a:prstGeom prst="rect">
              <a:avLst/>
            </a:prstGeom>
          </p:spPr>
        </p:pic>
      </p:grpSp>
    </p:spTree>
    <p:extLst>
      <p:ext uri="{BB962C8B-B14F-4D97-AF65-F5344CB8AC3E}">
        <p14:creationId xmlns:p14="http://schemas.microsoft.com/office/powerpoint/2010/main" val="209794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05C68-548B-E94E-CA43-D03A48C3A9D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BA52BF8-2F9A-0DCE-FD98-C2D4276E8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861F2B70-1CEE-7DC9-DDB5-869E2E0D4B44}"/>
              </a:ext>
            </a:extLst>
          </p:cNvPr>
          <p:cNvGrpSpPr/>
          <p:nvPr/>
        </p:nvGrpSpPr>
        <p:grpSpPr>
          <a:xfrm>
            <a:off x="314146" y="647279"/>
            <a:ext cx="9375290" cy="1138772"/>
            <a:chOff x="767622" y="293350"/>
            <a:chExt cx="964639" cy="373363"/>
          </a:xfrm>
        </p:grpSpPr>
        <p:sp>
          <p:nvSpPr>
            <p:cNvPr id="5" name="Rounded Rectangle 13">
              <a:extLst>
                <a:ext uri="{FF2B5EF4-FFF2-40B4-BE49-F238E27FC236}">
                  <a16:creationId xmlns:a16="http://schemas.microsoft.com/office/drawing/2014/main" id="{23AF248E-B302-58AD-8A3C-15E7E6326776}"/>
                </a:ext>
              </a:extLst>
            </p:cNvPr>
            <p:cNvSpPr/>
            <p:nvPr/>
          </p:nvSpPr>
          <p:spPr>
            <a:xfrm>
              <a:off x="767622" y="303870"/>
              <a:ext cx="964639" cy="353182"/>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28745D56-45F8-A062-DA6D-41126B2B1632}"/>
                </a:ext>
              </a:extLst>
            </p:cNvPr>
            <p:cNvSpPr txBox="1"/>
            <p:nvPr/>
          </p:nvSpPr>
          <p:spPr>
            <a:xfrm>
              <a:off x="794389" y="293350"/>
              <a:ext cx="903690" cy="373363"/>
            </a:xfrm>
            <a:prstGeom prst="rect">
              <a:avLst/>
            </a:prstGeom>
            <a:noFill/>
          </p:spPr>
          <p:txBody>
            <a:bodyPr wrap="square" rtlCol="0">
              <a:spAutoFit/>
            </a:bodyPr>
            <a:lstStyle/>
            <a:p>
              <a:pPr algn="ct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Tìm</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những</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chi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tiết</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miêu</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tả</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các</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liền</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chị</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lúc</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tập</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hát</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grpSp>
      <p:sp>
        <p:nvSpPr>
          <p:cNvPr id="7" name="TextBox 6">
            <a:extLst>
              <a:ext uri="{FF2B5EF4-FFF2-40B4-BE49-F238E27FC236}">
                <a16:creationId xmlns:a16="http://schemas.microsoft.com/office/drawing/2014/main" id="{F118A29F-FD06-F3D5-218B-04F4AA185344}"/>
              </a:ext>
            </a:extLst>
          </p:cNvPr>
          <p:cNvSpPr txBox="1"/>
          <p:nvPr/>
        </p:nvSpPr>
        <p:spPr>
          <a:xfrm>
            <a:off x="2727158" y="2192699"/>
            <a:ext cx="6291568" cy="2185214"/>
          </a:xfrm>
          <a:prstGeom prst="rect">
            <a:avLst/>
          </a:prstGeom>
          <a:noFill/>
        </p:spPr>
        <p:txBody>
          <a:bodyPr wrap="square" rtlCol="0">
            <a:spAutoFit/>
          </a:bodyPr>
          <a:lstStyle/>
          <a:p>
            <a:pPr algn="just"/>
            <a:r>
              <a:rPr lang="vi-VN" sz="3400" dirty="0">
                <a:latin typeface="Tahoma" panose="020B0604030504040204" pitchFamily="34" charset="0"/>
                <a:ea typeface="Tahoma" panose="020B0604030504040204" pitchFamily="34" charset="0"/>
                <a:cs typeface="Tahoma" panose="020B0604030504040204" pitchFamily="34" charset="0"/>
              </a:rPr>
              <a:t>Những chi tiết miêu tả các liền chị lúc tập hát: Các liền chị chít khăn đen, má đỏ hồng, ngồi trên những phiến đá xanh.</a:t>
            </a:r>
            <a:endParaRPr lang="en-US" sz="3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724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B2E24-BBA5-D663-C0AC-E61012401C4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41CBF05-34DC-09DF-BE85-0F0BA4FFCC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6E8C13A8-2659-341D-B13A-1E057B83FE61}"/>
              </a:ext>
            </a:extLst>
          </p:cNvPr>
          <p:cNvGrpSpPr/>
          <p:nvPr/>
        </p:nvGrpSpPr>
        <p:grpSpPr>
          <a:xfrm>
            <a:off x="314146" y="679365"/>
            <a:ext cx="9375290" cy="1138772"/>
            <a:chOff x="767622" y="303870"/>
            <a:chExt cx="964639" cy="373363"/>
          </a:xfrm>
        </p:grpSpPr>
        <p:sp>
          <p:nvSpPr>
            <p:cNvPr id="5" name="Rounded Rectangle 13">
              <a:extLst>
                <a:ext uri="{FF2B5EF4-FFF2-40B4-BE49-F238E27FC236}">
                  <a16:creationId xmlns:a16="http://schemas.microsoft.com/office/drawing/2014/main" id="{2A7962EB-4B0B-DE46-6FFE-D62B151EAF90}"/>
                </a:ext>
              </a:extLst>
            </p:cNvPr>
            <p:cNvSpPr/>
            <p:nvPr/>
          </p:nvSpPr>
          <p:spPr>
            <a:xfrm>
              <a:off x="767622" y="303870"/>
              <a:ext cx="964639" cy="353182"/>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B5BAA4B3-EFCE-6DD9-AB5B-D6BA7039F3D3}"/>
                </a:ext>
              </a:extLst>
            </p:cNvPr>
            <p:cNvSpPr txBox="1"/>
            <p:nvPr/>
          </p:nvSpPr>
          <p:spPr>
            <a:xfrm>
              <a:off x="794389" y="303870"/>
              <a:ext cx="903690" cy="373363"/>
            </a:xfrm>
            <a:prstGeom prst="rect">
              <a:avLst/>
            </a:prstGeom>
            <a:noFill/>
          </p:spPr>
          <p:txBody>
            <a:bodyPr wrap="square" rtlCol="0">
              <a:spAutoFit/>
            </a:bodyPr>
            <a:lstStyle/>
            <a:p>
              <a:pPr algn="ct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vi-VN" sz="3400" b="1" dirty="0">
                  <a:solidFill>
                    <a:srgbClr val="FF0000"/>
                  </a:solidFill>
                  <a:latin typeface="Tahoma" panose="020B0604030504040204" pitchFamily="34" charset="0"/>
                  <a:ea typeface="Tahoma" panose="020B0604030504040204" pitchFamily="34" charset="0"/>
                  <a:cs typeface="Tahoma" panose="020B0604030504040204" pitchFamily="34" charset="0"/>
                </a:rPr>
                <a:t>Bà Trưởng dạy các liền chị hát mỗi điệu quan họ dưới đây ra sao?</a:t>
              </a:r>
              <a:endPar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5" name="Picture 14">
            <a:extLst>
              <a:ext uri="{FF2B5EF4-FFF2-40B4-BE49-F238E27FC236}">
                <a16:creationId xmlns:a16="http://schemas.microsoft.com/office/drawing/2014/main" id="{44A80966-6C17-3E1D-EB65-C274A743D0B7}"/>
              </a:ext>
            </a:extLst>
          </p:cNvPr>
          <p:cNvPicPr>
            <a:picLocks noChangeAspect="1"/>
          </p:cNvPicPr>
          <p:nvPr/>
        </p:nvPicPr>
        <p:blipFill>
          <a:blip r:embed="rId3"/>
          <a:stretch>
            <a:fillRect/>
          </a:stretch>
        </p:blipFill>
        <p:spPr>
          <a:xfrm>
            <a:off x="2821958" y="3113407"/>
            <a:ext cx="4362762" cy="1739668"/>
          </a:xfrm>
          <a:prstGeom prst="rect">
            <a:avLst/>
          </a:prstGeom>
        </p:spPr>
      </p:pic>
      <p:pic>
        <p:nvPicPr>
          <p:cNvPr id="16" name="Picture 15">
            <a:extLst>
              <a:ext uri="{FF2B5EF4-FFF2-40B4-BE49-F238E27FC236}">
                <a16:creationId xmlns:a16="http://schemas.microsoft.com/office/drawing/2014/main" id="{70DADBAE-9366-DFC8-4D8E-6717ED674E3A}"/>
              </a:ext>
            </a:extLst>
          </p:cNvPr>
          <p:cNvPicPr>
            <a:picLocks noChangeAspect="1"/>
          </p:cNvPicPr>
          <p:nvPr/>
        </p:nvPicPr>
        <p:blipFill>
          <a:blip r:embed="rId4"/>
          <a:stretch>
            <a:fillRect/>
          </a:stretch>
        </p:blipFill>
        <p:spPr>
          <a:xfrm>
            <a:off x="178555" y="1909159"/>
            <a:ext cx="3573502" cy="1477652"/>
          </a:xfrm>
          <a:prstGeom prst="rect">
            <a:avLst/>
          </a:prstGeom>
        </p:spPr>
      </p:pic>
      <p:pic>
        <p:nvPicPr>
          <p:cNvPr id="17" name="Picture 16">
            <a:extLst>
              <a:ext uri="{FF2B5EF4-FFF2-40B4-BE49-F238E27FC236}">
                <a16:creationId xmlns:a16="http://schemas.microsoft.com/office/drawing/2014/main" id="{1A79E1A9-EDF1-A59D-1DAC-C626A908BECD}"/>
              </a:ext>
            </a:extLst>
          </p:cNvPr>
          <p:cNvPicPr>
            <a:picLocks noChangeAspect="1"/>
          </p:cNvPicPr>
          <p:nvPr/>
        </p:nvPicPr>
        <p:blipFill>
          <a:blip r:embed="rId5"/>
          <a:stretch>
            <a:fillRect/>
          </a:stretch>
        </p:blipFill>
        <p:spPr>
          <a:xfrm>
            <a:off x="5848085" y="4853075"/>
            <a:ext cx="3713014" cy="1502888"/>
          </a:xfrm>
          <a:prstGeom prst="rect">
            <a:avLst/>
          </a:prstGeom>
        </p:spPr>
      </p:pic>
    </p:spTree>
    <p:extLst>
      <p:ext uri="{BB962C8B-B14F-4D97-AF65-F5344CB8AC3E}">
        <p14:creationId xmlns:p14="http://schemas.microsoft.com/office/powerpoint/2010/main" val="4537122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F667C-9C1F-D040-1C24-3B3D84AACBD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1FB06CC-8E6C-DA92-5985-A1F9AAA399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4D707381-09B9-31BF-E976-B27E66975E8F}"/>
              </a:ext>
            </a:extLst>
          </p:cNvPr>
          <p:cNvGrpSpPr/>
          <p:nvPr/>
        </p:nvGrpSpPr>
        <p:grpSpPr>
          <a:xfrm>
            <a:off x="257278" y="287740"/>
            <a:ext cx="9375290" cy="1138772"/>
            <a:chOff x="767622" y="303870"/>
            <a:chExt cx="964639" cy="373363"/>
          </a:xfrm>
        </p:grpSpPr>
        <p:sp>
          <p:nvSpPr>
            <p:cNvPr id="5" name="Rounded Rectangle 13">
              <a:extLst>
                <a:ext uri="{FF2B5EF4-FFF2-40B4-BE49-F238E27FC236}">
                  <a16:creationId xmlns:a16="http://schemas.microsoft.com/office/drawing/2014/main" id="{6431F171-1317-18F8-87A3-FEECEBDA61BD}"/>
                </a:ext>
              </a:extLst>
            </p:cNvPr>
            <p:cNvSpPr/>
            <p:nvPr/>
          </p:nvSpPr>
          <p:spPr>
            <a:xfrm>
              <a:off x="767622" y="303870"/>
              <a:ext cx="964639" cy="353182"/>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9552EF92-3673-1814-BDB5-53D95F48B252}"/>
                </a:ext>
              </a:extLst>
            </p:cNvPr>
            <p:cNvSpPr txBox="1"/>
            <p:nvPr/>
          </p:nvSpPr>
          <p:spPr>
            <a:xfrm>
              <a:off x="794389" y="303870"/>
              <a:ext cx="903690" cy="373363"/>
            </a:xfrm>
            <a:prstGeom prst="rect">
              <a:avLst/>
            </a:prstGeom>
            <a:noFill/>
          </p:spPr>
          <p:txBody>
            <a:bodyPr wrap="square" rtlCol="0">
              <a:spAutoFit/>
            </a:bodyPr>
            <a:lstStyle/>
            <a:p>
              <a:pPr algn="ct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vi-VN" sz="3400" b="1" dirty="0">
                  <a:solidFill>
                    <a:srgbClr val="FF0000"/>
                  </a:solidFill>
                  <a:latin typeface="Tahoma" panose="020B0604030504040204" pitchFamily="34" charset="0"/>
                  <a:ea typeface="Tahoma" panose="020B0604030504040204" pitchFamily="34" charset="0"/>
                  <a:cs typeface="Tahoma" panose="020B0604030504040204" pitchFamily="34" charset="0"/>
                </a:rPr>
                <a:t>Bà Trưởng dạy các liền chị hát mỗi điệu quan họ dưới đây ra sao?</a:t>
              </a:r>
              <a:endPar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7" name="TextBox 6">
            <a:extLst>
              <a:ext uri="{FF2B5EF4-FFF2-40B4-BE49-F238E27FC236}">
                <a16:creationId xmlns:a16="http://schemas.microsoft.com/office/drawing/2014/main" id="{50FA1874-3AC0-06F5-D569-43B4B5FC6175}"/>
              </a:ext>
            </a:extLst>
          </p:cNvPr>
          <p:cNvSpPr txBox="1"/>
          <p:nvPr/>
        </p:nvSpPr>
        <p:spPr>
          <a:xfrm>
            <a:off x="574293" y="2769220"/>
            <a:ext cx="6453810" cy="3231654"/>
          </a:xfrm>
          <a:prstGeom prst="rect">
            <a:avLst/>
          </a:prstGeom>
          <a:noFill/>
        </p:spPr>
        <p:txBody>
          <a:bodyPr wrap="square" rtlCol="0">
            <a:spAutoFit/>
          </a:bodyPr>
          <a:lstStyle/>
          <a:p>
            <a:pPr algn="just"/>
            <a:r>
              <a:rPr lang="vi-VN" sz="3400" dirty="0">
                <a:latin typeface="Tahoma" panose="020B0604030504040204" pitchFamily="34" charset="0"/>
                <a:ea typeface="Tahoma" panose="020B0604030504040204" pitchFamily="34" charset="0"/>
                <a:cs typeface="Tahoma" panose="020B0604030504040204" pitchFamily="34" charset="0"/>
              </a:rPr>
              <a:t>Điệu Ngỏ lời phải hát với giọng thẹn thùng, e ấp, tiếng hát phải như nước suối thượng nguồn, róc rách, từ từ, nhưng trong vắt, tinh khôi và hứa hẹn một dòng cuồn cuộn.</a:t>
            </a:r>
            <a:endParaRPr lang="en-US" sz="3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5">
            <a:extLst>
              <a:ext uri="{FF2B5EF4-FFF2-40B4-BE49-F238E27FC236}">
                <a16:creationId xmlns:a16="http://schemas.microsoft.com/office/drawing/2014/main" id="{7929E350-CD93-59E0-008A-F20E43461168}"/>
              </a:ext>
            </a:extLst>
          </p:cNvPr>
          <p:cNvPicPr>
            <a:picLocks noChangeAspect="1"/>
          </p:cNvPicPr>
          <p:nvPr/>
        </p:nvPicPr>
        <p:blipFill>
          <a:blip r:embed="rId3"/>
          <a:stretch>
            <a:fillRect/>
          </a:stretch>
        </p:blipFill>
        <p:spPr>
          <a:xfrm>
            <a:off x="2281871" y="1469620"/>
            <a:ext cx="3038654" cy="1256491"/>
          </a:xfrm>
          <a:prstGeom prst="rect">
            <a:avLst/>
          </a:prstGeom>
        </p:spPr>
      </p:pic>
      <p:pic>
        <p:nvPicPr>
          <p:cNvPr id="18" name="Picture 17">
            <a:extLst>
              <a:ext uri="{FF2B5EF4-FFF2-40B4-BE49-F238E27FC236}">
                <a16:creationId xmlns:a16="http://schemas.microsoft.com/office/drawing/2014/main" id="{7D327B81-08CF-8C5E-BA21-CD89C4284E99}"/>
              </a:ext>
            </a:extLst>
          </p:cNvPr>
          <p:cNvPicPr>
            <a:picLocks noChangeAspect="1"/>
          </p:cNvPicPr>
          <p:nvPr/>
        </p:nvPicPr>
        <p:blipFill>
          <a:blip r:embed="rId4"/>
          <a:stretch>
            <a:fillRect/>
          </a:stretch>
        </p:blipFill>
        <p:spPr>
          <a:xfrm>
            <a:off x="7162415" y="2268299"/>
            <a:ext cx="4940307" cy="3384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9044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078ED-B1C8-9DC7-5D1B-B47F1D9FC42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6AED437-4450-727F-B56A-3366E46386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A60ECB75-C8D9-ABE6-753A-55B77B859C38}"/>
              </a:ext>
            </a:extLst>
          </p:cNvPr>
          <p:cNvGrpSpPr/>
          <p:nvPr/>
        </p:nvGrpSpPr>
        <p:grpSpPr>
          <a:xfrm>
            <a:off x="257278" y="287740"/>
            <a:ext cx="9375290" cy="1138772"/>
            <a:chOff x="767622" y="303870"/>
            <a:chExt cx="964639" cy="373363"/>
          </a:xfrm>
        </p:grpSpPr>
        <p:sp>
          <p:nvSpPr>
            <p:cNvPr id="5" name="Rounded Rectangle 13">
              <a:extLst>
                <a:ext uri="{FF2B5EF4-FFF2-40B4-BE49-F238E27FC236}">
                  <a16:creationId xmlns:a16="http://schemas.microsoft.com/office/drawing/2014/main" id="{2900D071-98E6-1BC7-2D42-A69EE4B117AC}"/>
                </a:ext>
              </a:extLst>
            </p:cNvPr>
            <p:cNvSpPr/>
            <p:nvPr/>
          </p:nvSpPr>
          <p:spPr>
            <a:xfrm>
              <a:off x="767622" y="303870"/>
              <a:ext cx="964639" cy="353182"/>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8B016C3B-C2BD-74C6-1D99-9D505E10DDE8}"/>
                </a:ext>
              </a:extLst>
            </p:cNvPr>
            <p:cNvSpPr txBox="1"/>
            <p:nvPr/>
          </p:nvSpPr>
          <p:spPr>
            <a:xfrm>
              <a:off x="794389" y="303870"/>
              <a:ext cx="903690" cy="373363"/>
            </a:xfrm>
            <a:prstGeom prst="rect">
              <a:avLst/>
            </a:prstGeom>
            <a:noFill/>
          </p:spPr>
          <p:txBody>
            <a:bodyPr wrap="square" rtlCol="0">
              <a:spAutoFit/>
            </a:bodyPr>
            <a:lstStyle/>
            <a:p>
              <a:pPr algn="ct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vi-VN" sz="3400" b="1" dirty="0">
                  <a:solidFill>
                    <a:srgbClr val="FF0000"/>
                  </a:solidFill>
                  <a:latin typeface="Tahoma" panose="020B0604030504040204" pitchFamily="34" charset="0"/>
                  <a:ea typeface="Tahoma" panose="020B0604030504040204" pitchFamily="34" charset="0"/>
                  <a:cs typeface="Tahoma" panose="020B0604030504040204" pitchFamily="34" charset="0"/>
                </a:rPr>
                <a:t>Bà Trưởng dạy các liền chị hát mỗi điệu quan họ dưới đây ra sao?</a:t>
              </a:r>
              <a:endPar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7" name="TextBox 6">
            <a:extLst>
              <a:ext uri="{FF2B5EF4-FFF2-40B4-BE49-F238E27FC236}">
                <a16:creationId xmlns:a16="http://schemas.microsoft.com/office/drawing/2014/main" id="{8FB9959D-AA83-B007-5C77-290475A4C8C2}"/>
              </a:ext>
            </a:extLst>
          </p:cNvPr>
          <p:cNvSpPr txBox="1"/>
          <p:nvPr/>
        </p:nvSpPr>
        <p:spPr>
          <a:xfrm>
            <a:off x="354303" y="2988096"/>
            <a:ext cx="8946051" cy="2185214"/>
          </a:xfrm>
          <a:prstGeom prst="rect">
            <a:avLst/>
          </a:prstGeom>
          <a:noFill/>
        </p:spPr>
        <p:txBody>
          <a:bodyPr wrap="square" rtlCol="0">
            <a:spAutoFit/>
          </a:bodyPr>
          <a:lstStyle/>
          <a:p>
            <a:pPr algn="just"/>
            <a:r>
              <a:rPr lang="vi-VN" sz="3400" dirty="0">
                <a:latin typeface="Tahoma" panose="020B0604030504040204" pitchFamily="34" charset="0"/>
                <a:ea typeface="Tahoma" panose="020B0604030504040204" pitchFamily="34" charset="0"/>
                <a:cs typeface="Tahoma" panose="020B0604030504040204" pitchFamily="34" charset="0"/>
              </a:rPr>
              <a:t>Điệu Thương nhau phải hát nồng cháy, thiết tha. Bà Trưởng dạy các chị từ cách lấy hơi, nhả chữ tròn vành rõ tiếng, đến cách ngân rung luyến láy âm thanh.</a:t>
            </a:r>
            <a:endParaRPr lang="en-US" sz="3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CC0F542D-7FBD-B67A-988C-640C11D3895C}"/>
              </a:ext>
            </a:extLst>
          </p:cNvPr>
          <p:cNvPicPr>
            <a:picLocks noChangeAspect="1"/>
          </p:cNvPicPr>
          <p:nvPr/>
        </p:nvPicPr>
        <p:blipFill>
          <a:blip r:embed="rId3"/>
          <a:stretch>
            <a:fillRect/>
          </a:stretch>
        </p:blipFill>
        <p:spPr>
          <a:xfrm>
            <a:off x="2645495" y="1418727"/>
            <a:ext cx="3935685" cy="1569369"/>
          </a:xfrm>
          <a:prstGeom prst="rect">
            <a:avLst/>
          </a:prstGeom>
        </p:spPr>
      </p:pic>
    </p:spTree>
    <p:extLst>
      <p:ext uri="{BB962C8B-B14F-4D97-AF65-F5344CB8AC3E}">
        <p14:creationId xmlns:p14="http://schemas.microsoft.com/office/powerpoint/2010/main" val="146925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2D1BA-10CB-3CF5-267B-E7E28F5673C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2135542-FCF2-D02E-F6BC-C25A62685FE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AA21D4B0-B144-4B3C-FDB0-1E58261AE9A5}"/>
              </a:ext>
            </a:extLst>
          </p:cNvPr>
          <p:cNvGrpSpPr/>
          <p:nvPr/>
        </p:nvGrpSpPr>
        <p:grpSpPr>
          <a:xfrm>
            <a:off x="257278" y="287740"/>
            <a:ext cx="9375290" cy="1138772"/>
            <a:chOff x="767622" y="303870"/>
            <a:chExt cx="964639" cy="373363"/>
          </a:xfrm>
        </p:grpSpPr>
        <p:sp>
          <p:nvSpPr>
            <p:cNvPr id="5" name="Rounded Rectangle 13">
              <a:extLst>
                <a:ext uri="{FF2B5EF4-FFF2-40B4-BE49-F238E27FC236}">
                  <a16:creationId xmlns:a16="http://schemas.microsoft.com/office/drawing/2014/main" id="{B7584DCE-1A88-B012-4C92-C75AC1A2DAF2}"/>
                </a:ext>
              </a:extLst>
            </p:cNvPr>
            <p:cNvSpPr/>
            <p:nvPr/>
          </p:nvSpPr>
          <p:spPr>
            <a:xfrm>
              <a:off x="767622" y="303870"/>
              <a:ext cx="964639" cy="353182"/>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FDF36AD8-BF94-4DF7-EBF8-4833150B889A}"/>
                </a:ext>
              </a:extLst>
            </p:cNvPr>
            <p:cNvSpPr txBox="1"/>
            <p:nvPr/>
          </p:nvSpPr>
          <p:spPr>
            <a:xfrm>
              <a:off x="794389" y="303870"/>
              <a:ext cx="903690" cy="373363"/>
            </a:xfrm>
            <a:prstGeom prst="rect">
              <a:avLst/>
            </a:prstGeom>
            <a:noFill/>
          </p:spPr>
          <p:txBody>
            <a:bodyPr wrap="square" rtlCol="0">
              <a:spAutoFit/>
            </a:bodyPr>
            <a:lstStyle/>
            <a:p>
              <a:pPr algn="ct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vi-VN" sz="3400" b="1" dirty="0">
                  <a:solidFill>
                    <a:srgbClr val="FF0000"/>
                  </a:solidFill>
                  <a:latin typeface="Tahoma" panose="020B0604030504040204" pitchFamily="34" charset="0"/>
                  <a:ea typeface="Tahoma" panose="020B0604030504040204" pitchFamily="34" charset="0"/>
                  <a:cs typeface="Tahoma" panose="020B0604030504040204" pitchFamily="34" charset="0"/>
                </a:rPr>
                <a:t>Bà Trưởng dạy các liền chị hát mỗi điệu quan họ dưới đây ra sao?</a:t>
              </a:r>
              <a:endPar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7" name="TextBox 6">
            <a:extLst>
              <a:ext uri="{FF2B5EF4-FFF2-40B4-BE49-F238E27FC236}">
                <a16:creationId xmlns:a16="http://schemas.microsoft.com/office/drawing/2014/main" id="{DBD76DB7-8923-A03B-D125-AADE19BCC799}"/>
              </a:ext>
            </a:extLst>
          </p:cNvPr>
          <p:cNvSpPr txBox="1"/>
          <p:nvPr/>
        </p:nvSpPr>
        <p:spPr>
          <a:xfrm>
            <a:off x="354303" y="2988096"/>
            <a:ext cx="8946051" cy="1661993"/>
          </a:xfrm>
          <a:prstGeom prst="rect">
            <a:avLst/>
          </a:prstGeom>
          <a:noFill/>
        </p:spPr>
        <p:txBody>
          <a:bodyPr wrap="square" rtlCol="0">
            <a:spAutoFit/>
          </a:bodyPr>
          <a:lstStyle/>
          <a:p>
            <a:pPr algn="just"/>
            <a:r>
              <a:rPr lang="vi-VN" sz="3400" dirty="0">
                <a:latin typeface="Tahoma" panose="020B0604030504040204" pitchFamily="34" charset="0"/>
                <a:ea typeface="Tahoma" panose="020B0604030504040204" pitchFamily="34" charset="0"/>
                <a:cs typeface="Tahoma" panose="020B0604030504040204" pitchFamily="34" charset="0"/>
              </a:rPr>
              <a:t>Điệu Giã bạn được các chị hát với giọng lưu luyến, dùng dằng, đau đáu, nghe buồn biết chừng nào.</a:t>
            </a:r>
            <a:endParaRPr lang="en-US" sz="3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E8CB0EDF-CFAA-E021-0A21-E09CE2F3224C}"/>
              </a:ext>
            </a:extLst>
          </p:cNvPr>
          <p:cNvPicPr>
            <a:picLocks noChangeAspect="1"/>
          </p:cNvPicPr>
          <p:nvPr/>
        </p:nvPicPr>
        <p:blipFill>
          <a:blip r:embed="rId3"/>
          <a:stretch>
            <a:fillRect/>
          </a:stretch>
        </p:blipFill>
        <p:spPr>
          <a:xfrm>
            <a:off x="2382986" y="1652699"/>
            <a:ext cx="3713014" cy="1502888"/>
          </a:xfrm>
          <a:prstGeom prst="rect">
            <a:avLst/>
          </a:prstGeom>
        </p:spPr>
      </p:pic>
    </p:spTree>
    <p:extLst>
      <p:ext uri="{BB962C8B-B14F-4D97-AF65-F5344CB8AC3E}">
        <p14:creationId xmlns:p14="http://schemas.microsoft.com/office/powerpoint/2010/main" val="76073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913EEA-6E4A-245F-5BD2-8F8C098EA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C585DD1F-5158-96E5-5B00-E6C082835DE0}"/>
              </a:ext>
            </a:extLst>
          </p:cNvPr>
          <p:cNvGrpSpPr/>
          <p:nvPr/>
        </p:nvGrpSpPr>
        <p:grpSpPr>
          <a:xfrm>
            <a:off x="257278" y="287740"/>
            <a:ext cx="9375290" cy="1138772"/>
            <a:chOff x="767622" y="303870"/>
            <a:chExt cx="964639" cy="373363"/>
          </a:xfrm>
        </p:grpSpPr>
        <p:sp>
          <p:nvSpPr>
            <p:cNvPr id="5" name="Rounded Rectangle 13">
              <a:extLst>
                <a:ext uri="{FF2B5EF4-FFF2-40B4-BE49-F238E27FC236}">
                  <a16:creationId xmlns:a16="http://schemas.microsoft.com/office/drawing/2014/main" id="{DE5B0619-66E7-27C7-1A8B-E1518736C3FB}"/>
                </a:ext>
              </a:extLst>
            </p:cNvPr>
            <p:cNvSpPr/>
            <p:nvPr/>
          </p:nvSpPr>
          <p:spPr>
            <a:xfrm>
              <a:off x="767622" y="303870"/>
              <a:ext cx="964639" cy="353182"/>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AFE70986-B7FA-4B0C-AB1C-A51C2334311B}"/>
                </a:ext>
              </a:extLst>
            </p:cNvPr>
            <p:cNvSpPr txBox="1"/>
            <p:nvPr/>
          </p:nvSpPr>
          <p:spPr>
            <a:xfrm>
              <a:off x="794389" y="303870"/>
              <a:ext cx="903690" cy="373363"/>
            </a:xfrm>
            <a:prstGeom prst="rect">
              <a:avLst/>
            </a:prstGeom>
            <a:noFill/>
          </p:spPr>
          <p:txBody>
            <a:bodyPr wrap="square" rtlCol="0">
              <a:spAutoFit/>
            </a:bodyPr>
            <a:lstStyle/>
            <a:p>
              <a:pPr algn="ct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4. </a:t>
              </a:r>
              <a:r>
                <a:rPr lang="vi-VN" sz="3400" b="1" dirty="0">
                  <a:solidFill>
                    <a:srgbClr val="FF0000"/>
                  </a:solidFill>
                  <a:latin typeface="Tahoma" panose="020B0604030504040204" pitchFamily="34" charset="0"/>
                  <a:ea typeface="Tahoma" panose="020B0604030504040204" pitchFamily="34" charset="0"/>
                  <a:cs typeface="Tahoma" panose="020B0604030504040204" pitchFamily="34" charset="0"/>
                </a:rPr>
                <a:t>Những chi tiết dưới dây giúp em hiểu điều gì về nhân vật “tôi”?</a:t>
              </a:r>
              <a:endPar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oup 9">
            <a:extLst>
              <a:ext uri="{FF2B5EF4-FFF2-40B4-BE49-F238E27FC236}">
                <a16:creationId xmlns:a16="http://schemas.microsoft.com/office/drawing/2014/main" id="{9CF6A145-D638-9835-93EF-4DFFDDDCC8EC}"/>
              </a:ext>
            </a:extLst>
          </p:cNvPr>
          <p:cNvGrpSpPr/>
          <p:nvPr/>
        </p:nvGrpSpPr>
        <p:grpSpPr>
          <a:xfrm>
            <a:off x="257278" y="1552762"/>
            <a:ext cx="11934722" cy="1735870"/>
            <a:chOff x="257278" y="1552762"/>
            <a:chExt cx="11934722" cy="1735870"/>
          </a:xfrm>
        </p:grpSpPr>
        <p:pic>
          <p:nvPicPr>
            <p:cNvPr id="9" name="Picture 8">
              <a:extLst>
                <a:ext uri="{FF2B5EF4-FFF2-40B4-BE49-F238E27FC236}">
                  <a16:creationId xmlns:a16="http://schemas.microsoft.com/office/drawing/2014/main" id="{D40E596A-47B7-DA1F-468A-A7BBBB37FF91}"/>
                </a:ext>
              </a:extLst>
            </p:cNvPr>
            <p:cNvPicPr>
              <a:picLocks noChangeAspect="1"/>
            </p:cNvPicPr>
            <p:nvPr/>
          </p:nvPicPr>
          <p:blipFill>
            <a:blip r:embed="rId3">
              <a:extLst>
                <a:ext uri="{28A0092B-C50C-407E-A947-70E740481C1C}">
                  <a14:useLocalDpi xmlns:a14="http://schemas.microsoft.com/office/drawing/2010/main" val="0"/>
                </a:ext>
              </a:extLst>
            </a:blip>
            <a:srcRect l="4244" t="6549" r="9474" b="60936"/>
            <a:stretch/>
          </p:blipFill>
          <p:spPr>
            <a:xfrm>
              <a:off x="257278" y="1552762"/>
              <a:ext cx="11934722" cy="1735870"/>
            </a:xfrm>
            <a:prstGeom prst="rect">
              <a:avLst/>
            </a:prstGeom>
          </p:spPr>
        </p:pic>
        <p:sp>
          <p:nvSpPr>
            <p:cNvPr id="7" name="TextBox 6">
              <a:extLst>
                <a:ext uri="{FF2B5EF4-FFF2-40B4-BE49-F238E27FC236}">
                  <a16:creationId xmlns:a16="http://schemas.microsoft.com/office/drawing/2014/main" id="{8CCA1C5A-7BA0-7838-8FF2-014B658764BD}"/>
                </a:ext>
              </a:extLst>
            </p:cNvPr>
            <p:cNvSpPr txBox="1"/>
            <p:nvPr/>
          </p:nvSpPr>
          <p:spPr>
            <a:xfrm>
              <a:off x="565551" y="1798329"/>
              <a:ext cx="10857779" cy="1138773"/>
            </a:xfrm>
            <a:prstGeom prst="rect">
              <a:avLst/>
            </a:prstGeom>
            <a:noFill/>
          </p:spPr>
          <p:txBody>
            <a:bodyPr wrap="square" rtlCol="0">
              <a:spAutoFit/>
            </a:bodyPr>
            <a:lstStyle/>
            <a:p>
              <a:pPr algn="just"/>
              <a:r>
                <a:rPr lang="vi-VN" sz="3400" dirty="0">
                  <a:latin typeface="Tahoma" panose="020B0604030504040204" pitchFamily="34" charset="0"/>
                  <a:ea typeface="Tahoma" panose="020B0604030504040204" pitchFamily="34" charset="0"/>
                  <a:cs typeface="Tahoma" panose="020B0604030504040204" pitchFamily="34" charset="0"/>
                </a:rPr>
                <a:t>Ngày nào cũng đến nhà bà Trưởng nghe các liền chị tập hát quan họ.</a:t>
              </a:r>
              <a:endParaRPr lang="en-US" sz="3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1" name="Group 10">
            <a:extLst>
              <a:ext uri="{FF2B5EF4-FFF2-40B4-BE49-F238E27FC236}">
                <a16:creationId xmlns:a16="http://schemas.microsoft.com/office/drawing/2014/main" id="{5F03D19B-8B48-A1F6-51FC-732EB230CBF1}"/>
              </a:ext>
            </a:extLst>
          </p:cNvPr>
          <p:cNvGrpSpPr/>
          <p:nvPr/>
        </p:nvGrpSpPr>
        <p:grpSpPr>
          <a:xfrm>
            <a:off x="257278" y="3105524"/>
            <a:ext cx="11934722" cy="1735870"/>
            <a:chOff x="257278" y="1552762"/>
            <a:chExt cx="11934722" cy="1735870"/>
          </a:xfrm>
        </p:grpSpPr>
        <p:pic>
          <p:nvPicPr>
            <p:cNvPr id="12" name="Picture 11">
              <a:extLst>
                <a:ext uri="{FF2B5EF4-FFF2-40B4-BE49-F238E27FC236}">
                  <a16:creationId xmlns:a16="http://schemas.microsoft.com/office/drawing/2014/main" id="{A9B38B6C-1874-502A-D76B-B2556B85E86D}"/>
                </a:ext>
              </a:extLst>
            </p:cNvPr>
            <p:cNvPicPr>
              <a:picLocks noChangeAspect="1"/>
            </p:cNvPicPr>
            <p:nvPr/>
          </p:nvPicPr>
          <p:blipFill>
            <a:blip r:embed="rId3">
              <a:extLst>
                <a:ext uri="{28A0092B-C50C-407E-A947-70E740481C1C}">
                  <a14:useLocalDpi xmlns:a14="http://schemas.microsoft.com/office/drawing/2010/main" val="0"/>
                </a:ext>
              </a:extLst>
            </a:blip>
            <a:srcRect l="4244" t="6549" r="9474" b="60936"/>
            <a:stretch/>
          </p:blipFill>
          <p:spPr>
            <a:xfrm>
              <a:off x="257278" y="1552762"/>
              <a:ext cx="11934722" cy="1735870"/>
            </a:xfrm>
            <a:prstGeom prst="rect">
              <a:avLst/>
            </a:prstGeom>
          </p:spPr>
        </p:pic>
        <p:sp>
          <p:nvSpPr>
            <p:cNvPr id="13" name="TextBox 12">
              <a:extLst>
                <a:ext uri="{FF2B5EF4-FFF2-40B4-BE49-F238E27FC236}">
                  <a16:creationId xmlns:a16="http://schemas.microsoft.com/office/drawing/2014/main" id="{72F69B31-173A-8B06-842F-A3AB6164FE72}"/>
                </a:ext>
              </a:extLst>
            </p:cNvPr>
            <p:cNvSpPr txBox="1"/>
            <p:nvPr/>
          </p:nvSpPr>
          <p:spPr>
            <a:xfrm>
              <a:off x="582196" y="2011624"/>
              <a:ext cx="10857779" cy="615553"/>
            </a:xfrm>
            <a:prstGeom prst="rect">
              <a:avLst/>
            </a:prstGeom>
            <a:noFill/>
          </p:spPr>
          <p:txBody>
            <a:bodyPr wrap="square" rtlCol="0">
              <a:spAutoFit/>
            </a:bodyPr>
            <a:lstStyle/>
            <a:p>
              <a:pPr algn="just"/>
              <a:r>
                <a:rPr lang="vi-VN" sz="3400" dirty="0">
                  <a:latin typeface="Tahoma" panose="020B0604030504040204" pitchFamily="34" charset="0"/>
                  <a:ea typeface="Tahoma" panose="020B0604030504040204" pitchFamily="34" charset="0"/>
                  <a:cs typeface="Tahoma" panose="020B0604030504040204" pitchFamily="34" charset="0"/>
                </a:rPr>
                <a:t>Ngân nga mãi điệp khúc của điệu Giã bạn trong tâm trí.</a:t>
              </a:r>
              <a:endParaRPr lang="en-US" sz="3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4" name="Group 13">
            <a:extLst>
              <a:ext uri="{FF2B5EF4-FFF2-40B4-BE49-F238E27FC236}">
                <a16:creationId xmlns:a16="http://schemas.microsoft.com/office/drawing/2014/main" id="{9FAFA7C7-4A85-60E9-7841-25FECA0D1145}"/>
              </a:ext>
            </a:extLst>
          </p:cNvPr>
          <p:cNvGrpSpPr/>
          <p:nvPr/>
        </p:nvGrpSpPr>
        <p:grpSpPr>
          <a:xfrm>
            <a:off x="273924" y="4658286"/>
            <a:ext cx="11934722" cy="1735870"/>
            <a:chOff x="257278" y="1552762"/>
            <a:chExt cx="11934722" cy="1735870"/>
          </a:xfrm>
        </p:grpSpPr>
        <p:pic>
          <p:nvPicPr>
            <p:cNvPr id="15" name="Picture 14">
              <a:extLst>
                <a:ext uri="{FF2B5EF4-FFF2-40B4-BE49-F238E27FC236}">
                  <a16:creationId xmlns:a16="http://schemas.microsoft.com/office/drawing/2014/main" id="{11C9A626-8E8B-54CC-4D9D-8D70773A8E4C}"/>
                </a:ext>
              </a:extLst>
            </p:cNvPr>
            <p:cNvPicPr>
              <a:picLocks noChangeAspect="1"/>
            </p:cNvPicPr>
            <p:nvPr/>
          </p:nvPicPr>
          <p:blipFill>
            <a:blip r:embed="rId3">
              <a:extLst>
                <a:ext uri="{28A0092B-C50C-407E-A947-70E740481C1C}">
                  <a14:useLocalDpi xmlns:a14="http://schemas.microsoft.com/office/drawing/2010/main" val="0"/>
                </a:ext>
              </a:extLst>
            </a:blip>
            <a:srcRect l="4244" t="6549" r="9474" b="60936"/>
            <a:stretch/>
          </p:blipFill>
          <p:spPr>
            <a:xfrm>
              <a:off x="257278" y="1552762"/>
              <a:ext cx="11934722" cy="1735870"/>
            </a:xfrm>
            <a:prstGeom prst="rect">
              <a:avLst/>
            </a:prstGeom>
          </p:spPr>
        </p:pic>
        <p:sp>
          <p:nvSpPr>
            <p:cNvPr id="16" name="TextBox 15">
              <a:extLst>
                <a:ext uri="{FF2B5EF4-FFF2-40B4-BE49-F238E27FC236}">
                  <a16:creationId xmlns:a16="http://schemas.microsoft.com/office/drawing/2014/main" id="{E200F8A7-FE5B-27AF-7520-10AAEDAE58DB}"/>
                </a:ext>
              </a:extLst>
            </p:cNvPr>
            <p:cNvSpPr txBox="1"/>
            <p:nvPr/>
          </p:nvSpPr>
          <p:spPr>
            <a:xfrm>
              <a:off x="566901" y="1840501"/>
              <a:ext cx="10857779" cy="1138773"/>
            </a:xfrm>
            <a:prstGeom prst="rect">
              <a:avLst/>
            </a:prstGeom>
            <a:noFill/>
          </p:spPr>
          <p:txBody>
            <a:bodyPr wrap="square" rtlCol="0">
              <a:spAutoFit/>
            </a:bodyPr>
            <a:lstStyle/>
            <a:p>
              <a:pPr algn="just"/>
              <a:r>
                <a:rPr lang="vi-VN" sz="3400" dirty="0">
                  <a:latin typeface="Tahoma" panose="020B0604030504040204" pitchFamily="34" charset="0"/>
                  <a:ea typeface="Tahoma" panose="020B0604030504040204" pitchFamily="34" charset="0"/>
                  <a:cs typeface="Tahoma" panose="020B0604030504040204" pitchFamily="34" charset="0"/>
                </a:rPr>
                <a:t>Mong ngóng đến ngày chính mình dược hát các giai điệu đó.</a:t>
              </a:r>
              <a:endParaRPr lang="en-US" sz="3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3691604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60980-6A3C-CCB0-8276-A23A18C4CBA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79B6590-A0F9-57C4-CF21-94A7238BD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AC7188E0-0513-D6A1-A256-32759EDAF177}"/>
              </a:ext>
            </a:extLst>
          </p:cNvPr>
          <p:cNvGrpSpPr/>
          <p:nvPr/>
        </p:nvGrpSpPr>
        <p:grpSpPr>
          <a:xfrm>
            <a:off x="517425" y="720877"/>
            <a:ext cx="9375290" cy="1138772"/>
            <a:chOff x="767622" y="303870"/>
            <a:chExt cx="964639" cy="373363"/>
          </a:xfrm>
        </p:grpSpPr>
        <p:sp>
          <p:nvSpPr>
            <p:cNvPr id="5" name="Rounded Rectangle 13">
              <a:extLst>
                <a:ext uri="{FF2B5EF4-FFF2-40B4-BE49-F238E27FC236}">
                  <a16:creationId xmlns:a16="http://schemas.microsoft.com/office/drawing/2014/main" id="{9E811231-B962-161D-B1E2-FFF81915B7C2}"/>
                </a:ext>
              </a:extLst>
            </p:cNvPr>
            <p:cNvSpPr/>
            <p:nvPr/>
          </p:nvSpPr>
          <p:spPr>
            <a:xfrm>
              <a:off x="767622" y="303870"/>
              <a:ext cx="964639" cy="353182"/>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5F0E2230-FED7-014D-7269-F43828C8AF1E}"/>
                </a:ext>
              </a:extLst>
            </p:cNvPr>
            <p:cNvSpPr txBox="1"/>
            <p:nvPr/>
          </p:nvSpPr>
          <p:spPr>
            <a:xfrm>
              <a:off x="794389" y="303870"/>
              <a:ext cx="903690" cy="373363"/>
            </a:xfrm>
            <a:prstGeom prst="rect">
              <a:avLst/>
            </a:prstGeom>
            <a:noFill/>
          </p:spPr>
          <p:txBody>
            <a:bodyPr wrap="square" rtlCol="0">
              <a:spAutoFit/>
            </a:bodyPr>
            <a:lstStyle/>
            <a:p>
              <a:pPr algn="ct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4. </a:t>
              </a:r>
              <a:r>
                <a:rPr lang="vi-VN" sz="3400" b="1" dirty="0">
                  <a:solidFill>
                    <a:srgbClr val="FF0000"/>
                  </a:solidFill>
                  <a:latin typeface="Tahoma" panose="020B0604030504040204" pitchFamily="34" charset="0"/>
                  <a:ea typeface="Tahoma" panose="020B0604030504040204" pitchFamily="34" charset="0"/>
                  <a:cs typeface="Tahoma" panose="020B0604030504040204" pitchFamily="34" charset="0"/>
                </a:rPr>
                <a:t>Những chi tiết dưới dây giúp em hiểu điều gì về nhân vật “tôi”?</a:t>
              </a:r>
              <a:endPar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TextBox 1">
            <a:extLst>
              <a:ext uri="{FF2B5EF4-FFF2-40B4-BE49-F238E27FC236}">
                <a16:creationId xmlns:a16="http://schemas.microsoft.com/office/drawing/2014/main" id="{94A292B5-D29D-4B95-A666-7374B2FC6EB5}"/>
              </a:ext>
            </a:extLst>
          </p:cNvPr>
          <p:cNvSpPr txBox="1"/>
          <p:nvPr/>
        </p:nvSpPr>
        <p:spPr>
          <a:xfrm>
            <a:off x="517425" y="2274838"/>
            <a:ext cx="11113101" cy="2308324"/>
          </a:xfrm>
          <a:prstGeom prst="rect">
            <a:avLst/>
          </a:prstGeom>
          <a:noFill/>
        </p:spPr>
        <p:txBody>
          <a:bodyPr wrap="square" rtlCol="0">
            <a:spAutoFit/>
          </a:bodyPr>
          <a:lstStyle/>
          <a:p>
            <a:pPr algn="just"/>
            <a:r>
              <a:rPr lang="en-US" sz="3600" dirty="0" err="1">
                <a:latin typeface="Tahoma" panose="020B0604030504040204" pitchFamily="34" charset="0"/>
                <a:ea typeface="Tahoma" panose="020B0604030504040204" pitchFamily="34" charset="0"/>
                <a:cs typeface="Tahoma" panose="020B0604030504040204" pitchFamily="34" charset="0"/>
              </a:rPr>
              <a:t>Nhân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vật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tôi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rất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yêu</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thích</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quan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họ</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mỗi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lần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nghe</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hát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quan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họ</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là</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nhớ</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mãi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không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quên</a:t>
            </a:r>
            <a:r>
              <a:rPr lang="vi-VN" sz="3600" dirty="0">
                <a:latin typeface="Tahoma" panose="020B0604030504040204" pitchFamily="34" charset="0"/>
                <a:ea typeface="Tahoma" panose="020B0604030504040204" pitchFamily="34" charset="0"/>
                <a:cs typeface="Tahoma" panose="020B0604030504040204" pitchFamily="34" charset="0"/>
              </a:rPr>
              <a: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Niềm</a:t>
            </a:r>
            <a:r>
              <a:rPr lang="en-US" sz="3600" dirty="0">
                <a:latin typeface="Tahoma" panose="020B0604030504040204" pitchFamily="34" charset="0"/>
                <a:ea typeface="Tahoma" panose="020B0604030504040204" pitchFamily="34" charset="0"/>
                <a:cs typeface="Tahoma" panose="020B0604030504040204" pitchFamily="34" charset="0"/>
              </a:rPr>
              <a:t> say </a:t>
            </a:r>
            <a:r>
              <a:rPr lang="en-US" sz="3600" dirty="0" err="1">
                <a:latin typeface="Tahoma" panose="020B0604030504040204" pitchFamily="34" charset="0"/>
                <a:ea typeface="Tahoma" panose="020B0604030504040204" pitchFamily="34" charset="0"/>
                <a:cs typeface="Tahoma" panose="020B0604030504040204" pitchFamily="34" charset="0"/>
              </a:rPr>
              <a:t>mê</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các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làn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điệu</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quan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họ</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đã</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biến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thành</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ước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mơ</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của</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nhân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vật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tôi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sau</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này</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sẽ</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được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hát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biểu</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diễn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quan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họ</a:t>
            </a:r>
            <a:r>
              <a:rPr lang="en-US" sz="3600" dirty="0">
                <a:latin typeface="Tahoma" panose="020B0604030504040204" pitchFamily="34" charset="0"/>
                <a:ea typeface="Tahoma" panose="020B0604030504040204" pitchFamily="34" charset="0"/>
                <a:cs typeface="Tahoma" panose="020B0604030504040204" pitchFamily="34" charset="0"/>
              </a:rPr>
              <a:t>.</a:t>
            </a:r>
            <a:endPar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895883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19AF4-5BD7-1E95-A5FA-BEF3DE6783F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0AD6174-F6B5-D593-5BB2-D24643940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AA5BA791-7A42-1B57-A644-1A0CC903EFAA}"/>
              </a:ext>
            </a:extLst>
          </p:cNvPr>
          <p:cNvGrpSpPr/>
          <p:nvPr/>
        </p:nvGrpSpPr>
        <p:grpSpPr>
          <a:xfrm>
            <a:off x="453257" y="688793"/>
            <a:ext cx="11176311" cy="1348554"/>
            <a:chOff x="767622" y="303870"/>
            <a:chExt cx="1149949" cy="442143"/>
          </a:xfrm>
        </p:grpSpPr>
        <p:sp>
          <p:nvSpPr>
            <p:cNvPr id="5" name="Rounded Rectangle 13">
              <a:extLst>
                <a:ext uri="{FF2B5EF4-FFF2-40B4-BE49-F238E27FC236}">
                  <a16:creationId xmlns:a16="http://schemas.microsoft.com/office/drawing/2014/main" id="{0EDDB5FD-218C-51B4-C8A2-985B510F29E5}"/>
                </a:ext>
              </a:extLst>
            </p:cNvPr>
            <p:cNvSpPr/>
            <p:nvPr/>
          </p:nvSpPr>
          <p:spPr>
            <a:xfrm>
              <a:off x="767622" y="303870"/>
              <a:ext cx="1149949" cy="44214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0A823E1A-68A2-E653-6D01-314E5E2F93E7}"/>
                </a:ext>
              </a:extLst>
            </p:cNvPr>
            <p:cNvSpPr txBox="1"/>
            <p:nvPr/>
          </p:nvSpPr>
          <p:spPr>
            <a:xfrm>
              <a:off x="769888" y="319649"/>
              <a:ext cx="1147683" cy="373363"/>
            </a:xfrm>
            <a:prstGeom prst="rect">
              <a:avLst/>
            </a:prstGeom>
            <a:noFill/>
          </p:spPr>
          <p:txBody>
            <a:bodyPr wrap="square" rtlCol="0">
              <a:spAutoFit/>
            </a:bodyPr>
            <a:lstStyle/>
            <a:p>
              <a:pPr algn="ct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5.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Dựa</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vào</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tranh</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minh</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hoạ</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nội</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dung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đọc</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nêu</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cảm</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nhận</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em</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về</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nghệ</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thuật</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hát</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quan</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400" b="1" dirty="0" err="1">
                  <a:solidFill>
                    <a:srgbClr val="FF0000"/>
                  </a:solidFill>
                  <a:latin typeface="Tahoma" panose="020B0604030504040204" pitchFamily="34" charset="0"/>
                  <a:ea typeface="Tahoma" panose="020B0604030504040204" pitchFamily="34" charset="0"/>
                  <a:cs typeface="Tahoma" panose="020B0604030504040204" pitchFamily="34" charset="0"/>
                </a:rPr>
                <a:t>họ</a:t>
              </a:r>
              <a:r>
                <a:rPr lang="en-US" sz="3400" b="1"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grpSp>
      <p:grpSp>
        <p:nvGrpSpPr>
          <p:cNvPr id="8" name="Group 7">
            <a:extLst>
              <a:ext uri="{FF2B5EF4-FFF2-40B4-BE49-F238E27FC236}">
                <a16:creationId xmlns:a16="http://schemas.microsoft.com/office/drawing/2014/main" id="{BDD4CE27-E259-28D0-C56D-FEEF8F69FABC}"/>
              </a:ext>
            </a:extLst>
          </p:cNvPr>
          <p:cNvGrpSpPr/>
          <p:nvPr/>
        </p:nvGrpSpPr>
        <p:grpSpPr>
          <a:xfrm>
            <a:off x="669825" y="1963925"/>
            <a:ext cx="10895575" cy="4533128"/>
            <a:chOff x="-205185" y="2204478"/>
            <a:chExt cx="7873668" cy="3651549"/>
          </a:xfrm>
        </p:grpSpPr>
        <p:grpSp>
          <p:nvGrpSpPr>
            <p:cNvPr id="9" name="Group 8">
              <a:extLst>
                <a:ext uri="{FF2B5EF4-FFF2-40B4-BE49-F238E27FC236}">
                  <a16:creationId xmlns:a16="http://schemas.microsoft.com/office/drawing/2014/main" id="{6F092C27-83A8-F3ED-9D70-9D5AA10ED8B2}"/>
                </a:ext>
              </a:extLst>
            </p:cNvPr>
            <p:cNvGrpSpPr/>
            <p:nvPr/>
          </p:nvGrpSpPr>
          <p:grpSpPr>
            <a:xfrm>
              <a:off x="98202" y="2535614"/>
              <a:ext cx="7222351" cy="3320413"/>
              <a:chOff x="1000023" y="2127771"/>
              <a:chExt cx="10251695" cy="3727477"/>
            </a:xfrm>
          </p:grpSpPr>
          <p:sp>
            <p:nvSpPr>
              <p:cNvPr id="12" name="Rectangle 4">
                <a:extLst>
                  <a:ext uri="{FF2B5EF4-FFF2-40B4-BE49-F238E27FC236}">
                    <a16:creationId xmlns:a16="http://schemas.microsoft.com/office/drawing/2014/main" id="{EAE6669F-E849-E51C-3C2D-B613594729A0}"/>
                  </a:ext>
                </a:extLst>
              </p:cNvPr>
              <p:cNvSpPr/>
              <p:nvPr/>
            </p:nvSpPr>
            <p:spPr>
              <a:xfrm>
                <a:off x="1000023" y="2127771"/>
                <a:ext cx="10251695" cy="3727477"/>
              </a:xfrm>
              <a:custGeom>
                <a:avLst/>
                <a:gdLst>
                  <a:gd name="connsiteX0" fmla="*/ 0 w 10216013"/>
                  <a:gd name="connsiteY0" fmla="*/ 384465 h 4379366"/>
                  <a:gd name="connsiteX1" fmla="*/ 384465 w 10216013"/>
                  <a:gd name="connsiteY1" fmla="*/ 0 h 4379366"/>
                  <a:gd name="connsiteX2" fmla="*/ 9831548 w 10216013"/>
                  <a:gd name="connsiteY2" fmla="*/ 0 h 4379366"/>
                  <a:gd name="connsiteX3" fmla="*/ 10216013 w 10216013"/>
                  <a:gd name="connsiteY3" fmla="*/ 384465 h 4379366"/>
                  <a:gd name="connsiteX4" fmla="*/ 10216013 w 10216013"/>
                  <a:gd name="connsiteY4" fmla="*/ 3994901 h 4379366"/>
                  <a:gd name="connsiteX5" fmla="*/ 9831548 w 10216013"/>
                  <a:gd name="connsiteY5" fmla="*/ 4379366 h 4379366"/>
                  <a:gd name="connsiteX6" fmla="*/ 384465 w 10216013"/>
                  <a:gd name="connsiteY6" fmla="*/ 4379366 h 4379366"/>
                  <a:gd name="connsiteX7" fmla="*/ 0 w 10216013"/>
                  <a:gd name="connsiteY7" fmla="*/ 3994901 h 4379366"/>
                  <a:gd name="connsiteX8" fmla="*/ 0 w 10216013"/>
                  <a:gd name="connsiteY8" fmla="*/ 384465 h 437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013" h="4379366" fill="none" extrusionOk="0">
                    <a:moveTo>
                      <a:pt x="0" y="384465"/>
                    </a:moveTo>
                    <a:cubicBezTo>
                      <a:pt x="-34286" y="196699"/>
                      <a:pt x="170018" y="40368"/>
                      <a:pt x="384465" y="0"/>
                    </a:cubicBezTo>
                    <a:cubicBezTo>
                      <a:pt x="4281088" y="-85425"/>
                      <a:pt x="8800180" y="-73734"/>
                      <a:pt x="9831548" y="0"/>
                    </a:cubicBezTo>
                    <a:cubicBezTo>
                      <a:pt x="10035583" y="-32757"/>
                      <a:pt x="10219263" y="171285"/>
                      <a:pt x="10216013" y="384465"/>
                    </a:cubicBezTo>
                    <a:cubicBezTo>
                      <a:pt x="10138138" y="1723176"/>
                      <a:pt x="10235783" y="3036735"/>
                      <a:pt x="10216013" y="3994901"/>
                    </a:cubicBezTo>
                    <a:cubicBezTo>
                      <a:pt x="10196787" y="4222556"/>
                      <a:pt x="10013037" y="4371375"/>
                      <a:pt x="9831548" y="4379366"/>
                    </a:cubicBezTo>
                    <a:cubicBezTo>
                      <a:pt x="6701027" y="4525212"/>
                      <a:pt x="4335685" y="4292863"/>
                      <a:pt x="384465" y="4379366"/>
                    </a:cubicBezTo>
                    <a:cubicBezTo>
                      <a:pt x="190587" y="4349382"/>
                      <a:pt x="-2257" y="4221813"/>
                      <a:pt x="0" y="3994901"/>
                    </a:cubicBezTo>
                    <a:cubicBezTo>
                      <a:pt x="54814" y="3511423"/>
                      <a:pt x="158129" y="991504"/>
                      <a:pt x="0" y="384465"/>
                    </a:cubicBezTo>
                    <a:close/>
                  </a:path>
                  <a:path w="10216013" h="4379366" stroke="0" extrusionOk="0">
                    <a:moveTo>
                      <a:pt x="0" y="384465"/>
                    </a:moveTo>
                    <a:cubicBezTo>
                      <a:pt x="-22596" y="177142"/>
                      <a:pt x="175003" y="-40199"/>
                      <a:pt x="384465" y="0"/>
                    </a:cubicBezTo>
                    <a:cubicBezTo>
                      <a:pt x="4193775" y="-93257"/>
                      <a:pt x="5488401" y="-167925"/>
                      <a:pt x="9831548" y="0"/>
                    </a:cubicBezTo>
                    <a:cubicBezTo>
                      <a:pt x="10070867" y="8378"/>
                      <a:pt x="10219688" y="167192"/>
                      <a:pt x="10216013" y="384465"/>
                    </a:cubicBezTo>
                    <a:cubicBezTo>
                      <a:pt x="10356084" y="1570966"/>
                      <a:pt x="10081041" y="2286590"/>
                      <a:pt x="10216013" y="3994901"/>
                    </a:cubicBezTo>
                    <a:cubicBezTo>
                      <a:pt x="10233750" y="4195370"/>
                      <a:pt x="10046883" y="4371903"/>
                      <a:pt x="9831548" y="4379366"/>
                    </a:cubicBezTo>
                    <a:cubicBezTo>
                      <a:pt x="6011735" y="4210786"/>
                      <a:pt x="2985899" y="4263775"/>
                      <a:pt x="384465" y="4379366"/>
                    </a:cubicBezTo>
                    <a:cubicBezTo>
                      <a:pt x="189127" y="4381005"/>
                      <a:pt x="-121" y="4172660"/>
                      <a:pt x="0" y="3994901"/>
                    </a:cubicBezTo>
                    <a:cubicBezTo>
                      <a:pt x="52263" y="2190427"/>
                      <a:pt x="-92254" y="901074"/>
                      <a:pt x="0" y="384465"/>
                    </a:cubicBezTo>
                    <a:close/>
                  </a:path>
                </a:pathLst>
              </a:custGeom>
              <a:solidFill>
                <a:srgbClr val="FCF6E8">
                  <a:alpha val="92000"/>
                </a:srgbClr>
              </a:solidFill>
              <a:ln w="28575" cap="flat">
                <a:solidFill>
                  <a:srgbClr val="80552C"/>
                </a:solidFill>
                <a:prstDash val="solid"/>
                <a:miter/>
                <a:extLst>
                  <a:ext uri="{C807C97D-BFC1-408E-A445-0C87EB9F89A2}">
                    <ask:lineSketchStyleProps xmlns:ask="http://schemas.microsoft.com/office/drawing/2018/sketchyshapes" xmlns="" sd="2977680318">
                      <a:custGeom>
                        <a:avLst/>
                        <a:gdLst>
                          <a:gd name="connsiteX0" fmla="*/ 0 w 9994283"/>
                          <a:gd name="connsiteY0" fmla="*/ 361874 h 4122047"/>
                          <a:gd name="connsiteX1" fmla="*/ 376120 w 9994283"/>
                          <a:gd name="connsiteY1" fmla="*/ 0 h 4122047"/>
                          <a:gd name="connsiteX2" fmla="*/ 9618162 w 9994283"/>
                          <a:gd name="connsiteY2" fmla="*/ 0 h 4122047"/>
                          <a:gd name="connsiteX3" fmla="*/ 9994283 w 9994283"/>
                          <a:gd name="connsiteY3" fmla="*/ 361874 h 4122047"/>
                          <a:gd name="connsiteX4" fmla="*/ 9994283 w 9994283"/>
                          <a:gd name="connsiteY4" fmla="*/ 3760172 h 4122047"/>
                          <a:gd name="connsiteX5" fmla="*/ 9618162 w 9994283"/>
                          <a:gd name="connsiteY5" fmla="*/ 4122047 h 4122047"/>
                          <a:gd name="connsiteX6" fmla="*/ 376120 w 9994283"/>
                          <a:gd name="connsiteY6" fmla="*/ 4122047 h 4122047"/>
                          <a:gd name="connsiteX7" fmla="*/ 0 w 9994283"/>
                          <a:gd name="connsiteY7" fmla="*/ 3760172 h 4122047"/>
                          <a:gd name="connsiteX8" fmla="*/ 0 w 9994283"/>
                          <a:gd name="connsiteY8" fmla="*/ 361874 h 4122047"/>
                          <a:gd name="connsiteX0" fmla="*/ 0 w 9994283"/>
                          <a:gd name="connsiteY0" fmla="*/ 361874 h 4122047"/>
                          <a:gd name="connsiteX1" fmla="*/ 376120 w 9994283"/>
                          <a:gd name="connsiteY1" fmla="*/ 0 h 4122047"/>
                          <a:gd name="connsiteX2" fmla="*/ 9618162 w 9994283"/>
                          <a:gd name="connsiteY2" fmla="*/ 0 h 4122047"/>
                          <a:gd name="connsiteX3" fmla="*/ 9994283 w 9994283"/>
                          <a:gd name="connsiteY3" fmla="*/ 361874 h 4122047"/>
                          <a:gd name="connsiteX4" fmla="*/ 9994283 w 9994283"/>
                          <a:gd name="connsiteY4" fmla="*/ 3760172 h 4122047"/>
                          <a:gd name="connsiteX5" fmla="*/ 9618162 w 9994283"/>
                          <a:gd name="connsiteY5" fmla="*/ 4122047 h 4122047"/>
                          <a:gd name="connsiteX6" fmla="*/ 376120 w 9994283"/>
                          <a:gd name="connsiteY6" fmla="*/ 4122047 h 4122047"/>
                          <a:gd name="connsiteX7" fmla="*/ 0 w 9994283"/>
                          <a:gd name="connsiteY7" fmla="*/ 3760172 h 4122047"/>
                          <a:gd name="connsiteX8" fmla="*/ 0 w 9994283"/>
                          <a:gd name="connsiteY8" fmla="*/ 361874 h 412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283" h="4122047" fill="none" extrusionOk="0">
                            <a:moveTo>
                              <a:pt x="0" y="361874"/>
                            </a:moveTo>
                            <a:cubicBezTo>
                              <a:pt x="-65442" y="208000"/>
                              <a:pt x="165071" y="61991"/>
                              <a:pt x="376120" y="0"/>
                            </a:cubicBezTo>
                            <a:cubicBezTo>
                              <a:pt x="4181042" y="94272"/>
                              <a:pt x="8673166" y="48791"/>
                              <a:pt x="9618162" y="0"/>
                            </a:cubicBezTo>
                            <a:cubicBezTo>
                              <a:pt x="9808890" y="-65881"/>
                              <a:pt x="10000340" y="160471"/>
                              <a:pt x="9994283" y="361874"/>
                            </a:cubicBezTo>
                            <a:cubicBezTo>
                              <a:pt x="9963883" y="1533496"/>
                              <a:pt x="10065406" y="2883687"/>
                              <a:pt x="9994283" y="3760172"/>
                            </a:cubicBezTo>
                            <a:cubicBezTo>
                              <a:pt x="9954266" y="3991351"/>
                              <a:pt x="9782725" y="4111161"/>
                              <a:pt x="9618162" y="4122047"/>
                            </a:cubicBezTo>
                            <a:cubicBezTo>
                              <a:pt x="6514060" y="4069012"/>
                              <a:pt x="4609118" y="4191187"/>
                              <a:pt x="376120" y="4122047"/>
                            </a:cubicBezTo>
                            <a:cubicBezTo>
                              <a:pt x="199388" y="4072803"/>
                              <a:pt x="-5285" y="3993619"/>
                              <a:pt x="0" y="3760172"/>
                            </a:cubicBezTo>
                            <a:cubicBezTo>
                              <a:pt x="92547" y="3239271"/>
                              <a:pt x="112865" y="952502"/>
                              <a:pt x="0" y="361874"/>
                            </a:cubicBezTo>
                            <a:close/>
                          </a:path>
                          <a:path w="9994283" h="4122047" stroke="0" extrusionOk="0">
                            <a:moveTo>
                              <a:pt x="0" y="361874"/>
                            </a:moveTo>
                            <a:cubicBezTo>
                              <a:pt x="-24644" y="150653"/>
                              <a:pt x="159097" y="-5641"/>
                              <a:pt x="376120" y="0"/>
                            </a:cubicBezTo>
                            <a:cubicBezTo>
                              <a:pt x="4055414" y="80316"/>
                              <a:pt x="5404311" y="-174110"/>
                              <a:pt x="9618162" y="0"/>
                            </a:cubicBezTo>
                            <a:cubicBezTo>
                              <a:pt x="9850425" y="16465"/>
                              <a:pt x="9978024" y="159298"/>
                              <a:pt x="9994283" y="361874"/>
                            </a:cubicBezTo>
                            <a:cubicBezTo>
                              <a:pt x="10046537" y="1579724"/>
                              <a:pt x="9738961" y="2211735"/>
                              <a:pt x="9994283" y="3760172"/>
                            </a:cubicBezTo>
                            <a:cubicBezTo>
                              <a:pt x="10022190" y="3939773"/>
                              <a:pt x="9835596" y="4076487"/>
                              <a:pt x="9618162" y="4122047"/>
                            </a:cubicBezTo>
                            <a:cubicBezTo>
                              <a:pt x="5815040" y="3970203"/>
                              <a:pt x="2884190" y="3986124"/>
                              <a:pt x="376120" y="4122047"/>
                            </a:cubicBezTo>
                            <a:cubicBezTo>
                              <a:pt x="183613" y="4154974"/>
                              <a:pt x="-11815" y="3928741"/>
                              <a:pt x="0" y="3760172"/>
                            </a:cubicBezTo>
                            <a:cubicBezTo>
                              <a:pt x="74402" y="2074460"/>
                              <a:pt x="-98267" y="863173"/>
                              <a:pt x="0" y="361874"/>
                            </a:cubicBezTo>
                            <a:close/>
                          </a:path>
                          <a:path w="9994283" h="4122047" fill="none" stroke="0" extrusionOk="0">
                            <a:moveTo>
                              <a:pt x="0" y="361874"/>
                            </a:moveTo>
                            <a:cubicBezTo>
                              <a:pt x="-74674" y="194262"/>
                              <a:pt x="169060" y="-259"/>
                              <a:pt x="376120" y="0"/>
                            </a:cubicBezTo>
                            <a:cubicBezTo>
                              <a:pt x="4164216" y="-198318"/>
                              <a:pt x="8476233" y="49663"/>
                              <a:pt x="9618162" y="0"/>
                            </a:cubicBezTo>
                            <a:cubicBezTo>
                              <a:pt x="9848457" y="-21305"/>
                              <a:pt x="10014715" y="138031"/>
                              <a:pt x="9994283" y="361874"/>
                            </a:cubicBezTo>
                            <a:cubicBezTo>
                              <a:pt x="9886842" y="1600784"/>
                              <a:pt x="9946763" y="2723358"/>
                              <a:pt x="9994283" y="3760172"/>
                            </a:cubicBezTo>
                            <a:cubicBezTo>
                              <a:pt x="10002315" y="3956495"/>
                              <a:pt x="9803998" y="4093921"/>
                              <a:pt x="9618162" y="4122047"/>
                            </a:cubicBezTo>
                            <a:cubicBezTo>
                              <a:pt x="6322492" y="4477927"/>
                              <a:pt x="4249533" y="4082370"/>
                              <a:pt x="376120" y="4122047"/>
                            </a:cubicBezTo>
                            <a:cubicBezTo>
                              <a:pt x="217251" y="4096794"/>
                              <a:pt x="-2253" y="3961172"/>
                              <a:pt x="0" y="3760172"/>
                            </a:cubicBezTo>
                            <a:cubicBezTo>
                              <a:pt x="101943" y="3272609"/>
                              <a:pt x="61711" y="982085"/>
                              <a:pt x="0" y="361874"/>
                            </a:cubicBezTo>
                            <a:close/>
                          </a:path>
                        </a:pathLst>
                      </a:custGeom>
                      <ask:type>
                        <ask:lineSketchCurved/>
                      </ask:type>
                    </ask:lineSketchStyleProps>
                  </a:ext>
                </a:extLs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ysClr val="window" lastClr="FFFFFF"/>
                  </a:solidFill>
                  <a:effectLst/>
                  <a:uLnTx/>
                  <a:uFillTx/>
                  <a:latin typeface="Calibri"/>
                </a:endParaRPr>
              </a:p>
            </p:txBody>
          </p:sp>
          <p:sp>
            <p:nvSpPr>
              <p:cNvPr id="13" name="Rectangle 12">
                <a:extLst>
                  <a:ext uri="{FF2B5EF4-FFF2-40B4-BE49-F238E27FC236}">
                    <a16:creationId xmlns:a16="http://schemas.microsoft.com/office/drawing/2014/main" id="{34E9C8D9-4F60-2A2E-099C-2B2554BB6637}"/>
                  </a:ext>
                </a:extLst>
              </p:cNvPr>
              <p:cNvSpPr/>
              <p:nvPr/>
            </p:nvSpPr>
            <p:spPr>
              <a:xfrm>
                <a:off x="1228823" y="2316915"/>
                <a:ext cx="9591944" cy="3256293"/>
              </a:xfrm>
              <a:prstGeom prst="rect">
                <a:avLst/>
              </a:prstGeom>
            </p:spPr>
            <p:txBody>
              <a:bodyPr wrap="square">
                <a:spAutoFit/>
              </a:bodyPr>
              <a:lstStyle/>
              <a:p>
                <a:pPr algn="just">
                  <a:spcBef>
                    <a:spcPts val="600"/>
                  </a:spcBef>
                  <a:spcAft>
                    <a:spcPts val="600"/>
                  </a:spcAft>
                </a:pPr>
                <a:r>
                  <a:rPr lang="en-US" sz="3800" b="1" dirty="0">
                    <a:solidFill>
                      <a:srgbClr val="D1193E"/>
                    </a:solidFill>
                    <a:latin typeface="UTM Avo" panose="02040603050506020204" pitchFamily="18" charset="0"/>
                    <a:cs typeface="Times New Roman" panose="02020603050405020304" pitchFamily="18" charset="0"/>
                  </a:rPr>
                  <a:t>	N</a:t>
                </a:r>
                <a:r>
                  <a:rPr lang="vi-VN" sz="3800" b="1" dirty="0">
                    <a:solidFill>
                      <a:srgbClr val="D1193E"/>
                    </a:solidFill>
                    <a:latin typeface="UTM Avo" panose="02040603050506020204" pitchFamily="18" charset="0"/>
                    <a:cs typeface="Times New Roman" panose="02020603050405020304" pitchFamily="18" charset="0"/>
                  </a:rPr>
                  <a:t>ghệ thuật hát quan họ rất tỉ mỉ chỉn chu từ quần áo, đầu tóc cho tới cách hát, cách lấy hơi, cách nhả chữ, nhịp điệu, giọng hát,… để hát được một điệu quan họ là một nghệ thuật thực sự. </a:t>
                </a:r>
                <a:endParaRPr lang="en-US" sz="3800" b="1" dirty="0">
                  <a:solidFill>
                    <a:srgbClr val="D1193E"/>
                  </a:solidFill>
                  <a:latin typeface="UTM Avo" panose="02040603050506020204" pitchFamily="18" charset="0"/>
                  <a:cs typeface="Times New Roman" panose="02020603050405020304" pitchFamily="18" charset="0"/>
                </a:endParaRPr>
              </a:p>
            </p:txBody>
          </p:sp>
        </p:grpSp>
        <p:pic>
          <p:nvPicPr>
            <p:cNvPr id="10" name="Graphic 9">
              <a:extLst>
                <a:ext uri="{FF2B5EF4-FFF2-40B4-BE49-F238E27FC236}">
                  <a16:creationId xmlns:a16="http://schemas.microsoft.com/office/drawing/2014/main" id="{0D76B0C2-2C89-995D-4707-26E009F7E42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05185" y="2312975"/>
              <a:ext cx="1028778" cy="782255"/>
            </a:xfrm>
            <a:prstGeom prst="rect">
              <a:avLst/>
            </a:prstGeom>
          </p:spPr>
        </p:pic>
        <p:pic>
          <p:nvPicPr>
            <p:cNvPr id="11" name="Graphic 10">
              <a:extLst>
                <a:ext uri="{FF2B5EF4-FFF2-40B4-BE49-F238E27FC236}">
                  <a16:creationId xmlns:a16="http://schemas.microsoft.com/office/drawing/2014/main" id="{209AA4E1-8A75-DA11-9840-9ACE1D15A46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55136" y="2204478"/>
              <a:ext cx="1313347" cy="896394"/>
            </a:xfrm>
            <a:prstGeom prst="rect">
              <a:avLst/>
            </a:prstGeom>
          </p:spPr>
        </p:pic>
      </p:grpSp>
    </p:spTree>
    <p:extLst>
      <p:ext uri="{BB962C8B-B14F-4D97-AF65-F5344CB8AC3E}">
        <p14:creationId xmlns:p14="http://schemas.microsoft.com/office/powerpoint/2010/main" val="31674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B5DC5-218B-6847-CD21-A508C6EE491F}"/>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97B175B9-4B82-6563-F5E0-1230D47C9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61F812F-777D-AF1A-5B46-E178C73CBFF2}"/>
              </a:ext>
            </a:extLst>
          </p:cNvPr>
          <p:cNvPicPr>
            <a:picLocks noChangeAspect="1"/>
          </p:cNvPicPr>
          <p:nvPr/>
        </p:nvPicPr>
        <p:blipFill>
          <a:blip r:embed="rId3">
            <a:extLst>
              <a:ext uri="{28A0092B-C50C-407E-A947-70E740481C1C}">
                <a14:useLocalDpi xmlns:a14="http://schemas.microsoft.com/office/drawing/2010/main" val="0"/>
              </a:ext>
            </a:extLst>
          </a:blip>
          <a:srcRect t="47803" r="36576"/>
          <a:stretch/>
        </p:blipFill>
        <p:spPr>
          <a:xfrm>
            <a:off x="-64168" y="2216539"/>
            <a:ext cx="10026316" cy="4641461"/>
          </a:xfrm>
          <a:prstGeom prst="rect">
            <a:avLst/>
          </a:prstGeom>
        </p:spPr>
      </p:pic>
      <p:pic>
        <p:nvPicPr>
          <p:cNvPr id="3" name="Picture 2">
            <a:extLst>
              <a:ext uri="{FF2B5EF4-FFF2-40B4-BE49-F238E27FC236}">
                <a16:creationId xmlns:a16="http://schemas.microsoft.com/office/drawing/2014/main" id="{E7ACB4E1-483B-0B79-0AFA-46034A793769}"/>
              </a:ext>
            </a:extLst>
          </p:cNvPr>
          <p:cNvPicPr>
            <a:picLocks noChangeAspect="1"/>
          </p:cNvPicPr>
          <p:nvPr/>
        </p:nvPicPr>
        <p:blipFill>
          <a:blip r:embed="rId4"/>
          <a:stretch>
            <a:fillRect/>
          </a:stretch>
        </p:blipFill>
        <p:spPr>
          <a:xfrm>
            <a:off x="82630" y="233123"/>
            <a:ext cx="12026740" cy="3260045"/>
          </a:xfrm>
          <a:prstGeom prst="rect">
            <a:avLst/>
          </a:prstGeom>
        </p:spPr>
      </p:pic>
    </p:spTree>
    <p:extLst>
      <p:ext uri="{BB962C8B-B14F-4D97-AF65-F5344CB8AC3E}">
        <p14:creationId xmlns:p14="http://schemas.microsoft.com/office/powerpoint/2010/main" val="34725764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B6080-8667-60CF-DD45-679FCD8E8C96}"/>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7FF863DA-1702-C1FB-599F-1FE7D47ED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13">
            <a:extLst>
              <a:ext uri="{FF2B5EF4-FFF2-40B4-BE49-F238E27FC236}">
                <a16:creationId xmlns:a16="http://schemas.microsoft.com/office/drawing/2014/main" id="{6F68A74E-32BA-A8BD-1A0E-4EA68B80A603}"/>
              </a:ext>
            </a:extLst>
          </p:cNvPr>
          <p:cNvSpPr/>
          <p:nvPr/>
        </p:nvSpPr>
        <p:spPr>
          <a:xfrm>
            <a:off x="112294" y="236621"/>
            <a:ext cx="11967411" cy="6384758"/>
          </a:xfrm>
          <a:prstGeom prst="roundRect">
            <a:avLst>
              <a:gd name="adj" fmla="val 99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dd</a:t>
            </a:r>
          </a:p>
        </p:txBody>
      </p:sp>
      <p:pic>
        <p:nvPicPr>
          <p:cNvPr id="9" name="Picture 8">
            <a:extLst>
              <a:ext uri="{FF2B5EF4-FFF2-40B4-BE49-F238E27FC236}">
                <a16:creationId xmlns:a16="http://schemas.microsoft.com/office/drawing/2014/main" id="{57062090-9AA4-AA64-E729-44474110B3C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37293" b="93737" l="32023" r="48864"/>
                    </a14:imgEffect>
                  </a14:imgLayer>
                </a14:imgProps>
              </a:ext>
              <a:ext uri="{28A0092B-C50C-407E-A947-70E740481C1C}">
                <a14:useLocalDpi xmlns:a14="http://schemas.microsoft.com/office/drawing/2010/main" val="0"/>
              </a:ext>
            </a:extLst>
          </a:blip>
          <a:srcRect l="32154" t="35942" r="51230" b="5638"/>
          <a:stretch/>
        </p:blipFill>
        <p:spPr>
          <a:xfrm>
            <a:off x="10707182" y="3609475"/>
            <a:ext cx="1629196" cy="3248526"/>
          </a:xfrm>
          <a:prstGeom prst="rect">
            <a:avLst/>
          </a:prstGeom>
        </p:spPr>
      </p:pic>
      <p:sp>
        <p:nvSpPr>
          <p:cNvPr id="10" name="TextBox 9">
            <a:extLst>
              <a:ext uri="{FF2B5EF4-FFF2-40B4-BE49-F238E27FC236}">
                <a16:creationId xmlns:a16="http://schemas.microsoft.com/office/drawing/2014/main" id="{E42F42D4-0E21-B2BD-CEB5-0EDD0F2E8216}"/>
              </a:ext>
            </a:extLst>
          </p:cNvPr>
          <p:cNvSpPr txBox="1"/>
          <p:nvPr/>
        </p:nvSpPr>
        <p:spPr>
          <a:xfrm>
            <a:off x="368967" y="972817"/>
            <a:ext cx="10434468" cy="5677323"/>
          </a:xfrm>
          <a:prstGeom prst="rect">
            <a:avLst/>
          </a:prstGeom>
          <a:noFill/>
        </p:spPr>
        <p:txBody>
          <a:bodyPr wrap="square" rtlCol="0">
            <a:spAutoFit/>
          </a:bodyPr>
          <a:lstStyle/>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D</a:t>
            </a:r>
            <a:r>
              <a:rPr lang="vi-VN" sz="2400" dirty="0">
                <a:latin typeface="Tahoma" panose="020B0604030504040204" pitchFamily="34" charset="0"/>
                <a:ea typeface="Tahoma" panose="020B0604030504040204" pitchFamily="34" charset="0"/>
                <a:cs typeface="Tahoma" panose="020B0604030504040204" pitchFamily="34" charset="0"/>
              </a:rPr>
              <a:t>ạo ấy, chúng tôi ngày nào cũng đến nhà bà Trưởng. Trước đây, bà là trưởng bè quan họ nữ nổi tiếng, nên lâu dần người ta gọi bà là bà Trưởng. Đường vào nhà bà cong như cổ ngỗng, hai bên trồng hoa tầm xuân. Trước nhà có hồ rộng thả sen, có vườn trồng táo. Táo cổ thụ um tùm rợp bóng, táo chín vỡ thơm nức trên những phiến đá xanh xếp như bộ xa lông đồ sộ ngoài trời. Trong khung cảnh thơ mộng ấy, chúng tôi được nghe các cô gái tập hát quan họ dưới sự chỉ dẫn của bà Trưởng.</a:t>
            </a:r>
            <a:endParaRPr lang="en-US" sz="2400" dirty="0">
              <a:latin typeface="Tahoma" panose="020B0604030504040204" pitchFamily="34" charset="0"/>
              <a:ea typeface="Tahoma" panose="020B0604030504040204" pitchFamily="34" charset="0"/>
              <a:cs typeface="Tahoma" panose="020B0604030504040204" pitchFamily="34" charset="0"/>
            </a:endParaRPr>
          </a:p>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Tôi vẫn nhớ những buổi tập hát trong vườn táo mùa xuân. Trời se se, nắng ấm xuyên qua tàng cây, rơi lổ đổ xuống thảm lá khô. Các liền chị chít khăn đen, má đỏ hồng, ngồi trên những phiến đá xanh, tập điệu Ngỏ lời. Điệu Ngỏ lời phải hát với giọng thẹn thùng, e ấp, tiếng hát phải như nước suối thượng nguồn, róc rách, từ từ, nhưng trong vắt, tinh khôi và hứa hẹn một dòng cuồn cuộn.</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397B3F4D-23CF-689E-A079-516BD4E91A35}"/>
              </a:ext>
            </a:extLst>
          </p:cNvPr>
          <p:cNvPicPr>
            <a:picLocks noChangeAspect="1"/>
          </p:cNvPicPr>
          <p:nvPr/>
        </p:nvPicPr>
        <p:blipFill>
          <a:blip r:embed="rId5" cstate="hqprint">
            <a:extLst>
              <a:ext uri="{28A0092B-C50C-407E-A947-70E740481C1C}">
                <a14:useLocalDpi xmlns:a14="http://schemas.microsoft.com/office/drawing/2010/main" val="0"/>
              </a:ext>
            </a:extLst>
          </a:blip>
          <a:srcRect l="70263" t="-2573" r="9153" b="-1"/>
          <a:stretch/>
        </p:blipFill>
        <p:spPr>
          <a:xfrm>
            <a:off x="10606695" y="-29735"/>
            <a:ext cx="1585305" cy="4443663"/>
          </a:xfrm>
          <a:prstGeom prst="rect">
            <a:avLst/>
          </a:prstGeom>
        </p:spPr>
      </p:pic>
      <p:sp>
        <p:nvSpPr>
          <p:cNvPr id="11" name="Oval 10">
            <a:extLst>
              <a:ext uri="{FF2B5EF4-FFF2-40B4-BE49-F238E27FC236}">
                <a16:creationId xmlns:a16="http://schemas.microsoft.com/office/drawing/2014/main" id="{8D0AC0D5-A66F-7EEA-F241-AAB796FA38C5}"/>
              </a:ext>
            </a:extLst>
          </p:cNvPr>
          <p:cNvSpPr/>
          <p:nvPr/>
        </p:nvSpPr>
        <p:spPr>
          <a:xfrm>
            <a:off x="434058" y="953840"/>
            <a:ext cx="542344" cy="48727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1</a:t>
            </a:r>
          </a:p>
        </p:txBody>
      </p:sp>
      <p:sp>
        <p:nvSpPr>
          <p:cNvPr id="12" name="Oval 11">
            <a:extLst>
              <a:ext uri="{FF2B5EF4-FFF2-40B4-BE49-F238E27FC236}">
                <a16:creationId xmlns:a16="http://schemas.microsoft.com/office/drawing/2014/main" id="{E0F33579-EB55-E156-ACD5-873E62033A08}"/>
              </a:ext>
            </a:extLst>
          </p:cNvPr>
          <p:cNvSpPr/>
          <p:nvPr/>
        </p:nvSpPr>
        <p:spPr>
          <a:xfrm>
            <a:off x="434058" y="3926649"/>
            <a:ext cx="542344" cy="48727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2</a:t>
            </a:r>
          </a:p>
        </p:txBody>
      </p:sp>
      <p:pic>
        <p:nvPicPr>
          <p:cNvPr id="2" name="Picture 1">
            <a:extLst>
              <a:ext uri="{FF2B5EF4-FFF2-40B4-BE49-F238E27FC236}">
                <a16:creationId xmlns:a16="http://schemas.microsoft.com/office/drawing/2014/main" id="{9CB7063C-2A4C-972C-84A6-A07630885320}"/>
              </a:ext>
            </a:extLst>
          </p:cNvPr>
          <p:cNvPicPr>
            <a:picLocks noChangeAspect="1"/>
          </p:cNvPicPr>
          <p:nvPr/>
        </p:nvPicPr>
        <p:blipFill>
          <a:blip r:embed="rId6" cstate="hqprint">
            <a:extLst>
              <a:ext uri="{28A0092B-C50C-407E-A947-70E740481C1C}">
                <a14:useLocalDpi xmlns:a14="http://schemas.microsoft.com/office/drawing/2010/main" val="0"/>
              </a:ext>
            </a:extLst>
          </a:blip>
          <a:srcRect l="12106" t="10058" r="8684" b="52515"/>
          <a:stretch/>
        </p:blipFill>
        <p:spPr>
          <a:xfrm>
            <a:off x="5586201" y="207860"/>
            <a:ext cx="4343724" cy="965154"/>
          </a:xfrm>
          <a:prstGeom prst="rect">
            <a:avLst/>
          </a:prstGeom>
        </p:spPr>
      </p:pic>
      <p:pic>
        <p:nvPicPr>
          <p:cNvPr id="15" name="Picture 14">
            <a:extLst>
              <a:ext uri="{FF2B5EF4-FFF2-40B4-BE49-F238E27FC236}">
                <a16:creationId xmlns:a16="http://schemas.microsoft.com/office/drawing/2014/main" id="{607C5623-626B-8C5A-7C10-E08448F8641D}"/>
              </a:ext>
            </a:extLst>
          </p:cNvPr>
          <p:cNvPicPr>
            <a:picLocks noChangeAspect="1"/>
          </p:cNvPicPr>
          <p:nvPr/>
        </p:nvPicPr>
        <p:blipFill>
          <a:blip r:embed="rId7"/>
          <a:stretch>
            <a:fillRect/>
          </a:stretch>
        </p:blipFill>
        <p:spPr>
          <a:xfrm>
            <a:off x="781313" y="-23174"/>
            <a:ext cx="4464456" cy="1011943"/>
          </a:xfrm>
          <a:prstGeom prst="rect">
            <a:avLst/>
          </a:prstGeom>
        </p:spPr>
      </p:pic>
    </p:spTree>
    <p:extLst>
      <p:ext uri="{BB962C8B-B14F-4D97-AF65-F5344CB8AC3E}">
        <p14:creationId xmlns:p14="http://schemas.microsoft.com/office/powerpoint/2010/main" val="40671338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F9144-590D-BFA3-D54D-A761FB47B8FF}"/>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588EF22C-5431-E1F3-EE5A-69B992283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ectangle: Rounded Corners 16">
            <a:extLst>
              <a:ext uri="{FF2B5EF4-FFF2-40B4-BE49-F238E27FC236}">
                <a16:creationId xmlns:a16="http://schemas.microsoft.com/office/drawing/2014/main" id="{C3A8760F-EA15-96C4-D07A-E1821F567D90}"/>
              </a:ext>
            </a:extLst>
          </p:cNvPr>
          <p:cNvSpPr/>
          <p:nvPr/>
        </p:nvSpPr>
        <p:spPr>
          <a:xfrm>
            <a:off x="144379" y="144379"/>
            <a:ext cx="11919284" cy="659330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0BC2C8D3-0787-68DF-2CEE-10DF1369DCB3}"/>
              </a:ext>
            </a:extLst>
          </p:cNvPr>
          <p:cNvPicPr>
            <a:picLocks noChangeAspect="1"/>
          </p:cNvPicPr>
          <p:nvPr/>
        </p:nvPicPr>
        <p:blipFill>
          <a:blip r:embed="rId3"/>
          <a:stretch>
            <a:fillRect/>
          </a:stretch>
        </p:blipFill>
        <p:spPr>
          <a:xfrm>
            <a:off x="368969" y="312821"/>
            <a:ext cx="5710990" cy="6400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46F4603D-54F9-1734-4C1F-64EE0F0A60D6}"/>
              </a:ext>
            </a:extLst>
          </p:cNvPr>
          <p:cNvPicPr>
            <a:picLocks noChangeAspect="1"/>
          </p:cNvPicPr>
          <p:nvPr/>
        </p:nvPicPr>
        <p:blipFill>
          <a:blip r:embed="rId4"/>
          <a:stretch>
            <a:fillRect/>
          </a:stretch>
        </p:blipFill>
        <p:spPr>
          <a:xfrm>
            <a:off x="6304547" y="397042"/>
            <a:ext cx="5518485" cy="62323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779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A9EF0-BFDD-F6F7-01C4-C0075DE8992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13504119-86C8-D78D-E0D8-446E03C76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13">
            <a:extLst>
              <a:ext uri="{FF2B5EF4-FFF2-40B4-BE49-F238E27FC236}">
                <a16:creationId xmlns:a16="http://schemas.microsoft.com/office/drawing/2014/main" id="{5766AE70-BEA8-5457-3104-CF3497C763DA}"/>
              </a:ext>
            </a:extLst>
          </p:cNvPr>
          <p:cNvSpPr/>
          <p:nvPr/>
        </p:nvSpPr>
        <p:spPr>
          <a:xfrm>
            <a:off x="112294" y="236621"/>
            <a:ext cx="11967411" cy="6384758"/>
          </a:xfrm>
          <a:prstGeom prst="roundRect">
            <a:avLst>
              <a:gd name="adj" fmla="val 99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dd</a:t>
            </a:r>
          </a:p>
        </p:txBody>
      </p:sp>
      <p:pic>
        <p:nvPicPr>
          <p:cNvPr id="3" name="Picture 2">
            <a:extLst>
              <a:ext uri="{FF2B5EF4-FFF2-40B4-BE49-F238E27FC236}">
                <a16:creationId xmlns:a16="http://schemas.microsoft.com/office/drawing/2014/main" id="{146355DD-B804-53BF-C1ED-58CBB89926BA}"/>
              </a:ext>
            </a:extLst>
          </p:cNvPr>
          <p:cNvPicPr>
            <a:picLocks noChangeAspect="1"/>
          </p:cNvPicPr>
          <p:nvPr/>
        </p:nvPicPr>
        <p:blipFill>
          <a:blip r:embed="rId3" cstate="hqprint">
            <a:extLst>
              <a:ext uri="{28A0092B-C50C-407E-A947-70E740481C1C}">
                <a14:useLocalDpi xmlns:a14="http://schemas.microsoft.com/office/drawing/2010/main" val="0"/>
              </a:ext>
            </a:extLst>
          </a:blip>
          <a:srcRect l="12106" t="10058" r="8684" b="52515"/>
          <a:stretch/>
        </p:blipFill>
        <p:spPr>
          <a:xfrm>
            <a:off x="5474847" y="236620"/>
            <a:ext cx="4503342" cy="1017293"/>
          </a:xfrm>
          <a:prstGeom prst="rect">
            <a:avLst/>
          </a:prstGeom>
        </p:spPr>
      </p:pic>
      <p:pic>
        <p:nvPicPr>
          <p:cNvPr id="9" name="Picture 8">
            <a:extLst>
              <a:ext uri="{FF2B5EF4-FFF2-40B4-BE49-F238E27FC236}">
                <a16:creationId xmlns:a16="http://schemas.microsoft.com/office/drawing/2014/main" id="{09FEF164-10CA-E7A2-48A3-92ADFBAEDF43}"/>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37293" b="93737" l="32023" r="48864"/>
                    </a14:imgEffect>
                  </a14:imgLayer>
                </a14:imgProps>
              </a:ext>
              <a:ext uri="{28A0092B-C50C-407E-A947-70E740481C1C}">
                <a14:useLocalDpi xmlns:a14="http://schemas.microsoft.com/office/drawing/2010/main" val="0"/>
              </a:ext>
            </a:extLst>
          </a:blip>
          <a:srcRect l="32154" t="35942" r="51230" b="5638"/>
          <a:stretch/>
        </p:blipFill>
        <p:spPr>
          <a:xfrm>
            <a:off x="10707182" y="3609475"/>
            <a:ext cx="1629196" cy="3248526"/>
          </a:xfrm>
          <a:prstGeom prst="rect">
            <a:avLst/>
          </a:prstGeom>
        </p:spPr>
      </p:pic>
      <p:sp>
        <p:nvSpPr>
          <p:cNvPr id="10" name="TextBox 9">
            <a:extLst>
              <a:ext uri="{FF2B5EF4-FFF2-40B4-BE49-F238E27FC236}">
                <a16:creationId xmlns:a16="http://schemas.microsoft.com/office/drawing/2014/main" id="{AC9C2DCE-0B25-C45B-8F9A-499C59C9B123}"/>
              </a:ext>
            </a:extLst>
          </p:cNvPr>
          <p:cNvSpPr txBox="1"/>
          <p:nvPr/>
        </p:nvSpPr>
        <p:spPr>
          <a:xfrm>
            <a:off x="272714" y="1159042"/>
            <a:ext cx="10434468" cy="5410199"/>
          </a:xfrm>
          <a:prstGeom prst="rect">
            <a:avLst/>
          </a:prstGeom>
          <a:noFill/>
        </p:spPr>
        <p:txBody>
          <a:bodyPr wrap="square" rtlCol="0">
            <a:spAutoFit/>
          </a:bodyPr>
          <a:lstStyle/>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Sang hè, đêm trăng, gió lùa từ hồ sen trước nhà thổi lên mát rượi. Các chị lại tập điệu Thương nhau. Điệu Thương nhau phải hát nồng cháy, thiết tha. Bà Trưởng dạy các chị từ cách lấy hơi, nhả chữ tròn vành rõ tiếng, đến cách ngân rung luyến láy âm thanh. Sau hè đến thu là lúc các chị tập được nhiều điệu nhất. Điệu cuối cùng là Giã bạn. Đây là điệu kết thúc hội hát, để mọi người ai về quê ấy. Điệu Giã bạn được các chị hát với giọng lưu luyến, dùng dằng, đau đáu, nghe buồn biết chừng nào!</a:t>
            </a:r>
            <a:endParaRPr lang="en-US" sz="2400" dirty="0">
              <a:latin typeface="Tahoma" panose="020B0604030504040204" pitchFamily="34" charset="0"/>
              <a:ea typeface="Tahoma" panose="020B0604030504040204" pitchFamily="34" charset="0"/>
              <a:cs typeface="Tahoma" panose="020B0604030504040204" pitchFamily="34" charset="0"/>
            </a:endParaRPr>
          </a:p>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Từ nhà bà Trưởng ra về, tâm trí tôi vẫn cứ ngân nga điệp khúc da diết “Quan họ nghỉ, chúng em ra về...” của điệu Giã bạn. Tôi vẫn mong ngóng đến ngày, điệp khúc đó sẽ được ngân lên bằng giọng hát của chính tôi, chứ không chỉ vang lên trong tâm trí như khi ấy.</a:t>
            </a:r>
            <a:endParaRPr lang="en-US" sz="2400" dirty="0">
              <a:latin typeface="Tahoma" panose="020B0604030504040204" pitchFamily="34" charset="0"/>
              <a:ea typeface="Tahoma" panose="020B0604030504040204" pitchFamily="34" charset="0"/>
              <a:cs typeface="Tahoma" panose="020B0604030504040204" pitchFamily="34" charset="0"/>
            </a:endParaRPr>
          </a:p>
          <a:p>
            <a:pPr algn="r">
              <a:lnSpc>
                <a:spcPct val="114000"/>
              </a:lnSpc>
              <a:spcBef>
                <a:spcPts val="600"/>
              </a:spcBef>
              <a:spcAft>
                <a:spcPts val="600"/>
              </a:spcAft>
            </a:pPr>
            <a:r>
              <a:rPr lang="vi-VN" sz="2400" i="1" dirty="0">
                <a:latin typeface="Tahoma" panose="020B0604030504040204" pitchFamily="34" charset="0"/>
                <a:ea typeface="Tahoma" panose="020B0604030504040204" pitchFamily="34" charset="0"/>
                <a:cs typeface="Tahoma" panose="020B0604030504040204" pitchFamily="34" charset="0"/>
              </a:rPr>
              <a:t>(Theo Nguyễn Phan Hách</a:t>
            </a:r>
            <a:r>
              <a:rPr lang="vi-VN" sz="2400" dirty="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827E38B1-1AA4-2D10-3643-900DF308FF61}"/>
              </a:ext>
            </a:extLst>
          </p:cNvPr>
          <p:cNvPicPr>
            <a:picLocks noChangeAspect="1"/>
          </p:cNvPicPr>
          <p:nvPr/>
        </p:nvPicPr>
        <p:blipFill>
          <a:blip r:embed="rId6" cstate="hqprint">
            <a:extLst>
              <a:ext uri="{28A0092B-C50C-407E-A947-70E740481C1C}">
                <a14:useLocalDpi xmlns:a14="http://schemas.microsoft.com/office/drawing/2010/main" val="0"/>
              </a:ext>
            </a:extLst>
          </a:blip>
          <a:srcRect l="70263" t="-2573" r="9153" b="-1"/>
          <a:stretch/>
        </p:blipFill>
        <p:spPr>
          <a:xfrm>
            <a:off x="10606695" y="-29735"/>
            <a:ext cx="1585305" cy="4443663"/>
          </a:xfrm>
          <a:prstGeom prst="rect">
            <a:avLst/>
          </a:prstGeom>
        </p:spPr>
      </p:pic>
      <p:sp>
        <p:nvSpPr>
          <p:cNvPr id="13" name="Oval 12">
            <a:extLst>
              <a:ext uri="{FF2B5EF4-FFF2-40B4-BE49-F238E27FC236}">
                <a16:creationId xmlns:a16="http://schemas.microsoft.com/office/drawing/2014/main" id="{59C02779-B7E1-A5F3-33C2-AF750B2FC43D}"/>
              </a:ext>
            </a:extLst>
          </p:cNvPr>
          <p:cNvSpPr/>
          <p:nvPr/>
        </p:nvSpPr>
        <p:spPr>
          <a:xfrm>
            <a:off x="324212" y="1106904"/>
            <a:ext cx="501316" cy="47123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3</a:t>
            </a:r>
          </a:p>
        </p:txBody>
      </p:sp>
      <p:sp>
        <p:nvSpPr>
          <p:cNvPr id="15" name="Oval 14">
            <a:extLst>
              <a:ext uri="{FF2B5EF4-FFF2-40B4-BE49-F238E27FC236}">
                <a16:creationId xmlns:a16="http://schemas.microsoft.com/office/drawing/2014/main" id="{B44CD93B-3CBF-AE7E-8310-891C50E86E37}"/>
              </a:ext>
            </a:extLst>
          </p:cNvPr>
          <p:cNvSpPr/>
          <p:nvPr/>
        </p:nvSpPr>
        <p:spPr>
          <a:xfrm>
            <a:off x="388382" y="4178309"/>
            <a:ext cx="501316" cy="47123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4</a:t>
            </a:r>
          </a:p>
        </p:txBody>
      </p:sp>
      <p:pic>
        <p:nvPicPr>
          <p:cNvPr id="2" name="Picture 1">
            <a:extLst>
              <a:ext uri="{FF2B5EF4-FFF2-40B4-BE49-F238E27FC236}">
                <a16:creationId xmlns:a16="http://schemas.microsoft.com/office/drawing/2014/main" id="{1764701C-FA0C-9F49-A36B-63D770ACC545}"/>
              </a:ext>
            </a:extLst>
          </p:cNvPr>
          <p:cNvPicPr>
            <a:picLocks noChangeAspect="1"/>
          </p:cNvPicPr>
          <p:nvPr/>
        </p:nvPicPr>
        <p:blipFill>
          <a:blip r:embed="rId7"/>
          <a:stretch>
            <a:fillRect/>
          </a:stretch>
        </p:blipFill>
        <p:spPr>
          <a:xfrm>
            <a:off x="639040" y="-23350"/>
            <a:ext cx="4464456" cy="1011943"/>
          </a:xfrm>
          <a:prstGeom prst="rect">
            <a:avLst/>
          </a:prstGeom>
        </p:spPr>
      </p:pic>
    </p:spTree>
    <p:extLst>
      <p:ext uri="{BB962C8B-B14F-4D97-AF65-F5344CB8AC3E}">
        <p14:creationId xmlns:p14="http://schemas.microsoft.com/office/powerpoint/2010/main" val="13478039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8A02B9-B8DF-731A-F370-5F9846F3D9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B2A4B44-E649-2DB7-FB16-D6DF62DC3D49}"/>
              </a:ext>
            </a:extLst>
          </p:cNvPr>
          <p:cNvPicPr>
            <a:picLocks noChangeAspect="1"/>
          </p:cNvPicPr>
          <p:nvPr/>
        </p:nvPicPr>
        <p:blipFill>
          <a:blip r:embed="rId3"/>
          <a:stretch>
            <a:fillRect/>
          </a:stretch>
        </p:blipFill>
        <p:spPr>
          <a:xfrm>
            <a:off x="1929947" y="1329835"/>
            <a:ext cx="8818264" cy="4551937"/>
          </a:xfrm>
          <a:prstGeom prst="rect">
            <a:avLst/>
          </a:prstGeom>
        </p:spPr>
      </p:pic>
      <p:pic>
        <p:nvPicPr>
          <p:cNvPr id="6" name="Picture 5">
            <a:extLst>
              <a:ext uri="{FF2B5EF4-FFF2-40B4-BE49-F238E27FC236}">
                <a16:creationId xmlns:a16="http://schemas.microsoft.com/office/drawing/2014/main" id="{0918AE57-F469-1F15-2A59-5D7DF45E52EB}"/>
              </a:ext>
            </a:extLst>
          </p:cNvPr>
          <p:cNvPicPr>
            <a:picLocks noChangeAspect="1"/>
          </p:cNvPicPr>
          <p:nvPr/>
        </p:nvPicPr>
        <p:blipFill>
          <a:blip r:embed="rId4"/>
          <a:stretch>
            <a:fillRect/>
          </a:stretch>
        </p:blipFill>
        <p:spPr>
          <a:xfrm>
            <a:off x="235820" y="203685"/>
            <a:ext cx="5298706" cy="922465"/>
          </a:xfrm>
          <a:prstGeom prst="rect">
            <a:avLst/>
          </a:prstGeom>
        </p:spPr>
      </p:pic>
    </p:spTree>
    <p:extLst>
      <p:ext uri="{BB962C8B-B14F-4D97-AF65-F5344CB8AC3E}">
        <p14:creationId xmlns:p14="http://schemas.microsoft.com/office/powerpoint/2010/main" val="49779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547F8-46E8-F1EF-118B-D18E0251966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BAF73EC8-4BA6-1083-1642-886A53BE3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C3D68C5-5F6B-4C7D-F7EA-6022764C882D}"/>
              </a:ext>
            </a:extLst>
          </p:cNvPr>
          <p:cNvPicPr>
            <a:picLocks noChangeAspect="1"/>
          </p:cNvPicPr>
          <p:nvPr/>
        </p:nvPicPr>
        <p:blipFill>
          <a:blip r:embed="rId3"/>
          <a:stretch>
            <a:fillRect/>
          </a:stretch>
        </p:blipFill>
        <p:spPr>
          <a:xfrm>
            <a:off x="1913021" y="0"/>
            <a:ext cx="9605211" cy="3488806"/>
          </a:xfrm>
          <a:prstGeom prst="rect">
            <a:avLst/>
          </a:prstGeom>
        </p:spPr>
      </p:pic>
      <p:pic>
        <p:nvPicPr>
          <p:cNvPr id="4" name="Picture 3">
            <a:extLst>
              <a:ext uri="{FF2B5EF4-FFF2-40B4-BE49-F238E27FC236}">
                <a16:creationId xmlns:a16="http://schemas.microsoft.com/office/drawing/2014/main" id="{D28B08B4-75D5-4E5B-AC0B-F8AC2098A6B0}"/>
              </a:ext>
            </a:extLst>
          </p:cNvPr>
          <p:cNvPicPr>
            <a:picLocks noChangeAspect="1"/>
          </p:cNvPicPr>
          <p:nvPr/>
        </p:nvPicPr>
        <p:blipFill>
          <a:blip r:embed="rId4">
            <a:extLst>
              <a:ext uri="{28A0092B-C50C-407E-A947-70E740481C1C}">
                <a14:useLocalDpi xmlns:a14="http://schemas.microsoft.com/office/drawing/2010/main" val="0"/>
              </a:ext>
            </a:extLst>
          </a:blip>
          <a:srcRect t="47803" r="36576"/>
          <a:stretch/>
        </p:blipFill>
        <p:spPr>
          <a:xfrm>
            <a:off x="-112295" y="2344876"/>
            <a:ext cx="10026316" cy="4641461"/>
          </a:xfrm>
          <a:prstGeom prst="rect">
            <a:avLst/>
          </a:prstGeom>
        </p:spPr>
      </p:pic>
    </p:spTree>
    <p:extLst>
      <p:ext uri="{BB962C8B-B14F-4D97-AF65-F5344CB8AC3E}">
        <p14:creationId xmlns:p14="http://schemas.microsoft.com/office/powerpoint/2010/main" val="21221595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9D9EED-2900-F247-FDDB-32F18A794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B53EB7C-1045-7BDD-1F0B-2E88EFE48D64}"/>
              </a:ext>
            </a:extLst>
          </p:cNvPr>
          <p:cNvGrpSpPr/>
          <p:nvPr/>
        </p:nvGrpSpPr>
        <p:grpSpPr>
          <a:xfrm>
            <a:off x="465217" y="301711"/>
            <a:ext cx="10659989" cy="1077219"/>
            <a:chOff x="699361" y="303870"/>
            <a:chExt cx="1115381" cy="425091"/>
          </a:xfrm>
        </p:grpSpPr>
        <p:sp>
          <p:nvSpPr>
            <p:cNvPr id="3" name="Rounded Rectangle 13">
              <a:extLst>
                <a:ext uri="{FF2B5EF4-FFF2-40B4-BE49-F238E27FC236}">
                  <a16:creationId xmlns:a16="http://schemas.microsoft.com/office/drawing/2014/main" id="{F946E1A3-4C2F-58AF-815D-753B64968639}"/>
                </a:ext>
              </a:extLst>
            </p:cNvPr>
            <p:cNvSpPr/>
            <p:nvPr/>
          </p:nvSpPr>
          <p:spPr>
            <a:xfrm>
              <a:off x="699361" y="303870"/>
              <a:ext cx="1115381" cy="425091"/>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4" name="TextBox 3">
              <a:extLst>
                <a:ext uri="{FF2B5EF4-FFF2-40B4-BE49-F238E27FC236}">
                  <a16:creationId xmlns:a16="http://schemas.microsoft.com/office/drawing/2014/main" id="{D5C9E980-FF8D-CF70-7230-DFC45D8AFC52}"/>
                </a:ext>
              </a:extLst>
            </p:cNvPr>
            <p:cNvSpPr txBox="1"/>
            <p:nvPr/>
          </p:nvSpPr>
          <p:spPr>
            <a:xfrm>
              <a:off x="712173" y="336309"/>
              <a:ext cx="1079349" cy="392652"/>
            </a:xfrm>
            <a:prstGeom prst="rect">
              <a:avLst/>
            </a:prstGeom>
            <a:noFill/>
          </p:spPr>
          <p:txBody>
            <a:bodyPr wrap="square" rtlCol="0">
              <a:spAutoFit/>
            </a:bodyPr>
            <a:lstStyle/>
            <a:p>
              <a:pPr marL="495325" indent="-495325" algn="ctr">
                <a:buAutoNum type="arabicPeriod"/>
              </a:pPr>
              <a:r>
                <a:rPr lang="en-US" sz="2933" b="1" dirty="0" err="1">
                  <a:solidFill>
                    <a:srgbClr val="FF0000"/>
                  </a:solidFill>
                  <a:latin typeface="UTM Avo" pitchFamily="18" charset="0"/>
                </a:rPr>
                <a:t>Tìm</a:t>
              </a:r>
              <a:r>
                <a:rPr lang="en-US" sz="2933" b="1" dirty="0">
                  <a:solidFill>
                    <a:srgbClr val="FF0000"/>
                  </a:solidFill>
                  <a:latin typeface="UTM Avo" pitchFamily="18" charset="0"/>
                </a:rPr>
                <a:t> </a:t>
              </a:r>
              <a:r>
                <a:rPr lang="en-US" sz="2933" b="1" dirty="0" err="1">
                  <a:solidFill>
                    <a:srgbClr val="FF0000"/>
                  </a:solidFill>
                  <a:latin typeface="UTM Avo" pitchFamily="18" charset="0"/>
                </a:rPr>
                <a:t>trong</a:t>
              </a:r>
              <a:r>
                <a:rPr lang="en-US" sz="2933" b="1" dirty="0">
                  <a:solidFill>
                    <a:srgbClr val="FF0000"/>
                  </a:solidFill>
                  <a:latin typeface="UTM Avo" pitchFamily="18" charset="0"/>
                </a:rPr>
                <a:t> </a:t>
              </a:r>
              <a:r>
                <a:rPr lang="en-US" sz="2933" b="1" dirty="0" err="1">
                  <a:solidFill>
                    <a:srgbClr val="FF0000"/>
                  </a:solidFill>
                  <a:latin typeface="UTM Avo" pitchFamily="18" charset="0"/>
                </a:rPr>
                <a:t>và</a:t>
              </a:r>
              <a:r>
                <a:rPr lang="en-US" sz="2933" b="1" dirty="0">
                  <a:solidFill>
                    <a:srgbClr val="FF0000"/>
                  </a:solidFill>
                  <a:latin typeface="UTM Avo" pitchFamily="18" charset="0"/>
                </a:rPr>
                <a:t> </a:t>
              </a:r>
              <a:r>
                <a:rPr lang="en-US" sz="2933" b="1" dirty="0" err="1">
                  <a:solidFill>
                    <a:srgbClr val="FF0000"/>
                  </a:solidFill>
                  <a:latin typeface="UTM Avo" pitchFamily="18" charset="0"/>
                </a:rPr>
                <a:t>ngoài</a:t>
              </a:r>
              <a:r>
                <a:rPr lang="en-US" sz="2933" b="1" dirty="0">
                  <a:solidFill>
                    <a:srgbClr val="FF0000"/>
                  </a:solidFill>
                  <a:latin typeface="UTM Avo" pitchFamily="18" charset="0"/>
                </a:rPr>
                <a:t> </a:t>
              </a:r>
              <a:r>
                <a:rPr lang="en-US" sz="2933" b="1" dirty="0" err="1">
                  <a:solidFill>
                    <a:srgbClr val="FF0000"/>
                  </a:solidFill>
                  <a:latin typeface="UTM Avo" pitchFamily="18" charset="0"/>
                </a:rPr>
                <a:t>bài</a:t>
              </a:r>
              <a:r>
                <a:rPr lang="en-US" sz="2933" b="1" dirty="0">
                  <a:solidFill>
                    <a:srgbClr val="FF0000"/>
                  </a:solidFill>
                  <a:latin typeface="UTM Avo" pitchFamily="18" charset="0"/>
                </a:rPr>
                <a:t> </a:t>
              </a:r>
              <a:r>
                <a:rPr lang="en-US" sz="2933" b="1" dirty="0" err="1">
                  <a:solidFill>
                    <a:srgbClr val="FF0000"/>
                  </a:solidFill>
                  <a:latin typeface="UTM Avo" pitchFamily="18" charset="0"/>
                </a:rPr>
                <a:t>đọc</a:t>
              </a:r>
              <a:r>
                <a:rPr lang="en-US" sz="2933" b="1" dirty="0">
                  <a:solidFill>
                    <a:srgbClr val="FF0000"/>
                  </a:solidFill>
                  <a:latin typeface="UTM Avo" pitchFamily="18" charset="0"/>
                </a:rPr>
                <a:t> 2 – 3 </a:t>
              </a:r>
              <a:r>
                <a:rPr lang="en-US" sz="2933" b="1" dirty="0" err="1">
                  <a:solidFill>
                    <a:srgbClr val="FF0000"/>
                  </a:solidFill>
                  <a:latin typeface="UTM Avo" pitchFamily="18" charset="0"/>
                </a:rPr>
                <a:t>từ</a:t>
              </a:r>
              <a:r>
                <a:rPr lang="en-US" sz="2933" b="1" dirty="0">
                  <a:solidFill>
                    <a:srgbClr val="FF0000"/>
                  </a:solidFill>
                  <a:latin typeface="UTM Avo" pitchFamily="18" charset="0"/>
                </a:rPr>
                <a:t> </a:t>
              </a:r>
              <a:r>
                <a:rPr lang="en-US" sz="2933" b="1" dirty="0" err="1">
                  <a:solidFill>
                    <a:srgbClr val="FF0000"/>
                  </a:solidFill>
                  <a:latin typeface="UTM Avo" pitchFamily="18" charset="0"/>
                </a:rPr>
                <a:t>cho</a:t>
              </a:r>
              <a:r>
                <a:rPr lang="en-US" sz="2933" b="1" dirty="0">
                  <a:solidFill>
                    <a:srgbClr val="FF0000"/>
                  </a:solidFill>
                  <a:latin typeface="UTM Avo" pitchFamily="18" charset="0"/>
                </a:rPr>
                <a:t> </a:t>
              </a:r>
              <a:r>
                <a:rPr lang="en-US" sz="2933" b="1" dirty="0" err="1">
                  <a:solidFill>
                    <a:srgbClr val="FF0000"/>
                  </a:solidFill>
                  <a:latin typeface="UTM Avo" pitchFamily="18" charset="0"/>
                </a:rPr>
                <a:t>mỗi</a:t>
              </a:r>
              <a:r>
                <a:rPr lang="en-US" sz="2933" b="1" dirty="0">
                  <a:solidFill>
                    <a:srgbClr val="FF0000"/>
                  </a:solidFill>
                  <a:latin typeface="UTM Avo" pitchFamily="18" charset="0"/>
                </a:rPr>
                <a:t> </a:t>
              </a:r>
              <a:r>
                <a:rPr lang="en-US" sz="2933" b="1" dirty="0" err="1">
                  <a:solidFill>
                    <a:srgbClr val="FF0000"/>
                  </a:solidFill>
                  <a:latin typeface="UTM Avo" pitchFamily="18" charset="0"/>
                </a:rPr>
                <a:t>nhóm</a:t>
              </a:r>
              <a:r>
                <a:rPr lang="en-US" sz="2933" b="1" dirty="0">
                  <a:solidFill>
                    <a:srgbClr val="FF0000"/>
                  </a:solidFill>
                  <a:latin typeface="UTM Avo" pitchFamily="18" charset="0"/>
                </a:rPr>
                <a:t> </a:t>
              </a:r>
              <a:r>
                <a:rPr lang="en-US" sz="2933" b="1" dirty="0" err="1">
                  <a:solidFill>
                    <a:srgbClr val="FF0000"/>
                  </a:solidFill>
                  <a:latin typeface="UTM Avo" pitchFamily="18" charset="0"/>
                </a:rPr>
                <a:t>dưới</a:t>
              </a:r>
              <a:r>
                <a:rPr lang="en-US" sz="2933" b="1" dirty="0">
                  <a:solidFill>
                    <a:srgbClr val="FF0000"/>
                  </a:solidFill>
                  <a:latin typeface="UTM Avo" pitchFamily="18" charset="0"/>
                </a:rPr>
                <a:t> </a:t>
              </a:r>
              <a:r>
                <a:rPr lang="en-US" sz="2933" b="1" dirty="0" err="1">
                  <a:solidFill>
                    <a:srgbClr val="FF0000"/>
                  </a:solidFill>
                  <a:latin typeface="UTM Avo" pitchFamily="18" charset="0"/>
                </a:rPr>
                <a:t>đây</a:t>
              </a:r>
              <a:r>
                <a:rPr lang="en-US" sz="2933" b="1" dirty="0">
                  <a:solidFill>
                    <a:srgbClr val="FF0000"/>
                  </a:solidFill>
                  <a:latin typeface="UTM Avo" pitchFamily="18" charset="0"/>
                </a:rPr>
                <a:t>:</a:t>
              </a:r>
            </a:p>
          </p:txBody>
        </p:sp>
      </p:grpSp>
      <p:grpSp>
        <p:nvGrpSpPr>
          <p:cNvPr id="23" name="Group 22">
            <a:extLst>
              <a:ext uri="{FF2B5EF4-FFF2-40B4-BE49-F238E27FC236}">
                <a16:creationId xmlns:a16="http://schemas.microsoft.com/office/drawing/2014/main" id="{F0B32212-6556-E18B-9915-4BBFC29E98C6}"/>
              </a:ext>
            </a:extLst>
          </p:cNvPr>
          <p:cNvGrpSpPr/>
          <p:nvPr/>
        </p:nvGrpSpPr>
        <p:grpSpPr>
          <a:xfrm>
            <a:off x="465217" y="1563578"/>
            <a:ext cx="3678840" cy="2021834"/>
            <a:chOff x="465217" y="1563578"/>
            <a:chExt cx="3678840" cy="2021834"/>
          </a:xfrm>
        </p:grpSpPr>
        <p:pic>
          <p:nvPicPr>
            <p:cNvPr id="14" name="Picture 13">
              <a:extLst>
                <a:ext uri="{FF2B5EF4-FFF2-40B4-BE49-F238E27FC236}">
                  <a16:creationId xmlns:a16="http://schemas.microsoft.com/office/drawing/2014/main" id="{DBDD2647-94F3-29DB-FB39-315CB0FFA567}"/>
                </a:ext>
              </a:extLst>
            </p:cNvPr>
            <p:cNvPicPr>
              <a:picLocks noChangeAspect="1"/>
            </p:cNvPicPr>
            <p:nvPr/>
          </p:nvPicPr>
          <p:blipFill>
            <a:blip r:embed="rId3"/>
            <a:stretch>
              <a:fillRect/>
            </a:stretch>
          </p:blipFill>
          <p:spPr>
            <a:xfrm>
              <a:off x="465217" y="1563578"/>
              <a:ext cx="3678840" cy="1676927"/>
            </a:xfrm>
            <a:prstGeom prst="rect">
              <a:avLst/>
            </a:prstGeom>
          </p:spPr>
        </p:pic>
        <p:sp>
          <p:nvSpPr>
            <p:cNvPr id="20" name="Arrow: Down 19">
              <a:extLst>
                <a:ext uri="{FF2B5EF4-FFF2-40B4-BE49-F238E27FC236}">
                  <a16:creationId xmlns:a16="http://schemas.microsoft.com/office/drawing/2014/main" id="{637BCA25-63A9-EA85-9803-384867F6BD77}"/>
                </a:ext>
              </a:extLst>
            </p:cNvPr>
            <p:cNvSpPr/>
            <p:nvPr/>
          </p:nvSpPr>
          <p:spPr>
            <a:xfrm>
              <a:off x="1909011" y="3064042"/>
              <a:ext cx="304800" cy="521370"/>
            </a:xfrm>
            <a:prstGeom prst="downArrow">
              <a:avLst/>
            </a:prstGeom>
            <a:solidFill>
              <a:srgbClr val="233DFF"/>
            </a:solidFill>
            <a:ln>
              <a:solidFill>
                <a:srgbClr val="233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E3F90942-64F7-5524-28D1-75312271A382}"/>
              </a:ext>
            </a:extLst>
          </p:cNvPr>
          <p:cNvGrpSpPr/>
          <p:nvPr/>
        </p:nvGrpSpPr>
        <p:grpSpPr>
          <a:xfrm>
            <a:off x="4363032" y="1461133"/>
            <a:ext cx="3857606" cy="2156363"/>
            <a:chOff x="4363032" y="1461133"/>
            <a:chExt cx="3857606" cy="2156363"/>
          </a:xfrm>
        </p:grpSpPr>
        <p:pic>
          <p:nvPicPr>
            <p:cNvPr id="18" name="Picture 17">
              <a:extLst>
                <a:ext uri="{FF2B5EF4-FFF2-40B4-BE49-F238E27FC236}">
                  <a16:creationId xmlns:a16="http://schemas.microsoft.com/office/drawing/2014/main" id="{24EB226E-D363-5EE6-BD99-F5AA44438A71}"/>
                </a:ext>
              </a:extLst>
            </p:cNvPr>
            <p:cNvPicPr>
              <a:picLocks noChangeAspect="1"/>
            </p:cNvPicPr>
            <p:nvPr/>
          </p:nvPicPr>
          <p:blipFill>
            <a:blip r:embed="rId4"/>
            <a:stretch>
              <a:fillRect/>
            </a:stretch>
          </p:blipFill>
          <p:spPr>
            <a:xfrm>
              <a:off x="4363032" y="1461133"/>
              <a:ext cx="3857606" cy="1779372"/>
            </a:xfrm>
            <a:prstGeom prst="rect">
              <a:avLst/>
            </a:prstGeom>
          </p:spPr>
        </p:pic>
        <p:sp>
          <p:nvSpPr>
            <p:cNvPr id="21" name="Arrow: Down 20">
              <a:extLst>
                <a:ext uri="{FF2B5EF4-FFF2-40B4-BE49-F238E27FC236}">
                  <a16:creationId xmlns:a16="http://schemas.microsoft.com/office/drawing/2014/main" id="{5FB2B53A-FD69-C8AA-3A1C-3B2EB05F300D}"/>
                </a:ext>
              </a:extLst>
            </p:cNvPr>
            <p:cNvSpPr/>
            <p:nvPr/>
          </p:nvSpPr>
          <p:spPr>
            <a:xfrm>
              <a:off x="6019902" y="3096126"/>
              <a:ext cx="304800" cy="521370"/>
            </a:xfrm>
            <a:prstGeom prst="downArrow">
              <a:avLst/>
            </a:prstGeom>
            <a:solidFill>
              <a:srgbClr val="233DFF"/>
            </a:solidFill>
            <a:ln>
              <a:solidFill>
                <a:srgbClr val="233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BD6E65D9-72F7-DE8C-4281-BCD059C5D603}"/>
              </a:ext>
            </a:extLst>
          </p:cNvPr>
          <p:cNvGrpSpPr/>
          <p:nvPr/>
        </p:nvGrpSpPr>
        <p:grpSpPr>
          <a:xfrm>
            <a:off x="8206821" y="1461133"/>
            <a:ext cx="3857606" cy="2116259"/>
            <a:chOff x="8206821" y="1461133"/>
            <a:chExt cx="3857606" cy="2116259"/>
          </a:xfrm>
        </p:grpSpPr>
        <p:pic>
          <p:nvPicPr>
            <p:cNvPr id="19" name="Picture 18">
              <a:extLst>
                <a:ext uri="{FF2B5EF4-FFF2-40B4-BE49-F238E27FC236}">
                  <a16:creationId xmlns:a16="http://schemas.microsoft.com/office/drawing/2014/main" id="{CD20C9BA-E52D-4F9D-3152-6CC3D8C0939B}"/>
                </a:ext>
              </a:extLst>
            </p:cNvPr>
            <p:cNvPicPr>
              <a:picLocks noChangeAspect="1"/>
            </p:cNvPicPr>
            <p:nvPr/>
          </p:nvPicPr>
          <p:blipFill>
            <a:blip r:embed="rId5"/>
            <a:stretch>
              <a:fillRect/>
            </a:stretch>
          </p:blipFill>
          <p:spPr>
            <a:xfrm>
              <a:off x="8206821" y="1461133"/>
              <a:ext cx="3857606" cy="1781847"/>
            </a:xfrm>
            <a:prstGeom prst="rect">
              <a:avLst/>
            </a:prstGeom>
          </p:spPr>
        </p:pic>
        <p:sp>
          <p:nvSpPr>
            <p:cNvPr id="22" name="Arrow: Down 21">
              <a:extLst>
                <a:ext uri="{FF2B5EF4-FFF2-40B4-BE49-F238E27FC236}">
                  <a16:creationId xmlns:a16="http://schemas.microsoft.com/office/drawing/2014/main" id="{F320D988-F601-8600-3E86-64686AE23903}"/>
                </a:ext>
              </a:extLst>
            </p:cNvPr>
            <p:cNvSpPr/>
            <p:nvPr/>
          </p:nvSpPr>
          <p:spPr>
            <a:xfrm>
              <a:off x="9837732" y="3056022"/>
              <a:ext cx="304800" cy="521370"/>
            </a:xfrm>
            <a:prstGeom prst="downArrow">
              <a:avLst/>
            </a:prstGeom>
            <a:solidFill>
              <a:srgbClr val="233DFF"/>
            </a:solidFill>
            <a:ln>
              <a:solidFill>
                <a:srgbClr val="233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EEB37B64-4DA0-4624-A4DF-71594552BD88}"/>
              </a:ext>
            </a:extLst>
          </p:cNvPr>
          <p:cNvSpPr txBox="1"/>
          <p:nvPr/>
        </p:nvSpPr>
        <p:spPr>
          <a:xfrm>
            <a:off x="147571" y="3891336"/>
            <a:ext cx="880188" cy="707886"/>
          </a:xfrm>
          <a:prstGeom prst="rect">
            <a:avLst/>
          </a:prstGeom>
          <a:noFill/>
        </p:spPr>
        <p:txBody>
          <a:bodyPr wrap="square" rtlCol="0">
            <a:spAutoFit/>
          </a:bodyPr>
          <a:lstStyle/>
          <a:p>
            <a:pPr algn="ctr"/>
            <a:r>
              <a:rPr lang="en-US" sz="4000" b="1" dirty="0">
                <a:solidFill>
                  <a:srgbClr val="FF0000"/>
                </a:solidFill>
                <a:latin typeface="UTM Avo" pitchFamily="18" charset="0"/>
              </a:rPr>
              <a:t>M:</a:t>
            </a:r>
          </a:p>
        </p:txBody>
      </p:sp>
      <p:sp>
        <p:nvSpPr>
          <p:cNvPr id="27" name="TextBox 26">
            <a:extLst>
              <a:ext uri="{FF2B5EF4-FFF2-40B4-BE49-F238E27FC236}">
                <a16:creationId xmlns:a16="http://schemas.microsoft.com/office/drawing/2014/main" id="{F1E4D546-BDE6-57C3-D71B-3DBE6C7FFE91}"/>
              </a:ext>
            </a:extLst>
          </p:cNvPr>
          <p:cNvSpPr txBox="1"/>
          <p:nvPr/>
        </p:nvSpPr>
        <p:spPr>
          <a:xfrm>
            <a:off x="1335154" y="3891335"/>
            <a:ext cx="1745744" cy="707886"/>
          </a:xfrm>
          <a:prstGeom prst="rect">
            <a:avLst/>
          </a:prstGeom>
          <a:noFill/>
        </p:spPr>
        <p:txBody>
          <a:bodyPr wrap="square" rtlCol="0">
            <a:spAutoFit/>
          </a:bodyPr>
          <a:lstStyle/>
          <a:p>
            <a:pPr algn="ctr"/>
            <a:r>
              <a:rPr lang="en-US" sz="4000" dirty="0">
                <a:latin typeface="Tahoma" panose="020B0604030504040204" pitchFamily="34" charset="0"/>
                <a:ea typeface="Tahoma" panose="020B0604030504040204" pitchFamily="34" charset="0"/>
                <a:cs typeface="Tahoma" panose="020B0604030504040204" pitchFamily="34" charset="0"/>
              </a:rPr>
              <a:t>ca </a:t>
            </a:r>
            <a:r>
              <a:rPr lang="en-US" sz="4000" dirty="0" err="1">
                <a:latin typeface="Tahoma" panose="020B0604030504040204" pitchFamily="34" charset="0"/>
                <a:ea typeface="Tahoma" panose="020B0604030504040204" pitchFamily="34" charset="0"/>
                <a:cs typeface="Tahoma" panose="020B0604030504040204" pitchFamily="34" charset="0"/>
              </a:rPr>
              <a:t>trù</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28" name="TextBox 27">
            <a:extLst>
              <a:ext uri="{FF2B5EF4-FFF2-40B4-BE49-F238E27FC236}">
                <a16:creationId xmlns:a16="http://schemas.microsoft.com/office/drawing/2014/main" id="{E3179983-79EA-5688-DCED-83E105BAF9BA}"/>
              </a:ext>
            </a:extLst>
          </p:cNvPr>
          <p:cNvSpPr txBox="1"/>
          <p:nvPr/>
        </p:nvSpPr>
        <p:spPr>
          <a:xfrm>
            <a:off x="5223128" y="3826077"/>
            <a:ext cx="1745744" cy="707886"/>
          </a:xfrm>
          <a:prstGeom prst="rect">
            <a:avLst/>
          </a:prstGeom>
          <a:noFill/>
        </p:spPr>
        <p:txBody>
          <a:bodyPr wrap="square" rtlCol="0">
            <a:spAutoFit/>
          </a:bodyPr>
          <a:lstStyle/>
          <a:p>
            <a:pPr algn="ctr"/>
            <a:r>
              <a:rPr lang="en-US" sz="4000" dirty="0" err="1">
                <a:latin typeface="Tahoma" panose="020B0604030504040204" pitchFamily="34" charset="0"/>
                <a:ea typeface="Tahoma" panose="020B0604030504040204" pitchFamily="34" charset="0"/>
                <a:cs typeface="Tahoma" panose="020B0604030504040204" pitchFamily="34" charset="0"/>
              </a:rPr>
              <a:t>hát</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29" name="TextBox 28">
            <a:extLst>
              <a:ext uri="{FF2B5EF4-FFF2-40B4-BE49-F238E27FC236}">
                <a16:creationId xmlns:a16="http://schemas.microsoft.com/office/drawing/2014/main" id="{3067D610-6F68-2EBA-C2B5-4298B24E37A5}"/>
              </a:ext>
            </a:extLst>
          </p:cNvPr>
          <p:cNvSpPr txBox="1"/>
          <p:nvPr/>
        </p:nvSpPr>
        <p:spPr>
          <a:xfrm>
            <a:off x="8882224" y="3826077"/>
            <a:ext cx="2506799" cy="707886"/>
          </a:xfrm>
          <a:prstGeom prst="rect">
            <a:avLst/>
          </a:prstGeom>
          <a:noFill/>
        </p:spPr>
        <p:txBody>
          <a:bodyPr wrap="square" rtlCol="0">
            <a:spAutoFit/>
          </a:bodyPr>
          <a:lstStyle/>
          <a:p>
            <a:pPr algn="ctr"/>
            <a:r>
              <a:rPr lang="en-US" sz="4000" dirty="0">
                <a:latin typeface="Tahoma" panose="020B0604030504040204" pitchFamily="34" charset="0"/>
                <a:ea typeface="Tahoma" panose="020B0604030504040204" pitchFamily="34" charset="0"/>
                <a:cs typeface="Tahoma" panose="020B0604030504040204" pitchFamily="34" charset="0"/>
              </a:rPr>
              <a:t>ca </a:t>
            </a:r>
            <a:r>
              <a:rPr lang="en-US" sz="4000" dirty="0" err="1">
                <a:latin typeface="Tahoma" panose="020B0604030504040204" pitchFamily="34" charset="0"/>
                <a:ea typeface="Tahoma" panose="020B0604030504040204" pitchFamily="34" charset="0"/>
                <a:cs typeface="Tahoma" panose="020B0604030504040204" pitchFamily="34" charset="0"/>
              </a:rPr>
              <a:t>nương</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1218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par>
                                <p:cTn id="13" presetID="22" presetClass="entr" presetSubtype="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par>
                                <p:cTn id="16" presetID="22" presetClass="entr" presetSubtype="1"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up)">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randombar(horizont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7F2E0-EF47-5AAB-C0CF-E75732B7C41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18DC75B-7FA8-5F38-378B-425E605D0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A9C87A5C-4667-C556-9178-33EB2F9B5CE9}"/>
              </a:ext>
            </a:extLst>
          </p:cNvPr>
          <p:cNvGrpSpPr/>
          <p:nvPr/>
        </p:nvGrpSpPr>
        <p:grpSpPr>
          <a:xfrm>
            <a:off x="465217" y="301711"/>
            <a:ext cx="10659989" cy="1077219"/>
            <a:chOff x="699361" y="303870"/>
            <a:chExt cx="1115381" cy="425091"/>
          </a:xfrm>
        </p:grpSpPr>
        <p:sp>
          <p:nvSpPr>
            <p:cNvPr id="3" name="Rounded Rectangle 13">
              <a:extLst>
                <a:ext uri="{FF2B5EF4-FFF2-40B4-BE49-F238E27FC236}">
                  <a16:creationId xmlns:a16="http://schemas.microsoft.com/office/drawing/2014/main" id="{C7404080-698F-854A-1259-9DAC05950539}"/>
                </a:ext>
              </a:extLst>
            </p:cNvPr>
            <p:cNvSpPr/>
            <p:nvPr/>
          </p:nvSpPr>
          <p:spPr>
            <a:xfrm>
              <a:off x="699361" y="303870"/>
              <a:ext cx="1115381" cy="425091"/>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4" name="TextBox 3">
              <a:extLst>
                <a:ext uri="{FF2B5EF4-FFF2-40B4-BE49-F238E27FC236}">
                  <a16:creationId xmlns:a16="http://schemas.microsoft.com/office/drawing/2014/main" id="{A9210788-AB3F-F343-FB16-D790D7E807FC}"/>
                </a:ext>
              </a:extLst>
            </p:cNvPr>
            <p:cNvSpPr txBox="1"/>
            <p:nvPr/>
          </p:nvSpPr>
          <p:spPr>
            <a:xfrm>
              <a:off x="712173" y="336309"/>
              <a:ext cx="1079349" cy="392652"/>
            </a:xfrm>
            <a:prstGeom prst="rect">
              <a:avLst/>
            </a:prstGeom>
            <a:noFill/>
          </p:spPr>
          <p:txBody>
            <a:bodyPr wrap="square" rtlCol="0">
              <a:spAutoFit/>
            </a:bodyPr>
            <a:lstStyle/>
            <a:p>
              <a:pPr marL="495325" indent="-495325" algn="ctr">
                <a:buAutoNum type="arabicPeriod"/>
              </a:pPr>
              <a:r>
                <a:rPr lang="en-US" sz="2933" b="1" dirty="0" err="1">
                  <a:solidFill>
                    <a:srgbClr val="FF0000"/>
                  </a:solidFill>
                  <a:latin typeface="UTM Avo" pitchFamily="18" charset="0"/>
                </a:rPr>
                <a:t>Tìm</a:t>
              </a:r>
              <a:r>
                <a:rPr lang="en-US" sz="2933" b="1" dirty="0">
                  <a:solidFill>
                    <a:srgbClr val="FF0000"/>
                  </a:solidFill>
                  <a:latin typeface="UTM Avo" pitchFamily="18" charset="0"/>
                </a:rPr>
                <a:t> </a:t>
              </a:r>
              <a:r>
                <a:rPr lang="en-US" sz="2933" b="1" dirty="0" err="1">
                  <a:solidFill>
                    <a:srgbClr val="FF0000"/>
                  </a:solidFill>
                  <a:latin typeface="UTM Avo" pitchFamily="18" charset="0"/>
                </a:rPr>
                <a:t>trong</a:t>
              </a:r>
              <a:r>
                <a:rPr lang="en-US" sz="2933" b="1" dirty="0">
                  <a:solidFill>
                    <a:srgbClr val="FF0000"/>
                  </a:solidFill>
                  <a:latin typeface="UTM Avo" pitchFamily="18" charset="0"/>
                </a:rPr>
                <a:t> </a:t>
              </a:r>
              <a:r>
                <a:rPr lang="en-US" sz="2933" b="1" dirty="0" err="1">
                  <a:solidFill>
                    <a:srgbClr val="FF0000"/>
                  </a:solidFill>
                  <a:latin typeface="UTM Avo" pitchFamily="18" charset="0"/>
                </a:rPr>
                <a:t>và</a:t>
              </a:r>
              <a:r>
                <a:rPr lang="en-US" sz="2933" b="1" dirty="0">
                  <a:solidFill>
                    <a:srgbClr val="FF0000"/>
                  </a:solidFill>
                  <a:latin typeface="UTM Avo" pitchFamily="18" charset="0"/>
                </a:rPr>
                <a:t> </a:t>
              </a:r>
              <a:r>
                <a:rPr lang="en-US" sz="2933" b="1" dirty="0" err="1">
                  <a:solidFill>
                    <a:srgbClr val="FF0000"/>
                  </a:solidFill>
                  <a:latin typeface="UTM Avo" pitchFamily="18" charset="0"/>
                </a:rPr>
                <a:t>ngoài</a:t>
              </a:r>
              <a:r>
                <a:rPr lang="en-US" sz="2933" b="1" dirty="0">
                  <a:solidFill>
                    <a:srgbClr val="FF0000"/>
                  </a:solidFill>
                  <a:latin typeface="UTM Avo" pitchFamily="18" charset="0"/>
                </a:rPr>
                <a:t> </a:t>
              </a:r>
              <a:r>
                <a:rPr lang="en-US" sz="2933" b="1" dirty="0" err="1">
                  <a:solidFill>
                    <a:srgbClr val="FF0000"/>
                  </a:solidFill>
                  <a:latin typeface="UTM Avo" pitchFamily="18" charset="0"/>
                </a:rPr>
                <a:t>bài</a:t>
              </a:r>
              <a:r>
                <a:rPr lang="en-US" sz="2933" b="1" dirty="0">
                  <a:solidFill>
                    <a:srgbClr val="FF0000"/>
                  </a:solidFill>
                  <a:latin typeface="UTM Avo" pitchFamily="18" charset="0"/>
                </a:rPr>
                <a:t> </a:t>
              </a:r>
              <a:r>
                <a:rPr lang="en-US" sz="2933" b="1" dirty="0" err="1">
                  <a:solidFill>
                    <a:srgbClr val="FF0000"/>
                  </a:solidFill>
                  <a:latin typeface="UTM Avo" pitchFamily="18" charset="0"/>
                </a:rPr>
                <a:t>đọc</a:t>
              </a:r>
              <a:r>
                <a:rPr lang="en-US" sz="2933" b="1" dirty="0">
                  <a:solidFill>
                    <a:srgbClr val="FF0000"/>
                  </a:solidFill>
                  <a:latin typeface="UTM Avo" pitchFamily="18" charset="0"/>
                </a:rPr>
                <a:t> 2 – 3 </a:t>
              </a:r>
              <a:r>
                <a:rPr lang="en-US" sz="2933" b="1" dirty="0" err="1">
                  <a:solidFill>
                    <a:srgbClr val="FF0000"/>
                  </a:solidFill>
                  <a:latin typeface="UTM Avo" pitchFamily="18" charset="0"/>
                </a:rPr>
                <a:t>từ</a:t>
              </a:r>
              <a:r>
                <a:rPr lang="en-US" sz="2933" b="1" dirty="0">
                  <a:solidFill>
                    <a:srgbClr val="FF0000"/>
                  </a:solidFill>
                  <a:latin typeface="UTM Avo" pitchFamily="18" charset="0"/>
                </a:rPr>
                <a:t> </a:t>
              </a:r>
              <a:r>
                <a:rPr lang="en-US" sz="2933" b="1" dirty="0" err="1">
                  <a:solidFill>
                    <a:srgbClr val="FF0000"/>
                  </a:solidFill>
                  <a:latin typeface="UTM Avo" pitchFamily="18" charset="0"/>
                </a:rPr>
                <a:t>cho</a:t>
              </a:r>
              <a:r>
                <a:rPr lang="en-US" sz="2933" b="1" dirty="0">
                  <a:solidFill>
                    <a:srgbClr val="FF0000"/>
                  </a:solidFill>
                  <a:latin typeface="UTM Avo" pitchFamily="18" charset="0"/>
                </a:rPr>
                <a:t> </a:t>
              </a:r>
              <a:r>
                <a:rPr lang="en-US" sz="2933" b="1" dirty="0" err="1">
                  <a:solidFill>
                    <a:srgbClr val="FF0000"/>
                  </a:solidFill>
                  <a:latin typeface="UTM Avo" pitchFamily="18" charset="0"/>
                </a:rPr>
                <a:t>mỗi</a:t>
              </a:r>
              <a:r>
                <a:rPr lang="en-US" sz="2933" b="1" dirty="0">
                  <a:solidFill>
                    <a:srgbClr val="FF0000"/>
                  </a:solidFill>
                  <a:latin typeface="UTM Avo" pitchFamily="18" charset="0"/>
                </a:rPr>
                <a:t> </a:t>
              </a:r>
              <a:r>
                <a:rPr lang="en-US" sz="2933" b="1" dirty="0" err="1">
                  <a:solidFill>
                    <a:srgbClr val="FF0000"/>
                  </a:solidFill>
                  <a:latin typeface="UTM Avo" pitchFamily="18" charset="0"/>
                </a:rPr>
                <a:t>nhóm</a:t>
              </a:r>
              <a:r>
                <a:rPr lang="en-US" sz="2933" b="1" dirty="0">
                  <a:solidFill>
                    <a:srgbClr val="FF0000"/>
                  </a:solidFill>
                  <a:latin typeface="UTM Avo" pitchFamily="18" charset="0"/>
                </a:rPr>
                <a:t> </a:t>
              </a:r>
              <a:r>
                <a:rPr lang="en-US" sz="2933" b="1" dirty="0" err="1">
                  <a:solidFill>
                    <a:srgbClr val="FF0000"/>
                  </a:solidFill>
                  <a:latin typeface="UTM Avo" pitchFamily="18" charset="0"/>
                </a:rPr>
                <a:t>dưới</a:t>
              </a:r>
              <a:r>
                <a:rPr lang="en-US" sz="2933" b="1" dirty="0">
                  <a:solidFill>
                    <a:srgbClr val="FF0000"/>
                  </a:solidFill>
                  <a:latin typeface="UTM Avo" pitchFamily="18" charset="0"/>
                </a:rPr>
                <a:t> </a:t>
              </a:r>
              <a:r>
                <a:rPr lang="en-US" sz="2933" b="1" dirty="0" err="1">
                  <a:solidFill>
                    <a:srgbClr val="FF0000"/>
                  </a:solidFill>
                  <a:latin typeface="UTM Avo" pitchFamily="18" charset="0"/>
                </a:rPr>
                <a:t>đây</a:t>
              </a:r>
              <a:r>
                <a:rPr lang="en-US" sz="2933" b="1" dirty="0">
                  <a:solidFill>
                    <a:srgbClr val="FF0000"/>
                  </a:solidFill>
                  <a:latin typeface="UTM Avo" pitchFamily="18" charset="0"/>
                </a:rPr>
                <a:t>:</a:t>
              </a:r>
            </a:p>
          </p:txBody>
        </p:sp>
      </p:grpSp>
      <p:graphicFrame>
        <p:nvGraphicFramePr>
          <p:cNvPr id="5" name="Table 4">
            <a:extLst>
              <a:ext uri="{FF2B5EF4-FFF2-40B4-BE49-F238E27FC236}">
                <a16:creationId xmlns:a16="http://schemas.microsoft.com/office/drawing/2014/main" id="{1D7FCD42-2554-FEC1-8ECF-87808A0DB44D}"/>
              </a:ext>
            </a:extLst>
          </p:cNvPr>
          <p:cNvGraphicFramePr>
            <a:graphicFrameLocks noGrp="1"/>
          </p:cNvGraphicFramePr>
          <p:nvPr>
            <p:extLst>
              <p:ext uri="{D42A27DB-BD31-4B8C-83A1-F6EECF244321}">
                <p14:modId xmlns:p14="http://schemas.microsoft.com/office/powerpoint/2010/main" val="3823894208"/>
              </p:ext>
            </p:extLst>
          </p:nvPr>
        </p:nvGraphicFramePr>
        <p:xfrm>
          <a:off x="587665" y="1862657"/>
          <a:ext cx="11069058" cy="4511616"/>
        </p:xfrm>
        <a:graphic>
          <a:graphicData uri="http://schemas.openxmlformats.org/drawingml/2006/table">
            <a:tbl>
              <a:tblPr firstRow="1" bandRow="1">
                <a:tableStyleId>{5C22544A-7EE6-4342-B048-85BDC9FD1C3A}</a:tableStyleId>
              </a:tblPr>
              <a:tblGrid>
                <a:gridCol w="3689686">
                  <a:extLst>
                    <a:ext uri="{9D8B030D-6E8A-4147-A177-3AD203B41FA5}">
                      <a16:colId xmlns:a16="http://schemas.microsoft.com/office/drawing/2014/main" val="2976312422"/>
                    </a:ext>
                  </a:extLst>
                </a:gridCol>
                <a:gridCol w="3689686">
                  <a:extLst>
                    <a:ext uri="{9D8B030D-6E8A-4147-A177-3AD203B41FA5}">
                      <a16:colId xmlns:a16="http://schemas.microsoft.com/office/drawing/2014/main" val="4189189317"/>
                    </a:ext>
                  </a:extLst>
                </a:gridCol>
                <a:gridCol w="3689686">
                  <a:extLst>
                    <a:ext uri="{9D8B030D-6E8A-4147-A177-3AD203B41FA5}">
                      <a16:colId xmlns:a16="http://schemas.microsoft.com/office/drawing/2014/main" val="465061384"/>
                    </a:ext>
                  </a:extLst>
                </a:gridCol>
              </a:tblGrid>
              <a:tr h="112790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4882306"/>
                  </a:ext>
                </a:extLst>
              </a:tr>
              <a:tr h="112790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7590668"/>
                  </a:ext>
                </a:extLst>
              </a:tr>
              <a:tr h="112790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5511104"/>
                  </a:ext>
                </a:extLst>
              </a:tr>
              <a:tr h="112790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4701054"/>
                  </a:ext>
                </a:extLst>
              </a:tr>
            </a:tbl>
          </a:graphicData>
        </a:graphic>
      </p:graphicFrame>
      <p:pic>
        <p:nvPicPr>
          <p:cNvPr id="6" name="Picture 5">
            <a:extLst>
              <a:ext uri="{FF2B5EF4-FFF2-40B4-BE49-F238E27FC236}">
                <a16:creationId xmlns:a16="http://schemas.microsoft.com/office/drawing/2014/main" id="{71A958B4-DE87-1C89-0312-54748962AD2F}"/>
              </a:ext>
            </a:extLst>
          </p:cNvPr>
          <p:cNvPicPr>
            <a:picLocks noChangeAspect="1"/>
          </p:cNvPicPr>
          <p:nvPr/>
        </p:nvPicPr>
        <p:blipFill>
          <a:blip r:embed="rId3"/>
          <a:stretch>
            <a:fillRect/>
          </a:stretch>
        </p:blipFill>
        <p:spPr>
          <a:xfrm>
            <a:off x="465217" y="1430152"/>
            <a:ext cx="3678840" cy="1676927"/>
          </a:xfrm>
          <a:prstGeom prst="rect">
            <a:avLst/>
          </a:prstGeom>
        </p:spPr>
      </p:pic>
      <p:pic>
        <p:nvPicPr>
          <p:cNvPr id="8" name="Picture 7">
            <a:extLst>
              <a:ext uri="{FF2B5EF4-FFF2-40B4-BE49-F238E27FC236}">
                <a16:creationId xmlns:a16="http://schemas.microsoft.com/office/drawing/2014/main" id="{5C42D141-1F8E-B516-CAC1-2391F1C96DE1}"/>
              </a:ext>
            </a:extLst>
          </p:cNvPr>
          <p:cNvPicPr>
            <a:picLocks noChangeAspect="1"/>
          </p:cNvPicPr>
          <p:nvPr/>
        </p:nvPicPr>
        <p:blipFill>
          <a:blip r:embed="rId4"/>
          <a:stretch>
            <a:fillRect/>
          </a:stretch>
        </p:blipFill>
        <p:spPr>
          <a:xfrm>
            <a:off x="4310422" y="1378930"/>
            <a:ext cx="3857606" cy="1779372"/>
          </a:xfrm>
          <a:prstGeom prst="rect">
            <a:avLst/>
          </a:prstGeom>
        </p:spPr>
      </p:pic>
      <p:pic>
        <p:nvPicPr>
          <p:cNvPr id="9" name="Picture 8">
            <a:extLst>
              <a:ext uri="{FF2B5EF4-FFF2-40B4-BE49-F238E27FC236}">
                <a16:creationId xmlns:a16="http://schemas.microsoft.com/office/drawing/2014/main" id="{83DA28D8-18B1-38BE-72D1-25A4B86C25C2}"/>
              </a:ext>
            </a:extLst>
          </p:cNvPr>
          <p:cNvPicPr>
            <a:picLocks noChangeAspect="1"/>
          </p:cNvPicPr>
          <p:nvPr/>
        </p:nvPicPr>
        <p:blipFill>
          <a:blip r:embed="rId5"/>
          <a:stretch>
            <a:fillRect/>
          </a:stretch>
        </p:blipFill>
        <p:spPr>
          <a:xfrm>
            <a:off x="8206821" y="1461133"/>
            <a:ext cx="3857606" cy="1781847"/>
          </a:xfrm>
          <a:prstGeom prst="rect">
            <a:avLst/>
          </a:prstGeom>
        </p:spPr>
      </p:pic>
      <p:sp>
        <p:nvSpPr>
          <p:cNvPr id="10" name="TextBox 9">
            <a:extLst>
              <a:ext uri="{FF2B5EF4-FFF2-40B4-BE49-F238E27FC236}">
                <a16:creationId xmlns:a16="http://schemas.microsoft.com/office/drawing/2014/main" id="{ACE0F44A-442B-0226-739C-27DCA1DD4988}"/>
              </a:ext>
            </a:extLst>
          </p:cNvPr>
          <p:cNvSpPr txBox="1"/>
          <p:nvPr/>
        </p:nvSpPr>
        <p:spPr>
          <a:xfrm>
            <a:off x="780171" y="3207247"/>
            <a:ext cx="2668882" cy="543675"/>
          </a:xfrm>
          <a:prstGeom prst="rect">
            <a:avLst/>
          </a:prstGeom>
          <a:noFill/>
        </p:spPr>
        <p:txBody>
          <a:bodyPr wrap="square" rtlCol="0">
            <a:spAutoFit/>
          </a:bodyPr>
          <a:lstStyle/>
          <a:p>
            <a:pPr algn="ctr"/>
            <a:r>
              <a:rPr lang="en-US" sz="2933" b="1" dirty="0" err="1">
                <a:solidFill>
                  <a:srgbClr val="FF0000"/>
                </a:solidFill>
                <a:latin typeface="UTM Avo" pitchFamily="18" charset="0"/>
              </a:rPr>
              <a:t>Hát</a:t>
            </a:r>
            <a:r>
              <a:rPr lang="en-US" sz="2933" b="1" dirty="0">
                <a:solidFill>
                  <a:srgbClr val="FF0000"/>
                </a:solidFill>
                <a:latin typeface="UTM Avo" pitchFamily="18" charset="0"/>
              </a:rPr>
              <a:t> </a:t>
            </a:r>
            <a:r>
              <a:rPr lang="en-US" sz="2933" b="1" dirty="0" err="1">
                <a:solidFill>
                  <a:srgbClr val="FF0000"/>
                </a:solidFill>
                <a:latin typeface="UTM Avo" pitchFamily="18" charset="0"/>
              </a:rPr>
              <a:t>dân</a:t>
            </a:r>
            <a:r>
              <a:rPr lang="en-US" sz="2933" b="1" dirty="0">
                <a:solidFill>
                  <a:srgbClr val="FF0000"/>
                </a:solidFill>
                <a:latin typeface="UTM Avo" pitchFamily="18" charset="0"/>
              </a:rPr>
              <a:t> ca</a:t>
            </a:r>
          </a:p>
        </p:txBody>
      </p:sp>
      <p:sp>
        <p:nvSpPr>
          <p:cNvPr id="11" name="TextBox 10">
            <a:extLst>
              <a:ext uri="{FF2B5EF4-FFF2-40B4-BE49-F238E27FC236}">
                <a16:creationId xmlns:a16="http://schemas.microsoft.com/office/drawing/2014/main" id="{26742E04-A905-A5D6-6E37-A76D8F99ABEB}"/>
              </a:ext>
            </a:extLst>
          </p:cNvPr>
          <p:cNvSpPr txBox="1"/>
          <p:nvPr/>
        </p:nvSpPr>
        <p:spPr>
          <a:xfrm>
            <a:off x="4761559" y="3207247"/>
            <a:ext cx="2668882" cy="543675"/>
          </a:xfrm>
          <a:prstGeom prst="rect">
            <a:avLst/>
          </a:prstGeom>
          <a:noFill/>
        </p:spPr>
        <p:txBody>
          <a:bodyPr wrap="square" rtlCol="0">
            <a:spAutoFit/>
          </a:bodyPr>
          <a:lstStyle/>
          <a:p>
            <a:pPr algn="ctr"/>
            <a:r>
              <a:rPr lang="en-US" sz="2933" b="1" dirty="0" err="1">
                <a:solidFill>
                  <a:srgbClr val="FF0000"/>
                </a:solidFill>
                <a:latin typeface="UTM Avo" pitchFamily="18" charset="0"/>
              </a:rPr>
              <a:t>Hát</a:t>
            </a:r>
            <a:r>
              <a:rPr lang="en-US" sz="2933" b="1" dirty="0">
                <a:solidFill>
                  <a:srgbClr val="FF0000"/>
                </a:solidFill>
                <a:latin typeface="UTM Avo" pitchFamily="18" charset="0"/>
              </a:rPr>
              <a:t>, </a:t>
            </a:r>
            <a:r>
              <a:rPr lang="en-US" sz="2933" b="1" dirty="0" err="1">
                <a:solidFill>
                  <a:srgbClr val="FF0000"/>
                </a:solidFill>
                <a:latin typeface="UTM Avo" pitchFamily="18" charset="0"/>
              </a:rPr>
              <a:t>múa</a:t>
            </a:r>
            <a:endParaRPr lang="en-US" sz="2933" b="1" dirty="0">
              <a:solidFill>
                <a:srgbClr val="FF0000"/>
              </a:solidFill>
              <a:latin typeface="UTM Avo" pitchFamily="18" charset="0"/>
            </a:endParaRPr>
          </a:p>
        </p:txBody>
      </p:sp>
      <p:sp>
        <p:nvSpPr>
          <p:cNvPr id="12" name="TextBox 11">
            <a:extLst>
              <a:ext uri="{FF2B5EF4-FFF2-40B4-BE49-F238E27FC236}">
                <a16:creationId xmlns:a16="http://schemas.microsoft.com/office/drawing/2014/main" id="{E1014ED8-F5B6-EADF-986C-A149E042968B}"/>
              </a:ext>
            </a:extLst>
          </p:cNvPr>
          <p:cNvSpPr txBox="1"/>
          <p:nvPr/>
        </p:nvSpPr>
        <p:spPr>
          <a:xfrm>
            <a:off x="8576867" y="3107079"/>
            <a:ext cx="2668882" cy="995016"/>
          </a:xfrm>
          <a:prstGeom prst="rect">
            <a:avLst/>
          </a:prstGeom>
          <a:noFill/>
        </p:spPr>
        <p:txBody>
          <a:bodyPr wrap="square" rtlCol="0">
            <a:spAutoFit/>
          </a:bodyPr>
          <a:lstStyle/>
          <a:p>
            <a:pPr algn="ctr"/>
            <a:r>
              <a:rPr lang="en-US" sz="2933" b="1" dirty="0" err="1">
                <a:solidFill>
                  <a:srgbClr val="FF0000"/>
                </a:solidFill>
                <a:latin typeface="UTM Avo" pitchFamily="18" charset="0"/>
              </a:rPr>
              <a:t>Liền</a:t>
            </a:r>
            <a:r>
              <a:rPr lang="en-US" sz="2933" b="1" dirty="0">
                <a:solidFill>
                  <a:srgbClr val="FF0000"/>
                </a:solidFill>
                <a:latin typeface="UTM Avo" pitchFamily="18" charset="0"/>
              </a:rPr>
              <a:t> </a:t>
            </a:r>
            <a:r>
              <a:rPr lang="en-US" sz="2933" b="1" dirty="0" err="1">
                <a:solidFill>
                  <a:srgbClr val="FF0000"/>
                </a:solidFill>
                <a:latin typeface="UTM Avo" pitchFamily="18" charset="0"/>
              </a:rPr>
              <a:t>anh</a:t>
            </a:r>
            <a:r>
              <a:rPr lang="en-US" sz="2933" b="1" dirty="0">
                <a:solidFill>
                  <a:srgbClr val="FF0000"/>
                </a:solidFill>
                <a:latin typeface="UTM Avo" pitchFamily="18" charset="0"/>
              </a:rPr>
              <a:t>, </a:t>
            </a:r>
            <a:r>
              <a:rPr lang="en-US" sz="2933" b="1" dirty="0" err="1">
                <a:solidFill>
                  <a:srgbClr val="FF0000"/>
                </a:solidFill>
                <a:latin typeface="UTM Avo" pitchFamily="18" charset="0"/>
              </a:rPr>
              <a:t>liền</a:t>
            </a:r>
            <a:r>
              <a:rPr lang="en-US" sz="2933" b="1" dirty="0">
                <a:solidFill>
                  <a:srgbClr val="FF0000"/>
                </a:solidFill>
                <a:latin typeface="UTM Avo" pitchFamily="18" charset="0"/>
              </a:rPr>
              <a:t> </a:t>
            </a:r>
            <a:r>
              <a:rPr lang="en-US" sz="2933" b="1" dirty="0" err="1">
                <a:solidFill>
                  <a:srgbClr val="FF0000"/>
                </a:solidFill>
                <a:latin typeface="UTM Avo" pitchFamily="18" charset="0"/>
              </a:rPr>
              <a:t>chị</a:t>
            </a:r>
            <a:endParaRPr lang="en-US" sz="2933" b="1" dirty="0">
              <a:solidFill>
                <a:srgbClr val="FF0000"/>
              </a:solidFill>
              <a:latin typeface="UTM Avo" pitchFamily="18" charset="0"/>
            </a:endParaRPr>
          </a:p>
        </p:txBody>
      </p:sp>
      <p:sp>
        <p:nvSpPr>
          <p:cNvPr id="13" name="TextBox 12">
            <a:extLst>
              <a:ext uri="{FF2B5EF4-FFF2-40B4-BE49-F238E27FC236}">
                <a16:creationId xmlns:a16="http://schemas.microsoft.com/office/drawing/2014/main" id="{4BFD4A05-4325-E1AC-6E0B-93D5F20B0C11}"/>
              </a:ext>
            </a:extLst>
          </p:cNvPr>
          <p:cNvSpPr txBox="1"/>
          <p:nvPr/>
        </p:nvSpPr>
        <p:spPr>
          <a:xfrm>
            <a:off x="752812" y="4372587"/>
            <a:ext cx="2668882" cy="543675"/>
          </a:xfrm>
          <a:prstGeom prst="rect">
            <a:avLst/>
          </a:prstGeom>
          <a:noFill/>
        </p:spPr>
        <p:txBody>
          <a:bodyPr wrap="square" rtlCol="0">
            <a:spAutoFit/>
          </a:bodyPr>
          <a:lstStyle/>
          <a:p>
            <a:pPr algn="ctr"/>
            <a:r>
              <a:rPr lang="en-US" sz="2933" b="1" dirty="0" err="1">
                <a:solidFill>
                  <a:srgbClr val="FF0000"/>
                </a:solidFill>
                <a:latin typeface="UTM Avo" pitchFamily="18" charset="0"/>
              </a:rPr>
              <a:t>chèo</a:t>
            </a:r>
            <a:endParaRPr lang="en-US" sz="2933" b="1" dirty="0">
              <a:solidFill>
                <a:srgbClr val="FF0000"/>
              </a:solidFill>
              <a:latin typeface="UTM Avo" pitchFamily="18" charset="0"/>
            </a:endParaRPr>
          </a:p>
        </p:txBody>
      </p:sp>
      <p:sp>
        <p:nvSpPr>
          <p:cNvPr id="15" name="TextBox 14">
            <a:extLst>
              <a:ext uri="{FF2B5EF4-FFF2-40B4-BE49-F238E27FC236}">
                <a16:creationId xmlns:a16="http://schemas.microsoft.com/office/drawing/2014/main" id="{6BA6CA5C-F5EB-9690-80F4-ED8EC2B2DE88}"/>
              </a:ext>
            </a:extLst>
          </p:cNvPr>
          <p:cNvSpPr txBox="1"/>
          <p:nvPr/>
        </p:nvSpPr>
        <p:spPr>
          <a:xfrm>
            <a:off x="4817359" y="4372587"/>
            <a:ext cx="2668882" cy="543675"/>
          </a:xfrm>
          <a:prstGeom prst="rect">
            <a:avLst/>
          </a:prstGeom>
          <a:noFill/>
        </p:spPr>
        <p:txBody>
          <a:bodyPr wrap="square" rtlCol="0">
            <a:spAutoFit/>
          </a:bodyPr>
          <a:lstStyle/>
          <a:p>
            <a:pPr algn="ctr"/>
            <a:r>
              <a:rPr lang="en-US" sz="2933" b="1" dirty="0" err="1">
                <a:solidFill>
                  <a:srgbClr val="FF0000"/>
                </a:solidFill>
                <a:latin typeface="UTM Avo" pitchFamily="18" charset="0"/>
              </a:rPr>
              <a:t>Hát</a:t>
            </a:r>
            <a:r>
              <a:rPr lang="en-US" sz="2933" b="1" dirty="0">
                <a:solidFill>
                  <a:srgbClr val="FF0000"/>
                </a:solidFill>
                <a:latin typeface="UTM Avo" pitchFamily="18" charset="0"/>
              </a:rPr>
              <a:t>, </a:t>
            </a:r>
            <a:r>
              <a:rPr lang="en-US" sz="2933" b="1" dirty="0" err="1">
                <a:solidFill>
                  <a:srgbClr val="FF0000"/>
                </a:solidFill>
                <a:latin typeface="UTM Avo" pitchFamily="18" charset="0"/>
              </a:rPr>
              <a:t>múa</a:t>
            </a:r>
            <a:endParaRPr lang="en-US" sz="2933" b="1" dirty="0">
              <a:solidFill>
                <a:srgbClr val="FF0000"/>
              </a:solidFill>
              <a:latin typeface="UTM Avo" pitchFamily="18" charset="0"/>
            </a:endParaRPr>
          </a:p>
        </p:txBody>
      </p:sp>
      <p:sp>
        <p:nvSpPr>
          <p:cNvPr id="16" name="TextBox 15">
            <a:extLst>
              <a:ext uri="{FF2B5EF4-FFF2-40B4-BE49-F238E27FC236}">
                <a16:creationId xmlns:a16="http://schemas.microsoft.com/office/drawing/2014/main" id="{6ACD0E70-EA98-97F6-BBAC-5ADD718ECDA6}"/>
              </a:ext>
            </a:extLst>
          </p:cNvPr>
          <p:cNvSpPr txBox="1"/>
          <p:nvPr/>
        </p:nvSpPr>
        <p:spPr>
          <a:xfrm>
            <a:off x="8576867" y="4313984"/>
            <a:ext cx="2668882" cy="543675"/>
          </a:xfrm>
          <a:prstGeom prst="rect">
            <a:avLst/>
          </a:prstGeom>
          <a:noFill/>
        </p:spPr>
        <p:txBody>
          <a:bodyPr wrap="square" rtlCol="0">
            <a:spAutoFit/>
          </a:bodyPr>
          <a:lstStyle/>
          <a:p>
            <a:pPr algn="ctr"/>
            <a:r>
              <a:rPr lang="en-US" sz="2933" b="1" dirty="0" err="1">
                <a:solidFill>
                  <a:srgbClr val="FF0000"/>
                </a:solidFill>
                <a:latin typeface="UTM Avo" pitchFamily="18" charset="0"/>
              </a:rPr>
              <a:t>Diễn</a:t>
            </a:r>
            <a:r>
              <a:rPr lang="en-US" sz="2933" b="1" dirty="0">
                <a:solidFill>
                  <a:srgbClr val="FF0000"/>
                </a:solidFill>
                <a:latin typeface="UTM Avo" pitchFamily="18" charset="0"/>
              </a:rPr>
              <a:t> </a:t>
            </a:r>
            <a:r>
              <a:rPr lang="en-US" sz="2933" b="1" dirty="0" err="1">
                <a:solidFill>
                  <a:srgbClr val="FF0000"/>
                </a:solidFill>
                <a:latin typeface="UTM Avo" pitchFamily="18" charset="0"/>
              </a:rPr>
              <a:t>viên</a:t>
            </a:r>
            <a:endParaRPr lang="en-US" sz="2933" b="1" dirty="0">
              <a:solidFill>
                <a:srgbClr val="FF0000"/>
              </a:solidFill>
              <a:latin typeface="UTM Avo" pitchFamily="18" charset="0"/>
            </a:endParaRPr>
          </a:p>
        </p:txBody>
      </p:sp>
      <p:sp>
        <p:nvSpPr>
          <p:cNvPr id="17" name="TextBox 16">
            <a:extLst>
              <a:ext uri="{FF2B5EF4-FFF2-40B4-BE49-F238E27FC236}">
                <a16:creationId xmlns:a16="http://schemas.microsoft.com/office/drawing/2014/main" id="{ED1C71D7-FD0A-9AF9-4330-DF8EA9820C2F}"/>
              </a:ext>
            </a:extLst>
          </p:cNvPr>
          <p:cNvSpPr txBox="1"/>
          <p:nvPr/>
        </p:nvSpPr>
        <p:spPr>
          <a:xfrm>
            <a:off x="752812" y="5296203"/>
            <a:ext cx="2668882" cy="995016"/>
          </a:xfrm>
          <a:prstGeom prst="rect">
            <a:avLst/>
          </a:prstGeom>
          <a:noFill/>
        </p:spPr>
        <p:txBody>
          <a:bodyPr wrap="square" rtlCol="0">
            <a:spAutoFit/>
          </a:bodyPr>
          <a:lstStyle/>
          <a:p>
            <a:pPr algn="ctr"/>
            <a:r>
              <a:rPr lang="en-US" sz="2933" b="1" dirty="0" err="1">
                <a:solidFill>
                  <a:srgbClr val="FF0000"/>
                </a:solidFill>
                <a:latin typeface="UTM Avo" pitchFamily="18" charset="0"/>
              </a:rPr>
              <a:t>Vẽ</a:t>
            </a:r>
            <a:r>
              <a:rPr lang="en-US" sz="2933" b="1" dirty="0">
                <a:solidFill>
                  <a:srgbClr val="FF0000"/>
                </a:solidFill>
                <a:latin typeface="UTM Avo" pitchFamily="18" charset="0"/>
              </a:rPr>
              <a:t> </a:t>
            </a:r>
            <a:r>
              <a:rPr lang="en-US" sz="2933" b="1" dirty="0" err="1">
                <a:solidFill>
                  <a:srgbClr val="FF0000"/>
                </a:solidFill>
                <a:latin typeface="UTM Avo" pitchFamily="18" charset="0"/>
              </a:rPr>
              <a:t>tranh</a:t>
            </a:r>
            <a:r>
              <a:rPr lang="en-US" sz="2933" b="1" dirty="0">
                <a:solidFill>
                  <a:srgbClr val="FF0000"/>
                </a:solidFill>
                <a:latin typeface="UTM Avo" pitchFamily="18" charset="0"/>
              </a:rPr>
              <a:t> </a:t>
            </a:r>
            <a:r>
              <a:rPr lang="en-US" sz="2933" b="1" dirty="0" err="1">
                <a:solidFill>
                  <a:srgbClr val="FF0000"/>
                </a:solidFill>
                <a:latin typeface="UTM Avo" pitchFamily="18" charset="0"/>
              </a:rPr>
              <a:t>đông</a:t>
            </a:r>
            <a:r>
              <a:rPr lang="en-US" sz="2933" b="1" dirty="0">
                <a:solidFill>
                  <a:srgbClr val="FF0000"/>
                </a:solidFill>
                <a:latin typeface="UTM Avo" pitchFamily="18" charset="0"/>
              </a:rPr>
              <a:t> </a:t>
            </a:r>
            <a:r>
              <a:rPr lang="en-US" sz="2933" b="1" dirty="0" err="1">
                <a:solidFill>
                  <a:srgbClr val="FF0000"/>
                </a:solidFill>
                <a:latin typeface="UTM Avo" pitchFamily="18" charset="0"/>
              </a:rPr>
              <a:t>hồ</a:t>
            </a:r>
            <a:endParaRPr lang="en-US" sz="2933" b="1" dirty="0">
              <a:solidFill>
                <a:srgbClr val="FF0000"/>
              </a:solidFill>
              <a:latin typeface="UTM Avo" pitchFamily="18" charset="0"/>
            </a:endParaRPr>
          </a:p>
        </p:txBody>
      </p:sp>
      <p:sp>
        <p:nvSpPr>
          <p:cNvPr id="30" name="TextBox 29">
            <a:extLst>
              <a:ext uri="{FF2B5EF4-FFF2-40B4-BE49-F238E27FC236}">
                <a16:creationId xmlns:a16="http://schemas.microsoft.com/office/drawing/2014/main" id="{37D7FC7D-AC40-3CA3-1CDB-31CEA30898EC}"/>
              </a:ext>
            </a:extLst>
          </p:cNvPr>
          <p:cNvSpPr txBox="1"/>
          <p:nvPr/>
        </p:nvSpPr>
        <p:spPr>
          <a:xfrm>
            <a:off x="4483884" y="5496745"/>
            <a:ext cx="3224231" cy="543675"/>
          </a:xfrm>
          <a:prstGeom prst="rect">
            <a:avLst/>
          </a:prstGeom>
          <a:noFill/>
        </p:spPr>
        <p:txBody>
          <a:bodyPr wrap="square" rtlCol="0">
            <a:spAutoFit/>
          </a:bodyPr>
          <a:lstStyle/>
          <a:p>
            <a:pPr algn="ctr"/>
            <a:r>
              <a:rPr lang="en-US" sz="2933" b="1" dirty="0" err="1">
                <a:solidFill>
                  <a:srgbClr val="FF0000"/>
                </a:solidFill>
                <a:latin typeface="UTM Avo" pitchFamily="18" charset="0"/>
              </a:rPr>
              <a:t>Vẽ</a:t>
            </a:r>
            <a:r>
              <a:rPr lang="en-US" sz="2933" b="1" dirty="0">
                <a:solidFill>
                  <a:srgbClr val="FF0000"/>
                </a:solidFill>
                <a:latin typeface="UTM Avo" pitchFamily="18" charset="0"/>
              </a:rPr>
              <a:t> </a:t>
            </a:r>
            <a:r>
              <a:rPr lang="en-US" sz="2933" b="1" dirty="0" err="1">
                <a:solidFill>
                  <a:srgbClr val="FF0000"/>
                </a:solidFill>
                <a:latin typeface="UTM Avo" pitchFamily="18" charset="0"/>
              </a:rPr>
              <a:t>trên</a:t>
            </a:r>
            <a:r>
              <a:rPr lang="en-US" sz="2933" b="1" dirty="0">
                <a:solidFill>
                  <a:srgbClr val="FF0000"/>
                </a:solidFill>
                <a:latin typeface="UTM Avo" pitchFamily="18" charset="0"/>
              </a:rPr>
              <a:t> </a:t>
            </a:r>
            <a:r>
              <a:rPr lang="en-US" sz="2933" b="1" dirty="0" err="1">
                <a:solidFill>
                  <a:srgbClr val="FF0000"/>
                </a:solidFill>
                <a:latin typeface="UTM Avo" pitchFamily="18" charset="0"/>
              </a:rPr>
              <a:t>giấy</a:t>
            </a:r>
            <a:r>
              <a:rPr lang="en-US" sz="2933" b="1" dirty="0">
                <a:solidFill>
                  <a:srgbClr val="FF0000"/>
                </a:solidFill>
                <a:latin typeface="UTM Avo" pitchFamily="18" charset="0"/>
              </a:rPr>
              <a:t> </a:t>
            </a:r>
            <a:r>
              <a:rPr lang="en-US" sz="2933" b="1" dirty="0" err="1">
                <a:solidFill>
                  <a:srgbClr val="FF0000"/>
                </a:solidFill>
                <a:latin typeface="UTM Avo" pitchFamily="18" charset="0"/>
              </a:rPr>
              <a:t>dó</a:t>
            </a:r>
            <a:endParaRPr lang="en-US" sz="2933" b="1" dirty="0">
              <a:solidFill>
                <a:srgbClr val="FF0000"/>
              </a:solidFill>
              <a:latin typeface="UTM Avo" pitchFamily="18" charset="0"/>
            </a:endParaRPr>
          </a:p>
        </p:txBody>
      </p:sp>
      <p:sp>
        <p:nvSpPr>
          <p:cNvPr id="31" name="TextBox 30">
            <a:extLst>
              <a:ext uri="{FF2B5EF4-FFF2-40B4-BE49-F238E27FC236}">
                <a16:creationId xmlns:a16="http://schemas.microsoft.com/office/drawing/2014/main" id="{3A8E585A-5170-EDD5-B579-ABB78F72B37F}"/>
              </a:ext>
            </a:extLst>
          </p:cNvPr>
          <p:cNvSpPr txBox="1"/>
          <p:nvPr/>
        </p:nvSpPr>
        <p:spPr>
          <a:xfrm>
            <a:off x="8456324" y="5463271"/>
            <a:ext cx="2668882" cy="543675"/>
          </a:xfrm>
          <a:prstGeom prst="rect">
            <a:avLst/>
          </a:prstGeom>
          <a:noFill/>
        </p:spPr>
        <p:txBody>
          <a:bodyPr wrap="square" rtlCol="0">
            <a:spAutoFit/>
          </a:bodyPr>
          <a:lstStyle/>
          <a:p>
            <a:pPr algn="ctr"/>
            <a:r>
              <a:rPr lang="en-US" sz="2933" b="1" dirty="0" err="1">
                <a:solidFill>
                  <a:srgbClr val="FF0000"/>
                </a:solidFill>
                <a:latin typeface="UTM Avo" pitchFamily="18" charset="0"/>
              </a:rPr>
              <a:t>Nghệ</a:t>
            </a:r>
            <a:r>
              <a:rPr lang="en-US" sz="2933" b="1" dirty="0">
                <a:solidFill>
                  <a:srgbClr val="FF0000"/>
                </a:solidFill>
                <a:latin typeface="UTM Avo" pitchFamily="18" charset="0"/>
              </a:rPr>
              <a:t> </a:t>
            </a:r>
            <a:r>
              <a:rPr lang="en-US" sz="2933" b="1" dirty="0" err="1">
                <a:solidFill>
                  <a:srgbClr val="FF0000"/>
                </a:solidFill>
                <a:latin typeface="UTM Avo" pitchFamily="18" charset="0"/>
              </a:rPr>
              <a:t>nhân</a:t>
            </a:r>
            <a:endParaRPr lang="en-US" sz="2933" b="1" dirty="0">
              <a:solidFill>
                <a:srgbClr val="FF0000"/>
              </a:solidFill>
              <a:latin typeface="UTM Avo" pitchFamily="18" charset="0"/>
            </a:endParaRPr>
          </a:p>
        </p:txBody>
      </p:sp>
    </p:spTree>
    <p:extLst>
      <p:ext uri="{BB962C8B-B14F-4D97-AF65-F5344CB8AC3E}">
        <p14:creationId xmlns:p14="http://schemas.microsoft.com/office/powerpoint/2010/main" val="51316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randombar(horizont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randombar(horizontal)">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randombar(horizontal)">
                                      <p:cBhvr>
                                        <p:cTn id="6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6" grpId="0"/>
      <p:bldP spid="17" grpId="0"/>
      <p:bldP spid="30" grpId="0"/>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0298A-86D1-30CC-09D8-0B7791FA90C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F09C715-4A74-2FAA-546A-567FA86D6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44CF69F6-5140-DEB0-72F3-EF80B4BE3773}"/>
              </a:ext>
            </a:extLst>
          </p:cNvPr>
          <p:cNvGrpSpPr/>
          <p:nvPr/>
        </p:nvGrpSpPr>
        <p:grpSpPr>
          <a:xfrm>
            <a:off x="465217" y="301711"/>
            <a:ext cx="10659989" cy="1077219"/>
            <a:chOff x="699361" y="303870"/>
            <a:chExt cx="1115381" cy="425091"/>
          </a:xfrm>
        </p:grpSpPr>
        <p:sp>
          <p:nvSpPr>
            <p:cNvPr id="3" name="Rounded Rectangle 13">
              <a:extLst>
                <a:ext uri="{FF2B5EF4-FFF2-40B4-BE49-F238E27FC236}">
                  <a16:creationId xmlns:a16="http://schemas.microsoft.com/office/drawing/2014/main" id="{4D20D280-F974-CB45-D457-A39C8A33F9D8}"/>
                </a:ext>
              </a:extLst>
            </p:cNvPr>
            <p:cNvSpPr/>
            <p:nvPr/>
          </p:nvSpPr>
          <p:spPr>
            <a:xfrm>
              <a:off x="699361" y="303870"/>
              <a:ext cx="1115381" cy="425091"/>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4" name="TextBox 3">
              <a:extLst>
                <a:ext uri="{FF2B5EF4-FFF2-40B4-BE49-F238E27FC236}">
                  <a16:creationId xmlns:a16="http://schemas.microsoft.com/office/drawing/2014/main" id="{7CBA5A60-DDAB-7460-5113-C3318AC2BF68}"/>
                </a:ext>
              </a:extLst>
            </p:cNvPr>
            <p:cNvSpPr txBox="1"/>
            <p:nvPr/>
          </p:nvSpPr>
          <p:spPr>
            <a:xfrm>
              <a:off x="712173" y="336309"/>
              <a:ext cx="1079349" cy="392652"/>
            </a:xfrm>
            <a:prstGeom prst="rect">
              <a:avLst/>
            </a:prstGeom>
            <a:noFill/>
          </p:spPr>
          <p:txBody>
            <a:bodyPr wrap="square" rtlCol="0">
              <a:spAutoFit/>
            </a:bodyPr>
            <a:lstStyle/>
            <a:p>
              <a:pPr algn="ctr"/>
              <a:r>
                <a:rPr lang="en-US" sz="2933" b="1" dirty="0">
                  <a:solidFill>
                    <a:srgbClr val="FF0000"/>
                  </a:solidFill>
                  <a:latin typeface="UTM Avo" pitchFamily="18" charset="0"/>
                </a:rPr>
                <a:t>2. </a:t>
              </a:r>
              <a:r>
                <a:rPr lang="en-US" sz="2933" b="1" dirty="0" err="1">
                  <a:solidFill>
                    <a:srgbClr val="FF0000"/>
                  </a:solidFill>
                  <a:latin typeface="UTM Avo" pitchFamily="18" charset="0"/>
                </a:rPr>
                <a:t>Sử</a:t>
              </a:r>
              <a:r>
                <a:rPr lang="en-US" sz="2933" b="1" dirty="0">
                  <a:solidFill>
                    <a:srgbClr val="FF0000"/>
                  </a:solidFill>
                  <a:latin typeface="UTM Avo" pitchFamily="18" charset="0"/>
                </a:rPr>
                <a:t> </a:t>
              </a:r>
              <a:r>
                <a:rPr lang="en-US" sz="2933" b="1" dirty="0" err="1">
                  <a:solidFill>
                    <a:srgbClr val="FF0000"/>
                  </a:solidFill>
                  <a:latin typeface="UTM Avo" pitchFamily="18" charset="0"/>
                </a:rPr>
                <a:t>dụng</a:t>
              </a:r>
              <a:r>
                <a:rPr lang="en-US" sz="2933" b="1" dirty="0">
                  <a:solidFill>
                    <a:srgbClr val="FF0000"/>
                  </a:solidFill>
                  <a:latin typeface="UTM Avo" pitchFamily="18" charset="0"/>
                </a:rPr>
                <a:t> 1 – 2 </a:t>
              </a:r>
              <a:r>
                <a:rPr lang="en-US" sz="2933" b="1" dirty="0" err="1">
                  <a:solidFill>
                    <a:srgbClr val="FF0000"/>
                  </a:solidFill>
                  <a:latin typeface="UTM Avo" pitchFamily="18" charset="0"/>
                </a:rPr>
                <a:t>từ</a:t>
              </a:r>
              <a:r>
                <a:rPr lang="en-US" sz="2933" b="1" dirty="0">
                  <a:solidFill>
                    <a:srgbClr val="FF0000"/>
                  </a:solidFill>
                  <a:latin typeface="UTM Avo" pitchFamily="18" charset="0"/>
                </a:rPr>
                <a:t> </a:t>
              </a:r>
              <a:r>
                <a:rPr lang="en-US" sz="2933" b="1" dirty="0" err="1">
                  <a:solidFill>
                    <a:srgbClr val="FF0000"/>
                  </a:solidFill>
                  <a:latin typeface="UTM Avo" pitchFamily="18" charset="0"/>
                </a:rPr>
                <a:t>ngữ</a:t>
              </a:r>
              <a:r>
                <a:rPr lang="en-US" sz="2933" b="1" dirty="0">
                  <a:solidFill>
                    <a:srgbClr val="FF0000"/>
                  </a:solidFill>
                  <a:latin typeface="UTM Avo" pitchFamily="18" charset="0"/>
                </a:rPr>
                <a:t> </a:t>
              </a:r>
              <a:r>
                <a:rPr lang="en-US" sz="2933" b="1" dirty="0" err="1">
                  <a:solidFill>
                    <a:srgbClr val="FF0000"/>
                  </a:solidFill>
                  <a:latin typeface="UTM Avo" pitchFamily="18" charset="0"/>
                </a:rPr>
                <a:t>đã</a:t>
              </a:r>
              <a:r>
                <a:rPr lang="en-US" sz="2933" b="1" dirty="0">
                  <a:solidFill>
                    <a:srgbClr val="FF0000"/>
                  </a:solidFill>
                  <a:latin typeface="UTM Avo" pitchFamily="18" charset="0"/>
                </a:rPr>
                <a:t> </a:t>
              </a:r>
              <a:r>
                <a:rPr lang="en-US" sz="2933" b="1" dirty="0" err="1">
                  <a:solidFill>
                    <a:srgbClr val="FF0000"/>
                  </a:solidFill>
                  <a:latin typeface="UTM Avo" pitchFamily="18" charset="0"/>
                </a:rPr>
                <a:t>tìm</a:t>
              </a:r>
              <a:r>
                <a:rPr lang="en-US" sz="2933" b="1" dirty="0">
                  <a:solidFill>
                    <a:srgbClr val="FF0000"/>
                  </a:solidFill>
                  <a:latin typeface="UTM Avo" pitchFamily="18" charset="0"/>
                </a:rPr>
                <a:t> </a:t>
              </a:r>
              <a:r>
                <a:rPr lang="en-US" sz="2933" b="1" dirty="0" err="1">
                  <a:solidFill>
                    <a:srgbClr val="FF0000"/>
                  </a:solidFill>
                  <a:latin typeface="UTM Avo" pitchFamily="18" charset="0"/>
                </a:rPr>
                <a:t>được</a:t>
              </a:r>
              <a:r>
                <a:rPr lang="en-US" sz="2933" b="1" dirty="0">
                  <a:solidFill>
                    <a:srgbClr val="FF0000"/>
                  </a:solidFill>
                  <a:latin typeface="UTM Avo" pitchFamily="18" charset="0"/>
                </a:rPr>
                <a:t> ở </a:t>
              </a:r>
              <a:r>
                <a:rPr lang="en-US" sz="2933" b="1" dirty="0" err="1">
                  <a:solidFill>
                    <a:srgbClr val="FF0000"/>
                  </a:solidFill>
                  <a:latin typeface="UTM Avo" pitchFamily="18" charset="0"/>
                </a:rPr>
                <a:t>bài</a:t>
              </a:r>
              <a:r>
                <a:rPr lang="en-US" sz="2933" b="1" dirty="0">
                  <a:solidFill>
                    <a:srgbClr val="FF0000"/>
                  </a:solidFill>
                  <a:latin typeface="UTM Avo" pitchFamily="18" charset="0"/>
                </a:rPr>
                <a:t> </a:t>
              </a:r>
              <a:r>
                <a:rPr lang="en-US" sz="2933" b="1" dirty="0" err="1">
                  <a:solidFill>
                    <a:srgbClr val="FF0000"/>
                  </a:solidFill>
                  <a:latin typeface="UTM Avo" pitchFamily="18" charset="0"/>
                </a:rPr>
                <a:t>tập</a:t>
              </a:r>
              <a:r>
                <a:rPr lang="en-US" sz="2933" b="1" dirty="0">
                  <a:solidFill>
                    <a:srgbClr val="FF0000"/>
                  </a:solidFill>
                  <a:latin typeface="UTM Avo" pitchFamily="18" charset="0"/>
                </a:rPr>
                <a:t> 1 </a:t>
              </a:r>
              <a:r>
                <a:rPr lang="en-US" sz="2933" b="1" dirty="0" err="1">
                  <a:solidFill>
                    <a:srgbClr val="FF0000"/>
                  </a:solidFill>
                  <a:latin typeface="UTM Avo" pitchFamily="18" charset="0"/>
                </a:rPr>
                <a:t>để</a:t>
              </a:r>
              <a:r>
                <a:rPr lang="en-US" sz="2933" b="1" dirty="0">
                  <a:solidFill>
                    <a:srgbClr val="FF0000"/>
                  </a:solidFill>
                  <a:latin typeface="UTM Avo" pitchFamily="18" charset="0"/>
                </a:rPr>
                <a:t> </a:t>
              </a:r>
              <a:r>
                <a:rPr lang="en-US" sz="2933" b="1" dirty="0" err="1">
                  <a:solidFill>
                    <a:srgbClr val="FF0000"/>
                  </a:solidFill>
                  <a:latin typeface="UTM Avo" pitchFamily="18" charset="0"/>
                </a:rPr>
                <a:t>đặt</a:t>
              </a:r>
              <a:r>
                <a:rPr lang="en-US" sz="2933" b="1" dirty="0">
                  <a:solidFill>
                    <a:srgbClr val="FF0000"/>
                  </a:solidFill>
                  <a:latin typeface="UTM Avo" pitchFamily="18" charset="0"/>
                </a:rPr>
                <a:t> </a:t>
              </a:r>
              <a:r>
                <a:rPr lang="en-US" sz="2933" b="1" dirty="0" err="1">
                  <a:solidFill>
                    <a:srgbClr val="FF0000"/>
                  </a:solidFill>
                  <a:latin typeface="UTM Avo" pitchFamily="18" charset="0"/>
                </a:rPr>
                <a:t>câu</a:t>
              </a:r>
              <a:r>
                <a:rPr lang="en-US" sz="2933" b="1" dirty="0">
                  <a:solidFill>
                    <a:srgbClr val="FF0000"/>
                  </a:solidFill>
                  <a:latin typeface="UTM Avo" pitchFamily="18" charset="0"/>
                </a:rPr>
                <a:t> </a:t>
              </a:r>
              <a:r>
                <a:rPr lang="en-US" sz="2933" b="1" dirty="0" err="1">
                  <a:solidFill>
                    <a:srgbClr val="FF0000"/>
                  </a:solidFill>
                  <a:latin typeface="UTM Avo" pitchFamily="18" charset="0"/>
                </a:rPr>
                <a:t>giới</a:t>
              </a:r>
              <a:r>
                <a:rPr lang="en-US" sz="2933" b="1" dirty="0">
                  <a:solidFill>
                    <a:srgbClr val="FF0000"/>
                  </a:solidFill>
                  <a:latin typeface="UTM Avo" pitchFamily="18" charset="0"/>
                </a:rPr>
                <a:t> </a:t>
              </a:r>
              <a:r>
                <a:rPr lang="en-US" sz="2933" b="1" dirty="0" err="1">
                  <a:solidFill>
                    <a:srgbClr val="FF0000"/>
                  </a:solidFill>
                  <a:latin typeface="UTM Avo" pitchFamily="18" charset="0"/>
                </a:rPr>
                <a:t>thiệu</a:t>
              </a:r>
              <a:r>
                <a:rPr lang="en-US" sz="2933" b="1" dirty="0">
                  <a:solidFill>
                    <a:srgbClr val="FF0000"/>
                  </a:solidFill>
                  <a:latin typeface="UTM Avo" pitchFamily="18" charset="0"/>
                </a:rPr>
                <a:t> </a:t>
              </a:r>
              <a:r>
                <a:rPr lang="en-US" sz="2933" b="1" dirty="0" err="1">
                  <a:solidFill>
                    <a:srgbClr val="FF0000"/>
                  </a:solidFill>
                  <a:latin typeface="UTM Avo" pitchFamily="18" charset="0"/>
                </a:rPr>
                <a:t>một</a:t>
              </a:r>
              <a:r>
                <a:rPr lang="en-US" sz="2933" b="1" dirty="0">
                  <a:solidFill>
                    <a:srgbClr val="FF0000"/>
                  </a:solidFill>
                  <a:latin typeface="UTM Avo" pitchFamily="18" charset="0"/>
                </a:rPr>
                <a:t> </a:t>
              </a:r>
              <a:r>
                <a:rPr lang="en-US" sz="2933" b="1" dirty="0" err="1">
                  <a:solidFill>
                    <a:srgbClr val="FF0000"/>
                  </a:solidFill>
                  <a:latin typeface="UTM Avo" pitchFamily="18" charset="0"/>
                </a:rPr>
                <a:t>môn</a:t>
              </a:r>
              <a:r>
                <a:rPr lang="en-US" sz="2933" b="1" dirty="0">
                  <a:solidFill>
                    <a:srgbClr val="FF0000"/>
                  </a:solidFill>
                  <a:latin typeface="UTM Avo" pitchFamily="18" charset="0"/>
                </a:rPr>
                <a:t> </a:t>
              </a:r>
              <a:r>
                <a:rPr lang="en-US" sz="2933" b="1" dirty="0" err="1">
                  <a:solidFill>
                    <a:srgbClr val="FF0000"/>
                  </a:solidFill>
                  <a:latin typeface="UTM Avo" pitchFamily="18" charset="0"/>
                </a:rPr>
                <a:t>nghệ</a:t>
              </a:r>
              <a:r>
                <a:rPr lang="en-US" sz="2933" b="1" dirty="0">
                  <a:solidFill>
                    <a:srgbClr val="FF0000"/>
                  </a:solidFill>
                  <a:latin typeface="UTM Avo" pitchFamily="18" charset="0"/>
                </a:rPr>
                <a:t> </a:t>
              </a:r>
              <a:r>
                <a:rPr lang="en-US" sz="2933" b="1" dirty="0" err="1">
                  <a:solidFill>
                    <a:srgbClr val="FF0000"/>
                  </a:solidFill>
                  <a:latin typeface="UTM Avo" pitchFamily="18" charset="0"/>
                </a:rPr>
                <a:t>thuật</a:t>
              </a:r>
              <a:r>
                <a:rPr lang="en-US" sz="2933" b="1" dirty="0">
                  <a:solidFill>
                    <a:srgbClr val="FF0000"/>
                  </a:solidFill>
                  <a:latin typeface="UTM Avo" pitchFamily="18" charset="0"/>
                </a:rPr>
                <a:t> </a:t>
              </a:r>
              <a:r>
                <a:rPr lang="en-US" sz="2933" b="1" dirty="0" err="1">
                  <a:solidFill>
                    <a:srgbClr val="FF0000"/>
                  </a:solidFill>
                  <a:latin typeface="UTM Avo" pitchFamily="18" charset="0"/>
                </a:rPr>
                <a:t>truyền</a:t>
              </a:r>
              <a:r>
                <a:rPr lang="en-US" sz="2933" b="1" dirty="0">
                  <a:solidFill>
                    <a:srgbClr val="FF0000"/>
                  </a:solidFill>
                  <a:latin typeface="UTM Avo" pitchFamily="18" charset="0"/>
                </a:rPr>
                <a:t> </a:t>
              </a:r>
              <a:r>
                <a:rPr lang="en-US" sz="2933" b="1" dirty="0" err="1">
                  <a:solidFill>
                    <a:srgbClr val="FF0000"/>
                  </a:solidFill>
                  <a:latin typeface="UTM Avo" pitchFamily="18" charset="0"/>
                </a:rPr>
                <a:t>thống</a:t>
              </a:r>
              <a:r>
                <a:rPr lang="en-US" sz="2933" b="1" dirty="0">
                  <a:solidFill>
                    <a:srgbClr val="FF0000"/>
                  </a:solidFill>
                  <a:latin typeface="UTM Avo" pitchFamily="18" charset="0"/>
                </a:rPr>
                <a:t>.</a:t>
              </a:r>
            </a:p>
          </p:txBody>
        </p:sp>
      </p:grpSp>
      <p:sp>
        <p:nvSpPr>
          <p:cNvPr id="6" name="TextBox 5">
            <a:extLst>
              <a:ext uri="{FF2B5EF4-FFF2-40B4-BE49-F238E27FC236}">
                <a16:creationId xmlns:a16="http://schemas.microsoft.com/office/drawing/2014/main" id="{FE6ED113-9248-D38E-BDDC-833E2B4AF220}"/>
              </a:ext>
            </a:extLst>
          </p:cNvPr>
          <p:cNvSpPr txBox="1"/>
          <p:nvPr/>
        </p:nvSpPr>
        <p:spPr>
          <a:xfrm>
            <a:off x="698895" y="2211017"/>
            <a:ext cx="11053011" cy="1200329"/>
          </a:xfrm>
          <a:prstGeom prst="rect">
            <a:avLst/>
          </a:prstGeom>
          <a:noFill/>
        </p:spPr>
        <p:txBody>
          <a:bodyPr wrap="square">
            <a:spAutoFit/>
          </a:bodyPr>
          <a:lstStyle/>
          <a:p>
            <a:r>
              <a:rPr lang="en-US" sz="3600" dirty="0">
                <a:latin typeface="Tahoma" panose="020B0604030504040204" pitchFamily="34" charset="0"/>
                <a:ea typeface="Tahoma" panose="020B0604030504040204" pitchFamily="34" charset="0"/>
                <a:cs typeface="Tahoma" panose="020B0604030504040204" pitchFamily="34" charset="0"/>
              </a:rPr>
              <a:t>	- </a:t>
            </a:r>
            <a:r>
              <a:rPr lang="en-US" sz="3600" dirty="0" err="1">
                <a:latin typeface="Tahoma" panose="020B0604030504040204" pitchFamily="34" charset="0"/>
                <a:ea typeface="Tahoma" panose="020B0604030504040204" pitchFamily="34" charset="0"/>
                <a:cs typeface="Tahoma" panose="020B0604030504040204" pitchFamily="34" charset="0"/>
              </a:rPr>
              <a:t>Dân</a:t>
            </a:r>
            <a:r>
              <a:rPr lang="en-US" sz="3600" dirty="0">
                <a:latin typeface="Tahoma" panose="020B0604030504040204" pitchFamily="34" charset="0"/>
                <a:ea typeface="Tahoma" panose="020B0604030504040204" pitchFamily="34" charset="0"/>
                <a:cs typeface="Tahoma" panose="020B0604030504040204" pitchFamily="34" charset="0"/>
              </a:rPr>
              <a:t> ca Quan </a:t>
            </a:r>
            <a:r>
              <a:rPr lang="en-US" sz="3600" dirty="0" err="1">
                <a:latin typeface="Tahoma" panose="020B0604030504040204" pitchFamily="34" charset="0"/>
                <a:ea typeface="Tahoma" panose="020B0604030504040204" pitchFamily="34" charset="0"/>
                <a:cs typeface="Tahoma" panose="020B0604030504040204" pitchFamily="34" charset="0"/>
              </a:rPr>
              <a:t>họ</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Bắc</a:t>
            </a:r>
            <a:r>
              <a:rPr lang="en-US" sz="3600" dirty="0">
                <a:latin typeface="Tahoma" panose="020B0604030504040204" pitchFamily="34" charset="0"/>
                <a:ea typeface="Tahoma" panose="020B0604030504040204" pitchFamily="34" charset="0"/>
                <a:cs typeface="Tahoma" panose="020B0604030504040204" pitchFamily="34" charset="0"/>
              </a:rPr>
              <a:t> Ninh </a:t>
            </a:r>
            <a:r>
              <a:rPr lang="en-US" sz="3600" dirty="0" err="1">
                <a:latin typeface="Tahoma" panose="020B0604030504040204" pitchFamily="34" charset="0"/>
                <a:ea typeface="Tahoma" panose="020B0604030504040204" pitchFamily="34" charset="0"/>
                <a:cs typeface="Tahoma" panose="020B0604030504040204" pitchFamily="34" charset="0"/>
              </a:rPr>
              <a:t>là</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một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hình</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thức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hát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giao</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duyên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giữa</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các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liền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anh</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liền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chị</a:t>
            </a:r>
            <a:r>
              <a:rPr lang="en-US" sz="3600" dirty="0">
                <a:latin typeface="Tahoma" panose="020B0604030504040204" pitchFamily="34" charset="0"/>
                <a:ea typeface="Tahoma" panose="020B0604030504040204" pitchFamily="34" charset="0"/>
                <a:cs typeface="Tahoma" panose="020B0604030504040204" pitchFamily="34" charset="0"/>
              </a:rPr>
              <a:t>.</a:t>
            </a:r>
          </a:p>
        </p:txBody>
      </p:sp>
      <p:sp>
        <p:nvSpPr>
          <p:cNvPr id="8" name="TextBox 7">
            <a:extLst>
              <a:ext uri="{FF2B5EF4-FFF2-40B4-BE49-F238E27FC236}">
                <a16:creationId xmlns:a16="http://schemas.microsoft.com/office/drawing/2014/main" id="{FDA4C6E6-B988-CCD5-E8B3-83823DFDB5EA}"/>
              </a:ext>
            </a:extLst>
          </p:cNvPr>
          <p:cNvSpPr txBox="1"/>
          <p:nvPr/>
        </p:nvSpPr>
        <p:spPr>
          <a:xfrm>
            <a:off x="587665" y="1503131"/>
            <a:ext cx="880188" cy="707886"/>
          </a:xfrm>
          <a:prstGeom prst="rect">
            <a:avLst/>
          </a:prstGeom>
          <a:noFill/>
        </p:spPr>
        <p:txBody>
          <a:bodyPr wrap="square" rtlCol="0">
            <a:spAutoFit/>
          </a:bodyPr>
          <a:lstStyle/>
          <a:p>
            <a:pPr algn="ctr"/>
            <a:r>
              <a:rPr lang="en-US" sz="4000" b="1" dirty="0">
                <a:solidFill>
                  <a:srgbClr val="FF0000"/>
                </a:solidFill>
                <a:latin typeface="UTM Avo" pitchFamily="18" charset="0"/>
              </a:rPr>
              <a:t>M:</a:t>
            </a:r>
          </a:p>
        </p:txBody>
      </p:sp>
      <p:sp>
        <p:nvSpPr>
          <p:cNvPr id="9" name="TextBox 8">
            <a:extLst>
              <a:ext uri="{FF2B5EF4-FFF2-40B4-BE49-F238E27FC236}">
                <a16:creationId xmlns:a16="http://schemas.microsoft.com/office/drawing/2014/main" id="{C5E50165-5DB1-8E57-5C24-FD851C97CEBA}"/>
              </a:ext>
            </a:extLst>
          </p:cNvPr>
          <p:cNvSpPr txBox="1"/>
          <p:nvPr/>
        </p:nvSpPr>
        <p:spPr>
          <a:xfrm>
            <a:off x="698895" y="3821869"/>
            <a:ext cx="11053011" cy="1200329"/>
          </a:xfrm>
          <a:prstGeom prst="rect">
            <a:avLst/>
          </a:prstGeom>
          <a:noFill/>
        </p:spPr>
        <p:txBody>
          <a:bodyPr wrap="square">
            <a:spAutoFit/>
          </a:bodyPr>
          <a:lstStyle/>
          <a:p>
            <a:r>
              <a:rPr lang="en-US" sz="3600" dirty="0">
                <a:latin typeface="Tahoma" panose="020B0604030504040204" pitchFamily="34" charset="0"/>
                <a:ea typeface="Tahoma" panose="020B0604030504040204" pitchFamily="34" charset="0"/>
                <a:cs typeface="Tahoma" panose="020B0604030504040204" pitchFamily="34" charset="0"/>
              </a:rPr>
              <a:t>	- </a:t>
            </a:r>
            <a:r>
              <a:rPr lang="en-US" sz="3600" dirty="0" err="1">
                <a:latin typeface="Tahoma" panose="020B0604030504040204" pitchFamily="34" charset="0"/>
                <a:ea typeface="Tahoma" panose="020B0604030504040204" pitchFamily="34" charset="0"/>
                <a:cs typeface="Tahoma" panose="020B0604030504040204" pitchFamily="34" charset="0"/>
              </a:rPr>
              <a:t>Chèo</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là</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một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nghệ</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thuật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hình</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thành</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và</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phát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triển</a:t>
            </a:r>
            <a:r>
              <a:rPr lang="en-US" sz="3600" dirty="0">
                <a:latin typeface="Tahoma" panose="020B0604030504040204" pitchFamily="34" charset="0"/>
                <a:ea typeface="Tahoma" panose="020B0604030504040204" pitchFamily="34" charset="0"/>
                <a:cs typeface="Tahoma" panose="020B0604030504040204" pitchFamily="34" charset="0"/>
              </a:rPr>
              <a:t> ở </a:t>
            </a:r>
            <a:r>
              <a:rPr lang="en-US" sz="3600" dirty="0" err="1">
                <a:latin typeface="Tahoma" panose="020B0604030504040204" pitchFamily="34" charset="0"/>
                <a:ea typeface="Tahoma" panose="020B0604030504040204" pitchFamily="34" charset="0"/>
                <a:cs typeface="Tahoma" panose="020B0604030504040204" pitchFamily="34" charset="0"/>
              </a:rPr>
              <a:t>các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vùng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đồng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bằng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Bắc</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Bộ</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của</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nước</a:t>
            </a:r>
            <a:r>
              <a:rPr lang="en-US" sz="3600" dirty="0">
                <a:latin typeface="Tahoma" panose="020B0604030504040204" pitchFamily="34" charset="0"/>
                <a:ea typeface="Tahoma" panose="020B0604030504040204" pitchFamily="34" charset="0"/>
                <a:cs typeface="Tahoma" panose="020B0604030504040204" pitchFamily="34" charset="0"/>
              </a:rPr>
              <a:t> ta.</a:t>
            </a:r>
          </a:p>
        </p:txBody>
      </p:sp>
    </p:spTree>
    <p:extLst>
      <p:ext uri="{BB962C8B-B14F-4D97-AF65-F5344CB8AC3E}">
        <p14:creationId xmlns:p14="http://schemas.microsoft.com/office/powerpoint/2010/main" val="253708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BA503-8518-C226-A6E4-4ED3BC812C5C}"/>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1DE64E0-1CC0-5DD5-3D26-AADAC8506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1094FEF-4A69-E4E7-A4B5-A497A640957A}"/>
              </a:ext>
            </a:extLst>
          </p:cNvPr>
          <p:cNvPicPr>
            <a:picLocks noChangeAspect="1"/>
          </p:cNvPicPr>
          <p:nvPr/>
        </p:nvPicPr>
        <p:blipFill>
          <a:blip r:embed="rId3">
            <a:extLst>
              <a:ext uri="{28A0092B-C50C-407E-A947-70E740481C1C}">
                <a14:useLocalDpi xmlns:a14="http://schemas.microsoft.com/office/drawing/2010/main" val="0"/>
              </a:ext>
            </a:extLst>
          </a:blip>
          <a:srcRect t="47803" r="36576"/>
          <a:stretch/>
        </p:blipFill>
        <p:spPr>
          <a:xfrm>
            <a:off x="-112295" y="2344876"/>
            <a:ext cx="10026316" cy="4641461"/>
          </a:xfrm>
          <a:prstGeom prst="rect">
            <a:avLst/>
          </a:prstGeom>
        </p:spPr>
      </p:pic>
      <p:pic>
        <p:nvPicPr>
          <p:cNvPr id="3" name="Picture 2">
            <a:extLst>
              <a:ext uri="{FF2B5EF4-FFF2-40B4-BE49-F238E27FC236}">
                <a16:creationId xmlns:a16="http://schemas.microsoft.com/office/drawing/2014/main" id="{529E4DF4-3123-191B-1A63-FA4DEA4F9067}"/>
              </a:ext>
            </a:extLst>
          </p:cNvPr>
          <p:cNvPicPr>
            <a:picLocks noChangeAspect="1"/>
          </p:cNvPicPr>
          <p:nvPr/>
        </p:nvPicPr>
        <p:blipFill>
          <a:blip r:embed="rId4"/>
          <a:stretch>
            <a:fillRect/>
          </a:stretch>
        </p:blipFill>
        <p:spPr>
          <a:xfrm>
            <a:off x="1635808" y="214614"/>
            <a:ext cx="8326340" cy="3214386"/>
          </a:xfrm>
          <a:prstGeom prst="rect">
            <a:avLst/>
          </a:prstGeom>
        </p:spPr>
      </p:pic>
    </p:spTree>
    <p:extLst>
      <p:ext uri="{BB962C8B-B14F-4D97-AF65-F5344CB8AC3E}">
        <p14:creationId xmlns:p14="http://schemas.microsoft.com/office/powerpoint/2010/main" val="25804449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B6769F-91A2-B891-3AA2-44A3699B2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8BA4655-8E93-A789-D39A-54A88F06E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
            <a:ext cx="12192000" cy="6856977"/>
          </a:xfrm>
          <a:prstGeom prst="rect">
            <a:avLst/>
          </a:prstGeom>
        </p:spPr>
      </p:pic>
    </p:spTree>
    <p:extLst>
      <p:ext uri="{BB962C8B-B14F-4D97-AF65-F5344CB8AC3E}">
        <p14:creationId xmlns:p14="http://schemas.microsoft.com/office/powerpoint/2010/main" val="1390502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05A26-4819-493F-30D0-36E638761F30}"/>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59AB9BEB-D343-3A03-D86C-FDD209A8B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ectangle: Rounded Corners 16">
            <a:extLst>
              <a:ext uri="{FF2B5EF4-FFF2-40B4-BE49-F238E27FC236}">
                <a16:creationId xmlns:a16="http://schemas.microsoft.com/office/drawing/2014/main" id="{C38F6E5D-1599-AEC1-420C-395187E4BB8A}"/>
              </a:ext>
            </a:extLst>
          </p:cNvPr>
          <p:cNvSpPr/>
          <p:nvPr/>
        </p:nvSpPr>
        <p:spPr>
          <a:xfrm>
            <a:off x="144379" y="144379"/>
            <a:ext cx="11919284" cy="659330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ED97F47-945D-7A8D-69D1-4438DCE4E11C}"/>
              </a:ext>
            </a:extLst>
          </p:cNvPr>
          <p:cNvPicPr>
            <a:picLocks noChangeAspect="1"/>
          </p:cNvPicPr>
          <p:nvPr/>
        </p:nvPicPr>
        <p:blipFill>
          <a:blip r:embed="rId3"/>
          <a:stretch>
            <a:fillRect/>
          </a:stretch>
        </p:blipFill>
        <p:spPr>
          <a:xfrm>
            <a:off x="324853" y="222584"/>
            <a:ext cx="5690937" cy="64128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1BEFDFBE-809A-BBFE-92C1-FDCCCF9FA095}"/>
              </a:ext>
            </a:extLst>
          </p:cNvPr>
          <p:cNvPicPr>
            <a:picLocks noChangeAspect="1"/>
          </p:cNvPicPr>
          <p:nvPr/>
        </p:nvPicPr>
        <p:blipFill>
          <a:blip r:embed="rId4"/>
          <a:stretch>
            <a:fillRect/>
          </a:stretch>
        </p:blipFill>
        <p:spPr>
          <a:xfrm>
            <a:off x="6244390" y="195512"/>
            <a:ext cx="5690937" cy="64910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8292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670B86-4431-6B57-C6D6-CD7A377304B0}"/>
              </a:ext>
            </a:extLst>
          </p:cNvPr>
          <p:cNvPicPr>
            <a:picLocks noChangeAspect="1"/>
          </p:cNvPicPr>
          <p:nvPr/>
        </p:nvPicPr>
        <p:blipFill>
          <a:blip r:embed="rId2"/>
          <a:stretch>
            <a:fillRect/>
          </a:stretch>
        </p:blipFill>
        <p:spPr>
          <a:xfrm>
            <a:off x="0" y="-4194"/>
            <a:ext cx="12618720" cy="6862194"/>
          </a:xfrm>
          <a:prstGeom prst="rect">
            <a:avLst/>
          </a:prstGeom>
        </p:spPr>
      </p:pic>
      <p:pic>
        <p:nvPicPr>
          <p:cNvPr id="13" name="Picture 12">
            <a:extLst>
              <a:ext uri="{FF2B5EF4-FFF2-40B4-BE49-F238E27FC236}">
                <a16:creationId xmlns:a16="http://schemas.microsoft.com/office/drawing/2014/main" id="{6C123A48-58EC-D1C4-5DC8-E62365004C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386" y="-4195"/>
            <a:ext cx="1659988" cy="1659988"/>
          </a:xfrm>
          <a:prstGeom prst="rect">
            <a:avLst/>
          </a:prstGeom>
        </p:spPr>
      </p:pic>
      <p:pic>
        <p:nvPicPr>
          <p:cNvPr id="23" name="Picture 22">
            <a:extLst>
              <a:ext uri="{FF2B5EF4-FFF2-40B4-BE49-F238E27FC236}">
                <a16:creationId xmlns:a16="http://schemas.microsoft.com/office/drawing/2014/main" id="{D04470E4-0794-5B74-41B6-ED37C46185E3}"/>
              </a:ext>
            </a:extLst>
          </p:cNvPr>
          <p:cNvPicPr>
            <a:picLocks noChangeAspect="1"/>
          </p:cNvPicPr>
          <p:nvPr/>
        </p:nvPicPr>
        <p:blipFill>
          <a:blip r:embed="rId4"/>
          <a:stretch>
            <a:fillRect/>
          </a:stretch>
        </p:blipFill>
        <p:spPr>
          <a:xfrm>
            <a:off x="7145279" y="2547289"/>
            <a:ext cx="2301510" cy="1122342"/>
          </a:xfrm>
          <a:prstGeom prst="rect">
            <a:avLst/>
          </a:prstGeom>
        </p:spPr>
      </p:pic>
    </p:spTree>
    <p:extLst>
      <p:ext uri="{BB962C8B-B14F-4D97-AF65-F5344CB8AC3E}">
        <p14:creationId xmlns:p14="http://schemas.microsoft.com/office/powerpoint/2010/main" val="24403476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4B74D-46A3-0135-1B61-7956D63BAEC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77E05C2E-B5EB-9872-06CC-9A24E18FE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13">
            <a:extLst>
              <a:ext uri="{FF2B5EF4-FFF2-40B4-BE49-F238E27FC236}">
                <a16:creationId xmlns:a16="http://schemas.microsoft.com/office/drawing/2014/main" id="{DC5953C6-A4A0-7CD5-7014-F1959301C071}"/>
              </a:ext>
            </a:extLst>
          </p:cNvPr>
          <p:cNvSpPr/>
          <p:nvPr/>
        </p:nvSpPr>
        <p:spPr>
          <a:xfrm>
            <a:off x="112294" y="236621"/>
            <a:ext cx="11967411" cy="6384758"/>
          </a:xfrm>
          <a:prstGeom prst="roundRect">
            <a:avLst>
              <a:gd name="adj" fmla="val 99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dd</a:t>
            </a:r>
          </a:p>
        </p:txBody>
      </p:sp>
      <p:pic>
        <p:nvPicPr>
          <p:cNvPr id="3" name="Picture 2">
            <a:extLst>
              <a:ext uri="{FF2B5EF4-FFF2-40B4-BE49-F238E27FC236}">
                <a16:creationId xmlns:a16="http://schemas.microsoft.com/office/drawing/2014/main" id="{7452CC01-A4AE-69E3-1B4F-71036BC9210D}"/>
              </a:ext>
            </a:extLst>
          </p:cNvPr>
          <p:cNvPicPr>
            <a:picLocks noChangeAspect="1"/>
          </p:cNvPicPr>
          <p:nvPr/>
        </p:nvPicPr>
        <p:blipFill>
          <a:blip r:embed="rId3" cstate="hqprint">
            <a:extLst>
              <a:ext uri="{28A0092B-C50C-407E-A947-70E740481C1C}">
                <a14:useLocalDpi xmlns:a14="http://schemas.microsoft.com/office/drawing/2010/main" val="0"/>
              </a:ext>
            </a:extLst>
          </a:blip>
          <a:srcRect l="12106" t="10058" r="8684" b="52515"/>
          <a:stretch/>
        </p:blipFill>
        <p:spPr>
          <a:xfrm>
            <a:off x="3548990" y="236621"/>
            <a:ext cx="4343724" cy="870284"/>
          </a:xfrm>
          <a:prstGeom prst="rect">
            <a:avLst/>
          </a:prstGeom>
        </p:spPr>
      </p:pic>
      <p:pic>
        <p:nvPicPr>
          <p:cNvPr id="9" name="Picture 8">
            <a:extLst>
              <a:ext uri="{FF2B5EF4-FFF2-40B4-BE49-F238E27FC236}">
                <a16:creationId xmlns:a16="http://schemas.microsoft.com/office/drawing/2014/main" id="{22F16F46-C9D2-3A43-BDFD-8DBCFB2C5C2D}"/>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37293" b="93737" l="32023" r="48864"/>
                    </a14:imgEffect>
                  </a14:imgLayer>
                </a14:imgProps>
              </a:ext>
              <a:ext uri="{28A0092B-C50C-407E-A947-70E740481C1C}">
                <a14:useLocalDpi xmlns:a14="http://schemas.microsoft.com/office/drawing/2010/main" val="0"/>
              </a:ext>
            </a:extLst>
          </a:blip>
          <a:srcRect l="32154" t="35942" r="51230" b="5638"/>
          <a:stretch/>
        </p:blipFill>
        <p:spPr>
          <a:xfrm>
            <a:off x="10707182" y="3609475"/>
            <a:ext cx="1629196" cy="3248526"/>
          </a:xfrm>
          <a:prstGeom prst="rect">
            <a:avLst/>
          </a:prstGeom>
        </p:spPr>
      </p:pic>
      <p:sp>
        <p:nvSpPr>
          <p:cNvPr id="10" name="TextBox 9">
            <a:extLst>
              <a:ext uri="{FF2B5EF4-FFF2-40B4-BE49-F238E27FC236}">
                <a16:creationId xmlns:a16="http://schemas.microsoft.com/office/drawing/2014/main" id="{37AD52CA-BE8B-B9A4-10FD-670A5BCC78A0}"/>
              </a:ext>
            </a:extLst>
          </p:cNvPr>
          <p:cNvSpPr txBox="1"/>
          <p:nvPr/>
        </p:nvSpPr>
        <p:spPr>
          <a:xfrm>
            <a:off x="368967" y="972817"/>
            <a:ext cx="10434468" cy="5677323"/>
          </a:xfrm>
          <a:prstGeom prst="rect">
            <a:avLst/>
          </a:prstGeom>
          <a:noFill/>
        </p:spPr>
        <p:txBody>
          <a:bodyPr wrap="square" rtlCol="0">
            <a:spAutoFit/>
          </a:bodyPr>
          <a:lstStyle/>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D</a:t>
            </a:r>
            <a:r>
              <a:rPr lang="vi-VN" sz="2400" dirty="0">
                <a:latin typeface="Tahoma" panose="020B0604030504040204" pitchFamily="34" charset="0"/>
                <a:ea typeface="Tahoma" panose="020B0604030504040204" pitchFamily="34" charset="0"/>
                <a:cs typeface="Tahoma" panose="020B0604030504040204" pitchFamily="34" charset="0"/>
              </a:rPr>
              <a:t>ạo ấy, chúng tôi ngày nào cũng đến nhà bà Trưởng. Trước đây, bà là trưởng bè quan họ nữ nổi tiếng, nên lâu dần người ta gọi bà là bà Trưởng. Đường vào nhà bà cong như cổ ngỗng, hai bên trồng hoa tầm xuân. Trước nhà có hồ rộng thả sen, có vườn trồng táo. Táo cổ thụ um tùm rợp bóng, táo chín vỡ thơm nức trên những phiến đá xanh xếp như bộ xa lông đồ sộ ngoài trời. Trong khung cảnh thơ mộng ấy, chúng tôi được nghe các cô gái tập hát quan họ dưới sự chỉ dẫn của bà Trưởng.</a:t>
            </a:r>
            <a:endParaRPr lang="en-US" sz="2400" dirty="0">
              <a:latin typeface="Tahoma" panose="020B0604030504040204" pitchFamily="34" charset="0"/>
              <a:ea typeface="Tahoma" panose="020B0604030504040204" pitchFamily="34" charset="0"/>
              <a:cs typeface="Tahoma" panose="020B0604030504040204" pitchFamily="34" charset="0"/>
            </a:endParaRPr>
          </a:p>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Tôi vẫn nhớ những buổi tập hát trong vườn táo mùa xuân. Trời se se, nắng ấm xuyên qua tàng cây, rơi lổ đổ xuống thảm lá khô. Các liền chị chít khăn đen, má đỏ hồng, ngồi trên những phiến đá xanh, tập điệu Ngỏ lời. Điệu Ngỏ lời phải hát với giọng thẹn thùng, e ấp, tiếng hát phải như nước suối thượng nguồn, róc rách, từ từ, nhưng trong vắt, tinh khôi và hứa hẹn một dòng cuồn cuộn.</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3F5AA0DE-7BB4-522E-7A40-6141899C54E1}"/>
              </a:ext>
            </a:extLst>
          </p:cNvPr>
          <p:cNvPicPr>
            <a:picLocks noChangeAspect="1"/>
          </p:cNvPicPr>
          <p:nvPr/>
        </p:nvPicPr>
        <p:blipFill>
          <a:blip r:embed="rId6" cstate="hqprint">
            <a:extLst>
              <a:ext uri="{28A0092B-C50C-407E-A947-70E740481C1C}">
                <a14:useLocalDpi xmlns:a14="http://schemas.microsoft.com/office/drawing/2010/main" val="0"/>
              </a:ext>
            </a:extLst>
          </a:blip>
          <a:srcRect l="70263" t="-2573" r="9153" b="-1"/>
          <a:stretch/>
        </p:blipFill>
        <p:spPr>
          <a:xfrm>
            <a:off x="10606695" y="-29735"/>
            <a:ext cx="1585305" cy="4443663"/>
          </a:xfrm>
          <a:prstGeom prst="rect">
            <a:avLst/>
          </a:prstGeom>
        </p:spPr>
      </p:pic>
      <p:grpSp>
        <p:nvGrpSpPr>
          <p:cNvPr id="8" name="Group 7">
            <a:extLst>
              <a:ext uri="{FF2B5EF4-FFF2-40B4-BE49-F238E27FC236}">
                <a16:creationId xmlns:a16="http://schemas.microsoft.com/office/drawing/2014/main" id="{C6BC411C-45C5-5E4E-E18A-7F604F9A7C15}"/>
              </a:ext>
            </a:extLst>
          </p:cNvPr>
          <p:cNvGrpSpPr/>
          <p:nvPr/>
        </p:nvGrpSpPr>
        <p:grpSpPr>
          <a:xfrm>
            <a:off x="2334531" y="1580011"/>
            <a:ext cx="7029154" cy="1291525"/>
            <a:chOff x="6431898" y="2557105"/>
            <a:chExt cx="7029154" cy="2248723"/>
          </a:xfrm>
        </p:grpSpPr>
        <p:sp>
          <p:nvSpPr>
            <p:cNvPr id="11" name="Rounded Rectangular Callout 21">
              <a:extLst>
                <a:ext uri="{FF2B5EF4-FFF2-40B4-BE49-F238E27FC236}">
                  <a16:creationId xmlns:a16="http://schemas.microsoft.com/office/drawing/2014/main" id="{019ACDCD-9CC0-1482-1CA3-E2BBFB32142F}"/>
                </a:ext>
              </a:extLst>
            </p:cNvPr>
            <p:cNvSpPr/>
            <p:nvPr/>
          </p:nvSpPr>
          <p:spPr>
            <a:xfrm flipV="1">
              <a:off x="6431898" y="2557105"/>
              <a:ext cx="7029154" cy="2248723"/>
            </a:xfrm>
            <a:prstGeom prst="wedgeRoundRectCallout">
              <a:avLst>
                <a:gd name="adj1" fmla="val 235"/>
                <a:gd name="adj2" fmla="val 89371"/>
                <a:gd name="adj3" fmla="val 16667"/>
              </a:avLst>
            </a:prstGeom>
            <a:solidFill>
              <a:schemeClr val="bg1"/>
            </a:solidFill>
            <a:ln w="38100">
              <a:solidFill>
                <a:srgbClr val="0081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TextBox 11">
              <a:extLst>
                <a:ext uri="{FF2B5EF4-FFF2-40B4-BE49-F238E27FC236}">
                  <a16:creationId xmlns:a16="http://schemas.microsoft.com/office/drawing/2014/main" id="{31731A81-78E0-9192-39FB-7F5FA49109BB}"/>
                </a:ext>
              </a:extLst>
            </p:cNvPr>
            <p:cNvSpPr txBox="1"/>
            <p:nvPr/>
          </p:nvSpPr>
          <p:spPr>
            <a:xfrm>
              <a:off x="6639853" y="2721927"/>
              <a:ext cx="6821199" cy="1875585"/>
            </a:xfrm>
            <a:prstGeom prst="rect">
              <a:avLst/>
            </a:prstGeom>
            <a:noFill/>
          </p:spPr>
          <p:txBody>
            <a:bodyPr wrap="square" rtlCol="0">
              <a:spAutoFit/>
            </a:bodyPr>
            <a:lstStyle/>
            <a:p>
              <a:pPr algn="just"/>
              <a:r>
                <a:rPr lang="en-US" sz="3200" b="1" dirty="0" err="1">
                  <a:solidFill>
                    <a:srgbClr val="DC48A0"/>
                  </a:solidFill>
                  <a:latin typeface="UTM Avo" pitchFamily="18" charset="0"/>
                </a:rPr>
                <a:t>Đọc</a:t>
              </a:r>
              <a:r>
                <a:rPr lang="en-US" sz="3200" b="1" dirty="0">
                  <a:solidFill>
                    <a:srgbClr val="DC48A0"/>
                  </a:solidFill>
                  <a:latin typeface="UTM Avo" pitchFamily="18" charset="0"/>
                </a:rPr>
                <a:t> </a:t>
              </a:r>
              <a:r>
                <a:rPr lang="en-US" sz="3200" b="1" dirty="0" err="1">
                  <a:solidFill>
                    <a:srgbClr val="DC48A0"/>
                  </a:solidFill>
                  <a:latin typeface="UTM Avo" pitchFamily="18" charset="0"/>
                </a:rPr>
                <a:t>với</a:t>
              </a:r>
              <a:r>
                <a:rPr lang="en-US" sz="3200" b="1" dirty="0">
                  <a:solidFill>
                    <a:srgbClr val="DC48A0"/>
                  </a:solidFill>
                  <a:latin typeface="UTM Avo" pitchFamily="18" charset="0"/>
                </a:rPr>
                <a:t> </a:t>
              </a:r>
              <a:r>
                <a:rPr lang="en-US" sz="3200" b="1" dirty="0" err="1">
                  <a:solidFill>
                    <a:srgbClr val="DC48A0"/>
                  </a:solidFill>
                  <a:latin typeface="UTM Avo" pitchFamily="18" charset="0"/>
                </a:rPr>
                <a:t>tốc</a:t>
              </a:r>
              <a:r>
                <a:rPr lang="en-US" sz="3200" b="1" dirty="0">
                  <a:solidFill>
                    <a:srgbClr val="DC48A0"/>
                  </a:solidFill>
                  <a:latin typeface="UTM Avo" pitchFamily="18" charset="0"/>
                </a:rPr>
                <a:t> </a:t>
              </a:r>
              <a:r>
                <a:rPr lang="en-US" sz="3200" b="1" dirty="0" err="1">
                  <a:solidFill>
                    <a:srgbClr val="DC48A0"/>
                  </a:solidFill>
                  <a:latin typeface="UTM Avo" pitchFamily="18" charset="0"/>
                </a:rPr>
                <a:t>độ</a:t>
              </a:r>
              <a:r>
                <a:rPr lang="en-US" sz="3200" b="1" dirty="0">
                  <a:solidFill>
                    <a:srgbClr val="DC48A0"/>
                  </a:solidFill>
                  <a:latin typeface="UTM Avo" pitchFamily="18" charset="0"/>
                </a:rPr>
                <a:t> </a:t>
              </a:r>
              <a:r>
                <a:rPr lang="en-US" sz="3200" b="1" dirty="0" err="1">
                  <a:solidFill>
                    <a:srgbClr val="DC48A0"/>
                  </a:solidFill>
                  <a:latin typeface="UTM Avo" pitchFamily="18" charset="0"/>
                </a:rPr>
                <a:t>vừa</a:t>
              </a:r>
              <a:r>
                <a:rPr lang="en-US" sz="3200" b="1" dirty="0">
                  <a:solidFill>
                    <a:srgbClr val="DC48A0"/>
                  </a:solidFill>
                  <a:latin typeface="UTM Avo" pitchFamily="18" charset="0"/>
                </a:rPr>
                <a:t> </a:t>
              </a:r>
              <a:r>
                <a:rPr lang="en-US" sz="3200" b="1" dirty="0" err="1">
                  <a:solidFill>
                    <a:srgbClr val="DC48A0"/>
                  </a:solidFill>
                  <a:latin typeface="UTM Avo" pitchFamily="18" charset="0"/>
                </a:rPr>
                <a:t>phải</a:t>
              </a:r>
              <a:r>
                <a:rPr lang="en-US" sz="3200" b="1" dirty="0">
                  <a:solidFill>
                    <a:srgbClr val="DC48A0"/>
                  </a:solidFill>
                  <a:latin typeface="UTM Avo" pitchFamily="18" charset="0"/>
                </a:rPr>
                <a:t>, </a:t>
              </a:r>
              <a:r>
                <a:rPr lang="en-US" sz="3200" b="1" dirty="0" err="1">
                  <a:solidFill>
                    <a:srgbClr val="DC48A0"/>
                  </a:solidFill>
                  <a:latin typeface="UTM Avo" pitchFamily="18" charset="0"/>
                </a:rPr>
                <a:t>chú</a:t>
              </a:r>
              <a:r>
                <a:rPr lang="en-US" sz="3200" b="1" dirty="0">
                  <a:solidFill>
                    <a:srgbClr val="DC48A0"/>
                  </a:solidFill>
                  <a:latin typeface="UTM Avo" pitchFamily="18" charset="0"/>
                </a:rPr>
                <a:t> ý </a:t>
              </a:r>
              <a:r>
                <a:rPr lang="en-US" sz="3200" b="1" dirty="0" err="1">
                  <a:solidFill>
                    <a:srgbClr val="DC48A0"/>
                  </a:solidFill>
                  <a:latin typeface="UTM Avo" pitchFamily="18" charset="0"/>
                </a:rPr>
                <a:t>ngắt</a:t>
              </a:r>
              <a:r>
                <a:rPr lang="en-US" sz="3200" b="1" dirty="0">
                  <a:solidFill>
                    <a:srgbClr val="DC48A0"/>
                  </a:solidFill>
                  <a:latin typeface="UTM Avo" pitchFamily="18" charset="0"/>
                </a:rPr>
                <a:t> </a:t>
              </a:r>
              <a:r>
                <a:rPr lang="en-US" sz="3200" b="1" dirty="0" err="1">
                  <a:solidFill>
                    <a:srgbClr val="DC48A0"/>
                  </a:solidFill>
                  <a:latin typeface="UTM Avo" pitchFamily="18" charset="0"/>
                </a:rPr>
                <a:t>nghỉ</a:t>
              </a:r>
              <a:r>
                <a:rPr lang="en-US" sz="3200" b="1" dirty="0">
                  <a:solidFill>
                    <a:srgbClr val="DC48A0"/>
                  </a:solidFill>
                  <a:latin typeface="UTM Avo" pitchFamily="18" charset="0"/>
                </a:rPr>
                <a:t> ở </a:t>
              </a:r>
              <a:r>
                <a:rPr lang="en-US" sz="3200" b="1" dirty="0" err="1">
                  <a:solidFill>
                    <a:srgbClr val="DC48A0"/>
                  </a:solidFill>
                  <a:latin typeface="UTM Avo" pitchFamily="18" charset="0"/>
                </a:rPr>
                <a:t>những</a:t>
              </a:r>
              <a:r>
                <a:rPr lang="en-US" sz="3200" b="1" dirty="0">
                  <a:solidFill>
                    <a:srgbClr val="DC48A0"/>
                  </a:solidFill>
                  <a:latin typeface="UTM Avo" pitchFamily="18" charset="0"/>
                </a:rPr>
                <a:t> </a:t>
              </a:r>
              <a:r>
                <a:rPr lang="en-US" sz="3200" b="1" dirty="0" err="1">
                  <a:solidFill>
                    <a:srgbClr val="DC48A0"/>
                  </a:solidFill>
                  <a:latin typeface="UTM Avo" pitchFamily="18" charset="0"/>
                </a:rPr>
                <a:t>câu</a:t>
              </a:r>
              <a:r>
                <a:rPr lang="en-US" sz="3200" b="1" dirty="0">
                  <a:solidFill>
                    <a:srgbClr val="DC48A0"/>
                  </a:solidFill>
                  <a:latin typeface="UTM Avo" pitchFamily="18" charset="0"/>
                </a:rPr>
                <a:t> </a:t>
              </a:r>
              <a:r>
                <a:rPr lang="en-US" sz="3200" b="1" dirty="0" err="1">
                  <a:solidFill>
                    <a:srgbClr val="DC48A0"/>
                  </a:solidFill>
                  <a:latin typeface="UTM Avo" pitchFamily="18" charset="0"/>
                </a:rPr>
                <a:t>dài</a:t>
              </a:r>
              <a:r>
                <a:rPr lang="en-US" sz="3200" b="1" dirty="0">
                  <a:solidFill>
                    <a:srgbClr val="DC48A0"/>
                  </a:solidFill>
                  <a:latin typeface="UTM Avo" pitchFamily="18" charset="0"/>
                </a:rPr>
                <a:t>.</a:t>
              </a:r>
            </a:p>
          </p:txBody>
        </p:sp>
      </p:grpSp>
    </p:spTree>
    <p:extLst>
      <p:ext uri="{BB962C8B-B14F-4D97-AF65-F5344CB8AC3E}">
        <p14:creationId xmlns:p14="http://schemas.microsoft.com/office/powerpoint/2010/main" val="196369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0.0293 -0.39074 L 2.5E-6 2.96296E-6 " pathEditMode="relative" rAng="0" ptsTypes="AA">
                                      <p:cBhvr>
                                        <p:cTn id="11" dur="500" fill="hold"/>
                                        <p:tgtEl>
                                          <p:spTgt spid="8"/>
                                        </p:tgtEl>
                                        <p:attrNameLst>
                                          <p:attrName>ppt_x</p:attrName>
                                          <p:attrName>ppt_y</p:attrName>
                                        </p:attrNameLst>
                                      </p:cBhvr>
                                      <p:rCtr x="1458" y="19537"/>
                                    </p:animMotion>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9141E-C714-E2B7-DE59-DC53C77BBE8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4A2EF957-935C-4532-5C4D-C9597A963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13">
            <a:extLst>
              <a:ext uri="{FF2B5EF4-FFF2-40B4-BE49-F238E27FC236}">
                <a16:creationId xmlns:a16="http://schemas.microsoft.com/office/drawing/2014/main" id="{13A487F3-F34A-44BE-2997-D2647A49CF86}"/>
              </a:ext>
            </a:extLst>
          </p:cNvPr>
          <p:cNvSpPr/>
          <p:nvPr/>
        </p:nvSpPr>
        <p:spPr>
          <a:xfrm>
            <a:off x="112294" y="236621"/>
            <a:ext cx="11967411" cy="6384758"/>
          </a:xfrm>
          <a:prstGeom prst="roundRect">
            <a:avLst>
              <a:gd name="adj" fmla="val 99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dd</a:t>
            </a:r>
          </a:p>
        </p:txBody>
      </p:sp>
      <p:pic>
        <p:nvPicPr>
          <p:cNvPr id="3" name="Picture 2">
            <a:extLst>
              <a:ext uri="{FF2B5EF4-FFF2-40B4-BE49-F238E27FC236}">
                <a16:creationId xmlns:a16="http://schemas.microsoft.com/office/drawing/2014/main" id="{51575517-51F0-47E1-1894-F0BBA1C6694D}"/>
              </a:ext>
            </a:extLst>
          </p:cNvPr>
          <p:cNvPicPr>
            <a:picLocks noChangeAspect="1"/>
          </p:cNvPicPr>
          <p:nvPr/>
        </p:nvPicPr>
        <p:blipFill>
          <a:blip r:embed="rId3" cstate="hqprint">
            <a:extLst>
              <a:ext uri="{28A0092B-C50C-407E-A947-70E740481C1C}">
                <a14:useLocalDpi xmlns:a14="http://schemas.microsoft.com/office/drawing/2010/main" val="0"/>
              </a:ext>
            </a:extLst>
          </a:blip>
          <a:srcRect l="12106" t="10058" r="8684" b="52515"/>
          <a:stretch/>
        </p:blipFill>
        <p:spPr>
          <a:xfrm>
            <a:off x="3548990" y="236621"/>
            <a:ext cx="4343724" cy="870284"/>
          </a:xfrm>
          <a:prstGeom prst="rect">
            <a:avLst/>
          </a:prstGeom>
        </p:spPr>
      </p:pic>
      <p:pic>
        <p:nvPicPr>
          <p:cNvPr id="9" name="Picture 8">
            <a:extLst>
              <a:ext uri="{FF2B5EF4-FFF2-40B4-BE49-F238E27FC236}">
                <a16:creationId xmlns:a16="http://schemas.microsoft.com/office/drawing/2014/main" id="{28A6A849-10F4-65DF-CAD2-865FF0FA91C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37293" b="93737" l="32023" r="48864"/>
                    </a14:imgEffect>
                  </a14:imgLayer>
                </a14:imgProps>
              </a:ext>
              <a:ext uri="{28A0092B-C50C-407E-A947-70E740481C1C}">
                <a14:useLocalDpi xmlns:a14="http://schemas.microsoft.com/office/drawing/2010/main" val="0"/>
              </a:ext>
            </a:extLst>
          </a:blip>
          <a:srcRect l="32154" t="35942" r="51230" b="5638"/>
          <a:stretch/>
        </p:blipFill>
        <p:spPr>
          <a:xfrm>
            <a:off x="10707182" y="3609475"/>
            <a:ext cx="1629196" cy="3248526"/>
          </a:xfrm>
          <a:prstGeom prst="rect">
            <a:avLst/>
          </a:prstGeom>
        </p:spPr>
      </p:pic>
      <p:sp>
        <p:nvSpPr>
          <p:cNvPr id="10" name="TextBox 9">
            <a:extLst>
              <a:ext uri="{FF2B5EF4-FFF2-40B4-BE49-F238E27FC236}">
                <a16:creationId xmlns:a16="http://schemas.microsoft.com/office/drawing/2014/main" id="{0F6BDF40-2D22-110D-F36E-ED2418E10819}"/>
              </a:ext>
            </a:extLst>
          </p:cNvPr>
          <p:cNvSpPr txBox="1"/>
          <p:nvPr/>
        </p:nvSpPr>
        <p:spPr>
          <a:xfrm>
            <a:off x="272714" y="1159042"/>
            <a:ext cx="10434468" cy="5410199"/>
          </a:xfrm>
          <a:prstGeom prst="rect">
            <a:avLst/>
          </a:prstGeom>
          <a:noFill/>
        </p:spPr>
        <p:txBody>
          <a:bodyPr wrap="square" rtlCol="0">
            <a:spAutoFit/>
          </a:bodyPr>
          <a:lstStyle/>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Sang hè, đêm trăng, gió lùa từ hồ sen trước nhà thổi lên mát rượi. Các chị lại tập điệu Thương nhau. Điệu Thương nhau phải hát nồng cháy, thiết tha. Bà Trưởng dạy các chị từ cách lấy hơi, nhả chữ tròn vành rõ tiếng, đến cách ngân rung luyến láy âm thanh. Sau hè đến thu là lúc các chị tập được nhiều điệu nhất. Điệu cuối cùng là Giã bạn. Đây là điệu kết thúc hội hát, để mọi người ai về quê ấy. Điệu Giã bạn được các chị hát với giọng lưu luyến, dùng dằng, đau đáu, nghe buồn biết chừng nào!</a:t>
            </a:r>
            <a:endParaRPr lang="en-US" sz="2400" dirty="0">
              <a:latin typeface="Tahoma" panose="020B0604030504040204" pitchFamily="34" charset="0"/>
              <a:ea typeface="Tahoma" panose="020B0604030504040204" pitchFamily="34" charset="0"/>
              <a:cs typeface="Tahoma" panose="020B0604030504040204" pitchFamily="34" charset="0"/>
            </a:endParaRPr>
          </a:p>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Từ nhà bà Trưởng ra về, tâm trí tôi vẫn cứ ngân nga điệp khúc da diết “Quan họ nghỉ, chúng em ra về...” của điệu Giã bạn. Tôi vẫn mong ngóng đến ngày, điệp khúc đó sẽ được ngân lên bằng giọng hát của chính tôi, chứ không chỉ vang lên trong tâm trí như khi ấy.</a:t>
            </a:r>
            <a:endParaRPr lang="en-US" sz="2400" dirty="0">
              <a:latin typeface="Tahoma" panose="020B0604030504040204" pitchFamily="34" charset="0"/>
              <a:ea typeface="Tahoma" panose="020B0604030504040204" pitchFamily="34" charset="0"/>
              <a:cs typeface="Tahoma" panose="020B0604030504040204" pitchFamily="34" charset="0"/>
            </a:endParaRPr>
          </a:p>
          <a:p>
            <a:pPr algn="r">
              <a:lnSpc>
                <a:spcPct val="114000"/>
              </a:lnSpc>
              <a:spcBef>
                <a:spcPts val="600"/>
              </a:spcBef>
              <a:spcAft>
                <a:spcPts val="600"/>
              </a:spcAft>
            </a:pPr>
            <a:r>
              <a:rPr lang="vi-VN" sz="2400" i="1" dirty="0">
                <a:latin typeface="Tahoma" panose="020B0604030504040204" pitchFamily="34" charset="0"/>
                <a:ea typeface="Tahoma" panose="020B0604030504040204" pitchFamily="34" charset="0"/>
                <a:cs typeface="Tahoma" panose="020B0604030504040204" pitchFamily="34" charset="0"/>
              </a:rPr>
              <a:t>(Theo Nguyễn Phan Hách</a:t>
            </a:r>
            <a:r>
              <a:rPr lang="vi-VN" sz="2400" dirty="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94592799-3A31-23E1-E6B2-8F2010B91028}"/>
              </a:ext>
            </a:extLst>
          </p:cNvPr>
          <p:cNvPicPr>
            <a:picLocks noChangeAspect="1"/>
          </p:cNvPicPr>
          <p:nvPr/>
        </p:nvPicPr>
        <p:blipFill>
          <a:blip r:embed="rId6" cstate="hqprint">
            <a:extLst>
              <a:ext uri="{28A0092B-C50C-407E-A947-70E740481C1C}">
                <a14:useLocalDpi xmlns:a14="http://schemas.microsoft.com/office/drawing/2010/main" val="0"/>
              </a:ext>
            </a:extLst>
          </a:blip>
          <a:srcRect l="70263" t="-2573" r="9153" b="-1"/>
          <a:stretch/>
        </p:blipFill>
        <p:spPr>
          <a:xfrm>
            <a:off x="10606695" y="-29735"/>
            <a:ext cx="1585305" cy="4443663"/>
          </a:xfrm>
          <a:prstGeom prst="rect">
            <a:avLst/>
          </a:prstGeom>
        </p:spPr>
      </p:pic>
    </p:spTree>
    <p:extLst>
      <p:ext uri="{BB962C8B-B14F-4D97-AF65-F5344CB8AC3E}">
        <p14:creationId xmlns:p14="http://schemas.microsoft.com/office/powerpoint/2010/main" val="4264770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AB77-E3CC-C864-11CD-AF70C84872F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6A5D263-B8AD-E22F-A518-E2EBED4E9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13">
            <a:extLst>
              <a:ext uri="{FF2B5EF4-FFF2-40B4-BE49-F238E27FC236}">
                <a16:creationId xmlns:a16="http://schemas.microsoft.com/office/drawing/2014/main" id="{1CA934FB-E29E-D7C4-C63F-6044A3C772B6}"/>
              </a:ext>
            </a:extLst>
          </p:cNvPr>
          <p:cNvSpPr/>
          <p:nvPr/>
        </p:nvSpPr>
        <p:spPr>
          <a:xfrm>
            <a:off x="112294" y="236621"/>
            <a:ext cx="11967411" cy="6384758"/>
          </a:xfrm>
          <a:prstGeom prst="roundRect">
            <a:avLst>
              <a:gd name="adj" fmla="val 99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dd</a:t>
            </a:r>
          </a:p>
        </p:txBody>
      </p:sp>
      <p:pic>
        <p:nvPicPr>
          <p:cNvPr id="3" name="Picture 2">
            <a:extLst>
              <a:ext uri="{FF2B5EF4-FFF2-40B4-BE49-F238E27FC236}">
                <a16:creationId xmlns:a16="http://schemas.microsoft.com/office/drawing/2014/main" id="{B3483262-CB80-E3A9-873B-B75BC524F928}"/>
              </a:ext>
            </a:extLst>
          </p:cNvPr>
          <p:cNvPicPr>
            <a:picLocks noChangeAspect="1"/>
          </p:cNvPicPr>
          <p:nvPr/>
        </p:nvPicPr>
        <p:blipFill>
          <a:blip r:embed="rId3" cstate="hqprint">
            <a:extLst>
              <a:ext uri="{28A0092B-C50C-407E-A947-70E740481C1C}">
                <a14:useLocalDpi xmlns:a14="http://schemas.microsoft.com/office/drawing/2010/main" val="0"/>
              </a:ext>
            </a:extLst>
          </a:blip>
          <a:srcRect l="12106" t="10058" r="8684" b="52515"/>
          <a:stretch/>
        </p:blipFill>
        <p:spPr>
          <a:xfrm>
            <a:off x="3548990" y="236621"/>
            <a:ext cx="4343724" cy="870284"/>
          </a:xfrm>
          <a:prstGeom prst="rect">
            <a:avLst/>
          </a:prstGeom>
        </p:spPr>
      </p:pic>
      <p:pic>
        <p:nvPicPr>
          <p:cNvPr id="9" name="Picture 8">
            <a:extLst>
              <a:ext uri="{FF2B5EF4-FFF2-40B4-BE49-F238E27FC236}">
                <a16:creationId xmlns:a16="http://schemas.microsoft.com/office/drawing/2014/main" id="{F2BA3B0D-1913-0006-48C6-5F549E34BB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37293" b="93737" l="32023" r="48864"/>
                    </a14:imgEffect>
                  </a14:imgLayer>
                </a14:imgProps>
              </a:ext>
              <a:ext uri="{28A0092B-C50C-407E-A947-70E740481C1C}">
                <a14:useLocalDpi xmlns:a14="http://schemas.microsoft.com/office/drawing/2010/main" val="0"/>
              </a:ext>
            </a:extLst>
          </a:blip>
          <a:srcRect l="32154" t="35942" r="51230" b="5638"/>
          <a:stretch/>
        </p:blipFill>
        <p:spPr>
          <a:xfrm>
            <a:off x="10707182" y="3609475"/>
            <a:ext cx="1629196" cy="3248526"/>
          </a:xfrm>
          <a:prstGeom prst="rect">
            <a:avLst/>
          </a:prstGeom>
        </p:spPr>
      </p:pic>
      <p:sp>
        <p:nvSpPr>
          <p:cNvPr id="10" name="TextBox 9">
            <a:extLst>
              <a:ext uri="{FF2B5EF4-FFF2-40B4-BE49-F238E27FC236}">
                <a16:creationId xmlns:a16="http://schemas.microsoft.com/office/drawing/2014/main" id="{A842D713-BC62-3B77-00A9-CD4ADECFE6B3}"/>
              </a:ext>
            </a:extLst>
          </p:cNvPr>
          <p:cNvSpPr txBox="1"/>
          <p:nvPr/>
        </p:nvSpPr>
        <p:spPr>
          <a:xfrm>
            <a:off x="368967" y="972817"/>
            <a:ext cx="10434468" cy="5677323"/>
          </a:xfrm>
          <a:prstGeom prst="rect">
            <a:avLst/>
          </a:prstGeom>
          <a:noFill/>
        </p:spPr>
        <p:txBody>
          <a:bodyPr wrap="square" rtlCol="0">
            <a:spAutoFit/>
          </a:bodyPr>
          <a:lstStyle/>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D</a:t>
            </a:r>
            <a:r>
              <a:rPr lang="vi-VN" sz="2400" dirty="0">
                <a:latin typeface="Tahoma" panose="020B0604030504040204" pitchFamily="34" charset="0"/>
                <a:ea typeface="Tahoma" panose="020B0604030504040204" pitchFamily="34" charset="0"/>
                <a:cs typeface="Tahoma" panose="020B0604030504040204" pitchFamily="34" charset="0"/>
              </a:rPr>
              <a:t>ạo ấy, chúng tôi ngày nào cũng đến nhà bà Trưởng. Trước đây, bà là trưởng bè quan họ nữ nổi tiếng, nên lâu dần người ta gọi bà là bà Trưởng. Đường vào nhà bà cong như cổ ngỗng, hai bên trồng hoa tầm xuân. Trước nhà có hồ rộng thả sen, có vườn trồng táo. Táo cổ thụ um tùm rợp bóng, táo chín vỡ thơm nức trên những phiến đá xanh xếp như bộ xa lông đồ sộ ngoài trời. Trong khung cảnh thơ mộng ấy, chúng tôi được nghe các cô gái tập hát quan họ dưới sự chỉ dẫn của bà Trưởng.</a:t>
            </a:r>
            <a:endParaRPr lang="en-US" sz="2400" dirty="0">
              <a:latin typeface="Tahoma" panose="020B0604030504040204" pitchFamily="34" charset="0"/>
              <a:ea typeface="Tahoma" panose="020B0604030504040204" pitchFamily="34" charset="0"/>
              <a:cs typeface="Tahoma" panose="020B0604030504040204" pitchFamily="34" charset="0"/>
            </a:endParaRPr>
          </a:p>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Tôi vẫn nhớ những buổi tập hát trong vườn táo mùa xuân. Trời se se, nắng ấm xuyên qua tàng cây, rơi lổ đổ xuống thảm lá khô. Các liền chị chít khăn đen, má đỏ hồng, ngồi trên những phiến đá xanh, tập điệu Ngỏ lời. Điệu Ngỏ lời phải hát với giọng thẹn thùng, e ấp, tiếng hát phải như nước suối thượng nguồn, róc rách, từ từ, nhưng trong vắt, tinh khôi và hứa hẹn một dòng cuồn cuộn.</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379F4B05-FA66-D6EF-205A-583883E6DA01}"/>
              </a:ext>
            </a:extLst>
          </p:cNvPr>
          <p:cNvPicPr>
            <a:picLocks noChangeAspect="1"/>
          </p:cNvPicPr>
          <p:nvPr/>
        </p:nvPicPr>
        <p:blipFill>
          <a:blip r:embed="rId6" cstate="hqprint">
            <a:extLst>
              <a:ext uri="{28A0092B-C50C-407E-A947-70E740481C1C}">
                <a14:useLocalDpi xmlns:a14="http://schemas.microsoft.com/office/drawing/2010/main" val="0"/>
              </a:ext>
            </a:extLst>
          </a:blip>
          <a:srcRect l="70263" t="-2573" r="9153" b="-1"/>
          <a:stretch/>
        </p:blipFill>
        <p:spPr>
          <a:xfrm>
            <a:off x="10606695" y="-29735"/>
            <a:ext cx="1585305" cy="4443663"/>
          </a:xfrm>
          <a:prstGeom prst="rect">
            <a:avLst/>
          </a:prstGeom>
        </p:spPr>
      </p:pic>
      <p:pic>
        <p:nvPicPr>
          <p:cNvPr id="8" name="Picture 7">
            <a:extLst>
              <a:ext uri="{FF2B5EF4-FFF2-40B4-BE49-F238E27FC236}">
                <a16:creationId xmlns:a16="http://schemas.microsoft.com/office/drawing/2014/main" id="{5127D0FE-7E7D-9485-C52E-DD856424ABBE}"/>
              </a:ext>
            </a:extLst>
          </p:cNvPr>
          <p:cNvPicPr>
            <a:picLocks noChangeAspect="1"/>
          </p:cNvPicPr>
          <p:nvPr/>
        </p:nvPicPr>
        <p:blipFill>
          <a:blip r:embed="rId7"/>
          <a:stretch>
            <a:fillRect/>
          </a:stretch>
        </p:blipFill>
        <p:spPr>
          <a:xfrm>
            <a:off x="557373" y="362168"/>
            <a:ext cx="2546539" cy="805577"/>
          </a:xfrm>
          <a:prstGeom prst="rect">
            <a:avLst/>
          </a:prstGeom>
        </p:spPr>
      </p:pic>
      <p:sp>
        <p:nvSpPr>
          <p:cNvPr id="11" name="Oval 10">
            <a:extLst>
              <a:ext uri="{FF2B5EF4-FFF2-40B4-BE49-F238E27FC236}">
                <a16:creationId xmlns:a16="http://schemas.microsoft.com/office/drawing/2014/main" id="{63ACA8E3-4260-C50D-67B0-5B89B3CF991A}"/>
              </a:ext>
            </a:extLst>
          </p:cNvPr>
          <p:cNvSpPr/>
          <p:nvPr/>
        </p:nvSpPr>
        <p:spPr>
          <a:xfrm>
            <a:off x="434058" y="953840"/>
            <a:ext cx="542344" cy="48727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1</a:t>
            </a:r>
          </a:p>
        </p:txBody>
      </p:sp>
      <p:sp>
        <p:nvSpPr>
          <p:cNvPr id="12" name="Oval 11">
            <a:extLst>
              <a:ext uri="{FF2B5EF4-FFF2-40B4-BE49-F238E27FC236}">
                <a16:creationId xmlns:a16="http://schemas.microsoft.com/office/drawing/2014/main" id="{CF7E3697-EEC8-B0AE-DA73-E211FFB2038C}"/>
              </a:ext>
            </a:extLst>
          </p:cNvPr>
          <p:cNvSpPr/>
          <p:nvPr/>
        </p:nvSpPr>
        <p:spPr>
          <a:xfrm>
            <a:off x="434058" y="3926649"/>
            <a:ext cx="542344" cy="48727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2</a:t>
            </a:r>
          </a:p>
        </p:txBody>
      </p:sp>
    </p:spTree>
    <p:extLst>
      <p:ext uri="{BB962C8B-B14F-4D97-AF65-F5344CB8AC3E}">
        <p14:creationId xmlns:p14="http://schemas.microsoft.com/office/powerpoint/2010/main" val="225315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0AD4E-59A5-0F37-7F85-D556BE142FF3}"/>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B5969FE-CEFD-64BA-4438-75BE689D0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13">
            <a:extLst>
              <a:ext uri="{FF2B5EF4-FFF2-40B4-BE49-F238E27FC236}">
                <a16:creationId xmlns:a16="http://schemas.microsoft.com/office/drawing/2014/main" id="{65D6B898-AF44-A6F5-CCE5-F68FF3412658}"/>
              </a:ext>
            </a:extLst>
          </p:cNvPr>
          <p:cNvSpPr/>
          <p:nvPr/>
        </p:nvSpPr>
        <p:spPr>
          <a:xfrm>
            <a:off x="112294" y="236621"/>
            <a:ext cx="11967411" cy="6384758"/>
          </a:xfrm>
          <a:prstGeom prst="roundRect">
            <a:avLst>
              <a:gd name="adj" fmla="val 99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dd</a:t>
            </a:r>
          </a:p>
        </p:txBody>
      </p:sp>
      <p:pic>
        <p:nvPicPr>
          <p:cNvPr id="3" name="Picture 2">
            <a:extLst>
              <a:ext uri="{FF2B5EF4-FFF2-40B4-BE49-F238E27FC236}">
                <a16:creationId xmlns:a16="http://schemas.microsoft.com/office/drawing/2014/main" id="{6972A245-95BE-A947-A06C-83C7AFFF6135}"/>
              </a:ext>
            </a:extLst>
          </p:cNvPr>
          <p:cNvPicPr>
            <a:picLocks noChangeAspect="1"/>
          </p:cNvPicPr>
          <p:nvPr/>
        </p:nvPicPr>
        <p:blipFill>
          <a:blip r:embed="rId3" cstate="hqprint">
            <a:extLst>
              <a:ext uri="{28A0092B-C50C-407E-A947-70E740481C1C}">
                <a14:useLocalDpi xmlns:a14="http://schemas.microsoft.com/office/drawing/2010/main" val="0"/>
              </a:ext>
            </a:extLst>
          </a:blip>
          <a:srcRect l="12106" t="10058" r="8684" b="52515"/>
          <a:stretch/>
        </p:blipFill>
        <p:spPr>
          <a:xfrm>
            <a:off x="3548990" y="236621"/>
            <a:ext cx="4343724" cy="870284"/>
          </a:xfrm>
          <a:prstGeom prst="rect">
            <a:avLst/>
          </a:prstGeom>
        </p:spPr>
      </p:pic>
      <p:pic>
        <p:nvPicPr>
          <p:cNvPr id="9" name="Picture 8">
            <a:extLst>
              <a:ext uri="{FF2B5EF4-FFF2-40B4-BE49-F238E27FC236}">
                <a16:creationId xmlns:a16="http://schemas.microsoft.com/office/drawing/2014/main" id="{9ABC6184-5C48-B95E-B462-8765DE4DB227}"/>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37293" b="93737" l="32023" r="48864"/>
                    </a14:imgEffect>
                  </a14:imgLayer>
                </a14:imgProps>
              </a:ext>
              <a:ext uri="{28A0092B-C50C-407E-A947-70E740481C1C}">
                <a14:useLocalDpi xmlns:a14="http://schemas.microsoft.com/office/drawing/2010/main" val="0"/>
              </a:ext>
            </a:extLst>
          </a:blip>
          <a:srcRect l="32154" t="35942" r="51230" b="5638"/>
          <a:stretch/>
        </p:blipFill>
        <p:spPr>
          <a:xfrm>
            <a:off x="10707182" y="3609475"/>
            <a:ext cx="1629196" cy="3248526"/>
          </a:xfrm>
          <a:prstGeom prst="rect">
            <a:avLst/>
          </a:prstGeom>
        </p:spPr>
      </p:pic>
      <p:sp>
        <p:nvSpPr>
          <p:cNvPr id="10" name="TextBox 9">
            <a:extLst>
              <a:ext uri="{FF2B5EF4-FFF2-40B4-BE49-F238E27FC236}">
                <a16:creationId xmlns:a16="http://schemas.microsoft.com/office/drawing/2014/main" id="{FADB1495-08C6-7120-CCC2-18324CA1002D}"/>
              </a:ext>
            </a:extLst>
          </p:cNvPr>
          <p:cNvSpPr txBox="1"/>
          <p:nvPr/>
        </p:nvSpPr>
        <p:spPr>
          <a:xfrm>
            <a:off x="272714" y="1159042"/>
            <a:ext cx="10434468" cy="5410199"/>
          </a:xfrm>
          <a:prstGeom prst="rect">
            <a:avLst/>
          </a:prstGeom>
          <a:noFill/>
        </p:spPr>
        <p:txBody>
          <a:bodyPr wrap="square" rtlCol="0">
            <a:spAutoFit/>
          </a:bodyPr>
          <a:lstStyle/>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Sang hè, đêm trăng, gió lùa từ hồ sen trước nhà thổi lên mát rượi. Các chị lại tập điệu Thương nhau. Điệu Thương nhau phải hát nồng cháy, thiết tha. Bà Trưởng dạy các chị từ cách lấy hơi, nhả chữ tròn vành rõ tiếng, đến cách ngân rung luyến láy âm thanh. Sau hè đến thu là lúc các chị tập được nhiều điệu nhất. Điệu cuối cùng là Giã bạn. Đây là điệu kết thúc hội hát, để mọi người ai về quê ấy. Điệu Giã bạn được các chị hát với giọng lưu luyến, dùng dằng, đau đáu, nghe buồn biết chừng nào!</a:t>
            </a:r>
            <a:endParaRPr lang="en-US" sz="2400" dirty="0">
              <a:latin typeface="Tahoma" panose="020B0604030504040204" pitchFamily="34" charset="0"/>
              <a:ea typeface="Tahoma" panose="020B0604030504040204" pitchFamily="34" charset="0"/>
              <a:cs typeface="Tahoma" panose="020B0604030504040204" pitchFamily="34" charset="0"/>
            </a:endParaRPr>
          </a:p>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Từ nhà bà Trưởng ra về, tâm trí tôi vẫn cứ ngân nga điệp khúc da diết “Quan họ nghỉ, chúng em ra về...” của điệu Giã bạn. Tôi vẫn mong ngóng đến ngày, điệp khúc đó sẽ được ngân lên bằng giọng hát của chính tôi, chứ không chỉ vang lên trong tâm trí như khi ấy.</a:t>
            </a:r>
            <a:endParaRPr lang="en-US" sz="2400" dirty="0">
              <a:latin typeface="Tahoma" panose="020B0604030504040204" pitchFamily="34" charset="0"/>
              <a:ea typeface="Tahoma" panose="020B0604030504040204" pitchFamily="34" charset="0"/>
              <a:cs typeface="Tahoma" panose="020B0604030504040204" pitchFamily="34" charset="0"/>
            </a:endParaRPr>
          </a:p>
          <a:p>
            <a:pPr algn="r">
              <a:lnSpc>
                <a:spcPct val="114000"/>
              </a:lnSpc>
              <a:spcBef>
                <a:spcPts val="600"/>
              </a:spcBef>
              <a:spcAft>
                <a:spcPts val="600"/>
              </a:spcAft>
            </a:pPr>
            <a:r>
              <a:rPr lang="vi-VN" sz="2400" i="1" dirty="0">
                <a:latin typeface="Tahoma" panose="020B0604030504040204" pitchFamily="34" charset="0"/>
                <a:ea typeface="Tahoma" panose="020B0604030504040204" pitchFamily="34" charset="0"/>
                <a:cs typeface="Tahoma" panose="020B0604030504040204" pitchFamily="34" charset="0"/>
              </a:rPr>
              <a:t>(Theo Nguyễn Phan Hách</a:t>
            </a:r>
            <a:r>
              <a:rPr lang="vi-VN" sz="2400" dirty="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482B5094-4CF7-8950-5A1F-C6DD1EA2FF4D}"/>
              </a:ext>
            </a:extLst>
          </p:cNvPr>
          <p:cNvPicPr>
            <a:picLocks noChangeAspect="1"/>
          </p:cNvPicPr>
          <p:nvPr/>
        </p:nvPicPr>
        <p:blipFill>
          <a:blip r:embed="rId6" cstate="hqprint">
            <a:extLst>
              <a:ext uri="{28A0092B-C50C-407E-A947-70E740481C1C}">
                <a14:useLocalDpi xmlns:a14="http://schemas.microsoft.com/office/drawing/2010/main" val="0"/>
              </a:ext>
            </a:extLst>
          </a:blip>
          <a:srcRect l="70263" t="-2573" r="9153" b="-1"/>
          <a:stretch/>
        </p:blipFill>
        <p:spPr>
          <a:xfrm>
            <a:off x="10606695" y="-29735"/>
            <a:ext cx="1585305" cy="4443663"/>
          </a:xfrm>
          <a:prstGeom prst="rect">
            <a:avLst/>
          </a:prstGeom>
        </p:spPr>
      </p:pic>
      <p:pic>
        <p:nvPicPr>
          <p:cNvPr id="8" name="Picture 7">
            <a:extLst>
              <a:ext uri="{FF2B5EF4-FFF2-40B4-BE49-F238E27FC236}">
                <a16:creationId xmlns:a16="http://schemas.microsoft.com/office/drawing/2014/main" id="{3673734B-5275-FF48-565C-7D04BDE41131}"/>
              </a:ext>
            </a:extLst>
          </p:cNvPr>
          <p:cNvPicPr>
            <a:picLocks noChangeAspect="1"/>
          </p:cNvPicPr>
          <p:nvPr/>
        </p:nvPicPr>
        <p:blipFill>
          <a:blip r:embed="rId7"/>
          <a:stretch>
            <a:fillRect/>
          </a:stretch>
        </p:blipFill>
        <p:spPr>
          <a:xfrm>
            <a:off x="557373" y="362168"/>
            <a:ext cx="2546539" cy="805577"/>
          </a:xfrm>
          <a:prstGeom prst="rect">
            <a:avLst/>
          </a:prstGeom>
        </p:spPr>
      </p:pic>
      <p:sp>
        <p:nvSpPr>
          <p:cNvPr id="13" name="Oval 12">
            <a:extLst>
              <a:ext uri="{FF2B5EF4-FFF2-40B4-BE49-F238E27FC236}">
                <a16:creationId xmlns:a16="http://schemas.microsoft.com/office/drawing/2014/main" id="{AF7D2AC8-E661-CDD4-B452-FDFC84B80A40}"/>
              </a:ext>
            </a:extLst>
          </p:cNvPr>
          <p:cNvSpPr/>
          <p:nvPr/>
        </p:nvSpPr>
        <p:spPr>
          <a:xfrm>
            <a:off x="324212" y="1106904"/>
            <a:ext cx="501316" cy="47123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3</a:t>
            </a:r>
          </a:p>
        </p:txBody>
      </p:sp>
      <p:sp>
        <p:nvSpPr>
          <p:cNvPr id="15" name="Oval 14">
            <a:extLst>
              <a:ext uri="{FF2B5EF4-FFF2-40B4-BE49-F238E27FC236}">
                <a16:creationId xmlns:a16="http://schemas.microsoft.com/office/drawing/2014/main" id="{6D45435D-552C-9FCC-BCAA-BD67200E8B73}"/>
              </a:ext>
            </a:extLst>
          </p:cNvPr>
          <p:cNvSpPr/>
          <p:nvPr/>
        </p:nvSpPr>
        <p:spPr>
          <a:xfrm>
            <a:off x="388382" y="4178309"/>
            <a:ext cx="501316" cy="47123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4</a:t>
            </a:r>
          </a:p>
        </p:txBody>
      </p:sp>
    </p:spTree>
    <p:extLst>
      <p:ext uri="{BB962C8B-B14F-4D97-AF65-F5344CB8AC3E}">
        <p14:creationId xmlns:p14="http://schemas.microsoft.com/office/powerpoint/2010/main" val="210102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1131</TotalTime>
  <Words>2825</Words>
  <Application>Microsoft Office PowerPoint</Application>
  <PresentationFormat>Widescreen</PresentationFormat>
  <Paragraphs>112</Paragraphs>
  <Slides>37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Tahoma</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Thi Thao Ly_GV</dc:creator>
  <cp:lastModifiedBy>Laptop T&amp;T</cp:lastModifiedBy>
  <cp:revision>9</cp:revision>
  <dcterms:created xsi:type="dcterms:W3CDTF">2024-10-30T10:06:25Z</dcterms:created>
  <dcterms:modified xsi:type="dcterms:W3CDTF">2024-11-03T11:19:32Z</dcterms:modified>
</cp:coreProperties>
</file>