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6"/>
  </p:notesMasterIdLst>
  <p:sldIdLst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83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75" d="100"/>
          <a:sy n="75" d="100"/>
        </p:scale>
        <p:origin x="1003" y="1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3FE3D0-B4DB-4A6B-B980-597D027B6007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246101-56D1-4569-A74E-ECBCFB95A6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9257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https://www.youtube.com/watch?v=SVGCaLqMHN8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48BC82-7504-42D4-AA2A-7F6F6852FC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16238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7168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62974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42350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3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1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9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8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6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19738" y="6068811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914446"/>
            <a:fld id="{1D8BD707-D9CF-40AE-B4C6-C98DA3205C09}" type="datetimeFigureOut">
              <a:rPr lang="en-US" smtClean="0">
                <a:solidFill>
                  <a:prstClr val="black"/>
                </a:solidFill>
              </a:rPr>
              <a:pPr defTabSz="914446"/>
              <a:t>10/27/2024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914446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914446"/>
            <a:fld id="{B6F15528-21DE-4FAA-801E-634DDDAF4B2B}" type="slidenum">
              <a:rPr lang="en-US" smtClean="0">
                <a:solidFill>
                  <a:prstClr val="black"/>
                </a:solidFill>
              </a:rPr>
              <a:pPr defTabSz="914446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86671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1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19738" y="6068811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914446"/>
            <a:fld id="{1D8BD707-D9CF-40AE-B4C6-C98DA3205C09}" type="datetimeFigureOut">
              <a:rPr lang="en-US" smtClean="0">
                <a:solidFill>
                  <a:prstClr val="black"/>
                </a:solidFill>
              </a:rPr>
              <a:pPr defTabSz="914446"/>
              <a:t>10/27/2024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914446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914446"/>
            <a:fld id="{B6F15528-21DE-4FAA-801E-634DDDAF4B2B}" type="slidenum">
              <a:rPr lang="en-US" smtClean="0">
                <a:solidFill>
                  <a:prstClr val="black"/>
                </a:solidFill>
              </a:rPr>
              <a:pPr defTabSz="914446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03823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10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3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6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9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3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15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983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814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644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19738" y="6068811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914446"/>
            <a:fld id="{1D8BD707-D9CF-40AE-B4C6-C98DA3205C09}" type="datetimeFigureOut">
              <a:rPr lang="en-US" smtClean="0">
                <a:solidFill>
                  <a:prstClr val="black"/>
                </a:solidFill>
              </a:rPr>
              <a:pPr defTabSz="914446"/>
              <a:t>10/27/2024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914446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914446"/>
            <a:fld id="{B6F15528-21DE-4FAA-801E-634DDDAF4B2B}" type="slidenum">
              <a:rPr lang="en-US" smtClean="0">
                <a:solidFill>
                  <a:prstClr val="black"/>
                </a:solidFill>
              </a:rPr>
              <a:pPr defTabSz="914446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7600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1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1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19738" y="6068811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914446"/>
            <a:fld id="{1D8BD707-D9CF-40AE-B4C6-C98DA3205C09}" type="datetimeFigureOut">
              <a:rPr lang="en-US" smtClean="0">
                <a:solidFill>
                  <a:prstClr val="black"/>
                </a:solidFill>
              </a:rPr>
              <a:pPr defTabSz="914446"/>
              <a:t>10/27/2024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914446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914446"/>
            <a:fld id="{B6F15528-21DE-4FAA-801E-634DDDAF4B2B}" type="slidenum">
              <a:rPr lang="en-US" smtClean="0">
                <a:solidFill>
                  <a:prstClr val="black"/>
                </a:solidFill>
              </a:rPr>
              <a:pPr defTabSz="914446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22839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31" indent="0">
              <a:buNone/>
              <a:defRPr sz="1333" b="1"/>
            </a:lvl2pPr>
            <a:lvl3pPr marL="609660" indent="0">
              <a:buNone/>
              <a:defRPr sz="1200" b="1"/>
            </a:lvl3pPr>
            <a:lvl4pPr marL="914492" indent="0">
              <a:buNone/>
              <a:defRPr sz="1067" b="1"/>
            </a:lvl4pPr>
            <a:lvl5pPr marL="1219322" indent="0">
              <a:buNone/>
              <a:defRPr sz="1067" b="1"/>
            </a:lvl5pPr>
            <a:lvl6pPr marL="1524152" indent="0">
              <a:buNone/>
              <a:defRPr sz="1067" b="1"/>
            </a:lvl6pPr>
            <a:lvl7pPr marL="1828983" indent="0">
              <a:buNone/>
              <a:defRPr sz="1067" b="1"/>
            </a:lvl7pPr>
            <a:lvl8pPr marL="2133814" indent="0">
              <a:buNone/>
              <a:defRPr sz="1067" b="1"/>
            </a:lvl8pPr>
            <a:lvl9pPr marL="2438644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5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31" indent="0">
              <a:buNone/>
              <a:defRPr sz="1333" b="1"/>
            </a:lvl2pPr>
            <a:lvl3pPr marL="609660" indent="0">
              <a:buNone/>
              <a:defRPr sz="1200" b="1"/>
            </a:lvl3pPr>
            <a:lvl4pPr marL="914492" indent="0">
              <a:buNone/>
              <a:defRPr sz="1067" b="1"/>
            </a:lvl4pPr>
            <a:lvl5pPr marL="1219322" indent="0">
              <a:buNone/>
              <a:defRPr sz="1067" b="1"/>
            </a:lvl5pPr>
            <a:lvl6pPr marL="1524152" indent="0">
              <a:buNone/>
              <a:defRPr sz="1067" b="1"/>
            </a:lvl6pPr>
            <a:lvl7pPr marL="1828983" indent="0">
              <a:buNone/>
              <a:defRPr sz="1067" b="1"/>
            </a:lvl7pPr>
            <a:lvl8pPr marL="2133814" indent="0">
              <a:buNone/>
              <a:defRPr sz="1067" b="1"/>
            </a:lvl8pPr>
            <a:lvl9pPr marL="2438644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5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519738" y="6068811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914446"/>
            <a:fld id="{1D8BD707-D9CF-40AE-B4C6-C98DA3205C09}" type="datetimeFigureOut">
              <a:rPr lang="en-US" smtClean="0">
                <a:solidFill>
                  <a:prstClr val="black"/>
                </a:solidFill>
              </a:rPr>
              <a:pPr defTabSz="914446"/>
              <a:t>10/27/2024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914446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914446"/>
            <a:fld id="{B6F15528-21DE-4FAA-801E-634DDDAF4B2B}" type="slidenum">
              <a:rPr lang="en-US" smtClean="0">
                <a:solidFill>
                  <a:prstClr val="black"/>
                </a:solidFill>
              </a:rPr>
              <a:pPr defTabSz="914446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40630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51357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32059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8" y="182035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5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31" indent="0">
              <a:buNone/>
              <a:defRPr sz="800"/>
            </a:lvl2pPr>
            <a:lvl3pPr marL="609660" indent="0">
              <a:buNone/>
              <a:defRPr sz="667"/>
            </a:lvl3pPr>
            <a:lvl4pPr marL="914492" indent="0">
              <a:buNone/>
              <a:defRPr sz="600"/>
            </a:lvl4pPr>
            <a:lvl5pPr marL="1219322" indent="0">
              <a:buNone/>
              <a:defRPr sz="600"/>
            </a:lvl5pPr>
            <a:lvl6pPr marL="1524152" indent="0">
              <a:buNone/>
              <a:defRPr sz="600"/>
            </a:lvl6pPr>
            <a:lvl7pPr marL="1828983" indent="0">
              <a:buNone/>
              <a:defRPr sz="600"/>
            </a:lvl7pPr>
            <a:lvl8pPr marL="2133814" indent="0">
              <a:buNone/>
              <a:defRPr sz="600"/>
            </a:lvl8pPr>
            <a:lvl9pPr marL="2438644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19738" y="6068811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914446"/>
            <a:fld id="{1D8BD707-D9CF-40AE-B4C6-C98DA3205C09}" type="datetimeFigureOut">
              <a:rPr lang="en-US" smtClean="0">
                <a:solidFill>
                  <a:prstClr val="black"/>
                </a:solidFill>
              </a:rPr>
              <a:pPr defTabSz="914446"/>
              <a:t>10/27/2024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914446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914446"/>
            <a:fld id="{B6F15528-21DE-4FAA-801E-634DDDAF4B2B}" type="slidenum">
              <a:rPr lang="en-US" smtClean="0">
                <a:solidFill>
                  <a:prstClr val="black"/>
                </a:solidFill>
              </a:rPr>
              <a:pPr defTabSz="914446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1677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13664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1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31" indent="0">
              <a:buNone/>
              <a:defRPr sz="1867"/>
            </a:lvl2pPr>
            <a:lvl3pPr marL="609660" indent="0">
              <a:buNone/>
              <a:defRPr sz="1600"/>
            </a:lvl3pPr>
            <a:lvl4pPr marL="914492" indent="0">
              <a:buNone/>
              <a:defRPr sz="1333"/>
            </a:lvl4pPr>
            <a:lvl5pPr marL="1219322" indent="0">
              <a:buNone/>
              <a:defRPr sz="1333"/>
            </a:lvl5pPr>
            <a:lvl6pPr marL="1524152" indent="0">
              <a:buNone/>
              <a:defRPr sz="1333"/>
            </a:lvl6pPr>
            <a:lvl7pPr marL="1828983" indent="0">
              <a:buNone/>
              <a:defRPr sz="1333"/>
            </a:lvl7pPr>
            <a:lvl8pPr marL="2133814" indent="0">
              <a:buNone/>
              <a:defRPr sz="1333"/>
            </a:lvl8pPr>
            <a:lvl9pPr marL="2438644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6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31" indent="0">
              <a:buNone/>
              <a:defRPr sz="800"/>
            </a:lvl2pPr>
            <a:lvl3pPr marL="609660" indent="0">
              <a:buNone/>
              <a:defRPr sz="667"/>
            </a:lvl3pPr>
            <a:lvl4pPr marL="914492" indent="0">
              <a:buNone/>
              <a:defRPr sz="600"/>
            </a:lvl4pPr>
            <a:lvl5pPr marL="1219322" indent="0">
              <a:buNone/>
              <a:defRPr sz="600"/>
            </a:lvl5pPr>
            <a:lvl6pPr marL="1524152" indent="0">
              <a:buNone/>
              <a:defRPr sz="600"/>
            </a:lvl6pPr>
            <a:lvl7pPr marL="1828983" indent="0">
              <a:buNone/>
              <a:defRPr sz="600"/>
            </a:lvl7pPr>
            <a:lvl8pPr marL="2133814" indent="0">
              <a:buNone/>
              <a:defRPr sz="600"/>
            </a:lvl8pPr>
            <a:lvl9pPr marL="2438644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19738" y="6068811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914446"/>
            <a:fld id="{1D8BD707-D9CF-40AE-B4C6-C98DA3205C09}" type="datetimeFigureOut">
              <a:rPr lang="en-US" smtClean="0">
                <a:solidFill>
                  <a:prstClr val="black"/>
                </a:solidFill>
              </a:rPr>
              <a:pPr defTabSz="914446"/>
              <a:t>10/27/2024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914446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914446"/>
            <a:fld id="{B6F15528-21DE-4FAA-801E-634DDDAF4B2B}" type="slidenum">
              <a:rPr lang="en-US" smtClean="0">
                <a:solidFill>
                  <a:prstClr val="black"/>
                </a:solidFill>
              </a:rPr>
              <a:pPr defTabSz="914446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95732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1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19738" y="6068811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914446"/>
            <a:fld id="{1D8BD707-D9CF-40AE-B4C6-C98DA3205C09}" type="datetimeFigureOut">
              <a:rPr lang="en-US" smtClean="0">
                <a:solidFill>
                  <a:prstClr val="black"/>
                </a:solidFill>
              </a:rPr>
              <a:pPr defTabSz="914446"/>
              <a:t>10/27/2024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914446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914446"/>
            <a:fld id="{B6F15528-21DE-4FAA-801E-634DDDAF4B2B}" type="slidenum">
              <a:rPr lang="en-US" smtClean="0">
                <a:solidFill>
                  <a:prstClr val="black"/>
                </a:solidFill>
              </a:rPr>
              <a:pPr defTabSz="914446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18924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3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3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19738" y="6068811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914446"/>
            <a:fld id="{1D8BD707-D9CF-40AE-B4C6-C98DA3205C09}" type="datetimeFigureOut">
              <a:rPr lang="en-US" smtClean="0">
                <a:solidFill>
                  <a:prstClr val="black"/>
                </a:solidFill>
              </a:rPr>
              <a:pPr defTabSz="914446"/>
              <a:t>10/27/2024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914446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914446"/>
            <a:fld id="{B6F15528-21DE-4FAA-801E-634DDDAF4B2B}" type="slidenum">
              <a:rPr lang="en-US" smtClean="0">
                <a:solidFill>
                  <a:prstClr val="black"/>
                </a:solidFill>
              </a:rPr>
              <a:pPr defTabSz="914446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16011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92536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9406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86125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86175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" name="Group 4"/>
          <p:cNvGrpSpPr/>
          <p:nvPr userDrawn="1"/>
        </p:nvGrpSpPr>
        <p:grpSpPr>
          <a:xfrm>
            <a:off x="-2286000" y="-144450"/>
            <a:ext cx="14961887" cy="9655019"/>
            <a:chOff x="-3429000" y="-216676"/>
            <a:chExt cx="22442830" cy="1448252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C5E0FEB-D52F-480D-A70B-D86272B7984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325"/>
            <a:stretch/>
          </p:blipFill>
          <p:spPr>
            <a:xfrm>
              <a:off x="-3429000" y="-216676"/>
              <a:ext cx="3167916" cy="3268627"/>
            </a:xfrm>
            <a:prstGeom prst="rect">
              <a:avLst/>
            </a:prstGeom>
          </p:spPr>
        </p:pic>
        <p:sp>
          <p:nvSpPr>
            <p:cNvPr id="7" name="Title 1">
              <a:extLst>
                <a:ext uri="{FF2B5EF4-FFF2-40B4-BE49-F238E27FC236}">
                  <a16:creationId xmlns:a16="http://schemas.microsoft.com/office/drawing/2014/main" id="{134C9EFF-C59B-47AD-BC67-24488957F3EB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3302541" y="2872035"/>
              <a:ext cx="2914996" cy="1049867"/>
            </a:xfrm>
            <a:prstGeom prst="rect">
              <a:avLst/>
            </a:prstGeom>
          </p:spPr>
          <p:txBody>
            <a:bodyPr vert="horz" lIns="121920" tIns="60960" rIns="121920" bIns="6096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60963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45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#9Slide07 HoneyCream" pitchFamily="2" charset="0"/>
                  <a:ea typeface="+mj-ea"/>
                  <a:cs typeface="+mj-cs"/>
                </a:rPr>
                <a:t>Măng</a:t>
              </a:r>
              <a:r>
                <a:rPr kumimoji="0" lang="en-US" sz="2845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#9Slide07 HoneyCream" pitchFamily="2" charset="0"/>
                  <a:ea typeface="+mj-ea"/>
                  <a:cs typeface="+mj-cs"/>
                </a:rPr>
                <a:t> Non</a:t>
              </a:r>
            </a:p>
          </p:txBody>
        </p:sp>
        <p:sp>
          <p:nvSpPr>
            <p:cNvPr id="8" name="TextBox 3">
              <a:extLst>
                <a:ext uri="{FF2B5EF4-FFF2-40B4-BE49-F238E27FC236}">
                  <a16:creationId xmlns:a16="http://schemas.microsoft.com/office/drawing/2014/main" id="{07DAF728-7D94-E33E-7F87-8FAE4669A949}"/>
                </a:ext>
              </a:extLst>
            </p:cNvPr>
            <p:cNvSpPr txBox="1"/>
            <p:nvPr userDrawn="1"/>
          </p:nvSpPr>
          <p:spPr>
            <a:xfrm>
              <a:off x="4800600" y="11620499"/>
              <a:ext cx="10218420" cy="15234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995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2C943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rPr>
                <a:t>MĂNG NON – TÀI LIỆU TIỂU HỌC</a:t>
              </a:r>
            </a:p>
            <a:p>
              <a:pPr marL="0" marR="0" lvl="0" indent="0" algn="ctr" defTabSz="1995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Mời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truy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cập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: 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hlinkClick r:id="rId3">
                    <a:extLst>
                      <a:ext uri="{A12FA001-AC4F-418D-AE19-62706E023703}">
                        <ahyp:hlinkClr xmlns="" xmlns:ahyp="http://schemas.microsoft.com/office/drawing/2018/hyperlinkcolor" val="tx"/>
                      </a:ext>
                    </a:extLst>
                  </a:hlinkClick>
                </a:rPr>
                <a:t>MĂNG NON- TÀI LIỆU TIỂU HỌC | Facebook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1995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rPr>
                <a:t>SĐT ZALO : </a:t>
              </a:r>
              <a:r>
                <a:rPr kumimoji="0" lang="en-US" sz="2000" b="1" i="0" u="sng" strike="noStrike" kern="1200" cap="none" spc="0" normalizeH="0" baseline="0" noProof="0" dirty="0" smtClean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0382348780 (</a:t>
              </a:r>
              <a:r>
                <a:rPr kumimoji="0" lang="en-US" sz="2000" b="1" i="0" u="sng" strike="noStrike" kern="1200" cap="none" spc="0" normalizeH="0" baseline="0" noProof="0" dirty="0" err="1" smtClean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Cảm</a:t>
              </a:r>
              <a:r>
                <a:rPr kumimoji="0" lang="en-US" sz="2000" b="1" i="0" u="sng" strike="noStrike" kern="1200" cap="none" spc="0" normalizeH="0" baseline="0" noProof="0" dirty="0" smtClean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) </a:t>
              </a:r>
              <a:r>
                <a:rPr kumimoji="0" lang="en-US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 – </a:t>
              </a:r>
              <a:r>
                <a:rPr kumimoji="0" lang="en-US" sz="2000" b="1" i="0" u="sng" strike="noStrike" kern="1200" cap="none" spc="0" normalizeH="0" baseline="0" noProof="0" dirty="0" smtClean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0905919065  (Linh)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9" name="Hình ảnh 32">
              <a:extLst>
                <a:ext uri="{FF2B5EF4-FFF2-40B4-BE49-F238E27FC236}">
                  <a16:creationId xmlns:a16="http://schemas.microsoft.com/office/drawing/2014/main" id="{AC26FD7C-0CBD-D5A8-9737-4E92AA2FEE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2093742" y="10452475"/>
              <a:ext cx="2706858" cy="3813378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14325600" y="10561728"/>
              <a:ext cx="4688230" cy="12680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715976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02259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4147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www.facebook.com/groups/629898828017053" TargetMode="Externa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Group 6"/>
          <p:cNvGrpSpPr/>
          <p:nvPr userDrawn="1"/>
        </p:nvGrpSpPr>
        <p:grpSpPr>
          <a:xfrm>
            <a:off x="-2286000" y="-144450"/>
            <a:ext cx="14961887" cy="9655019"/>
            <a:chOff x="-3429000" y="-216676"/>
            <a:chExt cx="22442830" cy="1448252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C5E0FEB-D52F-480D-A70B-D86272B7984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325"/>
            <a:stretch/>
          </p:blipFill>
          <p:spPr>
            <a:xfrm>
              <a:off x="-3429000" y="-216676"/>
              <a:ext cx="3167916" cy="3268627"/>
            </a:xfrm>
            <a:prstGeom prst="rect">
              <a:avLst/>
            </a:prstGeom>
          </p:spPr>
        </p:pic>
        <p:sp>
          <p:nvSpPr>
            <p:cNvPr id="9" name="Title 1">
              <a:extLst>
                <a:ext uri="{FF2B5EF4-FFF2-40B4-BE49-F238E27FC236}">
                  <a16:creationId xmlns:a16="http://schemas.microsoft.com/office/drawing/2014/main" id="{134C9EFF-C59B-47AD-BC67-24488957F3EB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3302541" y="2872035"/>
              <a:ext cx="2914996" cy="1049867"/>
            </a:xfrm>
            <a:prstGeom prst="rect">
              <a:avLst/>
            </a:prstGeom>
          </p:spPr>
          <p:txBody>
            <a:bodyPr vert="horz" lIns="121920" tIns="60960" rIns="121920" bIns="6096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60963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45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#9Slide07 HoneyCream" pitchFamily="2" charset="0"/>
                  <a:ea typeface="+mj-ea"/>
                  <a:cs typeface="+mj-cs"/>
                </a:rPr>
                <a:t>Măng</a:t>
              </a:r>
              <a:r>
                <a:rPr kumimoji="0" lang="en-US" sz="2845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#9Slide07 HoneyCream" pitchFamily="2" charset="0"/>
                  <a:ea typeface="+mj-ea"/>
                  <a:cs typeface="+mj-cs"/>
                </a:rPr>
                <a:t> Non</a:t>
              </a:r>
            </a:p>
          </p:txBody>
        </p:sp>
        <p:sp>
          <p:nvSpPr>
            <p:cNvPr id="10" name="TextBox 3">
              <a:extLst>
                <a:ext uri="{FF2B5EF4-FFF2-40B4-BE49-F238E27FC236}">
                  <a16:creationId xmlns:a16="http://schemas.microsoft.com/office/drawing/2014/main" id="{07DAF728-7D94-E33E-7F87-8FAE4669A949}"/>
                </a:ext>
              </a:extLst>
            </p:cNvPr>
            <p:cNvSpPr txBox="1"/>
            <p:nvPr userDrawn="1"/>
          </p:nvSpPr>
          <p:spPr>
            <a:xfrm>
              <a:off x="4800600" y="11620499"/>
              <a:ext cx="10218420" cy="15234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995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2C943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rPr>
                <a:t>MĂNG NON – TÀI LIỆU TIỂU HỌC</a:t>
              </a:r>
            </a:p>
            <a:p>
              <a:pPr marL="0" marR="0" lvl="0" indent="0" algn="ctr" defTabSz="1995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Mời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truy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cập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: 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hlinkClick r:id="rId14">
                    <a:extLst>
                      <a:ext uri="{A12FA001-AC4F-418D-AE19-62706E023703}">
                        <ahyp:hlinkClr xmlns="" xmlns:ahyp="http://schemas.microsoft.com/office/drawing/2018/hyperlinkcolor" val="tx"/>
                      </a:ext>
                    </a:extLst>
                  </a:hlinkClick>
                </a:rPr>
                <a:t>MĂNG NON- TÀI LIỆU TIỂU HỌC | Facebook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1995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rPr>
                <a:t>SĐT ZALO : </a:t>
              </a:r>
              <a:r>
                <a:rPr kumimoji="0" lang="en-US" sz="2000" b="1" i="0" u="sng" strike="noStrike" kern="1200" cap="none" spc="0" normalizeH="0" baseline="0" noProof="0" dirty="0" smtClean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0382348780 (</a:t>
              </a:r>
              <a:r>
                <a:rPr kumimoji="0" lang="en-US" sz="2000" b="1" i="0" u="sng" strike="noStrike" kern="1200" cap="none" spc="0" normalizeH="0" baseline="0" noProof="0" dirty="0" err="1" smtClean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Cảm</a:t>
              </a:r>
              <a:r>
                <a:rPr kumimoji="0" lang="en-US" sz="2000" b="1" i="0" u="sng" strike="noStrike" kern="1200" cap="none" spc="0" normalizeH="0" baseline="0" noProof="0" dirty="0" smtClean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) </a:t>
              </a:r>
              <a:r>
                <a:rPr kumimoji="0" lang="en-US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 – </a:t>
              </a:r>
              <a:r>
                <a:rPr kumimoji="0" lang="en-US" sz="2000" b="1" i="0" u="sng" strike="noStrike" kern="1200" cap="none" spc="0" normalizeH="0" baseline="0" noProof="0" dirty="0" smtClean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0905919065  (Linh)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11" name="Hình ảnh 32">
              <a:extLst>
                <a:ext uri="{FF2B5EF4-FFF2-40B4-BE49-F238E27FC236}">
                  <a16:creationId xmlns:a16="http://schemas.microsoft.com/office/drawing/2014/main" id="{AC26FD7C-0CBD-D5A8-9737-4E92AA2FEE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/>
            <a:stretch>
              <a:fillRect/>
            </a:stretch>
          </p:blipFill>
          <p:spPr>
            <a:xfrm>
              <a:off x="2093742" y="10452475"/>
              <a:ext cx="2706858" cy="3813378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16"/>
            <a:stretch>
              <a:fillRect/>
            </a:stretch>
          </p:blipFill>
          <p:spPr>
            <a:xfrm>
              <a:off x="14325600" y="10561728"/>
              <a:ext cx="4688230" cy="12680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78162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2946400" y="7645401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2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Hình ảnh 31">
            <a:extLst>
              <a:ext uri="{FF2B5EF4-FFF2-40B4-BE49-F238E27FC236}">
                <a16:creationId xmlns:a16="http://schemas.microsoft.com/office/drawing/2014/main" id="{B4CF70CF-4EA6-3E04-12FD-D1D1E8B7C051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2009726" y="-243220"/>
            <a:ext cx="1804572" cy="2542252"/>
          </a:xfrm>
          <a:prstGeom prst="rect">
            <a:avLst/>
          </a:prstGeom>
        </p:spPr>
      </p:pic>
      <p:pic>
        <p:nvPicPr>
          <p:cNvPr id="9" name="Hình ảnh 32">
            <a:extLst>
              <a:ext uri="{FF2B5EF4-FFF2-40B4-BE49-F238E27FC236}">
                <a16:creationId xmlns:a16="http://schemas.microsoft.com/office/drawing/2014/main" id="{AC26FD7C-0CBD-D5A8-9737-4E92AA2FEEE8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141828" y="6866717"/>
            <a:ext cx="1804572" cy="254225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64820699-3388-EA92-33FE-25D11D55C50E}"/>
              </a:ext>
            </a:extLst>
          </p:cNvPr>
          <p:cNvSpPr txBox="1">
            <a:spLocks/>
          </p:cNvSpPr>
          <p:nvPr userDrawn="1"/>
        </p:nvSpPr>
        <p:spPr>
          <a:xfrm>
            <a:off x="-444324" y="6115343"/>
            <a:ext cx="1943331" cy="699911"/>
          </a:xfrm>
          <a:prstGeom prst="rect">
            <a:avLst/>
          </a:prstGeom>
        </p:spPr>
        <p:txBody>
          <a:bodyPr vert="horz" lIns="81280" tIns="40640" rIns="81280" bIns="4064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191F1C8-32E1-614B-B849-A7CA9E8DC1E2}"/>
              </a:ext>
            </a:extLst>
          </p:cNvPr>
          <p:cNvSpPr txBox="1"/>
          <p:nvPr userDrawn="1"/>
        </p:nvSpPr>
        <p:spPr>
          <a:xfrm>
            <a:off x="9992360" y="345536"/>
            <a:ext cx="2441758" cy="697610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22" b="0" i="0" u="none" strike="noStrike" kern="0" cap="none" spc="0" normalizeH="0" baseline="0" noProof="0" dirty="0" err="1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1422" b="0" i="0" u="none" strike="noStrike" kern="0" cap="none" spc="0" normalizeH="0" baseline="0" noProof="0" dirty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1422" b="0" i="0" u="none" strike="noStrike" kern="0" cap="none" spc="0" normalizeH="0" baseline="0" noProof="0" dirty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84145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ctr" defTabSz="60966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23" indent="-228623" algn="l" defTabSz="60966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50" indent="-190520" algn="l" defTabSz="60966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76" indent="-152416" algn="l" defTabSz="60966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907" indent="-152416" algn="l" defTabSz="60966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738" indent="-152416" algn="l" defTabSz="60966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568" indent="-152416" algn="l" defTabSz="60966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398" indent="-152416" algn="l" defTabSz="60966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228" indent="-152416" algn="l" defTabSz="60966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1060" indent="-152416" algn="l" defTabSz="60966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6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31" algn="l" defTabSz="60966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60" algn="l" defTabSz="60966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92" algn="l" defTabSz="60966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322" algn="l" defTabSz="60966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152" algn="l" defTabSz="60966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983" algn="l" defTabSz="60966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814" algn="l" defTabSz="60966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644" algn="l" defTabSz="60966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6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36.png"/><Relationship Id="rId3" Type="http://schemas.openxmlformats.org/officeDocument/2006/relationships/image" Target="../media/image24.png"/><Relationship Id="rId7" Type="http://schemas.openxmlformats.org/officeDocument/2006/relationships/image" Target="../media/image26.svg"/><Relationship Id="rId12" Type="http://schemas.openxmlformats.org/officeDocument/2006/relationships/image" Target="../media/image35.sv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35.png"/><Relationship Id="rId5" Type="http://schemas.openxmlformats.org/officeDocument/2006/relationships/image" Target="../media/image25.png"/><Relationship Id="rId10" Type="http://schemas.openxmlformats.org/officeDocument/2006/relationships/image" Target="../media/image34.png"/><Relationship Id="rId4" Type="http://schemas.openxmlformats.org/officeDocument/2006/relationships/image" Target="../media/image23.svg"/><Relationship Id="rId9" Type="http://schemas.openxmlformats.org/officeDocument/2006/relationships/image" Target="../media/image19.svg"/><Relationship Id="rId1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16.png"/><Relationship Id="rId7" Type="http://schemas.openxmlformats.org/officeDocument/2006/relationships/image" Target="../media/image1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19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39.png"/><Relationship Id="rId7" Type="http://schemas.openxmlformats.org/officeDocument/2006/relationships/image" Target="../media/image4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5" Type="http://schemas.openxmlformats.org/officeDocument/2006/relationships/image" Target="../media/image13.png"/><Relationship Id="rId10" Type="http://schemas.openxmlformats.org/officeDocument/2006/relationships/image" Target="../media/image41.png"/><Relationship Id="rId4" Type="http://schemas.openxmlformats.org/officeDocument/2006/relationships/image" Target="../media/image40.svg"/><Relationship Id="rId9" Type="http://schemas.openxmlformats.org/officeDocument/2006/relationships/image" Target="../media/image19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43.jpeg"/><Relationship Id="rId3" Type="http://schemas.openxmlformats.org/officeDocument/2006/relationships/image" Target="../media/image24.png"/><Relationship Id="rId7" Type="http://schemas.openxmlformats.org/officeDocument/2006/relationships/image" Target="../media/image26.svg"/><Relationship Id="rId12" Type="http://schemas.openxmlformats.org/officeDocument/2006/relationships/image" Target="../media/image4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28.svg"/><Relationship Id="rId5" Type="http://schemas.openxmlformats.org/officeDocument/2006/relationships/image" Target="../media/image25.png"/><Relationship Id="rId10" Type="http://schemas.openxmlformats.org/officeDocument/2006/relationships/image" Target="../media/image27.png"/><Relationship Id="rId4" Type="http://schemas.openxmlformats.org/officeDocument/2006/relationships/image" Target="../media/image23.svg"/><Relationship Id="rId9" Type="http://schemas.openxmlformats.org/officeDocument/2006/relationships/image" Target="../media/image19.svg"/><Relationship Id="rId1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4.png"/><Relationship Id="rId7" Type="http://schemas.openxmlformats.org/officeDocument/2006/relationships/image" Target="../media/image26.svg"/><Relationship Id="rId12" Type="http://schemas.openxmlformats.org/officeDocument/2006/relationships/image" Target="../media/image4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28.svg"/><Relationship Id="rId5" Type="http://schemas.openxmlformats.org/officeDocument/2006/relationships/image" Target="../media/image25.png"/><Relationship Id="rId10" Type="http://schemas.openxmlformats.org/officeDocument/2006/relationships/image" Target="../media/image27.png"/><Relationship Id="rId4" Type="http://schemas.openxmlformats.org/officeDocument/2006/relationships/image" Target="../media/image23.svg"/><Relationship Id="rId9" Type="http://schemas.openxmlformats.org/officeDocument/2006/relationships/image" Target="../media/image19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45.svg"/><Relationship Id="rId3" Type="http://schemas.openxmlformats.org/officeDocument/2006/relationships/image" Target="../media/image24.png"/><Relationship Id="rId7" Type="http://schemas.openxmlformats.org/officeDocument/2006/relationships/image" Target="../media/image26.svg"/><Relationship Id="rId12" Type="http://schemas.openxmlformats.org/officeDocument/2006/relationships/image" Target="../media/image44.png"/><Relationship Id="rId17" Type="http://schemas.openxmlformats.org/officeDocument/2006/relationships/image" Target="../media/image48.png"/><Relationship Id="rId2" Type="http://schemas.openxmlformats.org/officeDocument/2006/relationships/image" Target="../media/image4.jpeg"/><Relationship Id="rId16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28.svg"/><Relationship Id="rId5" Type="http://schemas.openxmlformats.org/officeDocument/2006/relationships/image" Target="../media/image25.png"/><Relationship Id="rId15" Type="http://schemas.openxmlformats.org/officeDocument/2006/relationships/image" Target="../media/image46.png"/><Relationship Id="rId10" Type="http://schemas.openxmlformats.org/officeDocument/2006/relationships/image" Target="../media/image27.png"/><Relationship Id="rId4" Type="http://schemas.openxmlformats.org/officeDocument/2006/relationships/image" Target="../media/image23.svg"/><Relationship Id="rId9" Type="http://schemas.openxmlformats.org/officeDocument/2006/relationships/image" Target="../media/image19.svg"/><Relationship Id="rId1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3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35.sv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4.png"/><Relationship Id="rId7" Type="http://schemas.openxmlformats.org/officeDocument/2006/relationships/image" Target="../media/image26.svg"/><Relationship Id="rId12" Type="http://schemas.openxmlformats.org/officeDocument/2006/relationships/image" Target="../media/image3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28.svg"/><Relationship Id="rId5" Type="http://schemas.openxmlformats.org/officeDocument/2006/relationships/image" Target="../media/image25.png"/><Relationship Id="rId10" Type="http://schemas.openxmlformats.org/officeDocument/2006/relationships/image" Target="../media/image27.png"/><Relationship Id="rId4" Type="http://schemas.openxmlformats.org/officeDocument/2006/relationships/image" Target="../media/image23.svg"/><Relationship Id="rId9" Type="http://schemas.openxmlformats.org/officeDocument/2006/relationships/image" Target="../media/image19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5.png"/><Relationship Id="rId7" Type="http://schemas.openxmlformats.org/officeDocument/2006/relationships/image" Target="../media/image56.sv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4.svg"/><Relationship Id="rId10" Type="http://schemas.openxmlformats.org/officeDocument/2006/relationships/image" Target="../media/image54.png"/><Relationship Id="rId4" Type="http://schemas.openxmlformats.org/officeDocument/2006/relationships/image" Target="../media/image52.png"/><Relationship Id="rId9" Type="http://schemas.openxmlformats.org/officeDocument/2006/relationships/image" Target="../media/image13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38.png"/><Relationship Id="rId7" Type="http://schemas.openxmlformats.org/officeDocument/2006/relationships/image" Target="../media/image35.sv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58.svg"/><Relationship Id="rId4" Type="http://schemas.openxmlformats.org/officeDocument/2006/relationships/image" Target="../media/image55.png"/><Relationship Id="rId9" Type="http://schemas.openxmlformats.org/officeDocument/2006/relationships/image" Target="../media/image60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5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svg"/><Relationship Id="rId5" Type="http://schemas.openxmlformats.org/officeDocument/2006/relationships/image" Target="../media/image16.png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9.png"/><Relationship Id="rId7" Type="http://schemas.openxmlformats.org/officeDocument/2006/relationships/image" Target="../media/image8.sv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3.svg"/><Relationship Id="rId10" Type="http://schemas.openxmlformats.org/officeDocument/2006/relationships/image" Target="../media/image12.png"/><Relationship Id="rId4" Type="http://schemas.openxmlformats.org/officeDocument/2006/relationships/image" Target="../media/image5.png"/><Relationship Id="rId9" Type="http://schemas.openxmlformats.org/officeDocument/2006/relationships/image" Target="../media/image10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11" Type="http://schemas.openxmlformats.org/officeDocument/2006/relationships/image" Target="../media/image17.png"/><Relationship Id="rId5" Type="http://schemas.openxmlformats.org/officeDocument/2006/relationships/image" Target="../media/image14.png"/><Relationship Id="rId10" Type="http://schemas.openxmlformats.org/officeDocument/2006/relationships/image" Target="../media/image19.svg"/><Relationship Id="rId4" Type="http://schemas.openxmlformats.org/officeDocument/2006/relationships/image" Target="../media/image13.sv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svg"/><Relationship Id="rId5" Type="http://schemas.openxmlformats.org/officeDocument/2006/relationships/image" Target="../media/image16.png"/><Relationship Id="rId10" Type="http://schemas.openxmlformats.org/officeDocument/2006/relationships/image" Target="../media/image23.png"/><Relationship Id="rId4" Type="http://schemas.openxmlformats.org/officeDocument/2006/relationships/image" Target="../media/image19.png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13" Type="http://schemas.openxmlformats.org/officeDocument/2006/relationships/image" Target="../media/image28.png"/><Relationship Id="rId3" Type="http://schemas.openxmlformats.org/officeDocument/2006/relationships/image" Target="../media/image4.jpeg"/><Relationship Id="rId7" Type="http://schemas.openxmlformats.org/officeDocument/2006/relationships/image" Target="../media/image26.png"/><Relationship Id="rId12" Type="http://schemas.openxmlformats.org/officeDocument/2006/relationships/image" Target="../media/image28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27.png"/><Relationship Id="rId5" Type="http://schemas.openxmlformats.org/officeDocument/2006/relationships/image" Target="../media/image23.svg"/><Relationship Id="rId15" Type="http://schemas.openxmlformats.org/officeDocument/2006/relationships/image" Target="../media/image30.png"/><Relationship Id="rId10" Type="http://schemas.openxmlformats.org/officeDocument/2006/relationships/image" Target="../media/image19.svg"/><Relationship Id="rId4" Type="http://schemas.openxmlformats.org/officeDocument/2006/relationships/image" Target="../media/image24.png"/><Relationship Id="rId9" Type="http://schemas.openxmlformats.org/officeDocument/2006/relationships/image" Target="../media/image16.png"/><Relationship Id="rId14" Type="http://schemas.openxmlformats.org/officeDocument/2006/relationships/image" Target="../media/image2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32.png"/><Relationship Id="rId3" Type="http://schemas.openxmlformats.org/officeDocument/2006/relationships/image" Target="../media/image24.png"/><Relationship Id="rId7" Type="http://schemas.openxmlformats.org/officeDocument/2006/relationships/image" Target="../media/image26.svg"/><Relationship Id="rId12" Type="http://schemas.openxmlformats.org/officeDocument/2006/relationships/image" Target="../media/image3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28.svg"/><Relationship Id="rId5" Type="http://schemas.openxmlformats.org/officeDocument/2006/relationships/image" Target="../media/image25.png"/><Relationship Id="rId10" Type="http://schemas.openxmlformats.org/officeDocument/2006/relationships/image" Target="../media/image27.png"/><Relationship Id="rId4" Type="http://schemas.openxmlformats.org/officeDocument/2006/relationships/image" Target="../media/image23.svg"/><Relationship Id="rId9" Type="http://schemas.openxmlformats.org/officeDocument/2006/relationships/image" Target="../media/image19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3.svg"/><Relationship Id="rId3" Type="http://schemas.openxmlformats.org/officeDocument/2006/relationships/image" Target="../media/image24.png"/><Relationship Id="rId7" Type="http://schemas.openxmlformats.org/officeDocument/2006/relationships/image" Target="../media/image26.svg"/><Relationship Id="rId12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28.svg"/><Relationship Id="rId5" Type="http://schemas.openxmlformats.org/officeDocument/2006/relationships/image" Target="../media/image25.png"/><Relationship Id="rId10" Type="http://schemas.openxmlformats.org/officeDocument/2006/relationships/image" Target="../media/image27.png"/><Relationship Id="rId4" Type="http://schemas.openxmlformats.org/officeDocument/2006/relationships/image" Target="../media/image23.svg"/><Relationship Id="rId9" Type="http://schemas.openxmlformats.org/officeDocument/2006/relationships/image" Target="../media/image19.svg"/><Relationship Id="rId1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9.jpeg"/><Relationship Id="rId3" Type="http://schemas.openxmlformats.org/officeDocument/2006/relationships/image" Target="../media/image24.png"/><Relationship Id="rId7" Type="http://schemas.openxmlformats.org/officeDocument/2006/relationships/image" Target="../media/image26.svg"/><Relationship Id="rId12" Type="http://schemas.openxmlformats.org/officeDocument/2006/relationships/image" Target="../media/image2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28.svg"/><Relationship Id="rId5" Type="http://schemas.openxmlformats.org/officeDocument/2006/relationships/image" Target="../media/image25.png"/><Relationship Id="rId10" Type="http://schemas.openxmlformats.org/officeDocument/2006/relationships/image" Target="../media/image27.png"/><Relationship Id="rId4" Type="http://schemas.openxmlformats.org/officeDocument/2006/relationships/image" Target="../media/image23.svg"/><Relationship Id="rId9" Type="http://schemas.openxmlformats.org/officeDocument/2006/relationships/image" Target="../media/image1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6434" t="-6209" r="-3588" b="-38479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47988" y="918911"/>
            <a:ext cx="7769887" cy="5020179"/>
          </a:xfrm>
          <a:custGeom>
            <a:avLst/>
            <a:gdLst/>
            <a:ahLst/>
            <a:cxnLst/>
            <a:rect l="l" t="t" r="r" b="b"/>
            <a:pathLst>
              <a:path w="11654830" h="7530269">
                <a:moveTo>
                  <a:pt x="0" y="0"/>
                </a:moveTo>
                <a:lnTo>
                  <a:pt x="11654830" y="0"/>
                </a:lnTo>
                <a:lnTo>
                  <a:pt x="11654830" y="7530270"/>
                </a:lnTo>
                <a:lnTo>
                  <a:pt x="0" y="75302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7269651" y="1684207"/>
            <a:ext cx="5654723" cy="5654723"/>
          </a:xfrm>
          <a:custGeom>
            <a:avLst/>
            <a:gdLst/>
            <a:ahLst/>
            <a:cxnLst/>
            <a:rect l="l" t="t" r="r" b="b"/>
            <a:pathLst>
              <a:path w="8482084" h="8482084">
                <a:moveTo>
                  <a:pt x="8482083" y="0"/>
                </a:moveTo>
                <a:lnTo>
                  <a:pt x="0" y="0"/>
                </a:lnTo>
                <a:lnTo>
                  <a:pt x="0" y="8482084"/>
                </a:lnTo>
                <a:lnTo>
                  <a:pt x="8482083" y="8482084"/>
                </a:lnTo>
                <a:lnTo>
                  <a:pt x="8482083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30400" y="2159000"/>
            <a:ext cx="6689924" cy="295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448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2937" r="-15471" b="-62420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71" y="4824909"/>
            <a:ext cx="2254480" cy="2254480"/>
          </a:xfrm>
          <a:custGeom>
            <a:avLst/>
            <a:gdLst/>
            <a:ahLst/>
            <a:cxnLst/>
            <a:rect l="l" t="t" r="r" b="b"/>
            <a:pathLst>
              <a:path w="3381720" h="3381720">
                <a:moveTo>
                  <a:pt x="0" y="0"/>
                </a:moveTo>
                <a:lnTo>
                  <a:pt x="3381720" y="0"/>
                </a:lnTo>
                <a:lnTo>
                  <a:pt x="3381720" y="3381720"/>
                </a:lnTo>
                <a:lnTo>
                  <a:pt x="0" y="33817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140111" y="4824909"/>
            <a:ext cx="7639053" cy="2193045"/>
          </a:xfrm>
          <a:custGeom>
            <a:avLst/>
            <a:gdLst/>
            <a:ahLst/>
            <a:cxnLst/>
            <a:rect l="l" t="t" r="r" b="b"/>
            <a:pathLst>
              <a:path w="11458580" h="3289567">
                <a:moveTo>
                  <a:pt x="0" y="0"/>
                </a:moveTo>
                <a:lnTo>
                  <a:pt x="11458580" y="0"/>
                </a:lnTo>
                <a:lnTo>
                  <a:pt x="11458580" y="3289567"/>
                </a:lnTo>
                <a:lnTo>
                  <a:pt x="0" y="328956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227558" y="5563010"/>
            <a:ext cx="2732081" cy="1351138"/>
          </a:xfrm>
          <a:custGeom>
            <a:avLst/>
            <a:gdLst/>
            <a:ahLst/>
            <a:cxnLst/>
            <a:rect l="l" t="t" r="r" b="b"/>
            <a:pathLst>
              <a:path w="4098121" h="2026707">
                <a:moveTo>
                  <a:pt x="0" y="0"/>
                </a:moveTo>
                <a:lnTo>
                  <a:pt x="4098120" y="0"/>
                </a:lnTo>
                <a:lnTo>
                  <a:pt x="4098120" y="2026707"/>
                </a:lnTo>
                <a:lnTo>
                  <a:pt x="0" y="202670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819436" y="-231429"/>
            <a:ext cx="2959729" cy="2593799"/>
          </a:xfrm>
          <a:custGeom>
            <a:avLst/>
            <a:gdLst/>
            <a:ahLst/>
            <a:cxnLst/>
            <a:rect l="l" t="t" r="r" b="b"/>
            <a:pathLst>
              <a:path w="4439593" h="3890698">
                <a:moveTo>
                  <a:pt x="0" y="0"/>
                </a:moveTo>
                <a:lnTo>
                  <a:pt x="4439593" y="0"/>
                </a:lnTo>
                <a:lnTo>
                  <a:pt x="4439593" y="3890698"/>
                </a:lnTo>
                <a:lnTo>
                  <a:pt x="0" y="389069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685801" y="1940870"/>
            <a:ext cx="9861415" cy="1191769"/>
            <a:chOff x="0" y="0"/>
            <a:chExt cx="3895868" cy="47082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895868" cy="470822"/>
            </a:xfrm>
            <a:custGeom>
              <a:avLst/>
              <a:gdLst/>
              <a:ahLst/>
              <a:cxnLst/>
              <a:rect l="l" t="t" r="r" b="b"/>
              <a:pathLst>
                <a:path w="3895868" h="470822">
                  <a:moveTo>
                    <a:pt x="26692" y="0"/>
                  </a:moveTo>
                  <a:lnTo>
                    <a:pt x="3869175" y="0"/>
                  </a:lnTo>
                  <a:cubicBezTo>
                    <a:pt x="3876254" y="0"/>
                    <a:pt x="3883044" y="2812"/>
                    <a:pt x="3888049" y="7818"/>
                  </a:cubicBezTo>
                  <a:cubicBezTo>
                    <a:pt x="3893055" y="12824"/>
                    <a:pt x="3895868" y="19613"/>
                    <a:pt x="3895868" y="26692"/>
                  </a:cubicBezTo>
                  <a:lnTo>
                    <a:pt x="3895868" y="444130"/>
                  </a:lnTo>
                  <a:cubicBezTo>
                    <a:pt x="3895868" y="458871"/>
                    <a:pt x="3883917" y="470822"/>
                    <a:pt x="3869175" y="470822"/>
                  </a:cubicBezTo>
                  <a:lnTo>
                    <a:pt x="26692" y="470822"/>
                  </a:lnTo>
                  <a:cubicBezTo>
                    <a:pt x="19613" y="470822"/>
                    <a:pt x="12824" y="468010"/>
                    <a:pt x="7818" y="463004"/>
                  </a:cubicBezTo>
                  <a:cubicBezTo>
                    <a:pt x="2812" y="457998"/>
                    <a:pt x="0" y="451209"/>
                    <a:pt x="0" y="444130"/>
                  </a:cubicBezTo>
                  <a:lnTo>
                    <a:pt x="0" y="26692"/>
                  </a:lnTo>
                  <a:cubicBezTo>
                    <a:pt x="0" y="19613"/>
                    <a:pt x="2812" y="12824"/>
                    <a:pt x="7818" y="7818"/>
                  </a:cubicBezTo>
                  <a:cubicBezTo>
                    <a:pt x="12824" y="2812"/>
                    <a:pt x="19613" y="0"/>
                    <a:pt x="2669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3895868" cy="50892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0" name="Freeform 10"/>
          <p:cNvSpPr/>
          <p:nvPr/>
        </p:nvSpPr>
        <p:spPr>
          <a:xfrm>
            <a:off x="9695132" y="2183271"/>
            <a:ext cx="2496869" cy="4529467"/>
          </a:xfrm>
          <a:custGeom>
            <a:avLst/>
            <a:gdLst/>
            <a:ahLst/>
            <a:cxnLst/>
            <a:rect l="l" t="t" r="r" b="b"/>
            <a:pathLst>
              <a:path w="3745303" h="6794200">
                <a:moveTo>
                  <a:pt x="0" y="0"/>
                </a:moveTo>
                <a:lnTo>
                  <a:pt x="3745303" y="0"/>
                </a:lnTo>
                <a:lnTo>
                  <a:pt x="3745303" y="6794200"/>
                </a:lnTo>
                <a:lnTo>
                  <a:pt x="0" y="67942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012720" y="1999121"/>
            <a:ext cx="8965734" cy="7419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6533"/>
              </a:lnSpc>
              <a:spcBef>
                <a:spcPct val="0"/>
              </a:spcBef>
            </a:pPr>
            <a:r>
              <a:rPr lang="en-US" sz="4000" b="1" dirty="0" err="1">
                <a:solidFill>
                  <a:srgbClr val="E6020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Học</a:t>
            </a:r>
            <a:r>
              <a:rPr lang="en-US" sz="4000" b="1" dirty="0">
                <a:solidFill>
                  <a:srgbClr val="E6020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dirty="0" err="1">
                <a:solidFill>
                  <a:srgbClr val="E6020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ăn</a:t>
            </a:r>
            <a:r>
              <a:rPr lang="en-US" sz="4000" b="1" dirty="0">
                <a:solidFill>
                  <a:srgbClr val="E6020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, </a:t>
            </a:r>
            <a:r>
              <a:rPr lang="en-US" sz="4000" b="1" dirty="0" err="1">
                <a:solidFill>
                  <a:srgbClr val="E6020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học</a:t>
            </a:r>
            <a:r>
              <a:rPr lang="en-US" sz="4000" b="1" dirty="0">
                <a:solidFill>
                  <a:srgbClr val="E6020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dirty="0" err="1">
                <a:solidFill>
                  <a:srgbClr val="E6020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nói</a:t>
            </a:r>
            <a:r>
              <a:rPr lang="en-US" sz="4000" b="1" dirty="0">
                <a:solidFill>
                  <a:srgbClr val="E6020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, </a:t>
            </a:r>
            <a:r>
              <a:rPr lang="en-US" sz="4000" b="1" dirty="0" err="1">
                <a:solidFill>
                  <a:srgbClr val="E6020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học</a:t>
            </a:r>
            <a:r>
              <a:rPr lang="en-US" sz="4000" b="1" dirty="0">
                <a:solidFill>
                  <a:srgbClr val="E6020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dirty="0" err="1">
                <a:solidFill>
                  <a:srgbClr val="E6020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gói</a:t>
            </a:r>
            <a:r>
              <a:rPr lang="en-US" sz="4000" b="1" dirty="0">
                <a:solidFill>
                  <a:srgbClr val="E6020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, </a:t>
            </a:r>
            <a:r>
              <a:rPr lang="en-US" sz="4000" b="1" dirty="0" err="1">
                <a:solidFill>
                  <a:srgbClr val="E6020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học</a:t>
            </a:r>
            <a:r>
              <a:rPr lang="en-US" sz="4000" b="1" dirty="0">
                <a:solidFill>
                  <a:srgbClr val="E6020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dirty="0" err="1">
                <a:solidFill>
                  <a:srgbClr val="E6020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mở</a:t>
            </a:r>
            <a:r>
              <a:rPr lang="en-US" sz="4000" b="1" dirty="0">
                <a:solidFill>
                  <a:srgbClr val="E6020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.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3184230" y="3268586"/>
            <a:ext cx="5668502" cy="3428879"/>
            <a:chOff x="0" y="0"/>
            <a:chExt cx="11337004" cy="6857758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11337004" cy="6857758"/>
              <a:chOff x="0" y="0"/>
              <a:chExt cx="2348966" cy="1420891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2364156" cy="1425129"/>
              </a:xfrm>
              <a:custGeom>
                <a:avLst/>
                <a:gdLst/>
                <a:ahLst/>
                <a:cxnLst/>
                <a:rect l="l" t="t" r="r" b="b"/>
                <a:pathLst>
                  <a:path w="2364156" h="1425129">
                    <a:moveTo>
                      <a:pt x="1333692" y="0"/>
                    </a:moveTo>
                    <a:cubicBezTo>
                      <a:pt x="1359457" y="0"/>
                      <a:pt x="1385376" y="0"/>
                      <a:pt x="1411090" y="0"/>
                    </a:cubicBezTo>
                    <a:cubicBezTo>
                      <a:pt x="1616100" y="23732"/>
                      <a:pt x="1744221" y="102729"/>
                      <a:pt x="1802579" y="231993"/>
                    </a:cubicBezTo>
                    <a:cubicBezTo>
                      <a:pt x="2144364" y="214754"/>
                      <a:pt x="2364156" y="459174"/>
                      <a:pt x="2241421" y="699061"/>
                    </a:cubicBezTo>
                    <a:cubicBezTo>
                      <a:pt x="2291780" y="749469"/>
                      <a:pt x="2333794" y="805855"/>
                      <a:pt x="2348967" y="881534"/>
                    </a:cubicBezTo>
                    <a:cubicBezTo>
                      <a:pt x="2348967" y="903213"/>
                      <a:pt x="2348967" y="924841"/>
                      <a:pt x="2348967" y="946516"/>
                    </a:cubicBezTo>
                    <a:cubicBezTo>
                      <a:pt x="2303749" y="1139128"/>
                      <a:pt x="2109177" y="1269282"/>
                      <a:pt x="1789744" y="1234243"/>
                    </a:cubicBezTo>
                    <a:cubicBezTo>
                      <a:pt x="1707555" y="1333141"/>
                      <a:pt x="1561310" y="1425129"/>
                      <a:pt x="1333740" y="1419845"/>
                    </a:cubicBezTo>
                    <a:cubicBezTo>
                      <a:pt x="1216111" y="1413353"/>
                      <a:pt x="1134279" y="1375747"/>
                      <a:pt x="1062632" y="1330059"/>
                    </a:cubicBezTo>
                    <a:cubicBezTo>
                      <a:pt x="987168" y="1368037"/>
                      <a:pt x="905438" y="1397842"/>
                      <a:pt x="787352" y="1398170"/>
                    </a:cubicBezTo>
                    <a:cubicBezTo>
                      <a:pt x="514156" y="1398732"/>
                      <a:pt x="331398" y="1252417"/>
                      <a:pt x="326968" y="1051723"/>
                    </a:cubicBezTo>
                    <a:cubicBezTo>
                      <a:pt x="151339" y="1004773"/>
                      <a:pt x="32386" y="917134"/>
                      <a:pt x="0" y="767173"/>
                    </a:cubicBezTo>
                    <a:cubicBezTo>
                      <a:pt x="0" y="745497"/>
                      <a:pt x="0" y="723775"/>
                      <a:pt x="0" y="702191"/>
                    </a:cubicBezTo>
                    <a:cubicBezTo>
                      <a:pt x="35747" y="553589"/>
                      <a:pt x="148233" y="460247"/>
                      <a:pt x="335523" y="420678"/>
                    </a:cubicBezTo>
                    <a:cubicBezTo>
                      <a:pt x="324269" y="170000"/>
                      <a:pt x="698902" y="13361"/>
                      <a:pt x="1006672" y="123798"/>
                    </a:cubicBezTo>
                    <a:cubicBezTo>
                      <a:pt x="1079948" y="69187"/>
                      <a:pt x="1183622" y="9624"/>
                      <a:pt x="133369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2F5A2D"/>
                </a:solidFill>
                <a:prstDash val="solid"/>
                <a:miter/>
              </a:ln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110108" y="198715"/>
                <a:ext cx="2128751" cy="1019191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6" name="TextBox 16"/>
            <p:cNvSpPr txBox="1"/>
            <p:nvPr/>
          </p:nvSpPr>
          <p:spPr>
            <a:xfrm>
              <a:off x="1416708" y="1672040"/>
              <a:ext cx="8503588" cy="39241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5133"/>
                </a:lnSpc>
              </a:pPr>
              <a:r>
                <a:rPr lang="en-US" sz="4666">
                  <a:solidFill>
                    <a:srgbClr val="317A41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Từ nào được lặp lại trong câu tục ngữ?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3172238" y="3506991"/>
            <a:ext cx="5668502" cy="2798096"/>
            <a:chOff x="0" y="0"/>
            <a:chExt cx="11337004" cy="5596192"/>
          </a:xfrm>
        </p:grpSpPr>
        <p:grpSp>
          <p:nvGrpSpPr>
            <p:cNvPr id="18" name="Group 18"/>
            <p:cNvGrpSpPr/>
            <p:nvPr/>
          </p:nvGrpSpPr>
          <p:grpSpPr>
            <a:xfrm>
              <a:off x="0" y="0"/>
              <a:ext cx="11337004" cy="5562358"/>
              <a:chOff x="0" y="0"/>
              <a:chExt cx="2348966" cy="1152491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2364156" cy="1156729"/>
              </a:xfrm>
              <a:custGeom>
                <a:avLst/>
                <a:gdLst/>
                <a:ahLst/>
                <a:cxnLst/>
                <a:rect l="l" t="t" r="r" b="b"/>
                <a:pathLst>
                  <a:path w="2364156" h="1156729">
                    <a:moveTo>
                      <a:pt x="1333692" y="0"/>
                    </a:moveTo>
                    <a:cubicBezTo>
                      <a:pt x="1359457" y="0"/>
                      <a:pt x="1385376" y="0"/>
                      <a:pt x="1411090" y="0"/>
                    </a:cubicBezTo>
                    <a:cubicBezTo>
                      <a:pt x="1616100" y="19249"/>
                      <a:pt x="1744221" y="83324"/>
                      <a:pt x="1802579" y="188170"/>
                    </a:cubicBezTo>
                    <a:cubicBezTo>
                      <a:pt x="2144364" y="174188"/>
                      <a:pt x="2364156" y="372438"/>
                      <a:pt x="2241421" y="567012"/>
                    </a:cubicBezTo>
                    <a:cubicBezTo>
                      <a:pt x="2291780" y="607898"/>
                      <a:pt x="2333794" y="653632"/>
                      <a:pt x="2348967" y="715016"/>
                    </a:cubicBezTo>
                    <a:cubicBezTo>
                      <a:pt x="2348967" y="732600"/>
                      <a:pt x="2348967" y="750143"/>
                      <a:pt x="2348967" y="767724"/>
                    </a:cubicBezTo>
                    <a:cubicBezTo>
                      <a:pt x="2303749" y="923952"/>
                      <a:pt x="2109177" y="1029520"/>
                      <a:pt x="1789744" y="1001100"/>
                    </a:cubicBezTo>
                    <a:cubicBezTo>
                      <a:pt x="1707555" y="1081316"/>
                      <a:pt x="1561310" y="1156729"/>
                      <a:pt x="1333740" y="1151643"/>
                    </a:cubicBezTo>
                    <a:cubicBezTo>
                      <a:pt x="1216111" y="1146377"/>
                      <a:pt x="1134279" y="1115875"/>
                      <a:pt x="1062632" y="1078817"/>
                    </a:cubicBezTo>
                    <a:cubicBezTo>
                      <a:pt x="987168" y="1109621"/>
                      <a:pt x="905438" y="1133796"/>
                      <a:pt x="787352" y="1134062"/>
                    </a:cubicBezTo>
                    <a:cubicBezTo>
                      <a:pt x="514156" y="1134517"/>
                      <a:pt x="331398" y="1015841"/>
                      <a:pt x="326968" y="853057"/>
                    </a:cubicBezTo>
                    <a:cubicBezTo>
                      <a:pt x="151339" y="814976"/>
                      <a:pt x="32386" y="743892"/>
                      <a:pt x="0" y="622257"/>
                    </a:cubicBezTo>
                    <a:cubicBezTo>
                      <a:pt x="0" y="604676"/>
                      <a:pt x="0" y="587057"/>
                      <a:pt x="0" y="569550"/>
                    </a:cubicBezTo>
                    <a:cubicBezTo>
                      <a:pt x="35747" y="449019"/>
                      <a:pt x="148233" y="373308"/>
                      <a:pt x="335523" y="341214"/>
                    </a:cubicBezTo>
                    <a:cubicBezTo>
                      <a:pt x="324269" y="137888"/>
                      <a:pt x="698902" y="10837"/>
                      <a:pt x="1006672" y="100413"/>
                    </a:cubicBezTo>
                    <a:cubicBezTo>
                      <a:pt x="1079948" y="56118"/>
                      <a:pt x="1183622" y="7806"/>
                      <a:pt x="133369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2F5A2D"/>
                </a:solidFill>
                <a:prstDash val="solid"/>
                <a:miter/>
              </a:ln>
            </p:spPr>
          </p:sp>
          <p:sp>
            <p:nvSpPr>
              <p:cNvPr id="20" name="TextBox 20"/>
              <p:cNvSpPr txBox="1"/>
              <p:nvPr/>
            </p:nvSpPr>
            <p:spPr>
              <a:xfrm>
                <a:off x="110108" y="153982"/>
                <a:ext cx="2128751" cy="833867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21" name="TextBox 21"/>
            <p:cNvSpPr txBox="1"/>
            <p:nvPr/>
          </p:nvSpPr>
          <p:spPr>
            <a:xfrm>
              <a:off x="1416708" y="1672040"/>
              <a:ext cx="8503588" cy="39241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5133"/>
                </a:lnSpc>
              </a:pPr>
              <a:r>
                <a:rPr lang="en-US" sz="4666" dirty="0" err="1">
                  <a:solidFill>
                    <a:srgbClr val="317A41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Việc</a:t>
              </a:r>
              <a:r>
                <a:rPr lang="en-US" sz="4666" dirty="0">
                  <a:solidFill>
                    <a:srgbClr val="317A41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4666" dirty="0" err="1">
                  <a:solidFill>
                    <a:srgbClr val="317A41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lặp</a:t>
              </a:r>
              <a:r>
                <a:rPr lang="en-US" sz="4666" dirty="0">
                  <a:solidFill>
                    <a:srgbClr val="317A41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4666" dirty="0" err="1">
                  <a:solidFill>
                    <a:srgbClr val="317A41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lại</a:t>
              </a:r>
              <a:r>
                <a:rPr lang="en-US" sz="4666" dirty="0">
                  <a:solidFill>
                    <a:srgbClr val="317A41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4666" dirty="0" err="1">
                  <a:solidFill>
                    <a:srgbClr val="317A41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từ</a:t>
              </a:r>
              <a:r>
                <a:rPr lang="en-US" sz="4666" dirty="0">
                  <a:solidFill>
                    <a:srgbClr val="317A41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4666" dirty="0" err="1">
                  <a:solidFill>
                    <a:srgbClr val="317A41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đó</a:t>
              </a:r>
              <a:r>
                <a:rPr lang="en-US" sz="4666" dirty="0">
                  <a:solidFill>
                    <a:srgbClr val="317A41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4666" dirty="0" err="1">
                  <a:solidFill>
                    <a:srgbClr val="317A41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có</a:t>
              </a:r>
              <a:r>
                <a:rPr lang="en-US" sz="4666" dirty="0">
                  <a:solidFill>
                    <a:srgbClr val="317A41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4666" dirty="0" err="1">
                  <a:solidFill>
                    <a:srgbClr val="317A41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tác</a:t>
              </a:r>
              <a:r>
                <a:rPr lang="en-US" sz="4666" dirty="0">
                  <a:solidFill>
                    <a:srgbClr val="317A41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4666" dirty="0" err="1">
                  <a:solidFill>
                    <a:srgbClr val="317A41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dụng</a:t>
              </a:r>
              <a:r>
                <a:rPr lang="en-US" sz="4666" dirty="0">
                  <a:solidFill>
                    <a:srgbClr val="317A41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4666" dirty="0" err="1">
                  <a:solidFill>
                    <a:srgbClr val="317A41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gì</a:t>
              </a:r>
              <a:r>
                <a:rPr lang="en-US" sz="4666" dirty="0">
                  <a:solidFill>
                    <a:srgbClr val="317A41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?</a:t>
              </a:r>
            </a:p>
          </p:txBody>
        </p:sp>
      </p:grpSp>
      <p:sp>
        <p:nvSpPr>
          <p:cNvPr id="22" name="Freeform 22"/>
          <p:cNvSpPr/>
          <p:nvPr/>
        </p:nvSpPr>
        <p:spPr>
          <a:xfrm flipH="1">
            <a:off x="0" y="3699604"/>
            <a:ext cx="3121029" cy="3214543"/>
          </a:xfrm>
          <a:custGeom>
            <a:avLst/>
            <a:gdLst/>
            <a:ahLst/>
            <a:cxnLst/>
            <a:rect l="l" t="t" r="r" b="b"/>
            <a:pathLst>
              <a:path w="4681544" h="4821815">
                <a:moveTo>
                  <a:pt x="4681544" y="0"/>
                </a:moveTo>
                <a:lnTo>
                  <a:pt x="0" y="0"/>
                </a:lnTo>
                <a:lnTo>
                  <a:pt x="0" y="4821816"/>
                </a:lnTo>
                <a:lnTo>
                  <a:pt x="4681544" y="4821816"/>
                </a:lnTo>
                <a:lnTo>
                  <a:pt x="4681544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1269409" y="3699604"/>
            <a:ext cx="1030743" cy="1022153"/>
          </a:xfrm>
          <a:custGeom>
            <a:avLst/>
            <a:gdLst/>
            <a:ahLst/>
            <a:cxnLst/>
            <a:rect l="l" t="t" r="r" b="b"/>
            <a:pathLst>
              <a:path w="1546114" h="1533230">
                <a:moveTo>
                  <a:pt x="0" y="0"/>
                </a:moveTo>
                <a:lnTo>
                  <a:pt x="1546114" y="0"/>
                </a:lnTo>
                <a:lnTo>
                  <a:pt x="1546114" y="1533230"/>
                </a:lnTo>
                <a:lnTo>
                  <a:pt x="0" y="153323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grpSp>
        <p:nvGrpSpPr>
          <p:cNvPr id="24" name="Group 24"/>
          <p:cNvGrpSpPr/>
          <p:nvPr/>
        </p:nvGrpSpPr>
        <p:grpSpPr>
          <a:xfrm>
            <a:off x="192904" y="326020"/>
            <a:ext cx="3758713" cy="1478903"/>
            <a:chOff x="0" y="0"/>
            <a:chExt cx="7517426" cy="2957806"/>
          </a:xfrm>
        </p:grpSpPr>
        <p:grpSp>
          <p:nvGrpSpPr>
            <p:cNvPr id="25" name="Group 25"/>
            <p:cNvGrpSpPr/>
            <p:nvPr/>
          </p:nvGrpSpPr>
          <p:grpSpPr>
            <a:xfrm>
              <a:off x="1415598" y="89088"/>
              <a:ext cx="6101828" cy="2868718"/>
              <a:chOff x="0" y="0"/>
              <a:chExt cx="1878581" cy="883197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1893770" cy="887435"/>
              </a:xfrm>
              <a:custGeom>
                <a:avLst/>
                <a:gdLst/>
                <a:ahLst/>
                <a:cxnLst/>
                <a:rect l="l" t="t" r="r" b="b"/>
                <a:pathLst>
                  <a:path w="1893770" h="887435">
                    <a:moveTo>
                      <a:pt x="1066617" y="0"/>
                    </a:moveTo>
                    <a:cubicBezTo>
                      <a:pt x="1087223" y="0"/>
                      <a:pt x="1107952" y="0"/>
                      <a:pt x="1128516" y="0"/>
                    </a:cubicBezTo>
                    <a:cubicBezTo>
                      <a:pt x="1292472" y="14751"/>
                      <a:pt x="1394937" y="63854"/>
                      <a:pt x="1441608" y="144202"/>
                    </a:cubicBezTo>
                    <a:cubicBezTo>
                      <a:pt x="1714951" y="133487"/>
                      <a:pt x="1893770" y="285414"/>
                      <a:pt x="1792571" y="434523"/>
                    </a:cubicBezTo>
                    <a:cubicBezTo>
                      <a:pt x="1832846" y="465855"/>
                      <a:pt x="1866447" y="500903"/>
                      <a:pt x="1878581" y="547944"/>
                    </a:cubicBezTo>
                    <a:cubicBezTo>
                      <a:pt x="1878581" y="561419"/>
                      <a:pt x="1878581" y="574863"/>
                      <a:pt x="1878581" y="588336"/>
                    </a:cubicBezTo>
                    <a:cubicBezTo>
                      <a:pt x="1842418" y="708059"/>
                      <a:pt x="1686810" y="788960"/>
                      <a:pt x="1431344" y="767181"/>
                    </a:cubicBezTo>
                    <a:cubicBezTo>
                      <a:pt x="1365614" y="828654"/>
                      <a:pt x="1248655" y="887435"/>
                      <a:pt x="1066655" y="882548"/>
                    </a:cubicBezTo>
                    <a:cubicBezTo>
                      <a:pt x="972582" y="878512"/>
                      <a:pt x="907137" y="855137"/>
                      <a:pt x="849838" y="826738"/>
                    </a:cubicBezTo>
                    <a:cubicBezTo>
                      <a:pt x="789485" y="850345"/>
                      <a:pt x="724123" y="868871"/>
                      <a:pt x="629683" y="869075"/>
                    </a:cubicBezTo>
                    <a:cubicBezTo>
                      <a:pt x="411195" y="869424"/>
                      <a:pt x="265035" y="778477"/>
                      <a:pt x="261492" y="653730"/>
                    </a:cubicBezTo>
                    <a:cubicBezTo>
                      <a:pt x="121033" y="624547"/>
                      <a:pt x="25901" y="570072"/>
                      <a:pt x="0" y="476859"/>
                    </a:cubicBezTo>
                    <a:cubicBezTo>
                      <a:pt x="0" y="463386"/>
                      <a:pt x="0" y="449884"/>
                      <a:pt x="0" y="436468"/>
                    </a:cubicBezTo>
                    <a:cubicBezTo>
                      <a:pt x="28589" y="344100"/>
                      <a:pt x="118549" y="286080"/>
                      <a:pt x="268334" y="261485"/>
                    </a:cubicBezTo>
                    <a:cubicBezTo>
                      <a:pt x="259334" y="105669"/>
                      <a:pt x="558945" y="8305"/>
                      <a:pt x="805083" y="76950"/>
                    </a:cubicBezTo>
                    <a:cubicBezTo>
                      <a:pt x="863686" y="43005"/>
                      <a:pt x="946599" y="5982"/>
                      <a:pt x="10666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2F5A2D"/>
                </a:solidFill>
                <a:prstDash val="solid"/>
                <a:miter/>
              </a:ln>
            </p:spPr>
          </p:sp>
          <p:sp>
            <p:nvSpPr>
              <p:cNvPr id="27" name="TextBox 27"/>
              <p:cNvSpPr txBox="1"/>
              <p:nvPr/>
            </p:nvSpPr>
            <p:spPr>
              <a:xfrm>
                <a:off x="88058" y="109100"/>
                <a:ext cx="1702464" cy="647927"/>
              </a:xfrm>
              <a:prstGeom prst="rect">
                <a:avLst/>
              </a:prstGeom>
            </p:spPr>
            <p:txBody>
              <a:bodyPr lIns="27650" tIns="27650" rIns="27650" bIns="27650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28" name="TextBox 28"/>
            <p:cNvSpPr txBox="1"/>
            <p:nvPr/>
          </p:nvSpPr>
          <p:spPr>
            <a:xfrm>
              <a:off x="2178104" y="656326"/>
              <a:ext cx="4576820" cy="17953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455"/>
                </a:lnSpc>
              </a:pPr>
              <a:r>
                <a:rPr lang="en-US" sz="3140" b="1" dirty="0" err="1">
                  <a:solidFill>
                    <a:srgbClr val="317A41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Đọc</a:t>
              </a:r>
              <a:r>
                <a:rPr lang="en-US" sz="3140" b="1" dirty="0">
                  <a:solidFill>
                    <a:srgbClr val="317A41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</a:t>
              </a:r>
              <a:r>
                <a:rPr lang="en-US" sz="3140" b="1" dirty="0" err="1">
                  <a:solidFill>
                    <a:srgbClr val="317A41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câu</a:t>
              </a:r>
              <a:endParaRPr lang="en-US" sz="3140" b="1" dirty="0">
                <a:solidFill>
                  <a:srgbClr val="317A41"/>
                </a:solidFill>
                <a:latin typeface="Calibri (MS) Bold"/>
                <a:ea typeface="Calibri (MS) Bold"/>
                <a:cs typeface="Calibri (MS) Bold"/>
                <a:sym typeface="Calibri (MS) Bold"/>
              </a:endParaRPr>
            </a:p>
            <a:p>
              <a:pPr algn="ctr" defTabSz="609630">
                <a:lnSpc>
                  <a:spcPts val="3455"/>
                </a:lnSpc>
              </a:pPr>
              <a:r>
                <a:rPr lang="en-US" sz="3140" b="1" dirty="0" err="1">
                  <a:solidFill>
                    <a:srgbClr val="317A41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tục</a:t>
              </a:r>
              <a:r>
                <a:rPr lang="en-US" sz="3140" b="1" dirty="0">
                  <a:solidFill>
                    <a:srgbClr val="317A41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</a:t>
              </a:r>
              <a:r>
                <a:rPr lang="en-US" sz="3140" b="1" dirty="0" err="1">
                  <a:solidFill>
                    <a:srgbClr val="317A41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ngữ</a:t>
              </a:r>
              <a:endParaRPr lang="en-US" sz="3140" b="1" dirty="0">
                <a:solidFill>
                  <a:srgbClr val="317A41"/>
                </a:solidFill>
                <a:latin typeface="Calibri (MS) Bold"/>
                <a:ea typeface="Calibri (MS) Bold"/>
                <a:cs typeface="Calibri (MS) Bold"/>
                <a:sym typeface="Calibri (MS) Bold"/>
              </a:endParaRPr>
            </a:p>
          </p:txBody>
        </p:sp>
        <p:sp>
          <p:nvSpPr>
            <p:cNvPr id="29" name="Freeform 29"/>
            <p:cNvSpPr/>
            <p:nvPr/>
          </p:nvSpPr>
          <p:spPr>
            <a:xfrm>
              <a:off x="0" y="0"/>
              <a:ext cx="1804261" cy="2957805"/>
            </a:xfrm>
            <a:custGeom>
              <a:avLst/>
              <a:gdLst/>
              <a:ahLst/>
              <a:cxnLst/>
              <a:rect l="l" t="t" r="r" b="b"/>
              <a:pathLst>
                <a:path w="1804261" h="2957805">
                  <a:moveTo>
                    <a:pt x="0" y="0"/>
                  </a:moveTo>
                  <a:lnTo>
                    <a:pt x="1804261" y="0"/>
                  </a:lnTo>
                  <a:lnTo>
                    <a:pt x="1804261" y="2957805"/>
                  </a:lnTo>
                  <a:lnTo>
                    <a:pt x="0" y="29578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2266603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8236" t="-32242" r="-13098" b="-5228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650299" y="611851"/>
            <a:ext cx="8976597" cy="3513295"/>
            <a:chOff x="0" y="0"/>
            <a:chExt cx="3546310" cy="138796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546310" cy="1387968"/>
            </a:xfrm>
            <a:custGeom>
              <a:avLst/>
              <a:gdLst/>
              <a:ahLst/>
              <a:cxnLst/>
              <a:rect l="l" t="t" r="r" b="b"/>
              <a:pathLst>
                <a:path w="3546310" h="1387968">
                  <a:moveTo>
                    <a:pt x="14374" y="0"/>
                  </a:moveTo>
                  <a:lnTo>
                    <a:pt x="3531936" y="0"/>
                  </a:lnTo>
                  <a:cubicBezTo>
                    <a:pt x="3535748" y="0"/>
                    <a:pt x="3539405" y="1514"/>
                    <a:pt x="3542100" y="4210"/>
                  </a:cubicBezTo>
                  <a:cubicBezTo>
                    <a:pt x="3544796" y="6906"/>
                    <a:pt x="3546310" y="10562"/>
                    <a:pt x="3546310" y="14374"/>
                  </a:cubicBezTo>
                  <a:lnTo>
                    <a:pt x="3546310" y="1373594"/>
                  </a:lnTo>
                  <a:cubicBezTo>
                    <a:pt x="3546310" y="1377406"/>
                    <a:pt x="3544796" y="1381063"/>
                    <a:pt x="3542100" y="1383758"/>
                  </a:cubicBezTo>
                  <a:cubicBezTo>
                    <a:pt x="3539405" y="1386454"/>
                    <a:pt x="3535748" y="1387968"/>
                    <a:pt x="3531936" y="1387968"/>
                  </a:cubicBezTo>
                  <a:lnTo>
                    <a:pt x="14374" y="1387968"/>
                  </a:lnTo>
                  <a:cubicBezTo>
                    <a:pt x="6436" y="1387968"/>
                    <a:pt x="0" y="1381533"/>
                    <a:pt x="0" y="1373594"/>
                  </a:cubicBezTo>
                  <a:lnTo>
                    <a:pt x="0" y="14374"/>
                  </a:lnTo>
                  <a:cubicBezTo>
                    <a:pt x="0" y="10562"/>
                    <a:pt x="1514" y="6906"/>
                    <a:pt x="4210" y="4210"/>
                  </a:cubicBezTo>
                  <a:cubicBezTo>
                    <a:pt x="6906" y="1514"/>
                    <a:pt x="10562" y="0"/>
                    <a:pt x="14374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546310" cy="142606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-228111" y="-927120"/>
            <a:ext cx="3130207" cy="2743200"/>
          </a:xfrm>
          <a:custGeom>
            <a:avLst/>
            <a:gdLst/>
            <a:ahLst/>
            <a:cxnLst/>
            <a:rect l="l" t="t" r="r" b="b"/>
            <a:pathLst>
              <a:path w="4695311" h="4114800">
                <a:moveTo>
                  <a:pt x="0" y="0"/>
                </a:moveTo>
                <a:lnTo>
                  <a:pt x="4695311" y="0"/>
                </a:lnTo>
                <a:lnTo>
                  <a:pt x="469531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9061793" y="-927120"/>
            <a:ext cx="3130207" cy="2743200"/>
          </a:xfrm>
          <a:custGeom>
            <a:avLst/>
            <a:gdLst/>
            <a:ahLst/>
            <a:cxnLst/>
            <a:rect l="l" t="t" r="r" b="b"/>
            <a:pathLst>
              <a:path w="4695311" h="4114800">
                <a:moveTo>
                  <a:pt x="0" y="0"/>
                </a:moveTo>
                <a:lnTo>
                  <a:pt x="4695311" y="0"/>
                </a:lnTo>
                <a:lnTo>
                  <a:pt x="469531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405597" y="2835321"/>
            <a:ext cx="2902096" cy="4579244"/>
          </a:xfrm>
          <a:custGeom>
            <a:avLst/>
            <a:gdLst/>
            <a:ahLst/>
            <a:cxnLst/>
            <a:rect l="l" t="t" r="r" b="b"/>
            <a:pathLst>
              <a:path w="4353144" h="6868866">
                <a:moveTo>
                  <a:pt x="0" y="0"/>
                </a:moveTo>
                <a:lnTo>
                  <a:pt x="4353144" y="0"/>
                </a:lnTo>
                <a:lnTo>
                  <a:pt x="4353144" y="6868867"/>
                </a:lnTo>
                <a:lnTo>
                  <a:pt x="0" y="686886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8049600" y="4125146"/>
            <a:ext cx="4448557" cy="2914347"/>
          </a:xfrm>
          <a:custGeom>
            <a:avLst/>
            <a:gdLst/>
            <a:ahLst/>
            <a:cxnLst/>
            <a:rect l="l" t="t" r="r" b="b"/>
            <a:pathLst>
              <a:path w="6672835" h="4371520">
                <a:moveTo>
                  <a:pt x="0" y="0"/>
                </a:moveTo>
                <a:lnTo>
                  <a:pt x="6672835" y="0"/>
                </a:lnTo>
                <a:lnTo>
                  <a:pt x="6672835" y="4371520"/>
                </a:lnTo>
                <a:lnTo>
                  <a:pt x="0" y="437152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20597" b="-20597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8861754" y="4719142"/>
            <a:ext cx="3636402" cy="2948791"/>
          </a:xfrm>
          <a:custGeom>
            <a:avLst/>
            <a:gdLst/>
            <a:ahLst/>
            <a:cxnLst/>
            <a:rect l="l" t="t" r="r" b="b"/>
            <a:pathLst>
              <a:path w="5454603" h="4423187">
                <a:moveTo>
                  <a:pt x="0" y="0"/>
                </a:moveTo>
                <a:lnTo>
                  <a:pt x="5454603" y="0"/>
                </a:lnTo>
                <a:lnTo>
                  <a:pt x="5454603" y="4423187"/>
                </a:lnTo>
                <a:lnTo>
                  <a:pt x="0" y="442318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213867" y="3186131"/>
            <a:ext cx="1285555" cy="9078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821"/>
              </a:lnSpc>
              <a:spcBef>
                <a:spcPct val="0"/>
              </a:spcBef>
            </a:pPr>
            <a:r>
              <a:rPr lang="en-US" sz="4800" b="1" dirty="0">
                <a:solidFill>
                  <a:srgbClr val="231F2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GHI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74092" y="4444818"/>
            <a:ext cx="1565104" cy="8903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821"/>
              </a:lnSpc>
              <a:spcBef>
                <a:spcPct val="0"/>
              </a:spcBef>
            </a:pPr>
            <a:r>
              <a:rPr lang="en-US" sz="4800" b="1" dirty="0">
                <a:solidFill>
                  <a:srgbClr val="231F2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NHỚ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818087" y="1104418"/>
            <a:ext cx="8555826" cy="2500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6533"/>
              </a:lnSpc>
              <a:spcBef>
                <a:spcPct val="0"/>
              </a:spcBef>
            </a:pPr>
            <a:r>
              <a:rPr lang="en-US" sz="4666" dirty="0" err="1">
                <a:solidFill>
                  <a:srgbClr val="E60202"/>
                </a:solidFill>
                <a:latin typeface="Calibri (MS)"/>
                <a:ea typeface="Calibri (MS)"/>
                <a:cs typeface="Calibri (MS)"/>
                <a:sym typeface="Calibri (MS)"/>
              </a:rPr>
              <a:t>Điệp</a:t>
            </a:r>
            <a:r>
              <a:rPr lang="en-US" sz="4666" dirty="0">
                <a:solidFill>
                  <a:srgbClr val="E60202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4666" dirty="0" err="1">
                <a:solidFill>
                  <a:srgbClr val="E60202"/>
                </a:solidFill>
                <a:latin typeface="Calibri (MS)"/>
                <a:ea typeface="Calibri (MS)"/>
                <a:cs typeface="Calibri (MS)"/>
                <a:sym typeface="Calibri (MS)"/>
              </a:rPr>
              <a:t>từ</a:t>
            </a:r>
            <a:r>
              <a:rPr lang="en-US" sz="4666" dirty="0">
                <a:solidFill>
                  <a:srgbClr val="E60202"/>
                </a:solidFill>
                <a:latin typeface="Calibri (MS)"/>
                <a:ea typeface="Calibri (MS)"/>
                <a:cs typeface="Calibri (MS)"/>
                <a:sym typeface="Calibri (MS)"/>
              </a:rPr>
              <a:t>, </a:t>
            </a:r>
            <a:r>
              <a:rPr lang="en-US" sz="4666" dirty="0" err="1">
                <a:solidFill>
                  <a:srgbClr val="E60202"/>
                </a:solidFill>
                <a:latin typeface="Calibri (MS)"/>
                <a:ea typeface="Calibri (MS)"/>
                <a:cs typeface="Calibri (MS)"/>
                <a:sym typeface="Calibri (MS)"/>
              </a:rPr>
              <a:t>điệp</a:t>
            </a:r>
            <a:r>
              <a:rPr lang="en-US" sz="4666" dirty="0">
                <a:solidFill>
                  <a:srgbClr val="E60202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4666" dirty="0" err="1">
                <a:solidFill>
                  <a:srgbClr val="E60202"/>
                </a:solidFill>
                <a:latin typeface="Calibri (MS)"/>
                <a:ea typeface="Calibri (MS)"/>
                <a:cs typeface="Calibri (MS)"/>
                <a:sym typeface="Calibri (MS)"/>
              </a:rPr>
              <a:t>ngữ</a:t>
            </a:r>
            <a:r>
              <a:rPr lang="en-US" sz="4666" dirty="0">
                <a:solidFill>
                  <a:srgbClr val="E60202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4666" dirty="0" err="1">
                <a:solidFill>
                  <a:srgbClr val="E60202"/>
                </a:solidFill>
                <a:latin typeface="Calibri (MS)"/>
                <a:ea typeface="Calibri (MS)"/>
                <a:cs typeface="Calibri (MS)"/>
                <a:sym typeface="Calibri (MS)"/>
              </a:rPr>
              <a:t>là</a:t>
            </a:r>
            <a:r>
              <a:rPr lang="en-US" sz="4666" dirty="0">
                <a:solidFill>
                  <a:srgbClr val="E60202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4666" dirty="0" err="1">
                <a:solidFill>
                  <a:srgbClr val="E60202"/>
                </a:solidFill>
                <a:latin typeface="Calibri (MS)"/>
                <a:ea typeface="Calibri (MS)"/>
                <a:cs typeface="Calibri (MS)"/>
                <a:sym typeface="Calibri (MS)"/>
              </a:rPr>
              <a:t>biện</a:t>
            </a:r>
            <a:r>
              <a:rPr lang="en-US" sz="4666" dirty="0">
                <a:solidFill>
                  <a:srgbClr val="E60202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4666" dirty="0" err="1">
                <a:solidFill>
                  <a:srgbClr val="E60202"/>
                </a:solidFill>
                <a:latin typeface="Calibri (MS)"/>
                <a:ea typeface="Calibri (MS)"/>
                <a:cs typeface="Calibri (MS)"/>
                <a:sym typeface="Calibri (MS)"/>
              </a:rPr>
              <a:t>pháp</a:t>
            </a:r>
            <a:r>
              <a:rPr lang="en-US" sz="4666" dirty="0">
                <a:solidFill>
                  <a:srgbClr val="E60202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4666" dirty="0" err="1">
                <a:solidFill>
                  <a:srgbClr val="E60202"/>
                </a:solidFill>
                <a:latin typeface="Calibri (MS)"/>
                <a:ea typeface="Calibri (MS)"/>
                <a:cs typeface="Calibri (MS)"/>
                <a:sym typeface="Calibri (MS)"/>
              </a:rPr>
              <a:t>lặp</a:t>
            </a:r>
            <a:r>
              <a:rPr lang="en-US" sz="4666" dirty="0">
                <a:solidFill>
                  <a:srgbClr val="E60202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4666" dirty="0" err="1">
                <a:solidFill>
                  <a:srgbClr val="E60202"/>
                </a:solidFill>
                <a:latin typeface="Calibri (MS)"/>
                <a:ea typeface="Calibri (MS)"/>
                <a:cs typeface="Calibri (MS)"/>
                <a:sym typeface="Calibri (MS)"/>
              </a:rPr>
              <a:t>lại</a:t>
            </a:r>
            <a:r>
              <a:rPr lang="en-US" sz="4666" dirty="0">
                <a:solidFill>
                  <a:srgbClr val="E60202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4666" dirty="0" err="1">
                <a:solidFill>
                  <a:srgbClr val="E60202"/>
                </a:solidFill>
                <a:latin typeface="Calibri (MS)"/>
                <a:ea typeface="Calibri (MS)"/>
                <a:cs typeface="Calibri (MS)"/>
                <a:sym typeface="Calibri (MS)"/>
              </a:rPr>
              <a:t>từ</a:t>
            </a:r>
            <a:r>
              <a:rPr lang="en-US" sz="4666" dirty="0">
                <a:solidFill>
                  <a:srgbClr val="E60202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4666" dirty="0" err="1">
                <a:solidFill>
                  <a:srgbClr val="E60202"/>
                </a:solidFill>
                <a:latin typeface="Calibri (MS)"/>
                <a:ea typeface="Calibri (MS)"/>
                <a:cs typeface="Calibri (MS)"/>
                <a:sym typeface="Calibri (MS)"/>
              </a:rPr>
              <a:t>ngữ</a:t>
            </a:r>
            <a:r>
              <a:rPr lang="en-US" sz="4666" dirty="0">
                <a:solidFill>
                  <a:srgbClr val="E60202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4666" dirty="0" err="1">
                <a:solidFill>
                  <a:srgbClr val="E60202"/>
                </a:solidFill>
                <a:latin typeface="Calibri (MS)"/>
                <a:ea typeface="Calibri (MS)"/>
                <a:cs typeface="Calibri (MS)"/>
                <a:sym typeface="Calibri (MS)"/>
              </a:rPr>
              <a:t>để</a:t>
            </a:r>
            <a:r>
              <a:rPr lang="en-US" sz="4666" dirty="0">
                <a:solidFill>
                  <a:srgbClr val="E60202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4666" dirty="0" err="1">
                <a:solidFill>
                  <a:srgbClr val="E60202"/>
                </a:solidFill>
                <a:latin typeface="Calibri (MS)"/>
                <a:ea typeface="Calibri (MS)"/>
                <a:cs typeface="Calibri (MS)"/>
                <a:sym typeface="Calibri (MS)"/>
              </a:rPr>
              <a:t>nhấn</a:t>
            </a:r>
            <a:r>
              <a:rPr lang="en-US" sz="4666" dirty="0">
                <a:solidFill>
                  <a:srgbClr val="E60202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4666" dirty="0" err="1">
                <a:solidFill>
                  <a:srgbClr val="E60202"/>
                </a:solidFill>
                <a:latin typeface="Calibri (MS)"/>
                <a:ea typeface="Calibri (MS)"/>
                <a:cs typeface="Calibri (MS)"/>
                <a:sym typeface="Calibri (MS)"/>
              </a:rPr>
              <a:t>mạnh</a:t>
            </a:r>
            <a:r>
              <a:rPr lang="en-US" sz="4666" dirty="0">
                <a:solidFill>
                  <a:srgbClr val="E60202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4666" dirty="0" err="1">
                <a:solidFill>
                  <a:srgbClr val="E60202"/>
                </a:solidFill>
                <a:latin typeface="Calibri (MS)"/>
                <a:ea typeface="Calibri (MS)"/>
                <a:cs typeface="Calibri (MS)"/>
                <a:sym typeface="Calibri (MS)"/>
              </a:rPr>
              <a:t>nội</a:t>
            </a:r>
            <a:r>
              <a:rPr lang="en-US" sz="4666" dirty="0">
                <a:solidFill>
                  <a:srgbClr val="E60202"/>
                </a:solidFill>
                <a:latin typeface="Calibri (MS)"/>
                <a:ea typeface="Calibri (MS)"/>
                <a:cs typeface="Calibri (MS)"/>
                <a:sym typeface="Calibri (MS)"/>
              </a:rPr>
              <a:t> dung </a:t>
            </a:r>
            <a:r>
              <a:rPr lang="en-US" sz="4666" dirty="0" err="1">
                <a:solidFill>
                  <a:srgbClr val="E60202"/>
                </a:solidFill>
                <a:latin typeface="Calibri (MS)"/>
                <a:ea typeface="Calibri (MS)"/>
                <a:cs typeface="Calibri (MS)"/>
                <a:sym typeface="Calibri (MS)"/>
              </a:rPr>
              <a:t>được</a:t>
            </a:r>
            <a:r>
              <a:rPr lang="en-US" sz="4666" dirty="0">
                <a:solidFill>
                  <a:srgbClr val="E60202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4666" dirty="0" err="1">
                <a:solidFill>
                  <a:srgbClr val="E60202"/>
                </a:solidFill>
                <a:latin typeface="Calibri (MS)"/>
                <a:ea typeface="Calibri (MS)"/>
                <a:cs typeface="Calibri (MS)"/>
                <a:sym typeface="Calibri (MS)"/>
              </a:rPr>
              <a:t>nói</a:t>
            </a:r>
            <a:r>
              <a:rPr lang="en-US" sz="4666" dirty="0">
                <a:solidFill>
                  <a:srgbClr val="E60202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4666" dirty="0" err="1">
                <a:solidFill>
                  <a:srgbClr val="E60202"/>
                </a:solidFill>
                <a:latin typeface="Calibri (MS)"/>
                <a:ea typeface="Calibri (MS)"/>
                <a:cs typeface="Calibri (MS)"/>
                <a:sym typeface="Calibri (MS)"/>
              </a:rPr>
              <a:t>đến</a:t>
            </a:r>
            <a:r>
              <a:rPr lang="en-US" sz="4666" dirty="0">
                <a:solidFill>
                  <a:srgbClr val="E60202"/>
                </a:solidFill>
                <a:latin typeface="Calibri (MS)"/>
                <a:ea typeface="Calibri (MS)"/>
                <a:cs typeface="Calibri (MS)"/>
                <a:sym typeface="Calibri (MS)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29301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2266" t="-8377" r="-15564" b="-53485"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0" y="5601286"/>
            <a:ext cx="6207596" cy="756198"/>
          </a:xfrm>
          <a:custGeom>
            <a:avLst/>
            <a:gdLst/>
            <a:ahLst/>
            <a:cxnLst/>
            <a:rect l="l" t="t" r="r" b="b"/>
            <a:pathLst>
              <a:path w="9311394" h="1134297">
                <a:moveTo>
                  <a:pt x="9311394" y="0"/>
                </a:moveTo>
                <a:lnTo>
                  <a:pt x="0" y="0"/>
                </a:lnTo>
                <a:lnTo>
                  <a:pt x="0" y="1134297"/>
                </a:lnTo>
                <a:lnTo>
                  <a:pt x="9311394" y="1134297"/>
                </a:lnTo>
                <a:lnTo>
                  <a:pt x="9311394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-879468" y="4399529"/>
            <a:ext cx="4372059" cy="3545342"/>
          </a:xfrm>
          <a:custGeom>
            <a:avLst/>
            <a:gdLst/>
            <a:ahLst/>
            <a:cxnLst/>
            <a:rect l="l" t="t" r="r" b="b"/>
            <a:pathLst>
              <a:path w="6558088" h="5318013">
                <a:moveTo>
                  <a:pt x="6558089" y="0"/>
                </a:moveTo>
                <a:lnTo>
                  <a:pt x="0" y="0"/>
                </a:lnTo>
                <a:lnTo>
                  <a:pt x="0" y="5318014"/>
                </a:lnTo>
                <a:lnTo>
                  <a:pt x="6558089" y="5318014"/>
                </a:lnTo>
                <a:lnTo>
                  <a:pt x="6558089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4741388" y="1057766"/>
            <a:ext cx="7164217" cy="3846266"/>
            <a:chOff x="0" y="0"/>
            <a:chExt cx="2459637" cy="132051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459637" cy="1320510"/>
            </a:xfrm>
            <a:custGeom>
              <a:avLst/>
              <a:gdLst/>
              <a:ahLst/>
              <a:cxnLst/>
              <a:rect l="l" t="t" r="r" b="b"/>
              <a:pathLst>
                <a:path w="2459637" h="1320510">
                  <a:moveTo>
                    <a:pt x="19451" y="0"/>
                  </a:moveTo>
                  <a:lnTo>
                    <a:pt x="2440186" y="0"/>
                  </a:lnTo>
                  <a:cubicBezTo>
                    <a:pt x="2450928" y="0"/>
                    <a:pt x="2459637" y="8709"/>
                    <a:pt x="2459637" y="19451"/>
                  </a:cubicBezTo>
                  <a:lnTo>
                    <a:pt x="2459637" y="1301058"/>
                  </a:lnTo>
                  <a:cubicBezTo>
                    <a:pt x="2459637" y="1311801"/>
                    <a:pt x="2450928" y="1320510"/>
                    <a:pt x="2440186" y="1320510"/>
                  </a:cubicBezTo>
                  <a:lnTo>
                    <a:pt x="19451" y="1320510"/>
                  </a:lnTo>
                  <a:cubicBezTo>
                    <a:pt x="8709" y="1320510"/>
                    <a:pt x="0" y="1311801"/>
                    <a:pt x="0" y="1301058"/>
                  </a:cubicBezTo>
                  <a:lnTo>
                    <a:pt x="0" y="19451"/>
                  </a:lnTo>
                  <a:cubicBezTo>
                    <a:pt x="0" y="8709"/>
                    <a:pt x="8709" y="0"/>
                    <a:pt x="19451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459637" cy="135861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>
            <a:off x="1142251" y="1722056"/>
            <a:ext cx="4434718" cy="4257329"/>
          </a:xfrm>
          <a:custGeom>
            <a:avLst/>
            <a:gdLst/>
            <a:ahLst/>
            <a:cxnLst/>
            <a:rect l="l" t="t" r="r" b="b"/>
            <a:pathLst>
              <a:path w="6652077" h="6385994">
                <a:moveTo>
                  <a:pt x="0" y="0"/>
                </a:moveTo>
                <a:lnTo>
                  <a:pt x="6652077" y="0"/>
                </a:lnTo>
                <a:lnTo>
                  <a:pt x="6652077" y="6385994"/>
                </a:lnTo>
                <a:lnTo>
                  <a:pt x="0" y="638599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9413959" y="4399529"/>
            <a:ext cx="4372059" cy="3545342"/>
          </a:xfrm>
          <a:custGeom>
            <a:avLst/>
            <a:gdLst/>
            <a:ahLst/>
            <a:cxnLst/>
            <a:rect l="l" t="t" r="r" b="b"/>
            <a:pathLst>
              <a:path w="6558088" h="5318013">
                <a:moveTo>
                  <a:pt x="0" y="0"/>
                </a:moveTo>
                <a:lnTo>
                  <a:pt x="6558088" y="0"/>
                </a:lnTo>
                <a:lnTo>
                  <a:pt x="6558088" y="5318014"/>
                </a:lnTo>
                <a:lnTo>
                  <a:pt x="0" y="53180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566070" y="-468137"/>
            <a:ext cx="3130207" cy="2743200"/>
          </a:xfrm>
          <a:custGeom>
            <a:avLst/>
            <a:gdLst/>
            <a:ahLst/>
            <a:cxnLst/>
            <a:rect l="l" t="t" r="r" b="b"/>
            <a:pathLst>
              <a:path w="4695311" h="4114800">
                <a:moveTo>
                  <a:pt x="0" y="0"/>
                </a:moveTo>
                <a:lnTo>
                  <a:pt x="4695311" y="0"/>
                </a:lnTo>
                <a:lnTo>
                  <a:pt x="469531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42849" y="2027979"/>
            <a:ext cx="5572227" cy="23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48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2937" r="-15471" b="-62420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71" y="4824909"/>
            <a:ext cx="2254480" cy="2254480"/>
          </a:xfrm>
          <a:custGeom>
            <a:avLst/>
            <a:gdLst/>
            <a:ahLst/>
            <a:cxnLst/>
            <a:rect l="l" t="t" r="r" b="b"/>
            <a:pathLst>
              <a:path w="3381720" h="3381720">
                <a:moveTo>
                  <a:pt x="0" y="0"/>
                </a:moveTo>
                <a:lnTo>
                  <a:pt x="3381720" y="0"/>
                </a:lnTo>
                <a:lnTo>
                  <a:pt x="3381720" y="3381720"/>
                </a:lnTo>
                <a:lnTo>
                  <a:pt x="0" y="33817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140111" y="4824909"/>
            <a:ext cx="7639053" cy="2193045"/>
          </a:xfrm>
          <a:custGeom>
            <a:avLst/>
            <a:gdLst/>
            <a:ahLst/>
            <a:cxnLst/>
            <a:rect l="l" t="t" r="r" b="b"/>
            <a:pathLst>
              <a:path w="11458580" h="3289567">
                <a:moveTo>
                  <a:pt x="0" y="0"/>
                </a:moveTo>
                <a:lnTo>
                  <a:pt x="11458580" y="0"/>
                </a:lnTo>
                <a:lnTo>
                  <a:pt x="11458580" y="3289567"/>
                </a:lnTo>
                <a:lnTo>
                  <a:pt x="0" y="328956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227558" y="5563010"/>
            <a:ext cx="2732081" cy="1351138"/>
          </a:xfrm>
          <a:custGeom>
            <a:avLst/>
            <a:gdLst/>
            <a:ahLst/>
            <a:cxnLst/>
            <a:rect l="l" t="t" r="r" b="b"/>
            <a:pathLst>
              <a:path w="4098121" h="2026707">
                <a:moveTo>
                  <a:pt x="0" y="0"/>
                </a:moveTo>
                <a:lnTo>
                  <a:pt x="4098120" y="0"/>
                </a:lnTo>
                <a:lnTo>
                  <a:pt x="4098120" y="2026707"/>
                </a:lnTo>
                <a:lnTo>
                  <a:pt x="0" y="202670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819436" y="-231429"/>
            <a:ext cx="2959729" cy="2593799"/>
          </a:xfrm>
          <a:custGeom>
            <a:avLst/>
            <a:gdLst/>
            <a:ahLst/>
            <a:cxnLst/>
            <a:rect l="l" t="t" r="r" b="b"/>
            <a:pathLst>
              <a:path w="4439593" h="3890698">
                <a:moveTo>
                  <a:pt x="0" y="0"/>
                </a:moveTo>
                <a:lnTo>
                  <a:pt x="4439593" y="0"/>
                </a:lnTo>
                <a:lnTo>
                  <a:pt x="4439593" y="3890698"/>
                </a:lnTo>
                <a:lnTo>
                  <a:pt x="0" y="389069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8343392" y="2592212"/>
            <a:ext cx="3610881" cy="2324095"/>
          </a:xfrm>
          <a:custGeom>
            <a:avLst/>
            <a:gdLst/>
            <a:ahLst/>
            <a:cxnLst/>
            <a:rect l="l" t="t" r="r" b="b"/>
            <a:pathLst>
              <a:path w="5416322" h="3486142">
                <a:moveTo>
                  <a:pt x="5416322" y="0"/>
                </a:moveTo>
                <a:lnTo>
                  <a:pt x="0" y="0"/>
                </a:lnTo>
                <a:lnTo>
                  <a:pt x="0" y="3486142"/>
                </a:lnTo>
                <a:lnTo>
                  <a:pt x="5416322" y="3486142"/>
                </a:lnTo>
                <a:lnTo>
                  <a:pt x="5416322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167945" y="1381468"/>
            <a:ext cx="11856111" cy="5167130"/>
            <a:chOff x="0" y="0"/>
            <a:chExt cx="4683896" cy="204133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683895" cy="2041335"/>
            </a:xfrm>
            <a:custGeom>
              <a:avLst/>
              <a:gdLst/>
              <a:ahLst/>
              <a:cxnLst/>
              <a:rect l="l" t="t" r="r" b="b"/>
              <a:pathLst>
                <a:path w="4683895" h="2041335">
                  <a:moveTo>
                    <a:pt x="11754" y="0"/>
                  </a:moveTo>
                  <a:lnTo>
                    <a:pt x="4672142" y="0"/>
                  </a:lnTo>
                  <a:cubicBezTo>
                    <a:pt x="4675259" y="0"/>
                    <a:pt x="4678249" y="1238"/>
                    <a:pt x="4680453" y="3443"/>
                  </a:cubicBezTo>
                  <a:cubicBezTo>
                    <a:pt x="4682657" y="5647"/>
                    <a:pt x="4683895" y="8637"/>
                    <a:pt x="4683895" y="11754"/>
                  </a:cubicBezTo>
                  <a:lnTo>
                    <a:pt x="4683895" y="2029582"/>
                  </a:lnTo>
                  <a:cubicBezTo>
                    <a:pt x="4683895" y="2032699"/>
                    <a:pt x="4682657" y="2035689"/>
                    <a:pt x="4680453" y="2037893"/>
                  </a:cubicBezTo>
                  <a:cubicBezTo>
                    <a:pt x="4678249" y="2040097"/>
                    <a:pt x="4675259" y="2041335"/>
                    <a:pt x="4672142" y="2041335"/>
                  </a:cubicBezTo>
                  <a:lnTo>
                    <a:pt x="11754" y="2041335"/>
                  </a:lnTo>
                  <a:cubicBezTo>
                    <a:pt x="8637" y="2041335"/>
                    <a:pt x="5647" y="2040097"/>
                    <a:pt x="3443" y="2037893"/>
                  </a:cubicBezTo>
                  <a:cubicBezTo>
                    <a:pt x="1238" y="2035689"/>
                    <a:pt x="0" y="2032699"/>
                    <a:pt x="0" y="2029582"/>
                  </a:cubicBezTo>
                  <a:lnTo>
                    <a:pt x="0" y="11754"/>
                  </a:lnTo>
                  <a:cubicBezTo>
                    <a:pt x="0" y="8637"/>
                    <a:pt x="1238" y="5647"/>
                    <a:pt x="3443" y="3443"/>
                  </a:cubicBezTo>
                  <a:cubicBezTo>
                    <a:pt x="5647" y="1238"/>
                    <a:pt x="8637" y="0"/>
                    <a:pt x="11754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683896" cy="207943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99590" y="172657"/>
            <a:ext cx="11792821" cy="1036039"/>
            <a:chOff x="0" y="0"/>
            <a:chExt cx="4048741" cy="35569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048741" cy="355695"/>
            </a:xfrm>
            <a:custGeom>
              <a:avLst/>
              <a:gdLst/>
              <a:ahLst/>
              <a:cxnLst/>
              <a:rect l="l" t="t" r="r" b="b"/>
              <a:pathLst>
                <a:path w="4048741" h="355695">
                  <a:moveTo>
                    <a:pt x="10942" y="0"/>
                  </a:moveTo>
                  <a:lnTo>
                    <a:pt x="4037800" y="0"/>
                  </a:lnTo>
                  <a:cubicBezTo>
                    <a:pt x="4043843" y="0"/>
                    <a:pt x="4048741" y="4899"/>
                    <a:pt x="4048741" y="10942"/>
                  </a:cubicBezTo>
                  <a:lnTo>
                    <a:pt x="4048741" y="344754"/>
                  </a:lnTo>
                  <a:cubicBezTo>
                    <a:pt x="4048741" y="350797"/>
                    <a:pt x="4043843" y="355695"/>
                    <a:pt x="4037800" y="355695"/>
                  </a:cubicBezTo>
                  <a:lnTo>
                    <a:pt x="10942" y="355695"/>
                  </a:lnTo>
                  <a:cubicBezTo>
                    <a:pt x="4899" y="355695"/>
                    <a:pt x="0" y="350797"/>
                    <a:pt x="0" y="344754"/>
                  </a:cubicBezTo>
                  <a:lnTo>
                    <a:pt x="0" y="10942"/>
                  </a:lnTo>
                  <a:cubicBezTo>
                    <a:pt x="0" y="4899"/>
                    <a:pt x="4899" y="0"/>
                    <a:pt x="10942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4048741" cy="39379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420834" y="280044"/>
            <a:ext cx="11085366" cy="654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5133"/>
              </a:lnSpc>
              <a:spcBef>
                <a:spcPct val="0"/>
              </a:spcBef>
            </a:pPr>
            <a:r>
              <a:rPr lang="en-US" sz="3666" b="1">
                <a:solidFill>
                  <a:srgbClr val="E29A27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Đọc đoạn thơ sau và trả lời câu hỏi</a:t>
            </a:r>
          </a:p>
        </p:txBody>
      </p:sp>
      <p:sp>
        <p:nvSpPr>
          <p:cNvPr id="15" name="Freeform 15"/>
          <p:cNvSpPr/>
          <p:nvPr/>
        </p:nvSpPr>
        <p:spPr>
          <a:xfrm>
            <a:off x="420835" y="172658"/>
            <a:ext cx="1002707" cy="1027539"/>
          </a:xfrm>
          <a:custGeom>
            <a:avLst/>
            <a:gdLst/>
            <a:ahLst/>
            <a:cxnLst/>
            <a:rect l="l" t="t" r="r" b="b"/>
            <a:pathLst>
              <a:path w="1504061" h="1541309">
                <a:moveTo>
                  <a:pt x="0" y="0"/>
                </a:moveTo>
                <a:lnTo>
                  <a:pt x="1504061" y="0"/>
                </a:lnTo>
                <a:lnTo>
                  <a:pt x="1504061" y="1541309"/>
                </a:lnTo>
                <a:lnTo>
                  <a:pt x="0" y="154130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4566233" y="1656634"/>
            <a:ext cx="7388041" cy="4794599"/>
          </a:xfrm>
          <a:custGeom>
            <a:avLst/>
            <a:gdLst/>
            <a:ahLst/>
            <a:cxnLst/>
            <a:rect l="l" t="t" r="r" b="b"/>
            <a:pathLst>
              <a:path w="11082061" h="7191898">
                <a:moveTo>
                  <a:pt x="0" y="0"/>
                </a:moveTo>
                <a:lnTo>
                  <a:pt x="11082061" y="0"/>
                </a:lnTo>
                <a:lnTo>
                  <a:pt x="11082061" y="7191898"/>
                </a:lnTo>
                <a:lnTo>
                  <a:pt x="0" y="719189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grpSp>
        <p:nvGrpSpPr>
          <p:cNvPr id="17" name="Group 17"/>
          <p:cNvGrpSpPr/>
          <p:nvPr/>
        </p:nvGrpSpPr>
        <p:grpSpPr>
          <a:xfrm>
            <a:off x="580198" y="4916307"/>
            <a:ext cx="4559913" cy="1794143"/>
            <a:chOff x="0" y="0"/>
            <a:chExt cx="9119827" cy="3588286"/>
          </a:xfrm>
        </p:grpSpPr>
        <p:grpSp>
          <p:nvGrpSpPr>
            <p:cNvPr id="18" name="Group 18"/>
            <p:cNvGrpSpPr/>
            <p:nvPr/>
          </p:nvGrpSpPr>
          <p:grpSpPr>
            <a:xfrm>
              <a:off x="1717344" y="108078"/>
              <a:ext cx="7402483" cy="3480208"/>
              <a:chOff x="0" y="0"/>
              <a:chExt cx="1878581" cy="883197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1893770" cy="887435"/>
              </a:xfrm>
              <a:custGeom>
                <a:avLst/>
                <a:gdLst/>
                <a:ahLst/>
                <a:cxnLst/>
                <a:rect l="l" t="t" r="r" b="b"/>
                <a:pathLst>
                  <a:path w="1893770" h="887435">
                    <a:moveTo>
                      <a:pt x="1066617" y="0"/>
                    </a:moveTo>
                    <a:cubicBezTo>
                      <a:pt x="1087223" y="0"/>
                      <a:pt x="1107952" y="0"/>
                      <a:pt x="1128516" y="0"/>
                    </a:cubicBezTo>
                    <a:cubicBezTo>
                      <a:pt x="1292472" y="14751"/>
                      <a:pt x="1394937" y="63854"/>
                      <a:pt x="1441608" y="144202"/>
                    </a:cubicBezTo>
                    <a:cubicBezTo>
                      <a:pt x="1714951" y="133487"/>
                      <a:pt x="1893770" y="285414"/>
                      <a:pt x="1792571" y="434523"/>
                    </a:cubicBezTo>
                    <a:cubicBezTo>
                      <a:pt x="1832846" y="465855"/>
                      <a:pt x="1866447" y="500903"/>
                      <a:pt x="1878581" y="547944"/>
                    </a:cubicBezTo>
                    <a:cubicBezTo>
                      <a:pt x="1878581" y="561419"/>
                      <a:pt x="1878581" y="574863"/>
                      <a:pt x="1878581" y="588336"/>
                    </a:cubicBezTo>
                    <a:cubicBezTo>
                      <a:pt x="1842418" y="708059"/>
                      <a:pt x="1686810" y="788960"/>
                      <a:pt x="1431344" y="767181"/>
                    </a:cubicBezTo>
                    <a:cubicBezTo>
                      <a:pt x="1365614" y="828654"/>
                      <a:pt x="1248655" y="887435"/>
                      <a:pt x="1066655" y="882548"/>
                    </a:cubicBezTo>
                    <a:cubicBezTo>
                      <a:pt x="972582" y="878512"/>
                      <a:pt x="907137" y="855137"/>
                      <a:pt x="849838" y="826738"/>
                    </a:cubicBezTo>
                    <a:cubicBezTo>
                      <a:pt x="789485" y="850345"/>
                      <a:pt x="724123" y="868871"/>
                      <a:pt x="629683" y="869075"/>
                    </a:cubicBezTo>
                    <a:cubicBezTo>
                      <a:pt x="411195" y="869424"/>
                      <a:pt x="265035" y="778477"/>
                      <a:pt x="261492" y="653730"/>
                    </a:cubicBezTo>
                    <a:cubicBezTo>
                      <a:pt x="121033" y="624547"/>
                      <a:pt x="25901" y="570072"/>
                      <a:pt x="0" y="476859"/>
                    </a:cubicBezTo>
                    <a:cubicBezTo>
                      <a:pt x="0" y="463386"/>
                      <a:pt x="0" y="449884"/>
                      <a:pt x="0" y="436468"/>
                    </a:cubicBezTo>
                    <a:cubicBezTo>
                      <a:pt x="28589" y="344100"/>
                      <a:pt x="118549" y="286080"/>
                      <a:pt x="268334" y="261485"/>
                    </a:cubicBezTo>
                    <a:cubicBezTo>
                      <a:pt x="259334" y="105669"/>
                      <a:pt x="558945" y="8305"/>
                      <a:pt x="805083" y="76950"/>
                    </a:cubicBezTo>
                    <a:cubicBezTo>
                      <a:pt x="863686" y="43005"/>
                      <a:pt x="946599" y="5982"/>
                      <a:pt x="10666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2F5A2D"/>
                </a:solidFill>
                <a:prstDash val="solid"/>
                <a:miter/>
              </a:ln>
            </p:spPr>
          </p:sp>
          <p:sp>
            <p:nvSpPr>
              <p:cNvPr id="20" name="TextBox 20"/>
              <p:cNvSpPr txBox="1"/>
              <p:nvPr/>
            </p:nvSpPr>
            <p:spPr>
              <a:xfrm>
                <a:off x="88058" y="109100"/>
                <a:ext cx="1702464" cy="647927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21" name="TextBox 21"/>
            <p:cNvSpPr txBox="1"/>
            <p:nvPr/>
          </p:nvSpPr>
          <p:spPr>
            <a:xfrm>
              <a:off x="2687744" y="864520"/>
              <a:ext cx="5552407" cy="21544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4191"/>
                </a:lnSpc>
              </a:pPr>
              <a:r>
                <a:rPr lang="en-US" sz="3810" b="1" dirty="0" err="1">
                  <a:solidFill>
                    <a:srgbClr val="317A41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Đọc</a:t>
              </a:r>
              <a:r>
                <a:rPr lang="en-US" sz="3810" b="1" dirty="0">
                  <a:solidFill>
                    <a:srgbClr val="317A41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</a:t>
              </a:r>
              <a:r>
                <a:rPr lang="en-US" sz="3810" b="1" dirty="0" err="1">
                  <a:solidFill>
                    <a:srgbClr val="317A41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đoạn</a:t>
              </a:r>
              <a:r>
                <a:rPr lang="en-US" sz="3810" b="1" dirty="0">
                  <a:solidFill>
                    <a:srgbClr val="317A41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</a:t>
              </a:r>
              <a:r>
                <a:rPr lang="en-US" sz="3810" b="1" dirty="0" err="1">
                  <a:solidFill>
                    <a:srgbClr val="317A41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thơ</a:t>
              </a:r>
              <a:endParaRPr lang="en-US" sz="3810" b="1" dirty="0">
                <a:solidFill>
                  <a:srgbClr val="317A41"/>
                </a:solidFill>
                <a:latin typeface="Calibri (MS) Bold"/>
                <a:ea typeface="Calibri (MS) Bold"/>
                <a:cs typeface="Calibri (MS) Bold"/>
                <a:sym typeface="Calibri (MS) Bold"/>
              </a:endParaRPr>
            </a:p>
          </p:txBody>
        </p:sp>
        <p:sp>
          <p:nvSpPr>
            <p:cNvPr id="22" name="Freeform 22"/>
            <p:cNvSpPr/>
            <p:nvPr/>
          </p:nvSpPr>
          <p:spPr>
            <a:xfrm>
              <a:off x="0" y="0"/>
              <a:ext cx="2188854" cy="3588286"/>
            </a:xfrm>
            <a:custGeom>
              <a:avLst/>
              <a:gdLst/>
              <a:ahLst/>
              <a:cxnLst/>
              <a:rect l="l" t="t" r="r" b="b"/>
              <a:pathLst>
                <a:path w="2188854" h="3588286">
                  <a:moveTo>
                    <a:pt x="0" y="0"/>
                  </a:moveTo>
                  <a:lnTo>
                    <a:pt x="2188854" y="0"/>
                  </a:lnTo>
                  <a:lnTo>
                    <a:pt x="2188854" y="3588286"/>
                  </a:lnTo>
                  <a:lnTo>
                    <a:pt x="0" y="35882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</p:sp>
      </p:grpSp>
      <p:sp>
        <p:nvSpPr>
          <p:cNvPr id="23" name="TextBox 23"/>
          <p:cNvSpPr txBox="1"/>
          <p:nvPr/>
        </p:nvSpPr>
        <p:spPr>
          <a:xfrm>
            <a:off x="420834" y="1406067"/>
            <a:ext cx="7508044" cy="32316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200"/>
              </a:lnSpc>
            </a:pPr>
            <a:r>
              <a:rPr lang="en-US" sz="3000" dirty="0" err="1" smtClean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Tôi</a:t>
            </a:r>
            <a:r>
              <a:rPr lang="en-US" sz="3000" dirty="0" smtClean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000" dirty="0" err="1" smtClean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đạp</a:t>
            </a:r>
            <a:r>
              <a:rPr lang="en-US" sz="3000" dirty="0" smtClean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000" dirty="0" err="1" smtClean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vỡ</a:t>
            </a:r>
            <a:r>
              <a:rPr lang="en-US" sz="3000" dirty="0" smtClean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000" dirty="0" err="1" smtClean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màu</a:t>
            </a:r>
            <a:r>
              <a:rPr lang="en-US" sz="3000" dirty="0" smtClean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000" dirty="0" err="1" smtClean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nâu</a:t>
            </a:r>
            <a:endParaRPr lang="en-US" sz="3000" dirty="0" smtClean="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defTabSz="609630">
              <a:lnSpc>
                <a:spcPts val="4200"/>
              </a:lnSpc>
            </a:pPr>
            <a:r>
              <a:rPr lang="en-US" sz="3000" dirty="0" err="1" smtClean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Bầu</a:t>
            </a:r>
            <a:r>
              <a:rPr lang="en-US" sz="3000" dirty="0" smtClean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000" dirty="0" err="1" smtClean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trời</a:t>
            </a:r>
            <a:r>
              <a:rPr lang="en-US" sz="3000" dirty="0" smtClean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000" dirty="0" err="1" smtClean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trong</a:t>
            </a:r>
            <a:r>
              <a:rPr lang="en-US" sz="3000" dirty="0" smtClean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000" dirty="0" err="1" smtClean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quả</a:t>
            </a:r>
            <a:r>
              <a:rPr lang="en-US" sz="3000" dirty="0" smtClean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000" dirty="0" err="1" smtClean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trứng</a:t>
            </a:r>
            <a:endParaRPr lang="en-US" sz="3000" dirty="0" smtClean="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defTabSz="609630">
              <a:lnSpc>
                <a:spcPts val="4200"/>
              </a:lnSpc>
            </a:pPr>
            <a:r>
              <a:rPr lang="en-US" sz="3000" dirty="0" err="1" smtClean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Bỗng</a:t>
            </a:r>
            <a:r>
              <a:rPr lang="en-US" sz="3000" dirty="0" smtClean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000" dirty="0" err="1" smtClean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thấy</a:t>
            </a:r>
            <a:r>
              <a:rPr lang="en-US" sz="3000" dirty="0" smtClean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000" dirty="0" err="1" smtClean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nhiều</a:t>
            </a:r>
            <a:r>
              <a:rPr lang="en-US" sz="3000" dirty="0" smtClean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000" dirty="0" err="1" smtClean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gió</a:t>
            </a:r>
            <a:r>
              <a:rPr lang="en-US" sz="3000" dirty="0" smtClean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000" dirty="0" err="1" smtClean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lộng</a:t>
            </a:r>
            <a:endParaRPr lang="en-US" sz="3000" dirty="0" smtClean="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defTabSz="609630">
              <a:lnSpc>
                <a:spcPts val="4200"/>
              </a:lnSpc>
            </a:pPr>
            <a:r>
              <a:rPr lang="en-US" sz="3000" dirty="0" err="1" smtClean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Bỗng</a:t>
            </a:r>
            <a:r>
              <a:rPr lang="en-US" sz="3000" dirty="0" smtClean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000" dirty="0" err="1" smtClean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thấy</a:t>
            </a:r>
            <a:r>
              <a:rPr lang="en-US" sz="3000" dirty="0" smtClean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000" dirty="0" err="1" smtClean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nhiều</a:t>
            </a:r>
            <a:r>
              <a:rPr lang="en-US" sz="3000" dirty="0" smtClean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000" dirty="0" err="1" smtClean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nắng</a:t>
            </a:r>
            <a:r>
              <a:rPr lang="en-US" sz="3000" dirty="0" smtClean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reo</a:t>
            </a:r>
          </a:p>
          <a:p>
            <a:pPr defTabSz="609630">
              <a:lnSpc>
                <a:spcPts val="4200"/>
              </a:lnSpc>
            </a:pPr>
            <a:r>
              <a:rPr lang="en-US" sz="3000" dirty="0" err="1" smtClean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Bỗng</a:t>
            </a:r>
            <a:r>
              <a:rPr lang="en-US" sz="3000" dirty="0" smtClean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000" dirty="0" err="1" smtClean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tôi</a:t>
            </a:r>
            <a:r>
              <a:rPr lang="en-US" sz="3000" dirty="0" smtClean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000" dirty="0" err="1" smtClean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thấy</a:t>
            </a:r>
            <a:r>
              <a:rPr lang="en-US" sz="3000" dirty="0" smtClean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000" dirty="0" err="1" smtClean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thương</a:t>
            </a:r>
            <a:r>
              <a:rPr lang="en-US" sz="3000" dirty="0" smtClean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000" dirty="0" err="1" smtClean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yêu</a:t>
            </a:r>
            <a:endParaRPr lang="en-US" sz="3000" dirty="0" smtClean="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defTabSz="609630">
              <a:lnSpc>
                <a:spcPts val="4200"/>
              </a:lnSpc>
              <a:spcBef>
                <a:spcPct val="0"/>
              </a:spcBef>
            </a:pPr>
            <a:r>
              <a:rPr lang="en-US" sz="3000" dirty="0" err="1" smtClean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Tôi</a:t>
            </a:r>
            <a:r>
              <a:rPr lang="en-US" sz="3000" dirty="0" smtClean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000" dirty="0" err="1" smtClean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biết</a:t>
            </a:r>
            <a:r>
              <a:rPr lang="en-US" sz="3000" dirty="0" smtClean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000" dirty="0" err="1" smtClean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là</a:t>
            </a:r>
            <a:r>
              <a:rPr lang="en-US" sz="3000" dirty="0" smtClean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000" dirty="0" err="1" smtClean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có</a:t>
            </a:r>
            <a:r>
              <a:rPr lang="en-US" sz="3000" dirty="0" smtClean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000" dirty="0" err="1" smtClean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mẹ</a:t>
            </a:r>
            <a:r>
              <a:rPr lang="en-US" sz="3000" dirty="0" smtClean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.</a:t>
            </a:r>
            <a:endParaRPr lang="en-US" sz="3000" dirty="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3728750" y="4549317"/>
            <a:ext cx="2015165" cy="4231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3313"/>
              </a:lnSpc>
              <a:spcBef>
                <a:spcPct val="0"/>
              </a:spcBef>
            </a:pPr>
            <a:r>
              <a:rPr lang="en-US" sz="2367" i="1" dirty="0" smtClean="0">
                <a:solidFill>
                  <a:srgbClr val="000000"/>
                </a:solidFill>
                <a:latin typeface="Calibri (MS) Italics"/>
                <a:ea typeface="Calibri (MS) Italics"/>
                <a:cs typeface="Calibri (MS) Italics"/>
                <a:sym typeface="Calibri (MS) Italics"/>
              </a:rPr>
              <a:t>(</a:t>
            </a:r>
            <a:r>
              <a:rPr lang="en-US" sz="2367" i="1" dirty="0" err="1" smtClean="0">
                <a:solidFill>
                  <a:srgbClr val="000000"/>
                </a:solidFill>
                <a:latin typeface="Calibri (MS) Italics"/>
                <a:ea typeface="Calibri (MS) Italics"/>
                <a:cs typeface="Calibri (MS) Italics"/>
                <a:sym typeface="Calibri (MS) Italics"/>
              </a:rPr>
              <a:t>Xuân</a:t>
            </a:r>
            <a:r>
              <a:rPr lang="en-US" sz="2367" i="1" dirty="0" smtClean="0">
                <a:solidFill>
                  <a:srgbClr val="000000"/>
                </a:solidFill>
                <a:latin typeface="Calibri (MS) Italics"/>
                <a:ea typeface="Calibri (MS) Italics"/>
                <a:cs typeface="Calibri (MS) Italics"/>
                <a:sym typeface="Calibri (MS) Italics"/>
              </a:rPr>
              <a:t> </a:t>
            </a:r>
            <a:r>
              <a:rPr lang="en-US" sz="2367" i="1" dirty="0" err="1" smtClean="0">
                <a:solidFill>
                  <a:srgbClr val="000000"/>
                </a:solidFill>
                <a:latin typeface="Calibri (MS) Italics"/>
                <a:ea typeface="Calibri (MS) Italics"/>
                <a:cs typeface="Calibri (MS) Italics"/>
                <a:sym typeface="Calibri (MS) Italics"/>
              </a:rPr>
              <a:t>Quỳnh</a:t>
            </a:r>
            <a:r>
              <a:rPr lang="en-US" sz="2367" i="1" dirty="0" smtClean="0">
                <a:solidFill>
                  <a:srgbClr val="000000"/>
                </a:solidFill>
                <a:latin typeface="Calibri (MS) Italics"/>
                <a:ea typeface="Calibri (MS) Italics"/>
                <a:cs typeface="Calibri (MS) Italics"/>
                <a:sym typeface="Calibri (MS) Italics"/>
              </a:rPr>
              <a:t>)</a:t>
            </a:r>
            <a:endParaRPr lang="en-US" sz="2367" i="1" dirty="0">
              <a:solidFill>
                <a:srgbClr val="000000"/>
              </a:solidFill>
              <a:latin typeface="Calibri (MS) Italics"/>
              <a:ea typeface="Calibri (MS) Italics"/>
              <a:cs typeface="Calibri (MS) Italics"/>
              <a:sym typeface="Calibri (MS) Italics"/>
            </a:endParaRPr>
          </a:p>
        </p:txBody>
      </p:sp>
    </p:spTree>
    <p:extLst>
      <p:ext uri="{BB962C8B-B14F-4D97-AF65-F5344CB8AC3E}">
        <p14:creationId xmlns:p14="http://schemas.microsoft.com/office/powerpoint/2010/main" val="881538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2937" r="-15471" b="-62420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71" y="4824909"/>
            <a:ext cx="2254480" cy="2254480"/>
          </a:xfrm>
          <a:custGeom>
            <a:avLst/>
            <a:gdLst/>
            <a:ahLst/>
            <a:cxnLst/>
            <a:rect l="l" t="t" r="r" b="b"/>
            <a:pathLst>
              <a:path w="3381720" h="3381720">
                <a:moveTo>
                  <a:pt x="0" y="0"/>
                </a:moveTo>
                <a:lnTo>
                  <a:pt x="3381720" y="0"/>
                </a:lnTo>
                <a:lnTo>
                  <a:pt x="3381720" y="3381720"/>
                </a:lnTo>
                <a:lnTo>
                  <a:pt x="0" y="33817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140111" y="4824909"/>
            <a:ext cx="7639053" cy="2193045"/>
          </a:xfrm>
          <a:custGeom>
            <a:avLst/>
            <a:gdLst/>
            <a:ahLst/>
            <a:cxnLst/>
            <a:rect l="l" t="t" r="r" b="b"/>
            <a:pathLst>
              <a:path w="11458580" h="3289567">
                <a:moveTo>
                  <a:pt x="0" y="0"/>
                </a:moveTo>
                <a:lnTo>
                  <a:pt x="11458580" y="0"/>
                </a:lnTo>
                <a:lnTo>
                  <a:pt x="11458580" y="3289567"/>
                </a:lnTo>
                <a:lnTo>
                  <a:pt x="0" y="328956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227558" y="5563010"/>
            <a:ext cx="2732081" cy="1351138"/>
          </a:xfrm>
          <a:custGeom>
            <a:avLst/>
            <a:gdLst/>
            <a:ahLst/>
            <a:cxnLst/>
            <a:rect l="l" t="t" r="r" b="b"/>
            <a:pathLst>
              <a:path w="4098121" h="2026707">
                <a:moveTo>
                  <a:pt x="0" y="0"/>
                </a:moveTo>
                <a:lnTo>
                  <a:pt x="4098120" y="0"/>
                </a:lnTo>
                <a:lnTo>
                  <a:pt x="4098120" y="2026707"/>
                </a:lnTo>
                <a:lnTo>
                  <a:pt x="0" y="202670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819436" y="-231429"/>
            <a:ext cx="2959729" cy="2593799"/>
          </a:xfrm>
          <a:custGeom>
            <a:avLst/>
            <a:gdLst/>
            <a:ahLst/>
            <a:cxnLst/>
            <a:rect l="l" t="t" r="r" b="b"/>
            <a:pathLst>
              <a:path w="4439593" h="3890698">
                <a:moveTo>
                  <a:pt x="0" y="0"/>
                </a:moveTo>
                <a:lnTo>
                  <a:pt x="4439593" y="0"/>
                </a:lnTo>
                <a:lnTo>
                  <a:pt x="4439593" y="3890698"/>
                </a:lnTo>
                <a:lnTo>
                  <a:pt x="0" y="389069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8343392" y="2592212"/>
            <a:ext cx="3610881" cy="2324095"/>
          </a:xfrm>
          <a:custGeom>
            <a:avLst/>
            <a:gdLst/>
            <a:ahLst/>
            <a:cxnLst/>
            <a:rect l="l" t="t" r="r" b="b"/>
            <a:pathLst>
              <a:path w="5416322" h="3486142">
                <a:moveTo>
                  <a:pt x="5416322" y="0"/>
                </a:moveTo>
                <a:lnTo>
                  <a:pt x="0" y="0"/>
                </a:lnTo>
                <a:lnTo>
                  <a:pt x="0" y="3486142"/>
                </a:lnTo>
                <a:lnTo>
                  <a:pt x="5416322" y="3486142"/>
                </a:lnTo>
                <a:lnTo>
                  <a:pt x="5416322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167945" y="309402"/>
            <a:ext cx="11856111" cy="6239197"/>
            <a:chOff x="0" y="0"/>
            <a:chExt cx="4683896" cy="246486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683895" cy="2464868"/>
            </a:xfrm>
            <a:custGeom>
              <a:avLst/>
              <a:gdLst/>
              <a:ahLst/>
              <a:cxnLst/>
              <a:rect l="l" t="t" r="r" b="b"/>
              <a:pathLst>
                <a:path w="4683895" h="2464868">
                  <a:moveTo>
                    <a:pt x="11754" y="0"/>
                  </a:moveTo>
                  <a:lnTo>
                    <a:pt x="4672142" y="0"/>
                  </a:lnTo>
                  <a:cubicBezTo>
                    <a:pt x="4675259" y="0"/>
                    <a:pt x="4678249" y="1238"/>
                    <a:pt x="4680453" y="3443"/>
                  </a:cubicBezTo>
                  <a:cubicBezTo>
                    <a:pt x="4682657" y="5647"/>
                    <a:pt x="4683895" y="8637"/>
                    <a:pt x="4683895" y="11754"/>
                  </a:cubicBezTo>
                  <a:lnTo>
                    <a:pt x="4683895" y="2453114"/>
                  </a:lnTo>
                  <a:cubicBezTo>
                    <a:pt x="4683895" y="2456231"/>
                    <a:pt x="4682657" y="2459221"/>
                    <a:pt x="4680453" y="2461425"/>
                  </a:cubicBezTo>
                  <a:cubicBezTo>
                    <a:pt x="4678249" y="2463630"/>
                    <a:pt x="4675259" y="2464868"/>
                    <a:pt x="4672142" y="2464868"/>
                  </a:cubicBezTo>
                  <a:lnTo>
                    <a:pt x="11754" y="2464868"/>
                  </a:lnTo>
                  <a:cubicBezTo>
                    <a:pt x="5262" y="2464868"/>
                    <a:pt x="0" y="2459606"/>
                    <a:pt x="0" y="2453114"/>
                  </a:cubicBezTo>
                  <a:lnTo>
                    <a:pt x="0" y="11754"/>
                  </a:lnTo>
                  <a:cubicBezTo>
                    <a:pt x="0" y="8637"/>
                    <a:pt x="1238" y="5647"/>
                    <a:pt x="3443" y="3443"/>
                  </a:cubicBezTo>
                  <a:cubicBezTo>
                    <a:pt x="5647" y="1238"/>
                    <a:pt x="8637" y="0"/>
                    <a:pt x="11754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683896" cy="250296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405069" y="4425495"/>
            <a:ext cx="11618987" cy="641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960"/>
              </a:lnSpc>
            </a:pPr>
            <a:r>
              <a:rPr lang="en-US" sz="4000" dirty="0">
                <a:solidFill>
                  <a:srgbClr val="FAA15A"/>
                </a:solidFill>
                <a:latin typeface="Calibri (MS)"/>
                <a:ea typeface="Calibri (MS)"/>
                <a:cs typeface="Calibri (MS)"/>
                <a:sym typeface="Calibri (MS)"/>
              </a:rPr>
              <a:t>a. </a:t>
            </a:r>
            <a:r>
              <a:rPr lang="en-US" sz="4000" dirty="0" err="1">
                <a:solidFill>
                  <a:srgbClr val="FAA15A"/>
                </a:solidFill>
                <a:latin typeface="Calibri (MS)"/>
                <a:ea typeface="Calibri (MS)"/>
                <a:cs typeface="Calibri (MS)"/>
                <a:sym typeface="Calibri (MS)"/>
              </a:rPr>
              <a:t>Từ</a:t>
            </a:r>
            <a:r>
              <a:rPr lang="en-US" sz="4000" dirty="0">
                <a:solidFill>
                  <a:srgbClr val="FAA15A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4000" b="1" i="1" dirty="0" err="1">
                <a:solidFill>
                  <a:srgbClr val="FAA15A"/>
                </a:solidFill>
                <a:latin typeface="Calibri (MS) Bold Italics"/>
                <a:ea typeface="Calibri (MS) Bold Italics"/>
                <a:cs typeface="Calibri (MS) Bold Italics"/>
                <a:sym typeface="Calibri (MS) Bold Italics"/>
              </a:rPr>
              <a:t>bỗng</a:t>
            </a:r>
            <a:r>
              <a:rPr lang="en-US" sz="4000" b="1" i="1" dirty="0">
                <a:solidFill>
                  <a:srgbClr val="FAA15A"/>
                </a:solidFill>
                <a:latin typeface="Calibri (MS) Bold Italics"/>
                <a:ea typeface="Calibri (MS) Bold Italics"/>
                <a:cs typeface="Calibri (MS) Bold Italics"/>
                <a:sym typeface="Calibri (MS) Bold Italics"/>
              </a:rPr>
              <a:t> </a:t>
            </a:r>
            <a:r>
              <a:rPr lang="en-US" sz="4000" dirty="0" err="1">
                <a:solidFill>
                  <a:srgbClr val="FAA15A"/>
                </a:solidFill>
                <a:latin typeface="Calibri (MS)"/>
                <a:ea typeface="Calibri (MS)"/>
                <a:cs typeface="Calibri (MS)"/>
                <a:sym typeface="Calibri (MS)"/>
              </a:rPr>
              <a:t>xuất</a:t>
            </a:r>
            <a:r>
              <a:rPr lang="en-US" sz="4000" dirty="0">
                <a:solidFill>
                  <a:srgbClr val="FAA15A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4000" dirty="0" err="1">
                <a:solidFill>
                  <a:srgbClr val="FAA15A"/>
                </a:solidFill>
                <a:latin typeface="Calibri (MS)"/>
                <a:ea typeface="Calibri (MS)"/>
                <a:cs typeface="Calibri (MS)"/>
                <a:sym typeface="Calibri (MS)"/>
              </a:rPr>
              <a:t>hiện</a:t>
            </a:r>
            <a:r>
              <a:rPr lang="en-US" sz="4000" dirty="0">
                <a:solidFill>
                  <a:srgbClr val="FAA15A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4000" dirty="0" err="1">
                <a:solidFill>
                  <a:srgbClr val="FAA15A"/>
                </a:solidFill>
                <a:latin typeface="Calibri (MS)"/>
                <a:ea typeface="Calibri (MS)"/>
                <a:cs typeface="Calibri (MS)"/>
                <a:sym typeface="Calibri (MS)"/>
              </a:rPr>
              <a:t>mấy</a:t>
            </a:r>
            <a:r>
              <a:rPr lang="en-US" sz="4000" dirty="0">
                <a:solidFill>
                  <a:srgbClr val="FAA15A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4000" dirty="0" err="1">
                <a:solidFill>
                  <a:srgbClr val="FAA15A"/>
                </a:solidFill>
                <a:latin typeface="Calibri (MS)"/>
                <a:ea typeface="Calibri (MS)"/>
                <a:cs typeface="Calibri (MS)"/>
                <a:sym typeface="Calibri (MS)"/>
              </a:rPr>
              <a:t>lần</a:t>
            </a:r>
            <a:r>
              <a:rPr lang="en-US" sz="4000" dirty="0">
                <a:solidFill>
                  <a:srgbClr val="FAA15A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4000" dirty="0" err="1">
                <a:solidFill>
                  <a:srgbClr val="FAA15A"/>
                </a:solidFill>
                <a:latin typeface="Calibri (MS)"/>
                <a:ea typeface="Calibri (MS)"/>
                <a:cs typeface="Calibri (MS)"/>
                <a:sym typeface="Calibri (MS)"/>
              </a:rPr>
              <a:t>trong</a:t>
            </a:r>
            <a:r>
              <a:rPr lang="en-US" sz="4000" dirty="0">
                <a:solidFill>
                  <a:srgbClr val="FAA15A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4000" dirty="0" err="1">
                <a:solidFill>
                  <a:srgbClr val="FAA15A"/>
                </a:solidFill>
                <a:latin typeface="Calibri (MS)"/>
                <a:ea typeface="Calibri (MS)"/>
                <a:cs typeface="Calibri (MS)"/>
                <a:sym typeface="Calibri (MS)"/>
              </a:rPr>
              <a:t>đoạn</a:t>
            </a:r>
            <a:r>
              <a:rPr lang="en-US" sz="4000" dirty="0">
                <a:solidFill>
                  <a:srgbClr val="FAA15A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4000" dirty="0" err="1">
                <a:solidFill>
                  <a:srgbClr val="FAA15A"/>
                </a:solidFill>
                <a:latin typeface="Calibri (MS)"/>
                <a:ea typeface="Calibri (MS)"/>
                <a:cs typeface="Calibri (MS)"/>
                <a:sym typeface="Calibri (MS)"/>
              </a:rPr>
              <a:t>thơ</a:t>
            </a:r>
            <a:r>
              <a:rPr lang="en-US" sz="4000" dirty="0">
                <a:solidFill>
                  <a:srgbClr val="FAA15A"/>
                </a:solidFill>
                <a:latin typeface="Calibri (MS)"/>
                <a:ea typeface="Calibri (MS)"/>
                <a:cs typeface="Calibri (MS)"/>
                <a:sym typeface="Calibri (MS)"/>
              </a:rPr>
              <a:t>?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75810" y="503694"/>
            <a:ext cx="7508044" cy="32316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200"/>
              </a:lnSpc>
            </a:pPr>
            <a:r>
              <a:rPr lang="en-US" sz="3000" dirty="0" err="1" smtClean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Tôi</a:t>
            </a:r>
            <a:r>
              <a:rPr lang="en-US" sz="3000" dirty="0" smtClean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000" dirty="0" err="1" smtClean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đạp</a:t>
            </a:r>
            <a:r>
              <a:rPr lang="en-US" sz="3000" dirty="0" smtClean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000" dirty="0" err="1" smtClean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vỡ</a:t>
            </a:r>
            <a:r>
              <a:rPr lang="en-US" sz="3000" dirty="0" smtClean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000" dirty="0" err="1" smtClean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màu</a:t>
            </a:r>
            <a:r>
              <a:rPr lang="en-US" sz="3000" dirty="0" smtClean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000" dirty="0" err="1" smtClean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nâu</a:t>
            </a:r>
            <a:endParaRPr lang="en-US" sz="3000" dirty="0" smtClean="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defTabSz="609630">
              <a:lnSpc>
                <a:spcPts val="4200"/>
              </a:lnSpc>
            </a:pPr>
            <a:r>
              <a:rPr lang="en-US" sz="3000" dirty="0" err="1" smtClean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Bầu</a:t>
            </a:r>
            <a:r>
              <a:rPr lang="en-US" sz="3000" dirty="0" smtClean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000" dirty="0" err="1" smtClean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trời</a:t>
            </a:r>
            <a:r>
              <a:rPr lang="en-US" sz="3000" dirty="0" smtClean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000" dirty="0" err="1" smtClean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trong</a:t>
            </a:r>
            <a:r>
              <a:rPr lang="en-US" sz="3000" dirty="0" smtClean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000" dirty="0" err="1" smtClean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quả</a:t>
            </a:r>
            <a:r>
              <a:rPr lang="en-US" sz="3000" dirty="0" smtClean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000" dirty="0" err="1" smtClean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trứng</a:t>
            </a:r>
            <a:endParaRPr lang="en-US" sz="3000" dirty="0" smtClean="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defTabSz="609630">
              <a:lnSpc>
                <a:spcPts val="4200"/>
              </a:lnSpc>
            </a:pPr>
            <a:r>
              <a:rPr lang="en-US" sz="3000" dirty="0" err="1" smtClean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Bỗng</a:t>
            </a:r>
            <a:r>
              <a:rPr lang="en-US" sz="3000" dirty="0" smtClean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000" dirty="0" err="1" smtClean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thấy</a:t>
            </a:r>
            <a:r>
              <a:rPr lang="en-US" sz="3000" dirty="0" smtClean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000" dirty="0" err="1" smtClean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nhiều</a:t>
            </a:r>
            <a:r>
              <a:rPr lang="en-US" sz="3000" dirty="0" smtClean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000" dirty="0" err="1" smtClean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gió</a:t>
            </a:r>
            <a:r>
              <a:rPr lang="en-US" sz="3000" dirty="0" smtClean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000" dirty="0" err="1" smtClean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lộng</a:t>
            </a:r>
            <a:endParaRPr lang="en-US" sz="3000" dirty="0" smtClean="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defTabSz="609630">
              <a:lnSpc>
                <a:spcPts val="4200"/>
              </a:lnSpc>
            </a:pPr>
            <a:r>
              <a:rPr lang="en-US" sz="3000" dirty="0" err="1" smtClean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Bỗng</a:t>
            </a:r>
            <a:r>
              <a:rPr lang="en-US" sz="3000" dirty="0" smtClean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000" dirty="0" err="1" smtClean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thấy</a:t>
            </a:r>
            <a:r>
              <a:rPr lang="en-US" sz="3000" dirty="0" smtClean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000" dirty="0" err="1" smtClean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nhiều</a:t>
            </a:r>
            <a:r>
              <a:rPr lang="en-US" sz="3000" dirty="0" smtClean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000" dirty="0" err="1" smtClean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nắng</a:t>
            </a:r>
            <a:r>
              <a:rPr lang="en-US" sz="3000" dirty="0" smtClean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reo</a:t>
            </a:r>
          </a:p>
          <a:p>
            <a:pPr defTabSz="609630">
              <a:lnSpc>
                <a:spcPts val="4200"/>
              </a:lnSpc>
            </a:pPr>
            <a:r>
              <a:rPr lang="en-US" sz="3000" dirty="0" err="1" smtClean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Bỗng</a:t>
            </a:r>
            <a:r>
              <a:rPr lang="en-US" sz="3000" dirty="0" smtClean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000" dirty="0" err="1" smtClean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tôi</a:t>
            </a:r>
            <a:r>
              <a:rPr lang="en-US" sz="3000" dirty="0" smtClean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000" dirty="0" err="1" smtClean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thấy</a:t>
            </a:r>
            <a:r>
              <a:rPr lang="en-US" sz="3000" dirty="0" smtClean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000" dirty="0" err="1" smtClean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thương</a:t>
            </a:r>
            <a:r>
              <a:rPr lang="en-US" sz="3000" dirty="0" smtClean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000" dirty="0" err="1" smtClean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yêu</a:t>
            </a:r>
            <a:endParaRPr lang="en-US" sz="3000" dirty="0" smtClean="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defTabSz="609630">
              <a:lnSpc>
                <a:spcPts val="4200"/>
              </a:lnSpc>
              <a:spcBef>
                <a:spcPct val="0"/>
              </a:spcBef>
            </a:pPr>
            <a:r>
              <a:rPr lang="en-US" sz="3000" dirty="0" err="1" smtClean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Tôi</a:t>
            </a:r>
            <a:r>
              <a:rPr lang="en-US" sz="3000" dirty="0" smtClean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000" dirty="0" err="1" smtClean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biết</a:t>
            </a:r>
            <a:r>
              <a:rPr lang="en-US" sz="3000" dirty="0" smtClean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000" dirty="0" err="1" smtClean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là</a:t>
            </a:r>
            <a:r>
              <a:rPr lang="en-US" sz="3000" dirty="0" smtClean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000" dirty="0" err="1" smtClean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có</a:t>
            </a:r>
            <a:r>
              <a:rPr lang="en-US" sz="3000" dirty="0" smtClean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000" dirty="0" err="1" smtClean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mẹ</a:t>
            </a:r>
            <a:r>
              <a:rPr lang="en-US" sz="3000" dirty="0" smtClean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.</a:t>
            </a:r>
            <a:endParaRPr lang="en-US" sz="3000" dirty="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6892033" y="685801"/>
            <a:ext cx="4834595" cy="3137495"/>
          </a:xfrm>
          <a:custGeom>
            <a:avLst/>
            <a:gdLst/>
            <a:ahLst/>
            <a:cxnLst/>
            <a:rect l="l" t="t" r="r" b="b"/>
            <a:pathLst>
              <a:path w="7251893" h="4706243">
                <a:moveTo>
                  <a:pt x="0" y="0"/>
                </a:moveTo>
                <a:lnTo>
                  <a:pt x="7251893" y="0"/>
                </a:lnTo>
                <a:lnTo>
                  <a:pt x="7251893" y="4706243"/>
                </a:lnTo>
                <a:lnTo>
                  <a:pt x="0" y="470624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614184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2937" r="-15471" b="-62420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71" y="4824909"/>
            <a:ext cx="2254480" cy="2254480"/>
          </a:xfrm>
          <a:custGeom>
            <a:avLst/>
            <a:gdLst/>
            <a:ahLst/>
            <a:cxnLst/>
            <a:rect l="l" t="t" r="r" b="b"/>
            <a:pathLst>
              <a:path w="3381720" h="3381720">
                <a:moveTo>
                  <a:pt x="0" y="0"/>
                </a:moveTo>
                <a:lnTo>
                  <a:pt x="3381720" y="0"/>
                </a:lnTo>
                <a:lnTo>
                  <a:pt x="3381720" y="3381720"/>
                </a:lnTo>
                <a:lnTo>
                  <a:pt x="0" y="33817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140111" y="4824909"/>
            <a:ext cx="7639053" cy="2193045"/>
          </a:xfrm>
          <a:custGeom>
            <a:avLst/>
            <a:gdLst/>
            <a:ahLst/>
            <a:cxnLst/>
            <a:rect l="l" t="t" r="r" b="b"/>
            <a:pathLst>
              <a:path w="11458580" h="3289567">
                <a:moveTo>
                  <a:pt x="0" y="0"/>
                </a:moveTo>
                <a:lnTo>
                  <a:pt x="11458580" y="0"/>
                </a:lnTo>
                <a:lnTo>
                  <a:pt x="11458580" y="3289567"/>
                </a:lnTo>
                <a:lnTo>
                  <a:pt x="0" y="328956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227558" y="5563010"/>
            <a:ext cx="2732081" cy="1351138"/>
          </a:xfrm>
          <a:custGeom>
            <a:avLst/>
            <a:gdLst/>
            <a:ahLst/>
            <a:cxnLst/>
            <a:rect l="l" t="t" r="r" b="b"/>
            <a:pathLst>
              <a:path w="4098121" h="2026707">
                <a:moveTo>
                  <a:pt x="0" y="0"/>
                </a:moveTo>
                <a:lnTo>
                  <a:pt x="4098120" y="0"/>
                </a:lnTo>
                <a:lnTo>
                  <a:pt x="4098120" y="2026707"/>
                </a:lnTo>
                <a:lnTo>
                  <a:pt x="0" y="202670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819436" y="-231429"/>
            <a:ext cx="2959729" cy="2593799"/>
          </a:xfrm>
          <a:custGeom>
            <a:avLst/>
            <a:gdLst/>
            <a:ahLst/>
            <a:cxnLst/>
            <a:rect l="l" t="t" r="r" b="b"/>
            <a:pathLst>
              <a:path w="4439593" h="3890698">
                <a:moveTo>
                  <a:pt x="0" y="0"/>
                </a:moveTo>
                <a:lnTo>
                  <a:pt x="4439593" y="0"/>
                </a:lnTo>
                <a:lnTo>
                  <a:pt x="4439593" y="3890698"/>
                </a:lnTo>
                <a:lnTo>
                  <a:pt x="0" y="389069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8343392" y="2592212"/>
            <a:ext cx="3610881" cy="2324095"/>
          </a:xfrm>
          <a:custGeom>
            <a:avLst/>
            <a:gdLst/>
            <a:ahLst/>
            <a:cxnLst/>
            <a:rect l="l" t="t" r="r" b="b"/>
            <a:pathLst>
              <a:path w="5416322" h="3486142">
                <a:moveTo>
                  <a:pt x="5416322" y="0"/>
                </a:moveTo>
                <a:lnTo>
                  <a:pt x="0" y="0"/>
                </a:lnTo>
                <a:lnTo>
                  <a:pt x="0" y="3486142"/>
                </a:lnTo>
                <a:lnTo>
                  <a:pt x="5416322" y="3486142"/>
                </a:lnTo>
                <a:lnTo>
                  <a:pt x="5416322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167945" y="309402"/>
            <a:ext cx="11856111" cy="6239197"/>
            <a:chOff x="0" y="0"/>
            <a:chExt cx="4683896" cy="246486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683895" cy="2464868"/>
            </a:xfrm>
            <a:custGeom>
              <a:avLst/>
              <a:gdLst/>
              <a:ahLst/>
              <a:cxnLst/>
              <a:rect l="l" t="t" r="r" b="b"/>
              <a:pathLst>
                <a:path w="4683895" h="2464868">
                  <a:moveTo>
                    <a:pt x="11754" y="0"/>
                  </a:moveTo>
                  <a:lnTo>
                    <a:pt x="4672142" y="0"/>
                  </a:lnTo>
                  <a:cubicBezTo>
                    <a:pt x="4675259" y="0"/>
                    <a:pt x="4678249" y="1238"/>
                    <a:pt x="4680453" y="3443"/>
                  </a:cubicBezTo>
                  <a:cubicBezTo>
                    <a:pt x="4682657" y="5647"/>
                    <a:pt x="4683895" y="8637"/>
                    <a:pt x="4683895" y="11754"/>
                  </a:cubicBezTo>
                  <a:lnTo>
                    <a:pt x="4683895" y="2453114"/>
                  </a:lnTo>
                  <a:cubicBezTo>
                    <a:pt x="4683895" y="2456231"/>
                    <a:pt x="4682657" y="2459221"/>
                    <a:pt x="4680453" y="2461425"/>
                  </a:cubicBezTo>
                  <a:cubicBezTo>
                    <a:pt x="4678249" y="2463630"/>
                    <a:pt x="4675259" y="2464868"/>
                    <a:pt x="4672142" y="2464868"/>
                  </a:cubicBezTo>
                  <a:lnTo>
                    <a:pt x="11754" y="2464868"/>
                  </a:lnTo>
                  <a:cubicBezTo>
                    <a:pt x="5262" y="2464868"/>
                    <a:pt x="0" y="2459606"/>
                    <a:pt x="0" y="2453114"/>
                  </a:cubicBezTo>
                  <a:lnTo>
                    <a:pt x="0" y="11754"/>
                  </a:lnTo>
                  <a:cubicBezTo>
                    <a:pt x="0" y="8637"/>
                    <a:pt x="1238" y="5647"/>
                    <a:pt x="3443" y="3443"/>
                  </a:cubicBezTo>
                  <a:cubicBezTo>
                    <a:pt x="5647" y="1238"/>
                    <a:pt x="8637" y="0"/>
                    <a:pt x="11754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683896" cy="250296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1" name="Freeform 11"/>
          <p:cNvSpPr/>
          <p:nvPr/>
        </p:nvSpPr>
        <p:spPr>
          <a:xfrm>
            <a:off x="8343392" y="3372047"/>
            <a:ext cx="3715265" cy="3176552"/>
          </a:xfrm>
          <a:custGeom>
            <a:avLst/>
            <a:gdLst/>
            <a:ahLst/>
            <a:cxnLst/>
            <a:rect l="l" t="t" r="r" b="b"/>
            <a:pathLst>
              <a:path w="5572898" h="4764828">
                <a:moveTo>
                  <a:pt x="0" y="0"/>
                </a:moveTo>
                <a:lnTo>
                  <a:pt x="5572899" y="0"/>
                </a:lnTo>
                <a:lnTo>
                  <a:pt x="5572899" y="4764828"/>
                </a:lnTo>
                <a:lnTo>
                  <a:pt x="0" y="476482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335287" y="464425"/>
            <a:ext cx="11618987" cy="12824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960"/>
              </a:lnSpc>
            </a:pPr>
            <a:r>
              <a:rPr lang="en-US" sz="4000" b="1" dirty="0">
                <a:solidFill>
                  <a:srgbClr val="FAA15A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b. </a:t>
            </a:r>
            <a:r>
              <a:rPr lang="en-US" sz="4000" b="1" dirty="0" err="1">
                <a:solidFill>
                  <a:srgbClr val="FAA15A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Việc</a:t>
            </a:r>
            <a:r>
              <a:rPr lang="en-US" sz="4000" b="1" dirty="0">
                <a:solidFill>
                  <a:srgbClr val="FAA15A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dirty="0" err="1">
                <a:solidFill>
                  <a:srgbClr val="FAA15A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lặp</a:t>
            </a:r>
            <a:r>
              <a:rPr lang="en-US" sz="4000" b="1" dirty="0">
                <a:solidFill>
                  <a:srgbClr val="FAA15A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dirty="0" err="1">
                <a:solidFill>
                  <a:srgbClr val="FAA15A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lại</a:t>
            </a:r>
            <a:r>
              <a:rPr lang="en-US" sz="4000" b="1" dirty="0">
                <a:solidFill>
                  <a:srgbClr val="FAA15A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dirty="0" err="1">
                <a:solidFill>
                  <a:srgbClr val="FAA15A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nhiều</a:t>
            </a:r>
            <a:r>
              <a:rPr lang="en-US" sz="4000" b="1" dirty="0">
                <a:solidFill>
                  <a:srgbClr val="FAA15A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dirty="0" err="1">
                <a:solidFill>
                  <a:srgbClr val="FAA15A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lần</a:t>
            </a:r>
            <a:r>
              <a:rPr lang="en-US" sz="4000" b="1" dirty="0">
                <a:solidFill>
                  <a:srgbClr val="FAA15A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dirty="0" err="1">
                <a:solidFill>
                  <a:srgbClr val="FAA15A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từ</a:t>
            </a:r>
            <a:r>
              <a:rPr lang="en-US" sz="4000" b="1" dirty="0">
                <a:solidFill>
                  <a:srgbClr val="FAA15A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i="1" dirty="0" err="1">
                <a:solidFill>
                  <a:srgbClr val="2F5A2D"/>
                </a:solidFill>
                <a:latin typeface="Calibri (MS) Bold Italics"/>
                <a:ea typeface="Calibri (MS) Bold Italics"/>
                <a:cs typeface="Calibri (MS) Bold Italics"/>
                <a:sym typeface="Calibri (MS) Bold Italics"/>
              </a:rPr>
              <a:t>bỗng</a:t>
            </a:r>
            <a:r>
              <a:rPr lang="en-US" sz="4000" b="1" dirty="0">
                <a:solidFill>
                  <a:srgbClr val="FAA15A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dirty="0" err="1">
                <a:solidFill>
                  <a:srgbClr val="FAA15A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có</a:t>
            </a:r>
            <a:r>
              <a:rPr lang="en-US" sz="4000" b="1" dirty="0">
                <a:solidFill>
                  <a:srgbClr val="FAA15A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dirty="0" err="1">
                <a:solidFill>
                  <a:srgbClr val="FAA15A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tác</a:t>
            </a:r>
            <a:r>
              <a:rPr lang="en-US" sz="4000" b="1" dirty="0">
                <a:solidFill>
                  <a:srgbClr val="FAA15A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dirty="0" err="1">
                <a:solidFill>
                  <a:srgbClr val="FAA15A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dụng</a:t>
            </a:r>
            <a:r>
              <a:rPr lang="en-US" sz="4000" b="1" dirty="0">
                <a:solidFill>
                  <a:srgbClr val="FAA15A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dirty="0" err="1">
                <a:solidFill>
                  <a:srgbClr val="FAA15A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gì</a:t>
            </a:r>
            <a:r>
              <a:rPr lang="en-US" sz="4000" b="1" dirty="0">
                <a:solidFill>
                  <a:srgbClr val="FAA15A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?  </a:t>
            </a:r>
            <a:r>
              <a:rPr lang="en-US" sz="4000" b="1" dirty="0" err="1">
                <a:solidFill>
                  <a:srgbClr val="FAA15A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Chọn</a:t>
            </a:r>
            <a:r>
              <a:rPr lang="en-US" sz="4000" b="1" dirty="0">
                <a:solidFill>
                  <a:srgbClr val="FAA15A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dirty="0" err="1">
                <a:solidFill>
                  <a:srgbClr val="FAA15A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đáp</a:t>
            </a:r>
            <a:r>
              <a:rPr lang="en-US" sz="4000" b="1" dirty="0">
                <a:solidFill>
                  <a:srgbClr val="FAA15A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dirty="0" err="1">
                <a:solidFill>
                  <a:srgbClr val="FAA15A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án</a:t>
            </a:r>
            <a:r>
              <a:rPr lang="en-US" sz="4000" b="1" dirty="0">
                <a:solidFill>
                  <a:srgbClr val="FAA15A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dirty="0" err="1">
                <a:solidFill>
                  <a:srgbClr val="FAA15A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đúng</a:t>
            </a:r>
            <a:r>
              <a:rPr lang="en-US" sz="4000" b="1" dirty="0">
                <a:solidFill>
                  <a:srgbClr val="FAA15A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881482" y="1783335"/>
            <a:ext cx="7844269" cy="47192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573"/>
              </a:lnSpc>
            </a:pPr>
            <a:r>
              <a:rPr lang="en-US" sz="3266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Nhấn mạnh niềm vui của chú gà con vì được mẹ yêu thương.</a:t>
            </a:r>
          </a:p>
          <a:p>
            <a:pPr defTabSz="609630">
              <a:lnSpc>
                <a:spcPts val="4573"/>
              </a:lnSpc>
            </a:pPr>
            <a:r>
              <a:rPr lang="en-US" sz="3266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Nhấn mạnh niềm vui của chú gà con vì được ra khỏi quả trứng.</a:t>
            </a:r>
          </a:p>
          <a:p>
            <a:pPr defTabSz="609630">
              <a:lnSpc>
                <a:spcPts val="4573"/>
              </a:lnSpc>
            </a:pPr>
            <a:r>
              <a:rPr lang="en-US" sz="3266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Nhấn mạnh sự tươi đẹp của thiên nhiên mà chú gà con quan sát được.</a:t>
            </a:r>
          </a:p>
          <a:p>
            <a:pPr defTabSz="609630">
              <a:lnSpc>
                <a:spcPts val="4573"/>
              </a:lnSpc>
              <a:spcBef>
                <a:spcPct val="0"/>
              </a:spcBef>
            </a:pPr>
            <a:r>
              <a:rPr lang="en-US" sz="3266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Nhấn mạnh sự ngỡ ngàng của chú gà con trước những điều mới mẻ.</a:t>
            </a:r>
          </a:p>
        </p:txBody>
      </p:sp>
      <p:sp>
        <p:nvSpPr>
          <p:cNvPr id="14" name="Freeform 14"/>
          <p:cNvSpPr/>
          <p:nvPr/>
        </p:nvSpPr>
        <p:spPr>
          <a:xfrm>
            <a:off x="206198" y="4365704"/>
            <a:ext cx="592277" cy="687694"/>
          </a:xfrm>
          <a:custGeom>
            <a:avLst/>
            <a:gdLst/>
            <a:ahLst/>
            <a:cxnLst/>
            <a:rect l="l" t="t" r="r" b="b"/>
            <a:pathLst>
              <a:path w="888415" h="1031541">
                <a:moveTo>
                  <a:pt x="0" y="0"/>
                </a:moveTo>
                <a:lnTo>
                  <a:pt x="888415" y="0"/>
                </a:lnTo>
                <a:lnTo>
                  <a:pt x="888415" y="1031541"/>
                </a:lnTo>
                <a:lnTo>
                  <a:pt x="0" y="1031541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67945" y="1961106"/>
            <a:ext cx="668783" cy="687694"/>
          </a:xfrm>
          <a:custGeom>
            <a:avLst/>
            <a:gdLst/>
            <a:ahLst/>
            <a:cxnLst/>
            <a:rect l="l" t="t" r="r" b="b"/>
            <a:pathLst>
              <a:path w="1003174" h="1031541">
                <a:moveTo>
                  <a:pt x="0" y="0"/>
                </a:moveTo>
                <a:lnTo>
                  <a:pt x="1003174" y="0"/>
                </a:lnTo>
                <a:lnTo>
                  <a:pt x="1003174" y="1031541"/>
                </a:lnTo>
                <a:lnTo>
                  <a:pt x="0" y="1031541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265082" y="5550884"/>
            <a:ext cx="577663" cy="687694"/>
          </a:xfrm>
          <a:custGeom>
            <a:avLst/>
            <a:gdLst/>
            <a:ahLst/>
            <a:cxnLst/>
            <a:rect l="l" t="t" r="r" b="b"/>
            <a:pathLst>
              <a:path w="866495" h="1031541">
                <a:moveTo>
                  <a:pt x="0" y="0"/>
                </a:moveTo>
                <a:lnTo>
                  <a:pt x="866495" y="0"/>
                </a:lnTo>
                <a:lnTo>
                  <a:pt x="866495" y="1031541"/>
                </a:lnTo>
                <a:lnTo>
                  <a:pt x="0" y="1031541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265082" y="3163660"/>
            <a:ext cx="571646" cy="687694"/>
          </a:xfrm>
          <a:custGeom>
            <a:avLst/>
            <a:gdLst/>
            <a:ahLst/>
            <a:cxnLst/>
            <a:rect l="l" t="t" r="r" b="b"/>
            <a:pathLst>
              <a:path w="857469" h="1031541">
                <a:moveTo>
                  <a:pt x="0" y="0"/>
                </a:moveTo>
                <a:lnTo>
                  <a:pt x="857469" y="0"/>
                </a:lnTo>
                <a:lnTo>
                  <a:pt x="857469" y="1031541"/>
                </a:lnTo>
                <a:lnTo>
                  <a:pt x="0" y="1031541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19" name="Rounded Rectangle 18"/>
          <p:cNvSpPr/>
          <p:nvPr/>
        </p:nvSpPr>
        <p:spPr>
          <a:xfrm>
            <a:off x="206198" y="5370907"/>
            <a:ext cx="8449348" cy="1033272"/>
          </a:xfrm>
          <a:prstGeom prst="roundRect">
            <a:avLst/>
          </a:prstGeom>
          <a:noFill/>
          <a:ln w="28575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242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045368" y="-56147"/>
            <a:ext cx="7146633" cy="6914147"/>
          </a:xfrm>
          <a:custGeom>
            <a:avLst/>
            <a:gdLst/>
            <a:ahLst/>
            <a:cxnLst/>
            <a:rect l="l" t="t" r="r" b="b"/>
            <a:pathLst>
              <a:path w="10719949" h="10371221">
                <a:moveTo>
                  <a:pt x="0" y="0"/>
                </a:moveTo>
                <a:lnTo>
                  <a:pt x="10719949" y="0"/>
                </a:lnTo>
                <a:lnTo>
                  <a:pt x="10719949" y="10371221"/>
                </a:lnTo>
                <a:lnTo>
                  <a:pt x="0" y="1037122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780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71" y="-56147"/>
            <a:ext cx="5045196" cy="6914147"/>
          </a:xfrm>
          <a:custGeom>
            <a:avLst/>
            <a:gdLst/>
            <a:ahLst/>
            <a:cxnLst/>
            <a:rect l="l" t="t" r="r" b="b"/>
            <a:pathLst>
              <a:path w="7567794" h="10371221">
                <a:moveTo>
                  <a:pt x="0" y="0"/>
                </a:moveTo>
                <a:lnTo>
                  <a:pt x="7567794" y="0"/>
                </a:lnTo>
                <a:lnTo>
                  <a:pt x="7567794" y="10371221"/>
                </a:lnTo>
                <a:lnTo>
                  <a:pt x="0" y="1037122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66872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789626" y="167781"/>
            <a:ext cx="10092481" cy="795303"/>
            <a:chOff x="0" y="0"/>
            <a:chExt cx="3464976" cy="27304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464976" cy="273045"/>
            </a:xfrm>
            <a:custGeom>
              <a:avLst/>
              <a:gdLst/>
              <a:ahLst/>
              <a:cxnLst/>
              <a:rect l="l" t="t" r="r" b="b"/>
              <a:pathLst>
                <a:path w="3464976" h="273045">
                  <a:moveTo>
                    <a:pt x="12785" y="0"/>
                  </a:moveTo>
                  <a:lnTo>
                    <a:pt x="3452191" y="0"/>
                  </a:lnTo>
                  <a:cubicBezTo>
                    <a:pt x="3455582" y="0"/>
                    <a:pt x="3458834" y="1347"/>
                    <a:pt x="3461231" y="3745"/>
                  </a:cubicBezTo>
                  <a:cubicBezTo>
                    <a:pt x="3463629" y="6142"/>
                    <a:pt x="3464976" y="9394"/>
                    <a:pt x="3464976" y="12785"/>
                  </a:cubicBezTo>
                  <a:lnTo>
                    <a:pt x="3464976" y="260260"/>
                  </a:lnTo>
                  <a:cubicBezTo>
                    <a:pt x="3464976" y="263651"/>
                    <a:pt x="3463629" y="266903"/>
                    <a:pt x="3461231" y="269301"/>
                  </a:cubicBezTo>
                  <a:cubicBezTo>
                    <a:pt x="3458834" y="271698"/>
                    <a:pt x="3455582" y="273045"/>
                    <a:pt x="3452191" y="273045"/>
                  </a:cubicBezTo>
                  <a:lnTo>
                    <a:pt x="12785" y="273045"/>
                  </a:lnTo>
                  <a:cubicBezTo>
                    <a:pt x="9394" y="273045"/>
                    <a:pt x="6142" y="271698"/>
                    <a:pt x="3745" y="269301"/>
                  </a:cubicBezTo>
                  <a:cubicBezTo>
                    <a:pt x="1347" y="266903"/>
                    <a:pt x="0" y="263651"/>
                    <a:pt x="0" y="260260"/>
                  </a:cubicBezTo>
                  <a:lnTo>
                    <a:pt x="0" y="12785"/>
                  </a:lnTo>
                  <a:cubicBezTo>
                    <a:pt x="0" y="9394"/>
                    <a:pt x="1347" y="6142"/>
                    <a:pt x="3745" y="3745"/>
                  </a:cubicBezTo>
                  <a:cubicBezTo>
                    <a:pt x="6142" y="1347"/>
                    <a:pt x="9394" y="0"/>
                    <a:pt x="12785" y="0"/>
                  </a:cubicBezTo>
                  <a:close/>
                </a:path>
              </a:pathLst>
            </a:custGeom>
            <a:solidFill>
              <a:srgbClr val="FCBD4C"/>
            </a:solidFill>
            <a:ln cap="rnd">
              <a:noFill/>
              <a:prstDash val="solid"/>
              <a:round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3464976" cy="31114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2012644" y="4465525"/>
            <a:ext cx="9830994" cy="2111642"/>
            <a:chOff x="0" y="0"/>
            <a:chExt cx="3375201" cy="72497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375201" cy="724974"/>
            </a:xfrm>
            <a:custGeom>
              <a:avLst/>
              <a:gdLst/>
              <a:ahLst/>
              <a:cxnLst/>
              <a:rect l="l" t="t" r="r" b="b"/>
              <a:pathLst>
                <a:path w="3375201" h="724974">
                  <a:moveTo>
                    <a:pt x="13125" y="0"/>
                  </a:moveTo>
                  <a:lnTo>
                    <a:pt x="3362076" y="0"/>
                  </a:lnTo>
                  <a:cubicBezTo>
                    <a:pt x="3365557" y="0"/>
                    <a:pt x="3368896" y="1383"/>
                    <a:pt x="3371357" y="3844"/>
                  </a:cubicBezTo>
                  <a:cubicBezTo>
                    <a:pt x="3373818" y="6306"/>
                    <a:pt x="3375201" y="9644"/>
                    <a:pt x="3375201" y="13125"/>
                  </a:cubicBezTo>
                  <a:lnTo>
                    <a:pt x="3375201" y="711849"/>
                  </a:lnTo>
                  <a:cubicBezTo>
                    <a:pt x="3375201" y="715330"/>
                    <a:pt x="3373818" y="718668"/>
                    <a:pt x="3371357" y="721130"/>
                  </a:cubicBezTo>
                  <a:cubicBezTo>
                    <a:pt x="3368896" y="723591"/>
                    <a:pt x="3365557" y="724974"/>
                    <a:pt x="3362076" y="724974"/>
                  </a:cubicBezTo>
                  <a:lnTo>
                    <a:pt x="13125" y="724974"/>
                  </a:lnTo>
                  <a:cubicBezTo>
                    <a:pt x="9644" y="724974"/>
                    <a:pt x="6306" y="723591"/>
                    <a:pt x="3844" y="721130"/>
                  </a:cubicBezTo>
                  <a:cubicBezTo>
                    <a:pt x="1383" y="718668"/>
                    <a:pt x="0" y="715330"/>
                    <a:pt x="0" y="711849"/>
                  </a:cubicBezTo>
                  <a:lnTo>
                    <a:pt x="0" y="13125"/>
                  </a:lnTo>
                  <a:cubicBezTo>
                    <a:pt x="0" y="9644"/>
                    <a:pt x="1383" y="6306"/>
                    <a:pt x="3844" y="3844"/>
                  </a:cubicBezTo>
                  <a:cubicBezTo>
                    <a:pt x="6306" y="1383"/>
                    <a:pt x="9644" y="0"/>
                    <a:pt x="13125" y="0"/>
                  </a:cubicBezTo>
                  <a:close/>
                </a:path>
              </a:pathLst>
            </a:custGeom>
            <a:solidFill>
              <a:srgbClr val="4CA538">
                <a:alpha val="93725"/>
              </a:srgbClr>
            </a:solidFill>
            <a:ln w="38100" cap="rnd">
              <a:solidFill>
                <a:srgbClr val="000000">
                  <a:alpha val="93725"/>
                </a:srgbClr>
              </a:solidFill>
              <a:prstDash val="solid"/>
              <a:round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3375201" cy="76307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0" name="Freeform 10"/>
          <p:cNvSpPr/>
          <p:nvPr/>
        </p:nvSpPr>
        <p:spPr>
          <a:xfrm flipH="1">
            <a:off x="-94594" y="4379369"/>
            <a:ext cx="2406525" cy="2478631"/>
          </a:xfrm>
          <a:custGeom>
            <a:avLst/>
            <a:gdLst/>
            <a:ahLst/>
            <a:cxnLst/>
            <a:rect l="l" t="t" r="r" b="b"/>
            <a:pathLst>
              <a:path w="3609787" h="3717946">
                <a:moveTo>
                  <a:pt x="3609787" y="0"/>
                </a:moveTo>
                <a:lnTo>
                  <a:pt x="0" y="0"/>
                </a:lnTo>
                <a:lnTo>
                  <a:pt x="0" y="3717946"/>
                </a:lnTo>
                <a:lnTo>
                  <a:pt x="3609787" y="3717946"/>
                </a:lnTo>
                <a:lnTo>
                  <a:pt x="3609787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954291" y="4376625"/>
            <a:ext cx="711205" cy="708538"/>
          </a:xfrm>
          <a:custGeom>
            <a:avLst/>
            <a:gdLst/>
            <a:ahLst/>
            <a:cxnLst/>
            <a:rect l="l" t="t" r="r" b="b"/>
            <a:pathLst>
              <a:path w="1066808" h="1062807">
                <a:moveTo>
                  <a:pt x="0" y="0"/>
                </a:moveTo>
                <a:lnTo>
                  <a:pt x="1066808" y="0"/>
                </a:lnTo>
                <a:lnTo>
                  <a:pt x="1066808" y="1062808"/>
                </a:lnTo>
                <a:lnTo>
                  <a:pt x="0" y="106280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0" y="176312"/>
            <a:ext cx="11085366" cy="654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5133"/>
              </a:lnSpc>
              <a:spcBef>
                <a:spcPct val="0"/>
              </a:spcBef>
            </a:pPr>
            <a:r>
              <a:rPr lang="en-US" sz="3666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Đọc đoạn văn sau và trả lời câu hỏi.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203263" y="1029328"/>
            <a:ext cx="8995164" cy="3078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4853"/>
              </a:lnSpc>
              <a:spcBef>
                <a:spcPct val="0"/>
              </a:spcBef>
            </a:pPr>
            <a:r>
              <a:rPr lang="en-US" sz="3200" dirty="0" err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Gậy</a:t>
            </a:r>
            <a:r>
              <a:rPr lang="en-US" sz="32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tre</a:t>
            </a:r>
            <a:r>
              <a:rPr lang="en-US" sz="32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chông</a:t>
            </a:r>
            <a:r>
              <a:rPr lang="en-US" sz="32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tre</a:t>
            </a:r>
            <a:r>
              <a:rPr lang="en-US" sz="32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chống</a:t>
            </a:r>
            <a:r>
              <a:rPr lang="en-US" sz="32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lại</a:t>
            </a:r>
            <a:r>
              <a:rPr lang="en-US" sz="32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sắt</a:t>
            </a:r>
            <a:r>
              <a:rPr lang="en-US" sz="32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thép</a:t>
            </a:r>
            <a:r>
              <a:rPr lang="en-US" sz="32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của</a:t>
            </a:r>
            <a:r>
              <a:rPr lang="en-US" sz="32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quân</a:t>
            </a:r>
            <a:r>
              <a:rPr lang="en-US" sz="32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thù</a:t>
            </a:r>
            <a:r>
              <a:rPr lang="en-US" sz="32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. Tre </a:t>
            </a:r>
            <a:r>
              <a:rPr lang="en-US" sz="3200" dirty="0" err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xung</a:t>
            </a:r>
            <a:r>
              <a:rPr lang="en-US" sz="32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phong</a:t>
            </a:r>
            <a:r>
              <a:rPr lang="en-US" sz="32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vào</a:t>
            </a:r>
            <a:r>
              <a:rPr lang="en-US" sz="32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xe</a:t>
            </a:r>
            <a:r>
              <a:rPr lang="en-US" sz="32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tăng</a:t>
            </a:r>
            <a:r>
              <a:rPr lang="en-US" sz="32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đại</a:t>
            </a:r>
            <a:r>
              <a:rPr lang="en-US" sz="32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bác</a:t>
            </a:r>
            <a:r>
              <a:rPr lang="en-US" sz="32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. Tre </a:t>
            </a:r>
            <a:r>
              <a:rPr lang="en-US" sz="3200" dirty="0" err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giữ</a:t>
            </a:r>
            <a:r>
              <a:rPr lang="en-US" sz="32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làng</a:t>
            </a:r>
            <a:r>
              <a:rPr lang="en-US" sz="32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giữ</a:t>
            </a:r>
            <a:r>
              <a:rPr lang="en-US" sz="32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nước</a:t>
            </a:r>
            <a:r>
              <a:rPr lang="en-US" sz="32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giữ</a:t>
            </a:r>
            <a:r>
              <a:rPr lang="en-US" sz="32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mái</a:t>
            </a:r>
            <a:r>
              <a:rPr lang="en-US" sz="32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nhà</a:t>
            </a:r>
            <a:r>
              <a:rPr lang="en-US" sz="32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tranh</a:t>
            </a:r>
            <a:r>
              <a:rPr lang="en-US" sz="32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giữ</a:t>
            </a:r>
            <a:r>
              <a:rPr lang="en-US" sz="32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đồng</a:t>
            </a:r>
            <a:r>
              <a:rPr lang="en-US" sz="32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lúa</a:t>
            </a:r>
            <a:r>
              <a:rPr lang="en-US" sz="32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chín</a:t>
            </a:r>
            <a:r>
              <a:rPr lang="en-US" sz="32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. Tre hi </a:t>
            </a:r>
            <a:r>
              <a:rPr lang="en-US" sz="3200" dirty="0" err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sinh</a:t>
            </a:r>
            <a:r>
              <a:rPr lang="en-US" sz="32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để</a:t>
            </a:r>
            <a:r>
              <a:rPr lang="en-US" sz="32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bảo</a:t>
            </a:r>
            <a:r>
              <a:rPr lang="en-US" sz="32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vệ</a:t>
            </a:r>
            <a:r>
              <a:rPr lang="en-US" sz="32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con </a:t>
            </a:r>
            <a:r>
              <a:rPr lang="en-US" sz="3200" dirty="0" err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người</a:t>
            </a:r>
            <a:r>
              <a:rPr lang="en-US" sz="32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. Tre, </a:t>
            </a:r>
            <a:r>
              <a:rPr lang="en-US" sz="3200" dirty="0" err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anh</a:t>
            </a:r>
            <a:r>
              <a:rPr lang="en-US" sz="32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hùng</a:t>
            </a:r>
            <a:r>
              <a:rPr lang="en-US" sz="32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lao</a:t>
            </a:r>
            <a:r>
              <a:rPr lang="en-US" sz="32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động</a:t>
            </a:r>
            <a:r>
              <a:rPr lang="en-US" sz="32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! Tre, </a:t>
            </a:r>
            <a:r>
              <a:rPr lang="en-US" sz="3200" dirty="0" err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anh</a:t>
            </a:r>
            <a:r>
              <a:rPr lang="en-US" sz="32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hùng</a:t>
            </a:r>
            <a:r>
              <a:rPr lang="en-US" sz="32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chiến</a:t>
            </a:r>
            <a:r>
              <a:rPr lang="en-US" sz="32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đấu</a:t>
            </a:r>
            <a:r>
              <a:rPr lang="en-US" sz="32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!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430558" y="4450312"/>
            <a:ext cx="8995164" cy="19620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5133"/>
              </a:lnSpc>
            </a:pPr>
            <a:r>
              <a:rPr lang="en-US" sz="3666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a. </a:t>
            </a:r>
            <a:r>
              <a:rPr lang="en-US" sz="3666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Từ</a:t>
            </a:r>
            <a:r>
              <a:rPr lang="en-US" sz="3666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666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nào</a:t>
            </a:r>
            <a:r>
              <a:rPr lang="en-US" sz="3666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666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được</a:t>
            </a:r>
            <a:r>
              <a:rPr lang="en-US" sz="3666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666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lặp</a:t>
            </a:r>
            <a:r>
              <a:rPr lang="en-US" sz="3666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666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lại</a:t>
            </a:r>
            <a:r>
              <a:rPr lang="en-US" sz="3666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ở </a:t>
            </a:r>
            <a:r>
              <a:rPr lang="en-US" sz="3666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tất</a:t>
            </a:r>
            <a:r>
              <a:rPr lang="en-US" sz="3666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666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cả</a:t>
            </a:r>
            <a:r>
              <a:rPr lang="en-US" sz="3666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666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các</a:t>
            </a:r>
            <a:r>
              <a:rPr lang="en-US" sz="3666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666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câu</a:t>
            </a:r>
            <a:r>
              <a:rPr lang="en-US" sz="3666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666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trong</a:t>
            </a:r>
            <a:r>
              <a:rPr lang="en-US" sz="3666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666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đoạn</a:t>
            </a:r>
            <a:r>
              <a:rPr lang="en-US" sz="3666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?</a:t>
            </a:r>
          </a:p>
          <a:p>
            <a:pPr algn="just" defTabSz="609630">
              <a:lnSpc>
                <a:spcPts val="5133"/>
              </a:lnSpc>
              <a:spcBef>
                <a:spcPct val="0"/>
              </a:spcBef>
            </a:pPr>
            <a:r>
              <a:rPr lang="en-US" sz="3666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b. </a:t>
            </a:r>
            <a:r>
              <a:rPr lang="en-US" sz="3666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Việc</a:t>
            </a:r>
            <a:r>
              <a:rPr lang="en-US" sz="3666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666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lặp</a:t>
            </a:r>
            <a:r>
              <a:rPr lang="en-US" sz="3666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666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lại</a:t>
            </a:r>
            <a:r>
              <a:rPr lang="en-US" sz="3666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666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từ</a:t>
            </a:r>
            <a:r>
              <a:rPr lang="en-US" sz="3666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666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đó</a:t>
            </a:r>
            <a:r>
              <a:rPr lang="en-US" sz="3666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666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có</a:t>
            </a:r>
            <a:r>
              <a:rPr lang="en-US" sz="3666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666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tác</a:t>
            </a:r>
            <a:r>
              <a:rPr lang="en-US" sz="3666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666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dụng</a:t>
            </a:r>
            <a:r>
              <a:rPr lang="en-US" sz="3666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666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gì</a:t>
            </a:r>
            <a:r>
              <a:rPr lang="en-US" sz="3666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?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2430558" y="4465525"/>
            <a:ext cx="4559913" cy="1794143"/>
            <a:chOff x="0" y="0"/>
            <a:chExt cx="9119827" cy="3588286"/>
          </a:xfrm>
        </p:grpSpPr>
        <p:grpSp>
          <p:nvGrpSpPr>
            <p:cNvPr id="16" name="Group 16"/>
            <p:cNvGrpSpPr/>
            <p:nvPr/>
          </p:nvGrpSpPr>
          <p:grpSpPr>
            <a:xfrm>
              <a:off x="1717344" y="108078"/>
              <a:ext cx="7402483" cy="3480208"/>
              <a:chOff x="0" y="0"/>
              <a:chExt cx="1878581" cy="883197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1893770" cy="887435"/>
              </a:xfrm>
              <a:custGeom>
                <a:avLst/>
                <a:gdLst/>
                <a:ahLst/>
                <a:cxnLst/>
                <a:rect l="l" t="t" r="r" b="b"/>
                <a:pathLst>
                  <a:path w="1893770" h="887435">
                    <a:moveTo>
                      <a:pt x="1066617" y="0"/>
                    </a:moveTo>
                    <a:cubicBezTo>
                      <a:pt x="1087223" y="0"/>
                      <a:pt x="1107952" y="0"/>
                      <a:pt x="1128516" y="0"/>
                    </a:cubicBezTo>
                    <a:cubicBezTo>
                      <a:pt x="1292472" y="14751"/>
                      <a:pt x="1394937" y="63854"/>
                      <a:pt x="1441608" y="144202"/>
                    </a:cubicBezTo>
                    <a:cubicBezTo>
                      <a:pt x="1714951" y="133487"/>
                      <a:pt x="1893770" y="285414"/>
                      <a:pt x="1792571" y="434523"/>
                    </a:cubicBezTo>
                    <a:cubicBezTo>
                      <a:pt x="1832846" y="465855"/>
                      <a:pt x="1866447" y="500903"/>
                      <a:pt x="1878581" y="547944"/>
                    </a:cubicBezTo>
                    <a:cubicBezTo>
                      <a:pt x="1878581" y="561419"/>
                      <a:pt x="1878581" y="574863"/>
                      <a:pt x="1878581" y="588336"/>
                    </a:cubicBezTo>
                    <a:cubicBezTo>
                      <a:pt x="1842418" y="708059"/>
                      <a:pt x="1686810" y="788960"/>
                      <a:pt x="1431344" y="767181"/>
                    </a:cubicBezTo>
                    <a:cubicBezTo>
                      <a:pt x="1365614" y="828654"/>
                      <a:pt x="1248655" y="887435"/>
                      <a:pt x="1066655" y="882548"/>
                    </a:cubicBezTo>
                    <a:cubicBezTo>
                      <a:pt x="972582" y="878512"/>
                      <a:pt x="907137" y="855137"/>
                      <a:pt x="849838" y="826738"/>
                    </a:cubicBezTo>
                    <a:cubicBezTo>
                      <a:pt x="789485" y="850345"/>
                      <a:pt x="724123" y="868871"/>
                      <a:pt x="629683" y="869075"/>
                    </a:cubicBezTo>
                    <a:cubicBezTo>
                      <a:pt x="411195" y="869424"/>
                      <a:pt x="265035" y="778477"/>
                      <a:pt x="261492" y="653730"/>
                    </a:cubicBezTo>
                    <a:cubicBezTo>
                      <a:pt x="121033" y="624547"/>
                      <a:pt x="25901" y="570072"/>
                      <a:pt x="0" y="476859"/>
                    </a:cubicBezTo>
                    <a:cubicBezTo>
                      <a:pt x="0" y="463386"/>
                      <a:pt x="0" y="449884"/>
                      <a:pt x="0" y="436468"/>
                    </a:cubicBezTo>
                    <a:cubicBezTo>
                      <a:pt x="28589" y="344100"/>
                      <a:pt x="118549" y="286080"/>
                      <a:pt x="268334" y="261485"/>
                    </a:cubicBezTo>
                    <a:cubicBezTo>
                      <a:pt x="259334" y="105669"/>
                      <a:pt x="558945" y="8305"/>
                      <a:pt x="805083" y="76950"/>
                    </a:cubicBezTo>
                    <a:cubicBezTo>
                      <a:pt x="863686" y="43005"/>
                      <a:pt x="946599" y="5982"/>
                      <a:pt x="10666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2F5A2D"/>
                </a:solidFill>
                <a:prstDash val="solid"/>
                <a:miter/>
              </a:ln>
            </p:spPr>
          </p:sp>
          <p:sp>
            <p:nvSpPr>
              <p:cNvPr id="18" name="TextBox 18"/>
              <p:cNvSpPr txBox="1"/>
              <p:nvPr/>
            </p:nvSpPr>
            <p:spPr>
              <a:xfrm>
                <a:off x="88058" y="109100"/>
                <a:ext cx="1702464" cy="647927"/>
              </a:xfrm>
              <a:prstGeom prst="rect">
                <a:avLst/>
              </a:prstGeom>
            </p:spPr>
            <p:txBody>
              <a:bodyPr lIns="27650" tIns="27650" rIns="27650" bIns="27650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9" name="TextBox 19"/>
            <p:cNvSpPr txBox="1"/>
            <p:nvPr/>
          </p:nvSpPr>
          <p:spPr>
            <a:xfrm>
              <a:off x="2642380" y="787328"/>
              <a:ext cx="5552407" cy="21544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4191"/>
                </a:lnSpc>
              </a:pPr>
              <a:r>
                <a:rPr lang="en-US" sz="3810" b="1">
                  <a:solidFill>
                    <a:srgbClr val="317A41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Đọc đoạn văn</a:t>
              </a:r>
            </a:p>
          </p:txBody>
        </p:sp>
        <p:sp>
          <p:nvSpPr>
            <p:cNvPr id="20" name="Freeform 20"/>
            <p:cNvSpPr/>
            <p:nvPr/>
          </p:nvSpPr>
          <p:spPr>
            <a:xfrm>
              <a:off x="0" y="0"/>
              <a:ext cx="2188854" cy="3588286"/>
            </a:xfrm>
            <a:custGeom>
              <a:avLst/>
              <a:gdLst/>
              <a:ahLst/>
              <a:cxnLst/>
              <a:rect l="l" t="t" r="r" b="b"/>
              <a:pathLst>
                <a:path w="2188854" h="3588286">
                  <a:moveTo>
                    <a:pt x="0" y="0"/>
                  </a:moveTo>
                  <a:lnTo>
                    <a:pt x="2188854" y="0"/>
                  </a:lnTo>
                  <a:lnTo>
                    <a:pt x="2188854" y="3588286"/>
                  </a:lnTo>
                  <a:lnTo>
                    <a:pt x="0" y="35882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2718992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2937" r="-15471" b="-62420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71" y="4824909"/>
            <a:ext cx="2254480" cy="2254480"/>
          </a:xfrm>
          <a:custGeom>
            <a:avLst/>
            <a:gdLst/>
            <a:ahLst/>
            <a:cxnLst/>
            <a:rect l="l" t="t" r="r" b="b"/>
            <a:pathLst>
              <a:path w="3381720" h="3381720">
                <a:moveTo>
                  <a:pt x="0" y="0"/>
                </a:moveTo>
                <a:lnTo>
                  <a:pt x="3381720" y="0"/>
                </a:lnTo>
                <a:lnTo>
                  <a:pt x="3381720" y="3381720"/>
                </a:lnTo>
                <a:lnTo>
                  <a:pt x="0" y="33817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140111" y="4824909"/>
            <a:ext cx="7639053" cy="2193045"/>
          </a:xfrm>
          <a:custGeom>
            <a:avLst/>
            <a:gdLst/>
            <a:ahLst/>
            <a:cxnLst/>
            <a:rect l="l" t="t" r="r" b="b"/>
            <a:pathLst>
              <a:path w="11458580" h="3289567">
                <a:moveTo>
                  <a:pt x="0" y="0"/>
                </a:moveTo>
                <a:lnTo>
                  <a:pt x="11458580" y="0"/>
                </a:lnTo>
                <a:lnTo>
                  <a:pt x="11458580" y="3289567"/>
                </a:lnTo>
                <a:lnTo>
                  <a:pt x="0" y="328956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227558" y="5563010"/>
            <a:ext cx="2732081" cy="1351138"/>
          </a:xfrm>
          <a:custGeom>
            <a:avLst/>
            <a:gdLst/>
            <a:ahLst/>
            <a:cxnLst/>
            <a:rect l="l" t="t" r="r" b="b"/>
            <a:pathLst>
              <a:path w="4098121" h="2026707">
                <a:moveTo>
                  <a:pt x="0" y="0"/>
                </a:moveTo>
                <a:lnTo>
                  <a:pt x="4098120" y="0"/>
                </a:lnTo>
                <a:lnTo>
                  <a:pt x="4098120" y="2026707"/>
                </a:lnTo>
                <a:lnTo>
                  <a:pt x="0" y="202670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819436" y="-231429"/>
            <a:ext cx="2959729" cy="2593799"/>
          </a:xfrm>
          <a:custGeom>
            <a:avLst/>
            <a:gdLst/>
            <a:ahLst/>
            <a:cxnLst/>
            <a:rect l="l" t="t" r="r" b="b"/>
            <a:pathLst>
              <a:path w="4439593" h="3890698">
                <a:moveTo>
                  <a:pt x="0" y="0"/>
                </a:moveTo>
                <a:lnTo>
                  <a:pt x="4439593" y="0"/>
                </a:lnTo>
                <a:lnTo>
                  <a:pt x="4439593" y="3890698"/>
                </a:lnTo>
                <a:lnTo>
                  <a:pt x="0" y="389069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67945" y="97254"/>
            <a:ext cx="8791693" cy="4079298"/>
            <a:chOff x="0" y="0"/>
            <a:chExt cx="3473261" cy="161157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473262" cy="1611574"/>
            </a:xfrm>
            <a:custGeom>
              <a:avLst/>
              <a:gdLst/>
              <a:ahLst/>
              <a:cxnLst/>
              <a:rect l="l" t="t" r="r" b="b"/>
              <a:pathLst>
                <a:path w="3473262" h="1611574">
                  <a:moveTo>
                    <a:pt x="15851" y="0"/>
                  </a:moveTo>
                  <a:lnTo>
                    <a:pt x="3457411" y="0"/>
                  </a:lnTo>
                  <a:cubicBezTo>
                    <a:pt x="3461615" y="0"/>
                    <a:pt x="3465647" y="1670"/>
                    <a:pt x="3468619" y="4643"/>
                  </a:cubicBezTo>
                  <a:cubicBezTo>
                    <a:pt x="3471592" y="7615"/>
                    <a:pt x="3473262" y="11647"/>
                    <a:pt x="3473262" y="15851"/>
                  </a:cubicBezTo>
                  <a:lnTo>
                    <a:pt x="3473262" y="1595724"/>
                  </a:lnTo>
                  <a:cubicBezTo>
                    <a:pt x="3473262" y="1599928"/>
                    <a:pt x="3471592" y="1603959"/>
                    <a:pt x="3468619" y="1606932"/>
                  </a:cubicBezTo>
                  <a:cubicBezTo>
                    <a:pt x="3465647" y="1609904"/>
                    <a:pt x="3461615" y="1611574"/>
                    <a:pt x="3457411" y="1611574"/>
                  </a:cubicBezTo>
                  <a:lnTo>
                    <a:pt x="15851" y="1611574"/>
                  </a:lnTo>
                  <a:cubicBezTo>
                    <a:pt x="11647" y="1611574"/>
                    <a:pt x="7615" y="1609904"/>
                    <a:pt x="4643" y="1606932"/>
                  </a:cubicBezTo>
                  <a:cubicBezTo>
                    <a:pt x="1670" y="1603959"/>
                    <a:pt x="0" y="1599928"/>
                    <a:pt x="0" y="1595724"/>
                  </a:cubicBezTo>
                  <a:lnTo>
                    <a:pt x="0" y="15851"/>
                  </a:lnTo>
                  <a:cubicBezTo>
                    <a:pt x="0" y="11647"/>
                    <a:pt x="1670" y="7615"/>
                    <a:pt x="4643" y="4643"/>
                  </a:cubicBezTo>
                  <a:cubicBezTo>
                    <a:pt x="7615" y="1670"/>
                    <a:pt x="11647" y="0"/>
                    <a:pt x="15851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3473261" cy="164967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aphicFrame>
        <p:nvGraphicFramePr>
          <p:cNvPr id="10" name="Table 10"/>
          <p:cNvGraphicFramePr>
            <a:graphicFrameLocks noGrp="1"/>
          </p:cNvGraphicFramePr>
          <p:nvPr/>
        </p:nvGraphicFramePr>
        <p:xfrm>
          <a:off x="290076" y="242471"/>
          <a:ext cx="8392548" cy="3788863"/>
        </p:xfrm>
        <a:graphic>
          <a:graphicData uri="http://schemas.openxmlformats.org/drawingml/2006/table">
            <a:tbl>
              <a:tblPr/>
              <a:tblGrid>
                <a:gridCol w="42286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639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67368">
                <a:tc gridSpan="2"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endParaRPr lang="en-US" sz="700"/>
                    </a:p>
                  </a:txBody>
                  <a:tcPr marL="127000" marR="127000" marT="127000" marB="127000" anchor="ctr">
                    <a:lnL w="38100" cap="flat" cmpd="sng" algn="ctr">
                      <a:solidFill>
                        <a:srgbClr val="2F5A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2F5A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2F5A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5" cap="flat" cmpd="sng" algn="ctr">
                      <a:solidFill>
                        <a:srgbClr val="2F5A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2F5A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2F5A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2F5A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5" cap="flat" cmpd="sng" algn="ctr">
                      <a:solidFill>
                        <a:srgbClr val="2F5A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21184"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endParaRPr lang="en-US" sz="700"/>
                    </a:p>
                  </a:txBody>
                  <a:tcPr marL="127000" marR="127000" marT="127000" marB="127000" anchor="ctr">
                    <a:lnL w="47625" cap="flat" cmpd="sng" algn="ctr">
                      <a:solidFill>
                        <a:srgbClr val="2F5A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5" cap="flat" cmpd="sng" algn="ctr">
                      <a:solidFill>
                        <a:srgbClr val="2F5A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5" cap="flat" cmpd="sng" algn="ctr">
                      <a:solidFill>
                        <a:srgbClr val="2F5A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5" cap="flat" cmpd="sng" algn="ctr">
                      <a:solidFill>
                        <a:srgbClr val="2F5A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endParaRPr lang="en-US" sz="700"/>
                    </a:p>
                  </a:txBody>
                  <a:tcPr marL="127000" marR="127000" marT="127000" marB="127000" anchor="ctr">
                    <a:lnL w="47625" cap="flat" cmpd="sng" algn="ctr">
                      <a:solidFill>
                        <a:srgbClr val="2F5A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2F5A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2F5A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2F5A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00311"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endParaRPr lang="en-US" sz="700"/>
                    </a:p>
                  </a:txBody>
                  <a:tcPr marL="127000" marR="127000" marT="127000" marB="127000" anchor="ctr">
                    <a:lnL w="38100" cap="flat" cmpd="sng" algn="ctr">
                      <a:solidFill>
                        <a:srgbClr val="2F5A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2F5A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5" cap="flat" cmpd="sng" algn="ctr">
                      <a:solidFill>
                        <a:srgbClr val="2F5A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2F5A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endParaRPr lang="en-US" sz="700" dirty="0"/>
                    </a:p>
                  </a:txBody>
                  <a:tcPr marL="127000" marR="127000" marT="127000" marB="127000" anchor="ctr">
                    <a:lnL w="38100" cap="flat" cmpd="sng" algn="ctr">
                      <a:solidFill>
                        <a:srgbClr val="2F5A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2F5A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2F5A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2F5A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1" name="Freeform 11"/>
          <p:cNvSpPr/>
          <p:nvPr/>
        </p:nvSpPr>
        <p:spPr>
          <a:xfrm flipH="1">
            <a:off x="8576030" y="1707240"/>
            <a:ext cx="3610881" cy="2324095"/>
          </a:xfrm>
          <a:custGeom>
            <a:avLst/>
            <a:gdLst/>
            <a:ahLst/>
            <a:cxnLst/>
            <a:rect l="l" t="t" r="r" b="b"/>
            <a:pathLst>
              <a:path w="5416322" h="3486142">
                <a:moveTo>
                  <a:pt x="5416322" y="0"/>
                </a:moveTo>
                <a:lnTo>
                  <a:pt x="0" y="0"/>
                </a:lnTo>
                <a:lnTo>
                  <a:pt x="0" y="3486141"/>
                </a:lnTo>
                <a:lnTo>
                  <a:pt x="5416322" y="3486141"/>
                </a:lnTo>
                <a:lnTo>
                  <a:pt x="5416322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604314" y="330847"/>
            <a:ext cx="7918954" cy="602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667"/>
              </a:lnSpc>
              <a:spcBef>
                <a:spcPct val="0"/>
              </a:spcBef>
            </a:pPr>
            <a:r>
              <a:rPr lang="en-US" sz="3334" b="1" dirty="0" err="1">
                <a:solidFill>
                  <a:srgbClr val="E6020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Yêu</a:t>
            </a:r>
            <a:r>
              <a:rPr lang="en-US" sz="3334" b="1" dirty="0">
                <a:solidFill>
                  <a:srgbClr val="E6020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334" b="1" dirty="0" err="1">
                <a:solidFill>
                  <a:srgbClr val="E6020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cầu</a:t>
            </a:r>
            <a:r>
              <a:rPr lang="en-US" sz="3334" b="1" dirty="0">
                <a:solidFill>
                  <a:srgbClr val="E6020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: </a:t>
            </a:r>
            <a:r>
              <a:rPr lang="en-US" sz="3334" dirty="0">
                <a:solidFill>
                  <a:srgbClr val="E60202"/>
                </a:solidFill>
                <a:latin typeface="Calibri (MS)"/>
                <a:ea typeface="Calibri (MS)"/>
                <a:cs typeface="Calibri (MS)"/>
                <a:sym typeface="Calibri (MS)"/>
              </a:rPr>
              <a:t>_ _ _ _ _ _ _ _ _ _ _ _ _ _ _ _</a:t>
            </a:r>
            <a:r>
              <a:rPr lang="en-US" sz="3334" b="1" dirty="0">
                <a:solidFill>
                  <a:srgbClr val="E6020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334" dirty="0" smtClean="0">
                <a:solidFill>
                  <a:srgbClr val="E60202"/>
                </a:solidFill>
                <a:latin typeface="Calibri (MS)"/>
                <a:ea typeface="Calibri (MS)"/>
                <a:cs typeface="Calibri (MS)"/>
                <a:sym typeface="Calibri (MS)"/>
              </a:rPr>
              <a:t>_</a:t>
            </a:r>
            <a:endParaRPr lang="en-US" sz="3334" dirty="0">
              <a:solidFill>
                <a:srgbClr val="E60202"/>
              </a:solidFill>
              <a:latin typeface="Calibri (MS)"/>
              <a:ea typeface="Calibri (MS)"/>
              <a:cs typeface="Calibri (MS)"/>
              <a:sym typeface="Calibri (MS)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396670" y="1165171"/>
            <a:ext cx="4076442" cy="1461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3780"/>
              </a:lnSpc>
            </a:pPr>
            <a:r>
              <a:rPr lang="en-US" sz="3000" b="1" dirty="0" smtClean="0">
                <a:solidFill>
                  <a:srgbClr val="E29A27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a. </a:t>
            </a:r>
            <a:r>
              <a:rPr lang="en-US" sz="3000" b="1" dirty="0" err="1" smtClean="0">
                <a:solidFill>
                  <a:srgbClr val="E29A27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Từ</a:t>
            </a:r>
            <a:r>
              <a:rPr lang="en-US" sz="3000" b="1" dirty="0" smtClean="0">
                <a:solidFill>
                  <a:srgbClr val="E29A27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000" b="1" dirty="0" err="1" smtClean="0">
                <a:solidFill>
                  <a:srgbClr val="E29A27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nào</a:t>
            </a:r>
            <a:r>
              <a:rPr lang="en-US" sz="3000" b="1" dirty="0" smtClean="0">
                <a:solidFill>
                  <a:srgbClr val="E29A27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000" b="1" dirty="0" err="1">
                <a:solidFill>
                  <a:srgbClr val="E29A27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được</a:t>
            </a:r>
            <a:r>
              <a:rPr lang="en-US" sz="3000" b="1" dirty="0">
                <a:solidFill>
                  <a:srgbClr val="E29A27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000" b="1" dirty="0" err="1">
                <a:solidFill>
                  <a:srgbClr val="E29A27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lặp</a:t>
            </a:r>
            <a:r>
              <a:rPr lang="en-US" sz="3000" b="1" dirty="0">
                <a:solidFill>
                  <a:srgbClr val="E29A27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000" b="1" dirty="0" err="1">
                <a:solidFill>
                  <a:srgbClr val="E29A27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lại</a:t>
            </a:r>
            <a:r>
              <a:rPr lang="en-US" sz="3000" b="1" dirty="0">
                <a:solidFill>
                  <a:srgbClr val="E29A27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ở </a:t>
            </a:r>
            <a:r>
              <a:rPr lang="en-US" sz="3000" b="1" dirty="0" err="1">
                <a:solidFill>
                  <a:srgbClr val="E29A27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tất</a:t>
            </a:r>
            <a:r>
              <a:rPr lang="en-US" sz="3000" b="1" dirty="0">
                <a:solidFill>
                  <a:srgbClr val="E29A27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000" b="1" dirty="0" err="1">
                <a:solidFill>
                  <a:srgbClr val="E29A27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cả</a:t>
            </a:r>
            <a:r>
              <a:rPr lang="en-US" sz="3000" b="1" dirty="0">
                <a:solidFill>
                  <a:srgbClr val="E29A27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000" b="1" dirty="0" err="1">
                <a:solidFill>
                  <a:srgbClr val="E29A27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các</a:t>
            </a:r>
            <a:r>
              <a:rPr lang="en-US" sz="3000" b="1" dirty="0">
                <a:solidFill>
                  <a:srgbClr val="E29A27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000" b="1" dirty="0" err="1">
                <a:solidFill>
                  <a:srgbClr val="E29A27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câu</a:t>
            </a:r>
            <a:r>
              <a:rPr lang="en-US" sz="3000" b="1" dirty="0">
                <a:solidFill>
                  <a:srgbClr val="E29A27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000" b="1" dirty="0" err="1">
                <a:solidFill>
                  <a:srgbClr val="E29A27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trong</a:t>
            </a:r>
            <a:r>
              <a:rPr lang="en-US" sz="3000" b="1" dirty="0">
                <a:solidFill>
                  <a:srgbClr val="E29A27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000" b="1" dirty="0" err="1">
                <a:solidFill>
                  <a:srgbClr val="E29A27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đoạn</a:t>
            </a:r>
            <a:r>
              <a:rPr lang="en-US" sz="3000" b="1" dirty="0">
                <a:solidFill>
                  <a:srgbClr val="E29A27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?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96670" y="2820601"/>
            <a:ext cx="3910630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200"/>
              </a:lnSpc>
              <a:spcBef>
                <a:spcPct val="0"/>
              </a:spcBef>
            </a:pPr>
            <a:r>
              <a:rPr lang="en-US" sz="3000" b="1">
                <a:solidFill>
                  <a:srgbClr val="E29A27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b. Việc lặp lại từ đó có tác dụng gì?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4616554" y="1261659"/>
            <a:ext cx="3959477" cy="1205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667"/>
              </a:lnSpc>
              <a:spcBef>
                <a:spcPct val="0"/>
              </a:spcBef>
            </a:pPr>
            <a:r>
              <a:rPr lang="en-US" sz="3334" b="1" dirty="0" err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Trả</a:t>
            </a:r>
            <a:r>
              <a:rPr lang="en-US" sz="3334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334" b="1" dirty="0" err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lời</a:t>
            </a:r>
            <a:r>
              <a:rPr lang="en-US" sz="3334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: </a:t>
            </a:r>
            <a:r>
              <a:rPr lang="en-US" sz="3334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_ _ _ _ _ _ _ _ _ _ _ _ _ _ _ _</a:t>
            </a:r>
            <a:r>
              <a:rPr lang="en-US" sz="3334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334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_ </a:t>
            </a:r>
            <a:r>
              <a:rPr lang="en-US" sz="3334" dirty="0" smtClean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_</a:t>
            </a:r>
            <a:endParaRPr lang="en-US" sz="3334" dirty="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4616554" y="2795201"/>
            <a:ext cx="3959477" cy="1152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667"/>
              </a:lnSpc>
              <a:spcBef>
                <a:spcPct val="0"/>
              </a:spcBef>
            </a:pPr>
            <a:r>
              <a:rPr lang="en-US" sz="3334" b="1" dirty="0" err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Trả</a:t>
            </a:r>
            <a:r>
              <a:rPr lang="en-US" sz="3334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334" b="1" dirty="0" err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lời</a:t>
            </a:r>
            <a:r>
              <a:rPr lang="en-US" sz="3334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: </a:t>
            </a:r>
            <a:r>
              <a:rPr lang="en-US" sz="3334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_ _ _ _ _ _ _ _ _ _ _ _ _ _ _ _</a:t>
            </a:r>
            <a:r>
              <a:rPr lang="en-US" sz="3334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334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_ </a:t>
            </a:r>
            <a:r>
              <a:rPr lang="en-US" sz="3334" dirty="0" smtClean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_</a:t>
            </a:r>
            <a:endParaRPr lang="en-US" sz="3334" dirty="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7522357" y="4049821"/>
            <a:ext cx="4594158" cy="2808179"/>
          </a:xfrm>
          <a:custGeom>
            <a:avLst/>
            <a:gdLst/>
            <a:ahLst/>
            <a:cxnLst/>
            <a:rect l="l" t="t" r="r" b="b"/>
            <a:pathLst>
              <a:path w="6891237" h="4212269">
                <a:moveTo>
                  <a:pt x="0" y="0"/>
                </a:moveTo>
                <a:lnTo>
                  <a:pt x="6891237" y="0"/>
                </a:lnTo>
                <a:lnTo>
                  <a:pt x="6891237" y="4212269"/>
                </a:lnTo>
                <a:lnTo>
                  <a:pt x="0" y="421226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 rot="223401">
            <a:off x="8704869" y="2687076"/>
            <a:ext cx="3122320" cy="7309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5715"/>
              </a:lnSpc>
              <a:spcBef>
                <a:spcPct val="0"/>
              </a:spcBef>
            </a:pPr>
            <a:r>
              <a:rPr lang="en-US" sz="4082" b="1">
                <a:solidFill>
                  <a:srgbClr val="231F2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THẢO LUẬN</a:t>
            </a:r>
          </a:p>
        </p:txBody>
      </p:sp>
    </p:spTree>
    <p:extLst>
      <p:ext uri="{BB962C8B-B14F-4D97-AF65-F5344CB8AC3E}">
        <p14:creationId xmlns:p14="http://schemas.microsoft.com/office/powerpoint/2010/main" val="2889668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045368" y="-56147"/>
            <a:ext cx="7146633" cy="6914147"/>
          </a:xfrm>
          <a:custGeom>
            <a:avLst/>
            <a:gdLst/>
            <a:ahLst/>
            <a:cxnLst/>
            <a:rect l="l" t="t" r="r" b="b"/>
            <a:pathLst>
              <a:path w="10719949" h="10371221">
                <a:moveTo>
                  <a:pt x="0" y="0"/>
                </a:moveTo>
                <a:lnTo>
                  <a:pt x="10719949" y="0"/>
                </a:lnTo>
                <a:lnTo>
                  <a:pt x="10719949" y="10371221"/>
                </a:lnTo>
                <a:lnTo>
                  <a:pt x="0" y="1037122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780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71" y="-56147"/>
            <a:ext cx="5045196" cy="6914147"/>
          </a:xfrm>
          <a:custGeom>
            <a:avLst/>
            <a:gdLst/>
            <a:ahLst/>
            <a:cxnLst/>
            <a:rect l="l" t="t" r="r" b="b"/>
            <a:pathLst>
              <a:path w="7567794" h="10371221">
                <a:moveTo>
                  <a:pt x="0" y="0"/>
                </a:moveTo>
                <a:lnTo>
                  <a:pt x="7567794" y="0"/>
                </a:lnTo>
                <a:lnTo>
                  <a:pt x="7567794" y="10371221"/>
                </a:lnTo>
                <a:lnTo>
                  <a:pt x="0" y="1037122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66872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789626" y="167781"/>
            <a:ext cx="10636097" cy="795303"/>
            <a:chOff x="0" y="0"/>
            <a:chExt cx="3651611" cy="27304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651611" cy="273045"/>
            </a:xfrm>
            <a:custGeom>
              <a:avLst/>
              <a:gdLst/>
              <a:ahLst/>
              <a:cxnLst/>
              <a:rect l="l" t="t" r="r" b="b"/>
              <a:pathLst>
                <a:path w="3651611" h="273045">
                  <a:moveTo>
                    <a:pt x="12132" y="0"/>
                  </a:moveTo>
                  <a:lnTo>
                    <a:pt x="3639480" y="0"/>
                  </a:lnTo>
                  <a:cubicBezTo>
                    <a:pt x="3646180" y="0"/>
                    <a:pt x="3651611" y="5431"/>
                    <a:pt x="3651611" y="12132"/>
                  </a:cubicBezTo>
                  <a:lnTo>
                    <a:pt x="3651611" y="260914"/>
                  </a:lnTo>
                  <a:cubicBezTo>
                    <a:pt x="3651611" y="264131"/>
                    <a:pt x="3650333" y="267217"/>
                    <a:pt x="3648058" y="269492"/>
                  </a:cubicBezTo>
                  <a:cubicBezTo>
                    <a:pt x="3645783" y="271767"/>
                    <a:pt x="3642697" y="273045"/>
                    <a:pt x="3639480" y="273045"/>
                  </a:cubicBezTo>
                  <a:lnTo>
                    <a:pt x="12132" y="273045"/>
                  </a:lnTo>
                  <a:cubicBezTo>
                    <a:pt x="8914" y="273045"/>
                    <a:pt x="5828" y="271767"/>
                    <a:pt x="3553" y="269492"/>
                  </a:cubicBezTo>
                  <a:cubicBezTo>
                    <a:pt x="1278" y="267217"/>
                    <a:pt x="0" y="264131"/>
                    <a:pt x="0" y="260914"/>
                  </a:cubicBezTo>
                  <a:lnTo>
                    <a:pt x="0" y="12132"/>
                  </a:lnTo>
                  <a:cubicBezTo>
                    <a:pt x="0" y="5431"/>
                    <a:pt x="5431" y="0"/>
                    <a:pt x="12132" y="0"/>
                  </a:cubicBezTo>
                  <a:close/>
                </a:path>
              </a:pathLst>
            </a:custGeom>
            <a:solidFill>
              <a:srgbClr val="FCBD4C"/>
            </a:solidFill>
            <a:ln cap="rnd">
              <a:noFill/>
              <a:prstDash val="solid"/>
              <a:round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3651611" cy="31114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420834" y="176312"/>
            <a:ext cx="11085366" cy="5839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5133"/>
              </a:lnSpc>
              <a:spcBef>
                <a:spcPct val="0"/>
              </a:spcBef>
            </a:pPr>
            <a:r>
              <a:rPr lang="en-US" sz="3200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a. </a:t>
            </a:r>
            <a:r>
              <a:rPr lang="en-US" sz="3200" b="1" dirty="0" err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Từ</a:t>
            </a:r>
            <a:r>
              <a:rPr lang="en-US" sz="3200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nào</a:t>
            </a:r>
            <a:r>
              <a:rPr lang="en-US" sz="3200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được</a:t>
            </a:r>
            <a:r>
              <a:rPr lang="en-US" sz="3200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lặp</a:t>
            </a:r>
            <a:r>
              <a:rPr lang="en-US" sz="3200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lại</a:t>
            </a:r>
            <a:r>
              <a:rPr lang="en-US" sz="3200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ở </a:t>
            </a:r>
            <a:r>
              <a:rPr lang="en-US" sz="3200" b="1" dirty="0" err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tất</a:t>
            </a:r>
            <a:r>
              <a:rPr lang="en-US" sz="3200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cả</a:t>
            </a:r>
            <a:r>
              <a:rPr lang="en-US" sz="3200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các</a:t>
            </a:r>
            <a:r>
              <a:rPr lang="en-US" sz="3200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câu</a:t>
            </a:r>
            <a:r>
              <a:rPr lang="en-US" sz="3200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trong</a:t>
            </a:r>
            <a:r>
              <a:rPr lang="en-US" sz="3200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đoạn</a:t>
            </a:r>
            <a:r>
              <a:rPr lang="en-US" sz="3200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?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203263" y="974314"/>
            <a:ext cx="8411833" cy="38540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5133"/>
              </a:lnSpc>
              <a:spcBef>
                <a:spcPct val="0"/>
              </a:spcBef>
            </a:pPr>
            <a:r>
              <a:rPr lang="en-US" sz="3200" b="1" dirty="0" err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Gậy</a:t>
            </a:r>
            <a:r>
              <a:rPr lang="en-US" sz="3200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tre</a:t>
            </a:r>
            <a:r>
              <a:rPr lang="en-US" sz="3200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chông</a:t>
            </a:r>
            <a:r>
              <a:rPr lang="en-US" sz="3200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tre</a:t>
            </a:r>
            <a:r>
              <a:rPr lang="en-US" sz="3200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chống</a:t>
            </a:r>
            <a:r>
              <a:rPr lang="en-US" sz="3200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lại</a:t>
            </a:r>
            <a:r>
              <a:rPr lang="en-US" sz="3200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sắt</a:t>
            </a:r>
            <a:r>
              <a:rPr lang="en-US" sz="3200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thép</a:t>
            </a:r>
            <a:r>
              <a:rPr lang="en-US" sz="3200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của</a:t>
            </a:r>
            <a:r>
              <a:rPr lang="en-US" sz="3200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quân</a:t>
            </a:r>
            <a:r>
              <a:rPr lang="en-US" sz="3200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thù</a:t>
            </a:r>
            <a:r>
              <a:rPr lang="en-US" sz="3200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. Tre </a:t>
            </a:r>
            <a:r>
              <a:rPr lang="en-US" sz="3200" b="1" dirty="0" err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xung</a:t>
            </a:r>
            <a:r>
              <a:rPr lang="en-US" sz="3200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phong</a:t>
            </a:r>
            <a:r>
              <a:rPr lang="en-US" sz="3200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vào</a:t>
            </a:r>
            <a:r>
              <a:rPr lang="en-US" sz="3200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xe</a:t>
            </a:r>
            <a:r>
              <a:rPr lang="en-US" sz="3200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tăng</a:t>
            </a:r>
            <a:r>
              <a:rPr lang="en-US" sz="3200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đại</a:t>
            </a:r>
            <a:r>
              <a:rPr lang="en-US" sz="3200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bác</a:t>
            </a:r>
            <a:r>
              <a:rPr lang="en-US" sz="3200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. Tre </a:t>
            </a:r>
            <a:r>
              <a:rPr lang="en-US" sz="3200" b="1" dirty="0" err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giữ</a:t>
            </a:r>
            <a:r>
              <a:rPr lang="en-US" sz="3200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làng</a:t>
            </a:r>
            <a:r>
              <a:rPr lang="en-US" sz="3200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giữ</a:t>
            </a:r>
            <a:r>
              <a:rPr lang="en-US" sz="3200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nước</a:t>
            </a:r>
            <a:r>
              <a:rPr lang="en-US" sz="3200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giữ</a:t>
            </a:r>
            <a:r>
              <a:rPr lang="en-US" sz="3200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mái</a:t>
            </a:r>
            <a:r>
              <a:rPr lang="en-US" sz="3200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nhà</a:t>
            </a:r>
            <a:r>
              <a:rPr lang="en-US" sz="3200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tranh</a:t>
            </a:r>
            <a:r>
              <a:rPr lang="en-US" sz="3200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giữ</a:t>
            </a:r>
            <a:r>
              <a:rPr lang="en-US" sz="3200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đồng</a:t>
            </a:r>
            <a:r>
              <a:rPr lang="en-US" sz="3200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lúa</a:t>
            </a:r>
            <a:r>
              <a:rPr lang="en-US" sz="3200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chín</a:t>
            </a:r>
            <a:r>
              <a:rPr lang="en-US" sz="3200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. Tre hi </a:t>
            </a:r>
            <a:r>
              <a:rPr lang="en-US" sz="3200" b="1" dirty="0" err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sinh</a:t>
            </a:r>
            <a:r>
              <a:rPr lang="en-US" sz="3200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để</a:t>
            </a:r>
            <a:r>
              <a:rPr lang="en-US" sz="3200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bảo</a:t>
            </a:r>
            <a:r>
              <a:rPr lang="en-US" sz="3200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vệ</a:t>
            </a:r>
            <a:r>
              <a:rPr lang="en-US" sz="3200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con </a:t>
            </a:r>
            <a:r>
              <a:rPr lang="en-US" sz="3200" b="1" dirty="0" err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người</a:t>
            </a:r>
            <a:r>
              <a:rPr lang="en-US" sz="3200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. Tre, </a:t>
            </a:r>
            <a:r>
              <a:rPr lang="en-US" sz="3200" b="1" dirty="0" err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anh</a:t>
            </a:r>
            <a:r>
              <a:rPr lang="en-US" sz="3200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hùng</a:t>
            </a:r>
            <a:r>
              <a:rPr lang="en-US" sz="3200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lao</a:t>
            </a:r>
            <a:r>
              <a:rPr lang="en-US" sz="3200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động</a:t>
            </a:r>
            <a:r>
              <a:rPr lang="en-US" sz="3200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! Tre, </a:t>
            </a:r>
            <a:r>
              <a:rPr lang="en-US" sz="3200" b="1" dirty="0" err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anh</a:t>
            </a:r>
            <a:r>
              <a:rPr lang="en-US" sz="3200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hùng</a:t>
            </a:r>
            <a:r>
              <a:rPr lang="en-US" sz="3200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chiến</a:t>
            </a:r>
            <a:r>
              <a:rPr lang="en-US" sz="3200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đấu</a:t>
            </a:r>
            <a:r>
              <a:rPr lang="en-US" sz="3200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!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1370528" y="5070711"/>
            <a:ext cx="10586720" cy="1684875"/>
            <a:chOff x="0" y="0"/>
            <a:chExt cx="21173440" cy="3369750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0"/>
              <a:ext cx="21173440" cy="3369750"/>
              <a:chOff x="0" y="0"/>
              <a:chExt cx="3634659" cy="578456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3634659" cy="578456"/>
              </a:xfrm>
              <a:custGeom>
                <a:avLst/>
                <a:gdLst/>
                <a:ahLst/>
                <a:cxnLst/>
                <a:rect l="l" t="t" r="r" b="b"/>
                <a:pathLst>
                  <a:path w="3634659" h="578456">
                    <a:moveTo>
                      <a:pt x="12188" y="0"/>
                    </a:moveTo>
                    <a:lnTo>
                      <a:pt x="3622471" y="0"/>
                    </a:lnTo>
                    <a:cubicBezTo>
                      <a:pt x="3629203" y="0"/>
                      <a:pt x="3634659" y="5457"/>
                      <a:pt x="3634659" y="12188"/>
                    </a:cubicBezTo>
                    <a:lnTo>
                      <a:pt x="3634659" y="566267"/>
                    </a:lnTo>
                    <a:cubicBezTo>
                      <a:pt x="3634659" y="569500"/>
                      <a:pt x="3633375" y="572600"/>
                      <a:pt x="3631089" y="574886"/>
                    </a:cubicBezTo>
                    <a:cubicBezTo>
                      <a:pt x="3628804" y="577171"/>
                      <a:pt x="3625703" y="578456"/>
                      <a:pt x="3622471" y="578456"/>
                    </a:cubicBezTo>
                    <a:lnTo>
                      <a:pt x="12188" y="578456"/>
                    </a:lnTo>
                    <a:cubicBezTo>
                      <a:pt x="8956" y="578456"/>
                      <a:pt x="5856" y="577171"/>
                      <a:pt x="3570" y="574886"/>
                    </a:cubicBezTo>
                    <a:cubicBezTo>
                      <a:pt x="1284" y="572600"/>
                      <a:pt x="0" y="569500"/>
                      <a:pt x="0" y="566267"/>
                    </a:cubicBezTo>
                    <a:lnTo>
                      <a:pt x="0" y="12188"/>
                    </a:lnTo>
                    <a:cubicBezTo>
                      <a:pt x="0" y="8956"/>
                      <a:pt x="1284" y="5856"/>
                      <a:pt x="3570" y="3570"/>
                    </a:cubicBezTo>
                    <a:cubicBezTo>
                      <a:pt x="5856" y="1284"/>
                      <a:pt x="8956" y="0"/>
                      <a:pt x="12188" y="0"/>
                    </a:cubicBezTo>
                    <a:close/>
                  </a:path>
                </a:pathLst>
              </a:custGeom>
              <a:solidFill>
                <a:srgbClr val="E60202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0" y="-38100"/>
                <a:ext cx="3634659" cy="61655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3" name="TextBox 13"/>
            <p:cNvSpPr txBox="1"/>
            <p:nvPr/>
          </p:nvSpPr>
          <p:spPr>
            <a:xfrm>
              <a:off x="694088" y="347602"/>
              <a:ext cx="20110388" cy="24525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5133"/>
                </a:lnSpc>
                <a:spcBef>
                  <a:spcPct val="0"/>
                </a:spcBef>
              </a:pPr>
              <a:r>
                <a:rPr lang="en-US" sz="2800" b="1" dirty="0" err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Làm</a:t>
              </a:r>
              <a:r>
                <a:rPr lang="en-US" sz="2800" b="1" dirty="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</a:t>
              </a:r>
              <a:r>
                <a:rPr lang="en-US" sz="2800" b="1" dirty="0" err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nổi</a:t>
              </a:r>
              <a:r>
                <a:rPr lang="en-US" sz="2800" b="1" dirty="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</a:t>
              </a:r>
              <a:r>
                <a:rPr lang="en-US" sz="2800" b="1" dirty="0" err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bật</a:t>
              </a:r>
              <a:r>
                <a:rPr lang="en-US" sz="2800" b="1" dirty="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</a:t>
              </a:r>
              <a:r>
                <a:rPr lang="en-US" sz="2800" b="1" dirty="0" err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hình</a:t>
              </a:r>
              <a:r>
                <a:rPr lang="en-US" sz="2800" b="1" dirty="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</a:t>
              </a:r>
              <a:r>
                <a:rPr lang="en-US" sz="2800" b="1" dirty="0" err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ảnh</a:t>
              </a:r>
              <a:r>
                <a:rPr lang="en-US" sz="2800" b="1" dirty="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</a:t>
              </a:r>
              <a:r>
                <a:rPr lang="en-US" sz="2800" b="1" dirty="0" err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cây</a:t>
              </a:r>
              <a:r>
                <a:rPr lang="en-US" sz="2800" b="1" dirty="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</a:t>
              </a:r>
              <a:r>
                <a:rPr lang="en-US" sz="2800" b="1" dirty="0" err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tre</a:t>
              </a:r>
              <a:r>
                <a:rPr lang="en-US" sz="2800" b="1" dirty="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</a:t>
              </a:r>
              <a:r>
                <a:rPr lang="en-US" sz="2800" b="1" dirty="0" err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cũng</a:t>
              </a:r>
              <a:r>
                <a:rPr lang="en-US" sz="2800" b="1" dirty="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</a:t>
              </a:r>
              <a:r>
                <a:rPr lang="en-US" sz="2800" b="1" dirty="0" err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như</a:t>
              </a:r>
              <a:r>
                <a:rPr lang="en-US" sz="2800" b="1" dirty="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</a:t>
              </a:r>
              <a:r>
                <a:rPr lang="en-US" sz="2800" b="1" dirty="0" err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những</a:t>
              </a:r>
              <a:r>
                <a:rPr lang="en-US" sz="2800" b="1" dirty="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</a:t>
              </a:r>
              <a:r>
                <a:rPr lang="en-US" sz="2800" b="1" dirty="0" err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giá</a:t>
              </a:r>
              <a:r>
                <a:rPr lang="en-US" sz="2800" b="1" dirty="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</a:t>
              </a:r>
              <a:r>
                <a:rPr lang="en-US" sz="2800" b="1" dirty="0" err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trị</a:t>
              </a:r>
              <a:r>
                <a:rPr lang="en-US" sz="2800" b="1" dirty="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</a:t>
              </a:r>
              <a:r>
                <a:rPr lang="en-US" sz="2800" b="1" dirty="0" err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và</a:t>
              </a:r>
              <a:r>
                <a:rPr lang="en-US" sz="2800" b="1" dirty="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</a:t>
              </a:r>
              <a:r>
                <a:rPr lang="en-US" sz="2800" b="1" dirty="0" err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đóng</a:t>
              </a:r>
              <a:r>
                <a:rPr lang="en-US" sz="2800" b="1" dirty="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</a:t>
              </a:r>
              <a:r>
                <a:rPr lang="en-US" sz="2800" b="1" dirty="0" err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góp</a:t>
              </a:r>
              <a:r>
                <a:rPr lang="en-US" sz="2800" b="1" dirty="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</a:t>
              </a:r>
              <a:r>
                <a:rPr lang="en-US" sz="2800" b="1" dirty="0" err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của</a:t>
              </a:r>
              <a:r>
                <a:rPr lang="en-US" sz="2800" b="1" dirty="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</a:t>
              </a:r>
              <a:r>
                <a:rPr lang="en-US" sz="2800" b="1" dirty="0" err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cây</a:t>
              </a:r>
              <a:r>
                <a:rPr lang="en-US" sz="2800" b="1" dirty="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</a:t>
              </a:r>
              <a:r>
                <a:rPr lang="en-US" sz="2800" b="1" dirty="0" err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tre</a:t>
              </a:r>
              <a:r>
                <a:rPr lang="en-US" sz="2800" b="1" dirty="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</a:t>
              </a:r>
              <a:r>
                <a:rPr lang="en-US" sz="2800" b="1" dirty="0" err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đối</a:t>
              </a:r>
              <a:r>
                <a:rPr lang="en-US" sz="2800" b="1" dirty="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</a:t>
              </a:r>
              <a:r>
                <a:rPr lang="en-US" sz="2800" b="1" dirty="0" err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với</a:t>
              </a:r>
              <a:r>
                <a:rPr lang="en-US" sz="2800" b="1" dirty="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</a:t>
              </a:r>
              <a:r>
                <a:rPr lang="en-US" sz="2800" b="1" dirty="0" err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nhân</a:t>
              </a:r>
              <a:r>
                <a:rPr lang="en-US" sz="2800" b="1" dirty="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</a:t>
              </a:r>
              <a:r>
                <a:rPr lang="en-US" sz="2800" b="1" dirty="0" err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dân</a:t>
              </a:r>
              <a:r>
                <a:rPr lang="en-US" sz="2800" b="1" dirty="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</a:t>
              </a:r>
              <a:r>
                <a:rPr lang="en-US" sz="2800" b="1" dirty="0" err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Việt</a:t>
              </a:r>
              <a:r>
                <a:rPr lang="en-US" sz="2800" b="1" dirty="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Nam</a:t>
              </a:r>
            </a:p>
          </p:txBody>
        </p:sp>
      </p:grpSp>
      <p:sp>
        <p:nvSpPr>
          <p:cNvPr id="16" name="Rounded Rectangle 15"/>
          <p:cNvSpPr/>
          <p:nvPr/>
        </p:nvSpPr>
        <p:spPr>
          <a:xfrm>
            <a:off x="2092960" y="1097280"/>
            <a:ext cx="711200" cy="477520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612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045368" y="-56147"/>
            <a:ext cx="7146633" cy="6914147"/>
          </a:xfrm>
          <a:custGeom>
            <a:avLst/>
            <a:gdLst/>
            <a:ahLst/>
            <a:cxnLst/>
            <a:rect l="l" t="t" r="r" b="b"/>
            <a:pathLst>
              <a:path w="10719949" h="10371221">
                <a:moveTo>
                  <a:pt x="0" y="0"/>
                </a:moveTo>
                <a:lnTo>
                  <a:pt x="10719949" y="0"/>
                </a:lnTo>
                <a:lnTo>
                  <a:pt x="10719949" y="10371221"/>
                </a:lnTo>
                <a:lnTo>
                  <a:pt x="0" y="1037122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780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71" y="-56147"/>
            <a:ext cx="5045196" cy="6914147"/>
          </a:xfrm>
          <a:custGeom>
            <a:avLst/>
            <a:gdLst/>
            <a:ahLst/>
            <a:cxnLst/>
            <a:rect l="l" t="t" r="r" b="b"/>
            <a:pathLst>
              <a:path w="7567794" h="10371221">
                <a:moveTo>
                  <a:pt x="0" y="0"/>
                </a:moveTo>
                <a:lnTo>
                  <a:pt x="7567794" y="0"/>
                </a:lnTo>
                <a:lnTo>
                  <a:pt x="7567794" y="10371221"/>
                </a:lnTo>
                <a:lnTo>
                  <a:pt x="0" y="1037122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66872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789626" y="167781"/>
            <a:ext cx="10636097" cy="795303"/>
            <a:chOff x="0" y="0"/>
            <a:chExt cx="3651611" cy="27304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651611" cy="273045"/>
            </a:xfrm>
            <a:custGeom>
              <a:avLst/>
              <a:gdLst/>
              <a:ahLst/>
              <a:cxnLst/>
              <a:rect l="l" t="t" r="r" b="b"/>
              <a:pathLst>
                <a:path w="3651611" h="273045">
                  <a:moveTo>
                    <a:pt x="12132" y="0"/>
                  </a:moveTo>
                  <a:lnTo>
                    <a:pt x="3639480" y="0"/>
                  </a:lnTo>
                  <a:cubicBezTo>
                    <a:pt x="3646180" y="0"/>
                    <a:pt x="3651611" y="5431"/>
                    <a:pt x="3651611" y="12132"/>
                  </a:cubicBezTo>
                  <a:lnTo>
                    <a:pt x="3651611" y="260914"/>
                  </a:lnTo>
                  <a:cubicBezTo>
                    <a:pt x="3651611" y="264131"/>
                    <a:pt x="3650333" y="267217"/>
                    <a:pt x="3648058" y="269492"/>
                  </a:cubicBezTo>
                  <a:cubicBezTo>
                    <a:pt x="3645783" y="271767"/>
                    <a:pt x="3642697" y="273045"/>
                    <a:pt x="3639480" y="273045"/>
                  </a:cubicBezTo>
                  <a:lnTo>
                    <a:pt x="12132" y="273045"/>
                  </a:lnTo>
                  <a:cubicBezTo>
                    <a:pt x="8914" y="273045"/>
                    <a:pt x="5828" y="271767"/>
                    <a:pt x="3553" y="269492"/>
                  </a:cubicBezTo>
                  <a:cubicBezTo>
                    <a:pt x="1278" y="267217"/>
                    <a:pt x="0" y="264131"/>
                    <a:pt x="0" y="260914"/>
                  </a:cubicBezTo>
                  <a:lnTo>
                    <a:pt x="0" y="12132"/>
                  </a:lnTo>
                  <a:cubicBezTo>
                    <a:pt x="0" y="5431"/>
                    <a:pt x="5431" y="0"/>
                    <a:pt x="12132" y="0"/>
                  </a:cubicBezTo>
                  <a:close/>
                </a:path>
              </a:pathLst>
            </a:custGeom>
            <a:solidFill>
              <a:srgbClr val="FCBD4C"/>
            </a:solidFill>
            <a:ln cap="rnd">
              <a:noFill/>
              <a:prstDash val="solid"/>
              <a:round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3651611" cy="31114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420834" y="176312"/>
            <a:ext cx="11085366" cy="5839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5133"/>
              </a:lnSpc>
              <a:spcBef>
                <a:spcPct val="0"/>
              </a:spcBef>
            </a:pPr>
            <a:r>
              <a:rPr lang="en-US" sz="3200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a. </a:t>
            </a:r>
            <a:r>
              <a:rPr lang="en-US" sz="3200" b="1" dirty="0" err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Từ</a:t>
            </a:r>
            <a:r>
              <a:rPr lang="en-US" sz="3200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nào</a:t>
            </a:r>
            <a:r>
              <a:rPr lang="en-US" sz="3200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được</a:t>
            </a:r>
            <a:r>
              <a:rPr lang="en-US" sz="3200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lặp</a:t>
            </a:r>
            <a:r>
              <a:rPr lang="en-US" sz="3200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lại</a:t>
            </a:r>
            <a:r>
              <a:rPr lang="en-US" sz="3200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ở </a:t>
            </a:r>
            <a:r>
              <a:rPr lang="en-US" sz="3200" b="1" dirty="0" err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tất</a:t>
            </a:r>
            <a:r>
              <a:rPr lang="en-US" sz="3200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cả</a:t>
            </a:r>
            <a:r>
              <a:rPr lang="en-US" sz="3200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các</a:t>
            </a:r>
            <a:r>
              <a:rPr lang="en-US" sz="3200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câu</a:t>
            </a:r>
            <a:r>
              <a:rPr lang="en-US" sz="3200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trong</a:t>
            </a:r>
            <a:r>
              <a:rPr lang="en-US" sz="3200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đoạn</a:t>
            </a:r>
            <a:r>
              <a:rPr lang="en-US" sz="3200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?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203263" y="974314"/>
            <a:ext cx="8411833" cy="38540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5133"/>
              </a:lnSpc>
              <a:spcBef>
                <a:spcPct val="0"/>
              </a:spcBef>
            </a:pPr>
            <a:r>
              <a:rPr lang="en-US" sz="3200" b="1" dirty="0" err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Gậy</a:t>
            </a:r>
            <a:r>
              <a:rPr lang="en-US" sz="3200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tre</a:t>
            </a:r>
            <a:r>
              <a:rPr lang="en-US" sz="3200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chông</a:t>
            </a:r>
            <a:r>
              <a:rPr lang="en-US" sz="3200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tre</a:t>
            </a:r>
            <a:r>
              <a:rPr lang="en-US" sz="3200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chống</a:t>
            </a:r>
            <a:r>
              <a:rPr lang="en-US" sz="3200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lại</a:t>
            </a:r>
            <a:r>
              <a:rPr lang="en-US" sz="3200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sắt</a:t>
            </a:r>
            <a:r>
              <a:rPr lang="en-US" sz="3200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thép</a:t>
            </a:r>
            <a:r>
              <a:rPr lang="en-US" sz="3200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của</a:t>
            </a:r>
            <a:r>
              <a:rPr lang="en-US" sz="3200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quân</a:t>
            </a:r>
            <a:r>
              <a:rPr lang="en-US" sz="3200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thù</a:t>
            </a:r>
            <a:r>
              <a:rPr lang="en-US" sz="3200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. Tre </a:t>
            </a:r>
            <a:r>
              <a:rPr lang="en-US" sz="3200" b="1" dirty="0" err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xung</a:t>
            </a:r>
            <a:r>
              <a:rPr lang="en-US" sz="3200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phong</a:t>
            </a:r>
            <a:r>
              <a:rPr lang="en-US" sz="3200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vào</a:t>
            </a:r>
            <a:r>
              <a:rPr lang="en-US" sz="3200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xe</a:t>
            </a:r>
            <a:r>
              <a:rPr lang="en-US" sz="3200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tăng</a:t>
            </a:r>
            <a:r>
              <a:rPr lang="en-US" sz="3200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đại</a:t>
            </a:r>
            <a:r>
              <a:rPr lang="en-US" sz="3200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bác</a:t>
            </a:r>
            <a:r>
              <a:rPr lang="en-US" sz="3200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. Tre </a:t>
            </a:r>
            <a:r>
              <a:rPr lang="en-US" sz="3200" b="1" dirty="0" err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giữ</a:t>
            </a:r>
            <a:r>
              <a:rPr lang="en-US" sz="3200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làng</a:t>
            </a:r>
            <a:r>
              <a:rPr lang="en-US" sz="3200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giữ</a:t>
            </a:r>
            <a:r>
              <a:rPr lang="en-US" sz="3200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nước</a:t>
            </a:r>
            <a:r>
              <a:rPr lang="en-US" sz="3200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giữ</a:t>
            </a:r>
            <a:r>
              <a:rPr lang="en-US" sz="3200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mái</a:t>
            </a:r>
            <a:r>
              <a:rPr lang="en-US" sz="3200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nhà</a:t>
            </a:r>
            <a:r>
              <a:rPr lang="en-US" sz="3200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tranh</a:t>
            </a:r>
            <a:r>
              <a:rPr lang="en-US" sz="3200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giữ</a:t>
            </a:r>
            <a:r>
              <a:rPr lang="en-US" sz="3200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đồng</a:t>
            </a:r>
            <a:r>
              <a:rPr lang="en-US" sz="3200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lúa</a:t>
            </a:r>
            <a:r>
              <a:rPr lang="en-US" sz="3200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chín</a:t>
            </a:r>
            <a:r>
              <a:rPr lang="en-US" sz="3200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. Tre hi </a:t>
            </a:r>
            <a:r>
              <a:rPr lang="en-US" sz="3200" b="1" dirty="0" err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sinh</a:t>
            </a:r>
            <a:r>
              <a:rPr lang="en-US" sz="3200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để</a:t>
            </a:r>
            <a:r>
              <a:rPr lang="en-US" sz="3200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bảo</a:t>
            </a:r>
            <a:r>
              <a:rPr lang="en-US" sz="3200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vệ</a:t>
            </a:r>
            <a:r>
              <a:rPr lang="en-US" sz="3200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con </a:t>
            </a:r>
            <a:r>
              <a:rPr lang="en-US" sz="3200" b="1" dirty="0" err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người</a:t>
            </a:r>
            <a:r>
              <a:rPr lang="en-US" sz="3200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. Tre, </a:t>
            </a:r>
            <a:r>
              <a:rPr lang="en-US" sz="3200" b="1" dirty="0" err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anh</a:t>
            </a:r>
            <a:r>
              <a:rPr lang="en-US" sz="3200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hùng</a:t>
            </a:r>
            <a:r>
              <a:rPr lang="en-US" sz="3200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lao</a:t>
            </a:r>
            <a:r>
              <a:rPr lang="en-US" sz="3200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động</a:t>
            </a:r>
            <a:r>
              <a:rPr lang="en-US" sz="3200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! Tre, </a:t>
            </a:r>
            <a:r>
              <a:rPr lang="en-US" sz="3200" b="1" dirty="0" err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anh</a:t>
            </a:r>
            <a:r>
              <a:rPr lang="en-US" sz="3200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hùng</a:t>
            </a:r>
            <a:r>
              <a:rPr lang="en-US" sz="3200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chiến</a:t>
            </a:r>
            <a:r>
              <a:rPr lang="en-US" sz="3200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đấu</a:t>
            </a:r>
            <a:r>
              <a:rPr lang="en-US" sz="3200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!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420834" y="5154731"/>
            <a:ext cx="11334511" cy="1404188"/>
            <a:chOff x="0" y="0"/>
            <a:chExt cx="22669022" cy="2808376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0"/>
              <a:ext cx="22669022" cy="2808376"/>
              <a:chOff x="0" y="0"/>
              <a:chExt cx="4375960" cy="542121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4375960" cy="542120"/>
              </a:xfrm>
              <a:custGeom>
                <a:avLst/>
                <a:gdLst/>
                <a:ahLst/>
                <a:cxnLst/>
                <a:rect l="l" t="t" r="r" b="b"/>
                <a:pathLst>
                  <a:path w="4375960" h="542120">
                    <a:moveTo>
                      <a:pt x="10123" y="0"/>
                    </a:moveTo>
                    <a:lnTo>
                      <a:pt x="4365837" y="0"/>
                    </a:lnTo>
                    <a:cubicBezTo>
                      <a:pt x="4371428" y="0"/>
                      <a:pt x="4375960" y="4532"/>
                      <a:pt x="4375960" y="10123"/>
                    </a:cubicBezTo>
                    <a:lnTo>
                      <a:pt x="4375960" y="531997"/>
                    </a:lnTo>
                    <a:cubicBezTo>
                      <a:pt x="4375960" y="537588"/>
                      <a:pt x="4371428" y="542120"/>
                      <a:pt x="4365837" y="542120"/>
                    </a:cubicBezTo>
                    <a:lnTo>
                      <a:pt x="10123" y="542120"/>
                    </a:lnTo>
                    <a:cubicBezTo>
                      <a:pt x="4532" y="542120"/>
                      <a:pt x="0" y="537588"/>
                      <a:pt x="0" y="531997"/>
                    </a:cubicBezTo>
                    <a:lnTo>
                      <a:pt x="0" y="10123"/>
                    </a:lnTo>
                    <a:cubicBezTo>
                      <a:pt x="0" y="4532"/>
                      <a:pt x="4532" y="0"/>
                      <a:pt x="10123" y="0"/>
                    </a:cubicBezTo>
                    <a:close/>
                  </a:path>
                </a:pathLst>
              </a:custGeom>
              <a:solidFill>
                <a:srgbClr val="E60202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0" y="-38100"/>
                <a:ext cx="4375960" cy="580221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3" name="TextBox 13"/>
            <p:cNvSpPr txBox="1"/>
            <p:nvPr/>
          </p:nvSpPr>
          <p:spPr>
            <a:xfrm>
              <a:off x="569070" y="257718"/>
              <a:ext cx="21530882" cy="20251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4150"/>
                </a:lnSpc>
                <a:spcBef>
                  <a:spcPct val="0"/>
                </a:spcBef>
              </a:pPr>
              <a:r>
                <a:rPr lang="en-US" sz="2400" b="1" dirty="0" err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Nhấn</a:t>
              </a:r>
              <a:r>
                <a:rPr lang="en-US" sz="2400" b="1" dirty="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</a:t>
              </a:r>
              <a:r>
                <a:rPr lang="en-US" sz="2400" b="1" dirty="0" err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mạnh</a:t>
              </a:r>
              <a:r>
                <a:rPr lang="en-US" sz="2400" b="1" dirty="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</a:t>
              </a:r>
              <a:r>
                <a:rPr lang="en-US" sz="2400" b="1" dirty="0" err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giá</a:t>
              </a:r>
              <a:r>
                <a:rPr lang="en-US" sz="2400" b="1" dirty="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</a:t>
              </a:r>
              <a:r>
                <a:rPr lang="en-US" sz="2400" b="1" dirty="0" err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trị</a:t>
              </a:r>
              <a:r>
                <a:rPr lang="en-US" sz="2400" b="1" dirty="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</a:t>
              </a:r>
              <a:r>
                <a:rPr lang="en-US" sz="2400" b="1" dirty="0" err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của</a:t>
              </a:r>
              <a:r>
                <a:rPr lang="en-US" sz="2400" b="1" dirty="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</a:t>
              </a:r>
              <a:r>
                <a:rPr lang="en-US" sz="2400" b="1" dirty="0" err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cây</a:t>
              </a:r>
              <a:r>
                <a:rPr lang="en-US" sz="2400" b="1" dirty="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</a:t>
              </a:r>
              <a:r>
                <a:rPr lang="en-US" sz="2400" b="1" dirty="0" err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tre</a:t>
              </a:r>
              <a:r>
                <a:rPr lang="en-US" sz="2400" b="1" dirty="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</a:t>
              </a:r>
              <a:r>
                <a:rPr lang="en-US" sz="2400" b="1" dirty="0" err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trong</a:t>
              </a:r>
              <a:r>
                <a:rPr lang="en-US" sz="2400" b="1" dirty="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</a:t>
              </a:r>
              <a:r>
                <a:rPr lang="en-US" sz="2400" b="1" dirty="0" err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việc</a:t>
              </a:r>
              <a:r>
                <a:rPr lang="en-US" sz="2400" b="1" dirty="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</a:t>
              </a:r>
              <a:r>
                <a:rPr lang="en-US" sz="2400" b="1" dirty="0" err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giữ</a:t>
              </a:r>
              <a:r>
                <a:rPr lang="en-US" sz="2400" b="1" dirty="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</a:t>
              </a:r>
              <a:r>
                <a:rPr lang="en-US" sz="2400" b="1" dirty="0" err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làng</a:t>
              </a:r>
              <a:r>
                <a:rPr lang="en-US" sz="2400" b="1" dirty="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, </a:t>
              </a:r>
              <a:r>
                <a:rPr lang="en-US" sz="2400" b="1" dirty="0" err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giữ</a:t>
              </a:r>
              <a:r>
                <a:rPr lang="en-US" sz="2400" b="1" dirty="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</a:t>
              </a:r>
              <a:r>
                <a:rPr lang="en-US" sz="2400" b="1" dirty="0" err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nước</a:t>
              </a:r>
              <a:r>
                <a:rPr lang="en-US" sz="2400" b="1" dirty="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qua </a:t>
              </a:r>
              <a:r>
                <a:rPr lang="en-US" sz="2400" b="1" dirty="0" err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các</a:t>
              </a:r>
              <a:r>
                <a:rPr lang="en-US" sz="2400" b="1" dirty="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</a:t>
              </a:r>
              <a:r>
                <a:rPr lang="en-US" sz="2400" b="1" dirty="0" err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kì</a:t>
              </a:r>
              <a:r>
                <a:rPr lang="en-US" sz="2400" b="1" dirty="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</a:t>
              </a:r>
              <a:r>
                <a:rPr lang="en-US" sz="2400" b="1" dirty="0" err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kháng</a:t>
              </a:r>
              <a:r>
                <a:rPr lang="en-US" sz="2400" b="1" dirty="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</a:t>
              </a:r>
              <a:r>
                <a:rPr lang="en-US" sz="2400" b="1" dirty="0" err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chiến</a:t>
              </a:r>
              <a:r>
                <a:rPr lang="en-US" sz="2400" b="1" dirty="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</a:t>
              </a:r>
              <a:r>
                <a:rPr lang="en-US" sz="2400" b="1" dirty="0" err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chống</a:t>
              </a:r>
              <a:r>
                <a:rPr lang="en-US" sz="2400" b="1" dirty="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</a:t>
              </a:r>
              <a:r>
                <a:rPr lang="en-US" sz="2400" b="1" dirty="0" err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giặc</a:t>
              </a:r>
              <a:r>
                <a:rPr lang="en-US" sz="2400" b="1" dirty="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</a:t>
              </a:r>
              <a:r>
                <a:rPr lang="en-US" sz="2400" b="1" dirty="0" err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ngoại</a:t>
              </a:r>
              <a:r>
                <a:rPr lang="en-US" sz="2400" b="1" dirty="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</a:t>
              </a:r>
              <a:r>
                <a:rPr lang="en-US" sz="2400" b="1" dirty="0" err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xâm</a:t>
              </a:r>
              <a:r>
                <a:rPr lang="en-US" sz="2400" b="1" dirty="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</a:t>
              </a:r>
              <a:r>
                <a:rPr lang="en-US" sz="2400" b="1" dirty="0" err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cùng</a:t>
              </a:r>
              <a:r>
                <a:rPr lang="en-US" sz="2400" b="1" dirty="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</a:t>
              </a:r>
              <a:r>
                <a:rPr lang="en-US" sz="2400" b="1" dirty="0" err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nhân</a:t>
              </a:r>
              <a:r>
                <a:rPr lang="en-US" sz="2400" b="1" dirty="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</a:t>
              </a:r>
              <a:r>
                <a:rPr lang="en-US" sz="2400" b="1" dirty="0" err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dân</a:t>
              </a:r>
              <a:r>
                <a:rPr lang="en-US" sz="2400" b="1" dirty="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</a:t>
              </a:r>
              <a:r>
                <a:rPr lang="en-US" sz="2400" b="1" dirty="0" err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Việt</a:t>
              </a:r>
              <a:r>
                <a:rPr lang="en-US" sz="2400" b="1" dirty="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Nam.</a:t>
              </a:r>
            </a:p>
          </p:txBody>
        </p:sp>
      </p:grpSp>
      <p:sp>
        <p:nvSpPr>
          <p:cNvPr id="14" name="Rounded Rectangle 13"/>
          <p:cNvSpPr/>
          <p:nvPr/>
        </p:nvSpPr>
        <p:spPr>
          <a:xfrm>
            <a:off x="2976880" y="2394699"/>
            <a:ext cx="721360" cy="477520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4856480" y="3695179"/>
            <a:ext cx="1991360" cy="477520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971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 animBg="1"/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[ver.2020] QUÊ HƯƠNG - CẨM LY - Sáng tác- Giáp Văn Thạch &amp; Đỗ Trung Quâ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7200" y="228600"/>
            <a:ext cx="11328400" cy="6372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883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7172" t="-46157" r="-58891" b="-71869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666015" y="4880540"/>
            <a:ext cx="7639053" cy="2193045"/>
          </a:xfrm>
          <a:custGeom>
            <a:avLst/>
            <a:gdLst/>
            <a:ahLst/>
            <a:cxnLst/>
            <a:rect l="l" t="t" r="r" b="b"/>
            <a:pathLst>
              <a:path w="11458580" h="3289567">
                <a:moveTo>
                  <a:pt x="0" y="0"/>
                </a:moveTo>
                <a:lnTo>
                  <a:pt x="11458579" y="0"/>
                </a:lnTo>
                <a:lnTo>
                  <a:pt x="11458579" y="3289567"/>
                </a:lnTo>
                <a:lnTo>
                  <a:pt x="0" y="328956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156936" y="564996"/>
            <a:ext cx="7258265" cy="6387785"/>
          </a:xfrm>
          <a:custGeom>
            <a:avLst/>
            <a:gdLst/>
            <a:ahLst/>
            <a:cxnLst/>
            <a:rect l="l" t="t" r="r" b="b"/>
            <a:pathLst>
              <a:path w="10887397" h="9581677">
                <a:moveTo>
                  <a:pt x="0" y="0"/>
                </a:moveTo>
                <a:lnTo>
                  <a:pt x="10887396" y="0"/>
                </a:lnTo>
                <a:lnTo>
                  <a:pt x="10887396" y="9581678"/>
                </a:lnTo>
                <a:lnTo>
                  <a:pt x="0" y="95816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70423" y="1236670"/>
            <a:ext cx="5639169" cy="4132409"/>
            <a:chOff x="0" y="0"/>
            <a:chExt cx="1936054" cy="141874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936054" cy="1418749"/>
            </a:xfrm>
            <a:custGeom>
              <a:avLst/>
              <a:gdLst/>
              <a:ahLst/>
              <a:cxnLst/>
              <a:rect l="l" t="t" r="r" b="b"/>
              <a:pathLst>
                <a:path w="1936054" h="1418749">
                  <a:moveTo>
                    <a:pt x="24712" y="0"/>
                  </a:moveTo>
                  <a:lnTo>
                    <a:pt x="1911342" y="0"/>
                  </a:lnTo>
                  <a:cubicBezTo>
                    <a:pt x="1917896" y="0"/>
                    <a:pt x="1924181" y="2604"/>
                    <a:pt x="1928816" y="7238"/>
                  </a:cubicBezTo>
                  <a:cubicBezTo>
                    <a:pt x="1933450" y="11872"/>
                    <a:pt x="1936054" y="18158"/>
                    <a:pt x="1936054" y="24712"/>
                  </a:cubicBezTo>
                  <a:lnTo>
                    <a:pt x="1936054" y="1394037"/>
                  </a:lnTo>
                  <a:cubicBezTo>
                    <a:pt x="1936054" y="1400591"/>
                    <a:pt x="1933450" y="1406877"/>
                    <a:pt x="1928816" y="1411511"/>
                  </a:cubicBezTo>
                  <a:cubicBezTo>
                    <a:pt x="1924181" y="1416145"/>
                    <a:pt x="1917896" y="1418749"/>
                    <a:pt x="1911342" y="1418749"/>
                  </a:cubicBezTo>
                  <a:lnTo>
                    <a:pt x="24712" y="1418749"/>
                  </a:lnTo>
                  <a:cubicBezTo>
                    <a:pt x="18158" y="1418749"/>
                    <a:pt x="11872" y="1416145"/>
                    <a:pt x="7238" y="1411511"/>
                  </a:cubicBezTo>
                  <a:cubicBezTo>
                    <a:pt x="2604" y="1406877"/>
                    <a:pt x="0" y="1400591"/>
                    <a:pt x="0" y="1394037"/>
                  </a:cubicBezTo>
                  <a:lnTo>
                    <a:pt x="0" y="24712"/>
                  </a:lnTo>
                  <a:cubicBezTo>
                    <a:pt x="0" y="18158"/>
                    <a:pt x="2604" y="11872"/>
                    <a:pt x="7238" y="7238"/>
                  </a:cubicBezTo>
                  <a:cubicBezTo>
                    <a:pt x="11872" y="2604"/>
                    <a:pt x="18158" y="0"/>
                    <a:pt x="24712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1936054" cy="145684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>
            <a:off x="-379991" y="-685800"/>
            <a:ext cx="2854514" cy="2501593"/>
          </a:xfrm>
          <a:custGeom>
            <a:avLst/>
            <a:gdLst/>
            <a:ahLst/>
            <a:cxnLst/>
            <a:rect l="l" t="t" r="r" b="b"/>
            <a:pathLst>
              <a:path w="4281771" h="3752389">
                <a:moveTo>
                  <a:pt x="0" y="0"/>
                </a:moveTo>
                <a:lnTo>
                  <a:pt x="4281771" y="0"/>
                </a:lnTo>
                <a:lnTo>
                  <a:pt x="4281771" y="3752389"/>
                </a:lnTo>
                <a:lnTo>
                  <a:pt x="0" y="375238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1036145" y="4565958"/>
            <a:ext cx="4166822" cy="3378913"/>
          </a:xfrm>
          <a:custGeom>
            <a:avLst/>
            <a:gdLst/>
            <a:ahLst/>
            <a:cxnLst/>
            <a:rect l="l" t="t" r="r" b="b"/>
            <a:pathLst>
              <a:path w="6250233" h="5068370">
                <a:moveTo>
                  <a:pt x="0" y="0"/>
                </a:moveTo>
                <a:lnTo>
                  <a:pt x="6250233" y="0"/>
                </a:lnTo>
                <a:lnTo>
                  <a:pt x="6250233" y="5068371"/>
                </a:lnTo>
                <a:lnTo>
                  <a:pt x="0" y="506837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9679169" y="-685800"/>
            <a:ext cx="2854514" cy="2501593"/>
          </a:xfrm>
          <a:custGeom>
            <a:avLst/>
            <a:gdLst/>
            <a:ahLst/>
            <a:cxnLst/>
            <a:rect l="l" t="t" r="r" b="b"/>
            <a:pathLst>
              <a:path w="4281771" h="3752389">
                <a:moveTo>
                  <a:pt x="4281772" y="0"/>
                </a:moveTo>
                <a:lnTo>
                  <a:pt x="0" y="0"/>
                </a:lnTo>
                <a:lnTo>
                  <a:pt x="0" y="3752389"/>
                </a:lnTo>
                <a:lnTo>
                  <a:pt x="4281772" y="3752389"/>
                </a:lnTo>
                <a:lnTo>
                  <a:pt x="428177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3221" y="2299310"/>
            <a:ext cx="5102794" cy="23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027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-55026" t="-4651" r="-18243" b="-62457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4198847" y="2635135"/>
            <a:ext cx="7598843" cy="3004954"/>
            <a:chOff x="0" y="0"/>
            <a:chExt cx="3002012" cy="118714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002012" cy="1187142"/>
            </a:xfrm>
            <a:custGeom>
              <a:avLst/>
              <a:gdLst/>
              <a:ahLst/>
              <a:cxnLst/>
              <a:rect l="l" t="t" r="r" b="b"/>
              <a:pathLst>
                <a:path w="3002012" h="1187142">
                  <a:moveTo>
                    <a:pt x="18339" y="0"/>
                  </a:moveTo>
                  <a:lnTo>
                    <a:pt x="2983673" y="0"/>
                  </a:lnTo>
                  <a:cubicBezTo>
                    <a:pt x="2988537" y="0"/>
                    <a:pt x="2993202" y="1932"/>
                    <a:pt x="2996641" y="5371"/>
                  </a:cubicBezTo>
                  <a:cubicBezTo>
                    <a:pt x="3000080" y="8811"/>
                    <a:pt x="3002012" y="13475"/>
                    <a:pt x="3002012" y="18339"/>
                  </a:cubicBezTo>
                  <a:lnTo>
                    <a:pt x="3002012" y="1168804"/>
                  </a:lnTo>
                  <a:cubicBezTo>
                    <a:pt x="3002012" y="1178932"/>
                    <a:pt x="2993802" y="1187142"/>
                    <a:pt x="2983673" y="1187142"/>
                  </a:cubicBezTo>
                  <a:lnTo>
                    <a:pt x="18339" y="1187142"/>
                  </a:lnTo>
                  <a:cubicBezTo>
                    <a:pt x="13475" y="1187142"/>
                    <a:pt x="8811" y="1185210"/>
                    <a:pt x="5371" y="1181771"/>
                  </a:cubicBezTo>
                  <a:cubicBezTo>
                    <a:pt x="1932" y="1178332"/>
                    <a:pt x="0" y="1173667"/>
                    <a:pt x="0" y="1168804"/>
                  </a:cubicBezTo>
                  <a:lnTo>
                    <a:pt x="0" y="18339"/>
                  </a:lnTo>
                  <a:cubicBezTo>
                    <a:pt x="0" y="13475"/>
                    <a:pt x="1932" y="8811"/>
                    <a:pt x="5371" y="5371"/>
                  </a:cubicBezTo>
                  <a:cubicBezTo>
                    <a:pt x="8811" y="1932"/>
                    <a:pt x="13475" y="0"/>
                    <a:pt x="18339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002012" cy="122524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 rot="-1514126">
            <a:off x="9056276" y="-358171"/>
            <a:ext cx="3150645" cy="2914347"/>
          </a:xfrm>
          <a:custGeom>
            <a:avLst/>
            <a:gdLst/>
            <a:ahLst/>
            <a:cxnLst/>
            <a:rect l="l" t="t" r="r" b="b"/>
            <a:pathLst>
              <a:path w="4725968" h="4371520">
                <a:moveTo>
                  <a:pt x="0" y="0"/>
                </a:moveTo>
                <a:lnTo>
                  <a:pt x="4725968" y="0"/>
                </a:lnTo>
                <a:lnTo>
                  <a:pt x="4725968" y="4371520"/>
                </a:lnTo>
                <a:lnTo>
                  <a:pt x="0" y="43715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2326804" y="5984548"/>
            <a:ext cx="2827913" cy="1054040"/>
          </a:xfrm>
          <a:custGeom>
            <a:avLst/>
            <a:gdLst/>
            <a:ahLst/>
            <a:cxnLst/>
            <a:rect l="l" t="t" r="r" b="b"/>
            <a:pathLst>
              <a:path w="4241869" h="1581060">
                <a:moveTo>
                  <a:pt x="0" y="0"/>
                </a:moveTo>
                <a:lnTo>
                  <a:pt x="4241869" y="0"/>
                </a:lnTo>
                <a:lnTo>
                  <a:pt x="4241869" y="1581060"/>
                </a:lnTo>
                <a:lnTo>
                  <a:pt x="0" y="15810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0" y="2822937"/>
            <a:ext cx="4198847" cy="4324655"/>
          </a:xfrm>
          <a:custGeom>
            <a:avLst/>
            <a:gdLst/>
            <a:ahLst/>
            <a:cxnLst/>
            <a:rect l="l" t="t" r="r" b="b"/>
            <a:pathLst>
              <a:path w="6298270" h="6486983">
                <a:moveTo>
                  <a:pt x="6298270" y="0"/>
                </a:moveTo>
                <a:lnTo>
                  <a:pt x="0" y="0"/>
                </a:lnTo>
                <a:lnTo>
                  <a:pt x="0" y="6486983"/>
                </a:lnTo>
                <a:lnTo>
                  <a:pt x="6298270" y="6486983"/>
                </a:lnTo>
                <a:lnTo>
                  <a:pt x="629827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4811506" y="6048048"/>
            <a:ext cx="2827913" cy="1054040"/>
          </a:xfrm>
          <a:custGeom>
            <a:avLst/>
            <a:gdLst/>
            <a:ahLst/>
            <a:cxnLst/>
            <a:rect l="l" t="t" r="r" b="b"/>
            <a:pathLst>
              <a:path w="4241869" h="1581060">
                <a:moveTo>
                  <a:pt x="0" y="0"/>
                </a:moveTo>
                <a:lnTo>
                  <a:pt x="4241868" y="0"/>
                </a:lnTo>
                <a:lnTo>
                  <a:pt x="4241868" y="1581060"/>
                </a:lnTo>
                <a:lnTo>
                  <a:pt x="0" y="15810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7483698" y="5921048"/>
            <a:ext cx="2827913" cy="1054040"/>
          </a:xfrm>
          <a:custGeom>
            <a:avLst/>
            <a:gdLst/>
            <a:ahLst/>
            <a:cxnLst/>
            <a:rect l="l" t="t" r="r" b="b"/>
            <a:pathLst>
              <a:path w="4241869" h="1581060">
                <a:moveTo>
                  <a:pt x="0" y="0"/>
                </a:moveTo>
                <a:lnTo>
                  <a:pt x="4241868" y="0"/>
                </a:lnTo>
                <a:lnTo>
                  <a:pt x="4241868" y="1581060"/>
                </a:lnTo>
                <a:lnTo>
                  <a:pt x="0" y="15810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9849916" y="5984548"/>
            <a:ext cx="2827913" cy="1054040"/>
          </a:xfrm>
          <a:custGeom>
            <a:avLst/>
            <a:gdLst/>
            <a:ahLst/>
            <a:cxnLst/>
            <a:rect l="l" t="t" r="r" b="b"/>
            <a:pathLst>
              <a:path w="4241869" h="1581060">
                <a:moveTo>
                  <a:pt x="0" y="0"/>
                </a:moveTo>
                <a:lnTo>
                  <a:pt x="4241868" y="0"/>
                </a:lnTo>
                <a:lnTo>
                  <a:pt x="4241868" y="1581060"/>
                </a:lnTo>
                <a:lnTo>
                  <a:pt x="0" y="15810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98140">
            <a:off x="1536662" y="3110610"/>
            <a:ext cx="1545547" cy="873937"/>
          </a:xfrm>
          <a:custGeom>
            <a:avLst/>
            <a:gdLst/>
            <a:ahLst/>
            <a:cxnLst/>
            <a:rect l="l" t="t" r="r" b="b"/>
            <a:pathLst>
              <a:path w="2318320" h="1310905">
                <a:moveTo>
                  <a:pt x="0" y="0"/>
                </a:moveTo>
                <a:lnTo>
                  <a:pt x="2318320" y="0"/>
                </a:lnTo>
                <a:lnTo>
                  <a:pt x="2318320" y="1310905"/>
                </a:lnTo>
                <a:lnTo>
                  <a:pt x="0" y="131090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4618871" y="2965599"/>
            <a:ext cx="6425289" cy="26161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5133"/>
              </a:lnSpc>
              <a:spcBef>
                <a:spcPct val="0"/>
              </a:spcBef>
            </a:pPr>
            <a:r>
              <a:rPr lang="en-US" sz="3666" b="1" dirty="0" err="1">
                <a:solidFill>
                  <a:srgbClr val="2F5A2D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Việc</a:t>
            </a:r>
            <a:r>
              <a:rPr lang="en-US" sz="3666" b="1" dirty="0">
                <a:solidFill>
                  <a:srgbClr val="2F5A2D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666" b="1" dirty="0" err="1">
                <a:solidFill>
                  <a:srgbClr val="2F5A2D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lặp</a:t>
            </a:r>
            <a:r>
              <a:rPr lang="en-US" sz="3666" b="1" dirty="0">
                <a:solidFill>
                  <a:srgbClr val="2F5A2D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666" b="1" dirty="0" err="1">
                <a:solidFill>
                  <a:srgbClr val="2F5A2D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lại</a:t>
            </a:r>
            <a:r>
              <a:rPr lang="en-US" sz="3666" b="1" dirty="0">
                <a:solidFill>
                  <a:srgbClr val="2F5A2D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666" b="1" dirty="0" err="1">
                <a:solidFill>
                  <a:srgbClr val="2F5A2D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từ</a:t>
            </a:r>
            <a:r>
              <a:rPr lang="en-US" sz="3666" b="1" dirty="0">
                <a:solidFill>
                  <a:srgbClr val="2F5A2D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“</a:t>
            </a:r>
            <a:r>
              <a:rPr lang="en-US" sz="3666" b="1" i="1" dirty="0" err="1">
                <a:solidFill>
                  <a:srgbClr val="E60202"/>
                </a:solidFill>
                <a:latin typeface="Calibri (MS) Bold Italics"/>
                <a:ea typeface="Calibri (MS) Bold Italics"/>
                <a:cs typeface="Calibri (MS) Bold Italics"/>
                <a:sym typeface="Calibri (MS) Bold Italics"/>
              </a:rPr>
              <a:t>quê</a:t>
            </a:r>
            <a:r>
              <a:rPr lang="en-US" sz="3666" b="1" i="1" dirty="0">
                <a:solidFill>
                  <a:srgbClr val="E60202"/>
                </a:solidFill>
                <a:latin typeface="Calibri (MS) Bold Italics"/>
                <a:ea typeface="Calibri (MS) Bold Italics"/>
                <a:cs typeface="Calibri (MS) Bold Italics"/>
                <a:sym typeface="Calibri (MS) Bold Italics"/>
              </a:rPr>
              <a:t> </a:t>
            </a:r>
            <a:r>
              <a:rPr lang="en-US" sz="3666" b="1" i="1" dirty="0" err="1">
                <a:solidFill>
                  <a:srgbClr val="E60202"/>
                </a:solidFill>
                <a:latin typeface="Calibri (MS) Bold Italics"/>
                <a:ea typeface="Calibri (MS) Bold Italics"/>
                <a:cs typeface="Calibri (MS) Bold Italics"/>
                <a:sym typeface="Calibri (MS) Bold Italics"/>
              </a:rPr>
              <a:t>hương</a:t>
            </a:r>
            <a:r>
              <a:rPr lang="en-US" sz="3666" b="1" dirty="0">
                <a:solidFill>
                  <a:srgbClr val="2F5A2D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” </a:t>
            </a:r>
            <a:r>
              <a:rPr lang="en-US" sz="3666" b="1" dirty="0" err="1">
                <a:solidFill>
                  <a:srgbClr val="2F5A2D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trong</a:t>
            </a:r>
            <a:r>
              <a:rPr lang="en-US" sz="3666" b="1" dirty="0">
                <a:solidFill>
                  <a:srgbClr val="2F5A2D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666" b="1" dirty="0" err="1">
                <a:solidFill>
                  <a:srgbClr val="2F5A2D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bài</a:t>
            </a:r>
            <a:r>
              <a:rPr lang="en-US" sz="3666" b="1" dirty="0">
                <a:solidFill>
                  <a:srgbClr val="2F5A2D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666" b="1" dirty="0" err="1">
                <a:solidFill>
                  <a:srgbClr val="2F5A2D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hát</a:t>
            </a:r>
            <a:r>
              <a:rPr lang="en-US" sz="3666" b="1" dirty="0">
                <a:solidFill>
                  <a:srgbClr val="2F5A2D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666" b="1" dirty="0" err="1">
                <a:solidFill>
                  <a:srgbClr val="2F5A2D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Quê</a:t>
            </a:r>
            <a:r>
              <a:rPr lang="en-US" sz="3666" b="1" dirty="0">
                <a:solidFill>
                  <a:srgbClr val="2F5A2D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666" b="1" dirty="0" err="1">
                <a:solidFill>
                  <a:srgbClr val="2F5A2D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hương</a:t>
            </a:r>
            <a:r>
              <a:rPr lang="en-US" sz="3666" b="1" dirty="0">
                <a:solidFill>
                  <a:srgbClr val="2F5A2D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ở </a:t>
            </a:r>
            <a:r>
              <a:rPr lang="en-US" sz="3666" b="1" dirty="0" err="1">
                <a:solidFill>
                  <a:srgbClr val="2F5A2D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phần</a:t>
            </a:r>
            <a:r>
              <a:rPr lang="en-US" sz="3666" b="1" dirty="0">
                <a:solidFill>
                  <a:srgbClr val="2F5A2D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666" b="1" dirty="0" err="1">
                <a:solidFill>
                  <a:srgbClr val="2F5A2D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khởi</a:t>
            </a:r>
            <a:r>
              <a:rPr lang="en-US" sz="3666" b="1" dirty="0">
                <a:solidFill>
                  <a:srgbClr val="2F5A2D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666" b="1" dirty="0" err="1">
                <a:solidFill>
                  <a:srgbClr val="2F5A2D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động</a:t>
            </a:r>
            <a:r>
              <a:rPr lang="en-US" sz="3666" b="1" dirty="0">
                <a:solidFill>
                  <a:srgbClr val="2F5A2D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666" b="1" dirty="0" err="1">
                <a:solidFill>
                  <a:srgbClr val="2F5A2D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có</a:t>
            </a:r>
            <a:r>
              <a:rPr lang="en-US" sz="3666" b="1" dirty="0">
                <a:solidFill>
                  <a:srgbClr val="2F5A2D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666" b="1" dirty="0" err="1">
                <a:solidFill>
                  <a:srgbClr val="2F5A2D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tác</a:t>
            </a:r>
            <a:r>
              <a:rPr lang="en-US" sz="3666" b="1" dirty="0">
                <a:solidFill>
                  <a:srgbClr val="2F5A2D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666" b="1" dirty="0" err="1">
                <a:solidFill>
                  <a:srgbClr val="2F5A2D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dụng</a:t>
            </a:r>
            <a:r>
              <a:rPr lang="en-US" sz="3666" b="1" dirty="0">
                <a:solidFill>
                  <a:srgbClr val="2F5A2D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666" b="1" dirty="0" err="1">
                <a:solidFill>
                  <a:srgbClr val="2F5A2D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gì</a:t>
            </a:r>
            <a:r>
              <a:rPr lang="en-US" sz="3666" b="1" dirty="0">
                <a:solidFill>
                  <a:srgbClr val="2F5A2D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449867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8913" t="-57778" r="-59121" b="-7179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834765" y="685800"/>
            <a:ext cx="8963291" cy="3796948"/>
            <a:chOff x="0" y="0"/>
            <a:chExt cx="2777253" cy="11764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777253" cy="1176475"/>
            </a:xfrm>
            <a:custGeom>
              <a:avLst/>
              <a:gdLst/>
              <a:ahLst/>
              <a:cxnLst/>
              <a:rect l="l" t="t" r="r" b="b"/>
              <a:pathLst>
                <a:path w="2777253" h="1176475">
                  <a:moveTo>
                    <a:pt x="15547" y="0"/>
                  </a:moveTo>
                  <a:lnTo>
                    <a:pt x="2761706" y="0"/>
                  </a:lnTo>
                  <a:cubicBezTo>
                    <a:pt x="2765829" y="0"/>
                    <a:pt x="2769784" y="1638"/>
                    <a:pt x="2772700" y="4554"/>
                  </a:cubicBezTo>
                  <a:cubicBezTo>
                    <a:pt x="2775615" y="7469"/>
                    <a:pt x="2777253" y="11424"/>
                    <a:pt x="2777253" y="15547"/>
                  </a:cubicBezTo>
                  <a:lnTo>
                    <a:pt x="2777253" y="1160928"/>
                  </a:lnTo>
                  <a:cubicBezTo>
                    <a:pt x="2777253" y="1169514"/>
                    <a:pt x="2770293" y="1176475"/>
                    <a:pt x="2761706" y="1176475"/>
                  </a:cubicBezTo>
                  <a:lnTo>
                    <a:pt x="15547" y="1176475"/>
                  </a:lnTo>
                  <a:cubicBezTo>
                    <a:pt x="11424" y="1176475"/>
                    <a:pt x="7469" y="1174837"/>
                    <a:pt x="4554" y="1171921"/>
                  </a:cubicBezTo>
                  <a:cubicBezTo>
                    <a:pt x="1638" y="1169005"/>
                    <a:pt x="0" y="1165051"/>
                    <a:pt x="0" y="1160928"/>
                  </a:cubicBezTo>
                  <a:lnTo>
                    <a:pt x="0" y="15547"/>
                  </a:lnTo>
                  <a:cubicBezTo>
                    <a:pt x="0" y="6961"/>
                    <a:pt x="6961" y="0"/>
                    <a:pt x="15547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777253" cy="12145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0" y="3139213"/>
            <a:ext cx="6316410" cy="3718787"/>
          </a:xfrm>
          <a:custGeom>
            <a:avLst/>
            <a:gdLst/>
            <a:ahLst/>
            <a:cxnLst/>
            <a:rect l="l" t="t" r="r" b="b"/>
            <a:pathLst>
              <a:path w="9474615" h="5578180">
                <a:moveTo>
                  <a:pt x="0" y="0"/>
                </a:moveTo>
                <a:lnTo>
                  <a:pt x="9474615" y="0"/>
                </a:lnTo>
                <a:lnTo>
                  <a:pt x="9474615" y="5578180"/>
                </a:lnTo>
                <a:lnTo>
                  <a:pt x="0" y="55781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757057" y="4348622"/>
            <a:ext cx="5073722" cy="2509378"/>
          </a:xfrm>
          <a:custGeom>
            <a:avLst/>
            <a:gdLst/>
            <a:ahLst/>
            <a:cxnLst/>
            <a:rect l="l" t="t" r="r" b="b"/>
            <a:pathLst>
              <a:path w="7610583" h="3764067">
                <a:moveTo>
                  <a:pt x="0" y="0"/>
                </a:moveTo>
                <a:lnTo>
                  <a:pt x="7610583" y="0"/>
                </a:lnTo>
                <a:lnTo>
                  <a:pt x="7610583" y="3764067"/>
                </a:lnTo>
                <a:lnTo>
                  <a:pt x="0" y="376406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9528830" y="-213077"/>
            <a:ext cx="3073892" cy="2693847"/>
          </a:xfrm>
          <a:custGeom>
            <a:avLst/>
            <a:gdLst/>
            <a:ahLst/>
            <a:cxnLst/>
            <a:rect l="l" t="t" r="r" b="b"/>
            <a:pathLst>
              <a:path w="4610838" h="4040771">
                <a:moveTo>
                  <a:pt x="0" y="0"/>
                </a:moveTo>
                <a:lnTo>
                  <a:pt x="4610837" y="0"/>
                </a:lnTo>
                <a:lnTo>
                  <a:pt x="4610837" y="4040771"/>
                </a:lnTo>
                <a:lnTo>
                  <a:pt x="0" y="404077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-429469" y="-213077"/>
            <a:ext cx="3073892" cy="2693847"/>
          </a:xfrm>
          <a:custGeom>
            <a:avLst/>
            <a:gdLst/>
            <a:ahLst/>
            <a:cxnLst/>
            <a:rect l="l" t="t" r="r" b="b"/>
            <a:pathLst>
              <a:path w="4610838" h="4040771">
                <a:moveTo>
                  <a:pt x="4610838" y="0"/>
                </a:moveTo>
                <a:lnTo>
                  <a:pt x="0" y="0"/>
                </a:lnTo>
                <a:lnTo>
                  <a:pt x="0" y="4040771"/>
                </a:lnTo>
                <a:lnTo>
                  <a:pt x="4610838" y="4040771"/>
                </a:lnTo>
                <a:lnTo>
                  <a:pt x="4610838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17089" y="1133619"/>
            <a:ext cx="5639289" cy="329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873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32000" y="-1346200"/>
            <a:ext cx="15200677" cy="9628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8015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0144" t="-5574" r="-4830" b="-5353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0777" y="1708833"/>
            <a:ext cx="4650188" cy="7734200"/>
          </a:xfrm>
          <a:custGeom>
            <a:avLst/>
            <a:gdLst/>
            <a:ahLst/>
            <a:cxnLst/>
            <a:rect l="l" t="t" r="r" b="b"/>
            <a:pathLst>
              <a:path w="6975282" h="11601300">
                <a:moveTo>
                  <a:pt x="0" y="0"/>
                </a:moveTo>
                <a:lnTo>
                  <a:pt x="6975282" y="0"/>
                </a:lnTo>
                <a:lnTo>
                  <a:pt x="6975282" y="11601301"/>
                </a:lnTo>
                <a:lnTo>
                  <a:pt x="0" y="1160130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724774" y="-438100"/>
            <a:ext cx="4650188" cy="7734200"/>
          </a:xfrm>
          <a:custGeom>
            <a:avLst/>
            <a:gdLst/>
            <a:ahLst/>
            <a:cxnLst/>
            <a:rect l="l" t="t" r="r" b="b"/>
            <a:pathLst>
              <a:path w="6975282" h="11601300">
                <a:moveTo>
                  <a:pt x="0" y="0"/>
                </a:moveTo>
                <a:lnTo>
                  <a:pt x="6975282" y="0"/>
                </a:lnTo>
                <a:lnTo>
                  <a:pt x="6975282" y="11601300"/>
                </a:lnTo>
                <a:lnTo>
                  <a:pt x="0" y="116013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5092460" y="1028525"/>
            <a:ext cx="6601827" cy="4265488"/>
          </a:xfrm>
          <a:custGeom>
            <a:avLst/>
            <a:gdLst/>
            <a:ahLst/>
            <a:cxnLst/>
            <a:rect l="l" t="t" r="r" b="b"/>
            <a:pathLst>
              <a:path w="9902741" h="6398232">
                <a:moveTo>
                  <a:pt x="0" y="0"/>
                </a:moveTo>
                <a:lnTo>
                  <a:pt x="9902741" y="0"/>
                </a:lnTo>
                <a:lnTo>
                  <a:pt x="9902741" y="6398232"/>
                </a:lnTo>
                <a:lnTo>
                  <a:pt x="0" y="63982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56724" y="514642"/>
            <a:ext cx="4944299" cy="6781458"/>
          </a:xfrm>
          <a:custGeom>
            <a:avLst/>
            <a:gdLst/>
            <a:ahLst/>
            <a:cxnLst/>
            <a:rect l="l" t="t" r="r" b="b"/>
            <a:pathLst>
              <a:path w="7416449" h="10172187">
                <a:moveTo>
                  <a:pt x="0" y="0"/>
                </a:moveTo>
                <a:lnTo>
                  <a:pt x="7416449" y="0"/>
                </a:lnTo>
                <a:lnTo>
                  <a:pt x="7416449" y="10172187"/>
                </a:lnTo>
                <a:lnTo>
                  <a:pt x="0" y="1017218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329060" y="1580091"/>
            <a:ext cx="494382" cy="548551"/>
          </a:xfrm>
          <a:custGeom>
            <a:avLst/>
            <a:gdLst/>
            <a:ahLst/>
            <a:cxnLst/>
            <a:rect l="l" t="t" r="r" b="b"/>
            <a:pathLst>
              <a:path w="741573" h="822827">
                <a:moveTo>
                  <a:pt x="0" y="0"/>
                </a:moveTo>
                <a:lnTo>
                  <a:pt x="741574" y="0"/>
                </a:lnTo>
                <a:lnTo>
                  <a:pt x="741574" y="822828"/>
                </a:lnTo>
                <a:lnTo>
                  <a:pt x="0" y="82282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5693006" y="1415534"/>
            <a:ext cx="5400734" cy="3488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6782"/>
              </a:lnSpc>
              <a:spcBef>
                <a:spcPct val="0"/>
              </a:spcBef>
            </a:pPr>
            <a:r>
              <a:rPr lang="en-US" sz="4844" b="1" dirty="0" err="1">
                <a:solidFill>
                  <a:srgbClr val="231F2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Bạn</a:t>
            </a:r>
            <a:r>
              <a:rPr lang="en-US" sz="4844" b="1" dirty="0">
                <a:solidFill>
                  <a:srgbClr val="231F2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844" b="1" dirty="0" err="1">
                <a:solidFill>
                  <a:srgbClr val="231F2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thấy</a:t>
            </a:r>
            <a:r>
              <a:rPr lang="en-US" sz="4844" b="1" dirty="0">
                <a:solidFill>
                  <a:srgbClr val="231F2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844" b="1" dirty="0" err="1">
                <a:solidFill>
                  <a:srgbClr val="231F2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từ</a:t>
            </a:r>
            <a:r>
              <a:rPr lang="en-US" sz="4844" b="1" dirty="0">
                <a:solidFill>
                  <a:srgbClr val="231F2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844" b="1" dirty="0" err="1">
                <a:solidFill>
                  <a:srgbClr val="231F2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nào</a:t>
            </a:r>
            <a:r>
              <a:rPr lang="en-US" sz="4844" b="1" dirty="0">
                <a:solidFill>
                  <a:srgbClr val="231F2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844" b="1" dirty="0" err="1">
                <a:solidFill>
                  <a:srgbClr val="231F2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được</a:t>
            </a:r>
            <a:r>
              <a:rPr lang="en-US" sz="4844" b="1" dirty="0">
                <a:solidFill>
                  <a:srgbClr val="231F2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844" b="1" dirty="0" err="1">
                <a:solidFill>
                  <a:srgbClr val="231F2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lặp</a:t>
            </a:r>
            <a:r>
              <a:rPr lang="en-US" sz="4844" b="1" dirty="0">
                <a:solidFill>
                  <a:srgbClr val="231F2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844" b="1" dirty="0" err="1">
                <a:solidFill>
                  <a:srgbClr val="231F2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lại</a:t>
            </a:r>
            <a:r>
              <a:rPr lang="en-US" sz="4844" b="1" dirty="0">
                <a:solidFill>
                  <a:srgbClr val="231F2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844" b="1" dirty="0" err="1">
                <a:solidFill>
                  <a:srgbClr val="231F2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nhiều</a:t>
            </a:r>
            <a:r>
              <a:rPr lang="en-US" sz="4844" b="1" dirty="0">
                <a:solidFill>
                  <a:srgbClr val="231F2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844" b="1" dirty="0" err="1">
                <a:solidFill>
                  <a:srgbClr val="231F2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lần</a:t>
            </a:r>
            <a:r>
              <a:rPr lang="en-US" sz="4844" b="1" dirty="0">
                <a:solidFill>
                  <a:srgbClr val="231F2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844" b="1" dirty="0" err="1">
                <a:solidFill>
                  <a:srgbClr val="231F2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trong</a:t>
            </a:r>
            <a:r>
              <a:rPr lang="en-US" sz="4844" b="1" dirty="0">
                <a:solidFill>
                  <a:srgbClr val="231F2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844" b="1" dirty="0" err="1">
                <a:solidFill>
                  <a:srgbClr val="231F2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bài</a:t>
            </a:r>
            <a:r>
              <a:rPr lang="en-US" sz="4844" b="1" dirty="0">
                <a:solidFill>
                  <a:srgbClr val="231F2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844" b="1" dirty="0" err="1">
                <a:solidFill>
                  <a:srgbClr val="231F2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hát</a:t>
            </a:r>
            <a:r>
              <a:rPr lang="en-US" sz="4844" b="1" dirty="0">
                <a:solidFill>
                  <a:srgbClr val="231F2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844" b="1" dirty="0" err="1">
                <a:solidFill>
                  <a:srgbClr val="231F2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vậy</a:t>
            </a:r>
            <a:r>
              <a:rPr lang="en-US" sz="4844" b="1" dirty="0">
                <a:solidFill>
                  <a:srgbClr val="231F2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?</a:t>
            </a:r>
          </a:p>
        </p:txBody>
      </p:sp>
      <p:sp>
        <p:nvSpPr>
          <p:cNvPr id="9" name="Freeform 9"/>
          <p:cNvSpPr/>
          <p:nvPr/>
        </p:nvSpPr>
        <p:spPr>
          <a:xfrm>
            <a:off x="9690997" y="4238002"/>
            <a:ext cx="2236823" cy="2619998"/>
          </a:xfrm>
          <a:custGeom>
            <a:avLst/>
            <a:gdLst/>
            <a:ahLst/>
            <a:cxnLst/>
            <a:rect l="l" t="t" r="r" b="b"/>
            <a:pathLst>
              <a:path w="3355235" h="3929997">
                <a:moveTo>
                  <a:pt x="0" y="0"/>
                </a:moveTo>
                <a:lnTo>
                  <a:pt x="3355235" y="0"/>
                </a:lnTo>
                <a:lnTo>
                  <a:pt x="3355235" y="3929997"/>
                </a:lnTo>
                <a:lnTo>
                  <a:pt x="0" y="392999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7080448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0607" t="-5706" r="-2927" b="-5201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123750" y="4268412"/>
            <a:ext cx="4372059" cy="3545342"/>
          </a:xfrm>
          <a:custGeom>
            <a:avLst/>
            <a:gdLst/>
            <a:ahLst/>
            <a:cxnLst/>
            <a:rect l="l" t="t" r="r" b="b"/>
            <a:pathLst>
              <a:path w="6558088" h="5318013">
                <a:moveTo>
                  <a:pt x="0" y="0"/>
                </a:moveTo>
                <a:lnTo>
                  <a:pt x="6558088" y="0"/>
                </a:lnTo>
                <a:lnTo>
                  <a:pt x="6558088" y="5318014"/>
                </a:lnTo>
                <a:lnTo>
                  <a:pt x="0" y="53180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595928" y="826140"/>
            <a:ext cx="1612531" cy="1181545"/>
          </a:xfrm>
          <a:custGeom>
            <a:avLst/>
            <a:gdLst/>
            <a:ahLst/>
            <a:cxnLst/>
            <a:rect l="l" t="t" r="r" b="b"/>
            <a:pathLst>
              <a:path w="2418796" h="1772318">
                <a:moveTo>
                  <a:pt x="0" y="0"/>
                </a:moveTo>
                <a:lnTo>
                  <a:pt x="2418795" y="0"/>
                </a:lnTo>
                <a:lnTo>
                  <a:pt x="2418795" y="1772318"/>
                </a:lnTo>
                <a:lnTo>
                  <a:pt x="0" y="177231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823008" y="1099638"/>
            <a:ext cx="5875654" cy="4658724"/>
            <a:chOff x="0" y="0"/>
            <a:chExt cx="2017244" cy="159944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017244" cy="1599445"/>
            </a:xfrm>
            <a:custGeom>
              <a:avLst/>
              <a:gdLst/>
              <a:ahLst/>
              <a:cxnLst/>
              <a:rect l="l" t="t" r="r" b="b"/>
              <a:pathLst>
                <a:path w="2017244" h="1599445">
                  <a:moveTo>
                    <a:pt x="21960" y="0"/>
                  </a:moveTo>
                  <a:lnTo>
                    <a:pt x="1995284" y="0"/>
                  </a:lnTo>
                  <a:cubicBezTo>
                    <a:pt x="2001108" y="0"/>
                    <a:pt x="2006694" y="2314"/>
                    <a:pt x="2010812" y="6432"/>
                  </a:cubicBezTo>
                  <a:cubicBezTo>
                    <a:pt x="2014931" y="10550"/>
                    <a:pt x="2017244" y="16136"/>
                    <a:pt x="2017244" y="21960"/>
                  </a:cubicBezTo>
                  <a:lnTo>
                    <a:pt x="2017244" y="1577484"/>
                  </a:lnTo>
                  <a:cubicBezTo>
                    <a:pt x="2017244" y="1583309"/>
                    <a:pt x="2014931" y="1588894"/>
                    <a:pt x="2010812" y="1593013"/>
                  </a:cubicBezTo>
                  <a:cubicBezTo>
                    <a:pt x="2006694" y="1597131"/>
                    <a:pt x="2001108" y="1599445"/>
                    <a:pt x="1995284" y="1599445"/>
                  </a:cubicBezTo>
                  <a:lnTo>
                    <a:pt x="21960" y="1599445"/>
                  </a:lnTo>
                  <a:cubicBezTo>
                    <a:pt x="16136" y="1599445"/>
                    <a:pt x="10550" y="1597131"/>
                    <a:pt x="6432" y="1593013"/>
                  </a:cubicBezTo>
                  <a:cubicBezTo>
                    <a:pt x="2314" y="1588894"/>
                    <a:pt x="0" y="1583309"/>
                    <a:pt x="0" y="1577484"/>
                  </a:cubicBezTo>
                  <a:lnTo>
                    <a:pt x="0" y="21960"/>
                  </a:lnTo>
                  <a:cubicBezTo>
                    <a:pt x="0" y="16136"/>
                    <a:pt x="2314" y="10550"/>
                    <a:pt x="6432" y="6432"/>
                  </a:cubicBezTo>
                  <a:cubicBezTo>
                    <a:pt x="10550" y="2314"/>
                    <a:pt x="16136" y="0"/>
                    <a:pt x="21960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017244" cy="163754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>
            <a:off x="6595928" y="2523734"/>
            <a:ext cx="4679800" cy="4705466"/>
          </a:xfrm>
          <a:custGeom>
            <a:avLst/>
            <a:gdLst/>
            <a:ahLst/>
            <a:cxnLst/>
            <a:rect l="l" t="t" r="r" b="b"/>
            <a:pathLst>
              <a:path w="7019700" h="7058199">
                <a:moveTo>
                  <a:pt x="0" y="0"/>
                </a:moveTo>
                <a:lnTo>
                  <a:pt x="7019700" y="0"/>
                </a:lnTo>
                <a:lnTo>
                  <a:pt x="7019700" y="7058200"/>
                </a:lnTo>
                <a:lnTo>
                  <a:pt x="0" y="70582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" y="-905590"/>
            <a:ext cx="3130207" cy="2743200"/>
          </a:xfrm>
          <a:custGeom>
            <a:avLst/>
            <a:gdLst/>
            <a:ahLst/>
            <a:cxnLst/>
            <a:rect l="l" t="t" r="r" b="b"/>
            <a:pathLst>
              <a:path w="4695311" h="4114800">
                <a:moveTo>
                  <a:pt x="0" y="0"/>
                </a:moveTo>
                <a:lnTo>
                  <a:pt x="4695311" y="0"/>
                </a:lnTo>
                <a:lnTo>
                  <a:pt x="469531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790703" y="4679104"/>
            <a:ext cx="4372059" cy="3545342"/>
          </a:xfrm>
          <a:custGeom>
            <a:avLst/>
            <a:gdLst/>
            <a:ahLst/>
            <a:cxnLst/>
            <a:rect l="l" t="t" r="r" b="b"/>
            <a:pathLst>
              <a:path w="6558088" h="5318013">
                <a:moveTo>
                  <a:pt x="0" y="0"/>
                </a:moveTo>
                <a:lnTo>
                  <a:pt x="6558089" y="0"/>
                </a:lnTo>
                <a:lnTo>
                  <a:pt x="6558089" y="5318014"/>
                </a:lnTo>
                <a:lnTo>
                  <a:pt x="0" y="53180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1200" y="2250242"/>
            <a:ext cx="6293037" cy="2705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868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8913" t="-57778" r="-59121" b="-7179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834765" y="685800"/>
            <a:ext cx="8963291" cy="3796948"/>
            <a:chOff x="0" y="0"/>
            <a:chExt cx="2777253" cy="11764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777253" cy="1176475"/>
            </a:xfrm>
            <a:custGeom>
              <a:avLst/>
              <a:gdLst/>
              <a:ahLst/>
              <a:cxnLst/>
              <a:rect l="l" t="t" r="r" b="b"/>
              <a:pathLst>
                <a:path w="2777253" h="1176475">
                  <a:moveTo>
                    <a:pt x="15547" y="0"/>
                  </a:moveTo>
                  <a:lnTo>
                    <a:pt x="2761706" y="0"/>
                  </a:lnTo>
                  <a:cubicBezTo>
                    <a:pt x="2765829" y="0"/>
                    <a:pt x="2769784" y="1638"/>
                    <a:pt x="2772700" y="4554"/>
                  </a:cubicBezTo>
                  <a:cubicBezTo>
                    <a:pt x="2775615" y="7469"/>
                    <a:pt x="2777253" y="11424"/>
                    <a:pt x="2777253" y="15547"/>
                  </a:cubicBezTo>
                  <a:lnTo>
                    <a:pt x="2777253" y="1160928"/>
                  </a:lnTo>
                  <a:cubicBezTo>
                    <a:pt x="2777253" y="1169514"/>
                    <a:pt x="2770293" y="1176475"/>
                    <a:pt x="2761706" y="1176475"/>
                  </a:cubicBezTo>
                  <a:lnTo>
                    <a:pt x="15547" y="1176475"/>
                  </a:lnTo>
                  <a:cubicBezTo>
                    <a:pt x="11424" y="1176475"/>
                    <a:pt x="7469" y="1174837"/>
                    <a:pt x="4554" y="1171921"/>
                  </a:cubicBezTo>
                  <a:cubicBezTo>
                    <a:pt x="1638" y="1169005"/>
                    <a:pt x="0" y="1165051"/>
                    <a:pt x="0" y="1160928"/>
                  </a:cubicBezTo>
                  <a:lnTo>
                    <a:pt x="0" y="15547"/>
                  </a:lnTo>
                  <a:cubicBezTo>
                    <a:pt x="0" y="6961"/>
                    <a:pt x="6961" y="0"/>
                    <a:pt x="15547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777253" cy="12145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0" y="3139213"/>
            <a:ext cx="6316410" cy="3718787"/>
          </a:xfrm>
          <a:custGeom>
            <a:avLst/>
            <a:gdLst/>
            <a:ahLst/>
            <a:cxnLst/>
            <a:rect l="l" t="t" r="r" b="b"/>
            <a:pathLst>
              <a:path w="9474615" h="5578180">
                <a:moveTo>
                  <a:pt x="0" y="0"/>
                </a:moveTo>
                <a:lnTo>
                  <a:pt x="9474615" y="0"/>
                </a:lnTo>
                <a:lnTo>
                  <a:pt x="9474615" y="5578180"/>
                </a:lnTo>
                <a:lnTo>
                  <a:pt x="0" y="55781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757057" y="4348622"/>
            <a:ext cx="5073722" cy="2509378"/>
          </a:xfrm>
          <a:custGeom>
            <a:avLst/>
            <a:gdLst/>
            <a:ahLst/>
            <a:cxnLst/>
            <a:rect l="l" t="t" r="r" b="b"/>
            <a:pathLst>
              <a:path w="7610583" h="3764067">
                <a:moveTo>
                  <a:pt x="0" y="0"/>
                </a:moveTo>
                <a:lnTo>
                  <a:pt x="7610583" y="0"/>
                </a:lnTo>
                <a:lnTo>
                  <a:pt x="7610583" y="3764067"/>
                </a:lnTo>
                <a:lnTo>
                  <a:pt x="0" y="376406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9528830" y="-213077"/>
            <a:ext cx="3073892" cy="2693847"/>
          </a:xfrm>
          <a:custGeom>
            <a:avLst/>
            <a:gdLst/>
            <a:ahLst/>
            <a:cxnLst/>
            <a:rect l="l" t="t" r="r" b="b"/>
            <a:pathLst>
              <a:path w="4610838" h="4040771">
                <a:moveTo>
                  <a:pt x="0" y="0"/>
                </a:moveTo>
                <a:lnTo>
                  <a:pt x="4610837" y="0"/>
                </a:lnTo>
                <a:lnTo>
                  <a:pt x="4610837" y="4040771"/>
                </a:lnTo>
                <a:lnTo>
                  <a:pt x="0" y="404077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-429469" y="-213077"/>
            <a:ext cx="3073892" cy="2693847"/>
          </a:xfrm>
          <a:custGeom>
            <a:avLst/>
            <a:gdLst/>
            <a:ahLst/>
            <a:cxnLst/>
            <a:rect l="l" t="t" r="r" b="b"/>
            <a:pathLst>
              <a:path w="4610838" h="4040771">
                <a:moveTo>
                  <a:pt x="4610838" y="0"/>
                </a:moveTo>
                <a:lnTo>
                  <a:pt x="0" y="0"/>
                </a:lnTo>
                <a:lnTo>
                  <a:pt x="0" y="4040771"/>
                </a:lnTo>
                <a:lnTo>
                  <a:pt x="4610838" y="4040771"/>
                </a:lnTo>
                <a:lnTo>
                  <a:pt x="4610838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67733" y="1965968"/>
            <a:ext cx="9508077" cy="145575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41719" y="1028656"/>
            <a:ext cx="4981799" cy="15453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827" y="685800"/>
            <a:ext cx="1544454" cy="154445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85713" y="3341328"/>
            <a:ext cx="2219136" cy="857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314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2937" r="-15471" b="-62420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71" y="4824909"/>
            <a:ext cx="2254480" cy="2254480"/>
          </a:xfrm>
          <a:custGeom>
            <a:avLst/>
            <a:gdLst/>
            <a:ahLst/>
            <a:cxnLst/>
            <a:rect l="l" t="t" r="r" b="b"/>
            <a:pathLst>
              <a:path w="3381720" h="3381720">
                <a:moveTo>
                  <a:pt x="0" y="0"/>
                </a:moveTo>
                <a:lnTo>
                  <a:pt x="3381720" y="0"/>
                </a:lnTo>
                <a:lnTo>
                  <a:pt x="3381720" y="3381720"/>
                </a:lnTo>
                <a:lnTo>
                  <a:pt x="0" y="338172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140111" y="4824909"/>
            <a:ext cx="7639053" cy="2193045"/>
          </a:xfrm>
          <a:custGeom>
            <a:avLst/>
            <a:gdLst/>
            <a:ahLst/>
            <a:cxnLst/>
            <a:rect l="l" t="t" r="r" b="b"/>
            <a:pathLst>
              <a:path w="11458580" h="3289567">
                <a:moveTo>
                  <a:pt x="0" y="0"/>
                </a:moveTo>
                <a:lnTo>
                  <a:pt x="11458580" y="0"/>
                </a:lnTo>
                <a:lnTo>
                  <a:pt x="11458580" y="3289567"/>
                </a:lnTo>
                <a:lnTo>
                  <a:pt x="0" y="328956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227558" y="5563010"/>
            <a:ext cx="2732081" cy="1351138"/>
          </a:xfrm>
          <a:custGeom>
            <a:avLst/>
            <a:gdLst/>
            <a:ahLst/>
            <a:cxnLst/>
            <a:rect l="l" t="t" r="r" b="b"/>
            <a:pathLst>
              <a:path w="4098121" h="2026707">
                <a:moveTo>
                  <a:pt x="0" y="0"/>
                </a:moveTo>
                <a:lnTo>
                  <a:pt x="4098120" y="0"/>
                </a:lnTo>
                <a:lnTo>
                  <a:pt x="4098120" y="2026707"/>
                </a:lnTo>
                <a:lnTo>
                  <a:pt x="0" y="202670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819436" y="-231429"/>
            <a:ext cx="2959729" cy="2593799"/>
          </a:xfrm>
          <a:custGeom>
            <a:avLst/>
            <a:gdLst/>
            <a:ahLst/>
            <a:cxnLst/>
            <a:rect l="l" t="t" r="r" b="b"/>
            <a:pathLst>
              <a:path w="4439593" h="3890698">
                <a:moveTo>
                  <a:pt x="0" y="0"/>
                </a:moveTo>
                <a:lnTo>
                  <a:pt x="4439593" y="0"/>
                </a:lnTo>
                <a:lnTo>
                  <a:pt x="4439593" y="3890698"/>
                </a:lnTo>
                <a:lnTo>
                  <a:pt x="0" y="389069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8343392" y="2592212"/>
            <a:ext cx="3610881" cy="2324095"/>
          </a:xfrm>
          <a:custGeom>
            <a:avLst/>
            <a:gdLst/>
            <a:ahLst/>
            <a:cxnLst/>
            <a:rect l="l" t="t" r="r" b="b"/>
            <a:pathLst>
              <a:path w="5416322" h="3486142">
                <a:moveTo>
                  <a:pt x="5416322" y="0"/>
                </a:moveTo>
                <a:lnTo>
                  <a:pt x="0" y="0"/>
                </a:lnTo>
                <a:lnTo>
                  <a:pt x="0" y="3486142"/>
                </a:lnTo>
                <a:lnTo>
                  <a:pt x="5416322" y="3486142"/>
                </a:lnTo>
                <a:lnTo>
                  <a:pt x="5416322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167945" y="1460297"/>
            <a:ext cx="11856111" cy="5088302"/>
            <a:chOff x="0" y="0"/>
            <a:chExt cx="4683896" cy="201019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683895" cy="2010193"/>
            </a:xfrm>
            <a:custGeom>
              <a:avLst/>
              <a:gdLst/>
              <a:ahLst/>
              <a:cxnLst/>
              <a:rect l="l" t="t" r="r" b="b"/>
              <a:pathLst>
                <a:path w="4683895" h="2010193">
                  <a:moveTo>
                    <a:pt x="11754" y="0"/>
                  </a:moveTo>
                  <a:lnTo>
                    <a:pt x="4672142" y="0"/>
                  </a:lnTo>
                  <a:cubicBezTo>
                    <a:pt x="4675259" y="0"/>
                    <a:pt x="4678249" y="1238"/>
                    <a:pt x="4680453" y="3443"/>
                  </a:cubicBezTo>
                  <a:cubicBezTo>
                    <a:pt x="4682657" y="5647"/>
                    <a:pt x="4683895" y="8637"/>
                    <a:pt x="4683895" y="11754"/>
                  </a:cubicBezTo>
                  <a:lnTo>
                    <a:pt x="4683895" y="1998439"/>
                  </a:lnTo>
                  <a:cubicBezTo>
                    <a:pt x="4683895" y="2001557"/>
                    <a:pt x="4682657" y="2004546"/>
                    <a:pt x="4680453" y="2006751"/>
                  </a:cubicBezTo>
                  <a:cubicBezTo>
                    <a:pt x="4678249" y="2008955"/>
                    <a:pt x="4675259" y="2010193"/>
                    <a:pt x="4672142" y="2010193"/>
                  </a:cubicBezTo>
                  <a:lnTo>
                    <a:pt x="11754" y="2010193"/>
                  </a:lnTo>
                  <a:cubicBezTo>
                    <a:pt x="5262" y="2010193"/>
                    <a:pt x="0" y="2004931"/>
                    <a:pt x="0" y="1998439"/>
                  </a:cubicBezTo>
                  <a:lnTo>
                    <a:pt x="0" y="11754"/>
                  </a:lnTo>
                  <a:cubicBezTo>
                    <a:pt x="0" y="8637"/>
                    <a:pt x="1238" y="5647"/>
                    <a:pt x="3443" y="3443"/>
                  </a:cubicBezTo>
                  <a:cubicBezTo>
                    <a:pt x="5647" y="1238"/>
                    <a:pt x="8637" y="0"/>
                    <a:pt x="11754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683896" cy="204829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231234" y="172657"/>
            <a:ext cx="11792821" cy="1036039"/>
            <a:chOff x="0" y="0"/>
            <a:chExt cx="4048741" cy="35569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048741" cy="355695"/>
            </a:xfrm>
            <a:custGeom>
              <a:avLst/>
              <a:gdLst/>
              <a:ahLst/>
              <a:cxnLst/>
              <a:rect l="l" t="t" r="r" b="b"/>
              <a:pathLst>
                <a:path w="4048741" h="355695">
                  <a:moveTo>
                    <a:pt x="10942" y="0"/>
                  </a:moveTo>
                  <a:lnTo>
                    <a:pt x="4037800" y="0"/>
                  </a:lnTo>
                  <a:cubicBezTo>
                    <a:pt x="4043843" y="0"/>
                    <a:pt x="4048741" y="4899"/>
                    <a:pt x="4048741" y="10942"/>
                  </a:cubicBezTo>
                  <a:lnTo>
                    <a:pt x="4048741" y="344754"/>
                  </a:lnTo>
                  <a:cubicBezTo>
                    <a:pt x="4048741" y="350797"/>
                    <a:pt x="4043843" y="355695"/>
                    <a:pt x="4037800" y="355695"/>
                  </a:cubicBezTo>
                  <a:lnTo>
                    <a:pt x="10942" y="355695"/>
                  </a:lnTo>
                  <a:cubicBezTo>
                    <a:pt x="4899" y="355695"/>
                    <a:pt x="0" y="350797"/>
                    <a:pt x="0" y="344754"/>
                  </a:cubicBezTo>
                  <a:lnTo>
                    <a:pt x="0" y="10942"/>
                  </a:lnTo>
                  <a:cubicBezTo>
                    <a:pt x="0" y="4899"/>
                    <a:pt x="4899" y="0"/>
                    <a:pt x="10942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4048741" cy="39379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420834" y="280044"/>
            <a:ext cx="11085366" cy="654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5133"/>
              </a:lnSpc>
              <a:spcBef>
                <a:spcPct val="0"/>
              </a:spcBef>
            </a:pPr>
            <a:r>
              <a:rPr lang="en-US" sz="3666" b="1">
                <a:solidFill>
                  <a:srgbClr val="6BAFF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Đọc bài ca dao dưới đây rồi trả lời câu hỏi</a:t>
            </a:r>
          </a:p>
        </p:txBody>
      </p:sp>
      <p:sp>
        <p:nvSpPr>
          <p:cNvPr id="15" name="Freeform 15"/>
          <p:cNvSpPr/>
          <p:nvPr/>
        </p:nvSpPr>
        <p:spPr>
          <a:xfrm>
            <a:off x="420834" y="172658"/>
            <a:ext cx="857845" cy="892813"/>
          </a:xfrm>
          <a:custGeom>
            <a:avLst/>
            <a:gdLst/>
            <a:ahLst/>
            <a:cxnLst/>
            <a:rect l="l" t="t" r="r" b="b"/>
            <a:pathLst>
              <a:path w="1286767" h="1339220">
                <a:moveTo>
                  <a:pt x="0" y="0"/>
                </a:moveTo>
                <a:lnTo>
                  <a:pt x="1286767" y="0"/>
                </a:lnTo>
                <a:lnTo>
                  <a:pt x="1286767" y="1339220"/>
                </a:lnTo>
                <a:lnTo>
                  <a:pt x="0" y="133922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7409812" y="1519302"/>
            <a:ext cx="4544462" cy="5029296"/>
          </a:xfrm>
          <a:custGeom>
            <a:avLst/>
            <a:gdLst/>
            <a:ahLst/>
            <a:cxnLst/>
            <a:rect l="l" t="t" r="r" b="b"/>
            <a:pathLst>
              <a:path w="6816693" h="7543944">
                <a:moveTo>
                  <a:pt x="0" y="0"/>
                </a:moveTo>
                <a:lnTo>
                  <a:pt x="6816693" y="0"/>
                </a:lnTo>
                <a:lnTo>
                  <a:pt x="6816693" y="7543945"/>
                </a:lnTo>
                <a:lnTo>
                  <a:pt x="0" y="7543945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-3816"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326986" y="1584301"/>
            <a:ext cx="7508044" cy="3178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200"/>
              </a:lnSpc>
            </a:pPr>
            <a:r>
              <a:rPr lang="en-US" sz="28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	</a:t>
            </a:r>
            <a:r>
              <a:rPr lang="en-US" sz="2800" dirty="0" err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Người</a:t>
            </a:r>
            <a:r>
              <a:rPr lang="en-US" sz="28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ta </a:t>
            </a:r>
            <a:r>
              <a:rPr lang="en-US" sz="2800" dirty="0" err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đi</a:t>
            </a:r>
            <a:r>
              <a:rPr lang="en-US" sz="28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cấy</a:t>
            </a:r>
            <a:r>
              <a:rPr lang="en-US" sz="28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lấy</a:t>
            </a:r>
            <a:r>
              <a:rPr lang="en-US" sz="28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công</a:t>
            </a:r>
            <a:endParaRPr lang="en-US" sz="2800" dirty="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defTabSz="609630">
              <a:lnSpc>
                <a:spcPts val="4200"/>
              </a:lnSpc>
            </a:pPr>
            <a:r>
              <a:rPr lang="en-US" sz="2800" dirty="0" err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Tôi</a:t>
            </a:r>
            <a:r>
              <a:rPr lang="en-US" sz="28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nay </a:t>
            </a:r>
            <a:r>
              <a:rPr lang="en-US" sz="2800" dirty="0" err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đi</a:t>
            </a:r>
            <a:r>
              <a:rPr lang="en-US" sz="28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cấy</a:t>
            </a:r>
            <a:r>
              <a:rPr lang="en-US" sz="28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còn</a:t>
            </a:r>
            <a:r>
              <a:rPr lang="en-US" sz="28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trông</a:t>
            </a:r>
            <a:r>
              <a:rPr lang="en-US" sz="28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nhiều</a:t>
            </a:r>
            <a:r>
              <a:rPr lang="en-US" sz="28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bề</a:t>
            </a:r>
            <a:endParaRPr lang="en-US" sz="2800" dirty="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defTabSz="609630">
              <a:lnSpc>
                <a:spcPts val="4200"/>
              </a:lnSpc>
            </a:pPr>
            <a:r>
              <a:rPr lang="en-US" sz="28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	</a:t>
            </a:r>
            <a:r>
              <a:rPr lang="en-US" sz="2800" dirty="0" err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Trông</a:t>
            </a:r>
            <a:r>
              <a:rPr lang="en-US" sz="28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trời</a:t>
            </a:r>
            <a:r>
              <a:rPr lang="en-US" sz="28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trông</a:t>
            </a:r>
            <a:r>
              <a:rPr lang="en-US" sz="28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đất</a:t>
            </a:r>
            <a:r>
              <a:rPr lang="en-US" sz="28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trông</a:t>
            </a:r>
            <a:r>
              <a:rPr lang="en-US" sz="28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mây</a:t>
            </a:r>
            <a:endParaRPr lang="en-US" sz="2800" dirty="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defTabSz="609630">
              <a:lnSpc>
                <a:spcPts val="4200"/>
              </a:lnSpc>
            </a:pPr>
            <a:r>
              <a:rPr lang="en-US" sz="2800" dirty="0" err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Trông</a:t>
            </a:r>
            <a:r>
              <a:rPr lang="en-US" sz="28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mưa</a:t>
            </a:r>
            <a:r>
              <a:rPr lang="en-US" sz="28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trông</a:t>
            </a:r>
            <a:r>
              <a:rPr lang="en-US" sz="28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nắng</a:t>
            </a:r>
            <a:r>
              <a:rPr lang="en-US" sz="28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trông</a:t>
            </a:r>
            <a:r>
              <a:rPr lang="en-US" sz="28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ngày</a:t>
            </a:r>
            <a:r>
              <a:rPr lang="en-US" sz="28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trông</a:t>
            </a:r>
            <a:r>
              <a:rPr lang="en-US" sz="28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đêm</a:t>
            </a:r>
            <a:endParaRPr lang="en-US" sz="2800" dirty="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defTabSz="609630">
              <a:lnSpc>
                <a:spcPts val="4200"/>
              </a:lnSpc>
            </a:pPr>
            <a:r>
              <a:rPr lang="en-US" sz="28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	</a:t>
            </a:r>
            <a:r>
              <a:rPr lang="en-US" sz="2800" dirty="0" err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Trông</a:t>
            </a:r>
            <a:r>
              <a:rPr lang="en-US" sz="28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cho</a:t>
            </a:r>
            <a:r>
              <a:rPr lang="en-US" sz="28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chân</a:t>
            </a:r>
            <a:r>
              <a:rPr lang="en-US" sz="28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cứng</a:t>
            </a:r>
            <a:r>
              <a:rPr lang="en-US" sz="28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đá</a:t>
            </a:r>
            <a:r>
              <a:rPr lang="en-US" sz="28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mềm</a:t>
            </a:r>
            <a:endParaRPr lang="en-US" sz="2800" dirty="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defTabSz="609630">
              <a:lnSpc>
                <a:spcPts val="4200"/>
              </a:lnSpc>
              <a:spcBef>
                <a:spcPct val="0"/>
              </a:spcBef>
            </a:pPr>
            <a:r>
              <a:rPr lang="en-US" sz="2800" dirty="0" err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Trời</a:t>
            </a:r>
            <a:r>
              <a:rPr lang="en-US" sz="28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yên</a:t>
            </a:r>
            <a:r>
              <a:rPr lang="en-US" sz="28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biển</a:t>
            </a:r>
            <a:r>
              <a:rPr lang="en-US" sz="28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lặng</a:t>
            </a:r>
            <a:r>
              <a:rPr lang="en-US" sz="28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mới</a:t>
            </a:r>
            <a:r>
              <a:rPr lang="en-US" sz="28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yên</a:t>
            </a:r>
            <a:r>
              <a:rPr lang="en-US" sz="28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tấm</a:t>
            </a:r>
            <a:r>
              <a:rPr lang="en-US" sz="28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lòng</a:t>
            </a:r>
            <a:r>
              <a:rPr lang="en-US" sz="28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.</a:t>
            </a:r>
            <a:endParaRPr lang="en-US" sz="2800" dirty="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420834" y="5002445"/>
            <a:ext cx="6845885" cy="1136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667"/>
              </a:lnSpc>
            </a:pPr>
            <a:r>
              <a:rPr lang="en-US" sz="2800" dirty="0">
                <a:solidFill>
                  <a:srgbClr val="FAA15A"/>
                </a:solidFill>
                <a:latin typeface="Calibri (MS)"/>
                <a:ea typeface="Calibri (MS)"/>
                <a:cs typeface="Calibri (MS)"/>
                <a:sym typeface="Calibri (MS)"/>
              </a:rPr>
              <a:t>a. </a:t>
            </a:r>
            <a:r>
              <a:rPr lang="en-US" sz="2800" dirty="0" err="1">
                <a:solidFill>
                  <a:srgbClr val="FAA15A"/>
                </a:solidFill>
                <a:latin typeface="Calibri (MS)"/>
                <a:ea typeface="Calibri (MS)"/>
                <a:cs typeface="Calibri (MS)"/>
                <a:sym typeface="Calibri (MS)"/>
              </a:rPr>
              <a:t>Từ</a:t>
            </a:r>
            <a:r>
              <a:rPr lang="en-US" sz="2800" dirty="0">
                <a:solidFill>
                  <a:srgbClr val="FAA15A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2800" b="1" i="1" dirty="0" err="1">
                <a:solidFill>
                  <a:srgbClr val="FAA15A"/>
                </a:solidFill>
                <a:latin typeface="Calibri (MS) Bold Italics"/>
                <a:ea typeface="Calibri (MS) Bold Italics"/>
                <a:cs typeface="Calibri (MS) Bold Italics"/>
                <a:sym typeface="Calibri (MS) Bold Italics"/>
              </a:rPr>
              <a:t>trông</a:t>
            </a:r>
            <a:r>
              <a:rPr lang="en-US" sz="2800" dirty="0">
                <a:solidFill>
                  <a:srgbClr val="FAA15A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2800" dirty="0" err="1">
                <a:solidFill>
                  <a:srgbClr val="FAA15A"/>
                </a:solidFill>
                <a:latin typeface="Calibri (MS)"/>
                <a:ea typeface="Calibri (MS)"/>
                <a:cs typeface="Calibri (MS)"/>
                <a:sym typeface="Calibri (MS)"/>
              </a:rPr>
              <a:t>được</a:t>
            </a:r>
            <a:r>
              <a:rPr lang="en-US" sz="2800" dirty="0">
                <a:solidFill>
                  <a:srgbClr val="FAA15A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2800" dirty="0" err="1">
                <a:solidFill>
                  <a:srgbClr val="FAA15A"/>
                </a:solidFill>
                <a:latin typeface="Calibri (MS)"/>
                <a:ea typeface="Calibri (MS)"/>
                <a:cs typeface="Calibri (MS)"/>
                <a:sym typeface="Calibri (MS)"/>
              </a:rPr>
              <a:t>lặp</a:t>
            </a:r>
            <a:r>
              <a:rPr lang="en-US" sz="2800" dirty="0">
                <a:solidFill>
                  <a:srgbClr val="FAA15A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2800" dirty="0" err="1">
                <a:solidFill>
                  <a:srgbClr val="FAA15A"/>
                </a:solidFill>
                <a:latin typeface="Calibri (MS)"/>
                <a:ea typeface="Calibri (MS)"/>
                <a:cs typeface="Calibri (MS)"/>
                <a:sym typeface="Calibri (MS)"/>
              </a:rPr>
              <a:t>lại</a:t>
            </a:r>
            <a:r>
              <a:rPr lang="en-US" sz="2800" dirty="0">
                <a:solidFill>
                  <a:srgbClr val="FAA15A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2800" dirty="0" err="1">
                <a:solidFill>
                  <a:srgbClr val="FAA15A"/>
                </a:solidFill>
                <a:latin typeface="Calibri (MS)"/>
                <a:ea typeface="Calibri (MS)"/>
                <a:cs typeface="Calibri (MS)"/>
                <a:sym typeface="Calibri (MS)"/>
              </a:rPr>
              <a:t>mấy</a:t>
            </a:r>
            <a:r>
              <a:rPr lang="en-US" sz="2800" dirty="0">
                <a:solidFill>
                  <a:srgbClr val="FAA15A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2800" dirty="0" err="1">
                <a:solidFill>
                  <a:srgbClr val="FAA15A"/>
                </a:solidFill>
                <a:latin typeface="Calibri (MS)"/>
                <a:ea typeface="Calibri (MS)"/>
                <a:cs typeface="Calibri (MS)"/>
                <a:sym typeface="Calibri (MS)"/>
              </a:rPr>
              <a:t>lần</a:t>
            </a:r>
            <a:r>
              <a:rPr lang="en-US" sz="2800" dirty="0">
                <a:solidFill>
                  <a:srgbClr val="FAA15A"/>
                </a:solidFill>
                <a:latin typeface="Calibri (MS)"/>
                <a:ea typeface="Calibri (MS)"/>
                <a:cs typeface="Calibri (MS)"/>
                <a:sym typeface="Calibri (MS)"/>
              </a:rPr>
              <a:t>?</a:t>
            </a:r>
          </a:p>
          <a:p>
            <a:pPr defTabSz="609630">
              <a:lnSpc>
                <a:spcPts val="4667"/>
              </a:lnSpc>
              <a:spcBef>
                <a:spcPct val="0"/>
              </a:spcBef>
            </a:pPr>
            <a:r>
              <a:rPr lang="en-US" sz="2800" dirty="0">
                <a:solidFill>
                  <a:srgbClr val="FAA15A"/>
                </a:solidFill>
                <a:latin typeface="Calibri (MS)"/>
                <a:ea typeface="Calibri (MS)"/>
                <a:cs typeface="Calibri (MS)"/>
                <a:sym typeface="Calibri (MS)"/>
              </a:rPr>
              <a:t>b. Theo </a:t>
            </a:r>
            <a:r>
              <a:rPr lang="en-US" sz="2800" dirty="0" err="1">
                <a:solidFill>
                  <a:srgbClr val="FAA15A"/>
                </a:solidFill>
                <a:latin typeface="Calibri (MS)"/>
                <a:ea typeface="Calibri (MS)"/>
                <a:cs typeface="Calibri (MS)"/>
                <a:sym typeface="Calibri (MS)"/>
              </a:rPr>
              <a:t>em</a:t>
            </a:r>
            <a:r>
              <a:rPr lang="en-US" sz="2800" dirty="0">
                <a:solidFill>
                  <a:srgbClr val="FAA15A"/>
                </a:solidFill>
                <a:latin typeface="Calibri (MS)"/>
                <a:ea typeface="Calibri (MS)"/>
                <a:cs typeface="Calibri (MS)"/>
                <a:sym typeface="Calibri (MS)"/>
              </a:rPr>
              <a:t>, </a:t>
            </a:r>
            <a:r>
              <a:rPr lang="en-US" sz="2800" dirty="0" err="1">
                <a:solidFill>
                  <a:srgbClr val="FAA15A"/>
                </a:solidFill>
                <a:latin typeface="Calibri (MS)"/>
                <a:ea typeface="Calibri (MS)"/>
                <a:cs typeface="Calibri (MS)"/>
                <a:sym typeface="Calibri (MS)"/>
              </a:rPr>
              <a:t>việc</a:t>
            </a:r>
            <a:r>
              <a:rPr lang="en-US" sz="2800" dirty="0">
                <a:solidFill>
                  <a:srgbClr val="FAA15A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2800" dirty="0" err="1">
                <a:solidFill>
                  <a:srgbClr val="FAA15A"/>
                </a:solidFill>
                <a:latin typeface="Calibri (MS)"/>
                <a:ea typeface="Calibri (MS)"/>
                <a:cs typeface="Calibri (MS)"/>
                <a:sym typeface="Calibri (MS)"/>
              </a:rPr>
              <a:t>lặp</a:t>
            </a:r>
            <a:r>
              <a:rPr lang="en-US" sz="2800" dirty="0">
                <a:solidFill>
                  <a:srgbClr val="FAA15A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2800" dirty="0" err="1">
                <a:solidFill>
                  <a:srgbClr val="FAA15A"/>
                </a:solidFill>
                <a:latin typeface="Calibri (MS)"/>
                <a:ea typeface="Calibri (MS)"/>
                <a:cs typeface="Calibri (MS)"/>
                <a:sym typeface="Calibri (MS)"/>
              </a:rPr>
              <a:t>lại</a:t>
            </a:r>
            <a:r>
              <a:rPr lang="en-US" sz="2800" dirty="0">
                <a:solidFill>
                  <a:srgbClr val="FAA15A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2800" dirty="0" err="1">
                <a:solidFill>
                  <a:srgbClr val="FAA15A"/>
                </a:solidFill>
                <a:latin typeface="Calibri (MS)"/>
                <a:ea typeface="Calibri (MS)"/>
                <a:cs typeface="Calibri (MS)"/>
                <a:sym typeface="Calibri (MS)"/>
              </a:rPr>
              <a:t>có</a:t>
            </a:r>
            <a:r>
              <a:rPr lang="en-US" sz="2800" dirty="0">
                <a:solidFill>
                  <a:srgbClr val="FAA15A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2800" dirty="0" err="1">
                <a:solidFill>
                  <a:srgbClr val="FAA15A"/>
                </a:solidFill>
                <a:latin typeface="Calibri (MS)"/>
                <a:ea typeface="Calibri (MS)"/>
                <a:cs typeface="Calibri (MS)"/>
                <a:sym typeface="Calibri (MS)"/>
              </a:rPr>
              <a:t>tác</a:t>
            </a:r>
            <a:r>
              <a:rPr lang="en-US" sz="2800" dirty="0">
                <a:solidFill>
                  <a:srgbClr val="FAA15A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2800" dirty="0" err="1">
                <a:solidFill>
                  <a:srgbClr val="FAA15A"/>
                </a:solidFill>
                <a:latin typeface="Calibri (MS)"/>
                <a:ea typeface="Calibri (MS)"/>
                <a:cs typeface="Calibri (MS)"/>
                <a:sym typeface="Calibri (MS)"/>
              </a:rPr>
              <a:t>dụng</a:t>
            </a:r>
            <a:r>
              <a:rPr lang="en-US" sz="2800" dirty="0">
                <a:solidFill>
                  <a:srgbClr val="FAA15A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2800" dirty="0" err="1">
                <a:solidFill>
                  <a:srgbClr val="FAA15A"/>
                </a:solidFill>
                <a:latin typeface="Calibri (MS)"/>
                <a:ea typeface="Calibri (MS)"/>
                <a:cs typeface="Calibri (MS)"/>
                <a:sym typeface="Calibri (MS)"/>
              </a:rPr>
              <a:t>gì</a:t>
            </a:r>
            <a:r>
              <a:rPr lang="en-US" sz="2800" dirty="0">
                <a:solidFill>
                  <a:srgbClr val="FAA15A"/>
                </a:solidFill>
                <a:latin typeface="Calibri (MS)"/>
                <a:ea typeface="Calibri (MS)"/>
                <a:cs typeface="Calibri (MS)"/>
                <a:sym typeface="Calibri (MS)"/>
              </a:rPr>
              <a:t>?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849756" y="4922635"/>
            <a:ext cx="4559913" cy="1794143"/>
            <a:chOff x="0" y="0"/>
            <a:chExt cx="9119827" cy="3588286"/>
          </a:xfrm>
        </p:grpSpPr>
        <p:grpSp>
          <p:nvGrpSpPr>
            <p:cNvPr id="20" name="Group 20"/>
            <p:cNvGrpSpPr/>
            <p:nvPr/>
          </p:nvGrpSpPr>
          <p:grpSpPr>
            <a:xfrm>
              <a:off x="1717344" y="108078"/>
              <a:ext cx="7402483" cy="3480208"/>
              <a:chOff x="0" y="0"/>
              <a:chExt cx="1878581" cy="883197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1893770" cy="887435"/>
              </a:xfrm>
              <a:custGeom>
                <a:avLst/>
                <a:gdLst/>
                <a:ahLst/>
                <a:cxnLst/>
                <a:rect l="l" t="t" r="r" b="b"/>
                <a:pathLst>
                  <a:path w="1893770" h="887435">
                    <a:moveTo>
                      <a:pt x="1066617" y="0"/>
                    </a:moveTo>
                    <a:cubicBezTo>
                      <a:pt x="1087223" y="0"/>
                      <a:pt x="1107952" y="0"/>
                      <a:pt x="1128516" y="0"/>
                    </a:cubicBezTo>
                    <a:cubicBezTo>
                      <a:pt x="1292472" y="14751"/>
                      <a:pt x="1394937" y="63854"/>
                      <a:pt x="1441608" y="144202"/>
                    </a:cubicBezTo>
                    <a:cubicBezTo>
                      <a:pt x="1714951" y="133487"/>
                      <a:pt x="1893770" y="285414"/>
                      <a:pt x="1792571" y="434523"/>
                    </a:cubicBezTo>
                    <a:cubicBezTo>
                      <a:pt x="1832846" y="465855"/>
                      <a:pt x="1866447" y="500903"/>
                      <a:pt x="1878581" y="547944"/>
                    </a:cubicBezTo>
                    <a:cubicBezTo>
                      <a:pt x="1878581" y="561419"/>
                      <a:pt x="1878581" y="574863"/>
                      <a:pt x="1878581" y="588336"/>
                    </a:cubicBezTo>
                    <a:cubicBezTo>
                      <a:pt x="1842418" y="708059"/>
                      <a:pt x="1686810" y="788960"/>
                      <a:pt x="1431344" y="767181"/>
                    </a:cubicBezTo>
                    <a:cubicBezTo>
                      <a:pt x="1365614" y="828654"/>
                      <a:pt x="1248655" y="887435"/>
                      <a:pt x="1066655" y="882548"/>
                    </a:cubicBezTo>
                    <a:cubicBezTo>
                      <a:pt x="972582" y="878512"/>
                      <a:pt x="907137" y="855137"/>
                      <a:pt x="849838" y="826738"/>
                    </a:cubicBezTo>
                    <a:cubicBezTo>
                      <a:pt x="789485" y="850345"/>
                      <a:pt x="724123" y="868871"/>
                      <a:pt x="629683" y="869075"/>
                    </a:cubicBezTo>
                    <a:cubicBezTo>
                      <a:pt x="411195" y="869424"/>
                      <a:pt x="265035" y="778477"/>
                      <a:pt x="261492" y="653730"/>
                    </a:cubicBezTo>
                    <a:cubicBezTo>
                      <a:pt x="121033" y="624547"/>
                      <a:pt x="25901" y="570072"/>
                      <a:pt x="0" y="476859"/>
                    </a:cubicBezTo>
                    <a:cubicBezTo>
                      <a:pt x="0" y="463386"/>
                      <a:pt x="0" y="449884"/>
                      <a:pt x="0" y="436468"/>
                    </a:cubicBezTo>
                    <a:cubicBezTo>
                      <a:pt x="28589" y="344100"/>
                      <a:pt x="118549" y="286080"/>
                      <a:pt x="268334" y="261485"/>
                    </a:cubicBezTo>
                    <a:cubicBezTo>
                      <a:pt x="259334" y="105669"/>
                      <a:pt x="558945" y="8305"/>
                      <a:pt x="805083" y="76950"/>
                    </a:cubicBezTo>
                    <a:cubicBezTo>
                      <a:pt x="863686" y="43005"/>
                      <a:pt x="946599" y="5982"/>
                      <a:pt x="10666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2F5A2D"/>
                </a:solidFill>
                <a:prstDash val="solid"/>
                <a:miter/>
              </a:ln>
            </p:spPr>
          </p:sp>
          <p:sp>
            <p:nvSpPr>
              <p:cNvPr id="22" name="TextBox 22"/>
              <p:cNvSpPr txBox="1"/>
              <p:nvPr/>
            </p:nvSpPr>
            <p:spPr>
              <a:xfrm>
                <a:off x="88058" y="109100"/>
                <a:ext cx="1702464" cy="647927"/>
              </a:xfrm>
              <a:prstGeom prst="rect">
                <a:avLst/>
              </a:prstGeom>
            </p:spPr>
            <p:txBody>
              <a:bodyPr lIns="27650" tIns="27650" rIns="27650" bIns="27650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23" name="TextBox 23"/>
            <p:cNvSpPr txBox="1"/>
            <p:nvPr/>
          </p:nvSpPr>
          <p:spPr>
            <a:xfrm>
              <a:off x="2642380" y="787328"/>
              <a:ext cx="5552407" cy="21544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4191"/>
                </a:lnSpc>
              </a:pPr>
              <a:r>
                <a:rPr lang="en-US" sz="3810" b="1">
                  <a:solidFill>
                    <a:srgbClr val="317A41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Đọc bài</a:t>
              </a:r>
            </a:p>
            <a:p>
              <a:pPr algn="ctr" defTabSz="609630">
                <a:lnSpc>
                  <a:spcPts val="4191"/>
                </a:lnSpc>
              </a:pPr>
              <a:r>
                <a:rPr lang="en-US" sz="3810" b="1">
                  <a:solidFill>
                    <a:srgbClr val="317A41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ca dao</a:t>
              </a:r>
            </a:p>
          </p:txBody>
        </p:sp>
        <p:sp>
          <p:nvSpPr>
            <p:cNvPr id="24" name="Freeform 24"/>
            <p:cNvSpPr/>
            <p:nvPr/>
          </p:nvSpPr>
          <p:spPr>
            <a:xfrm>
              <a:off x="0" y="0"/>
              <a:ext cx="2188854" cy="3588286"/>
            </a:xfrm>
            <a:custGeom>
              <a:avLst/>
              <a:gdLst/>
              <a:ahLst/>
              <a:cxnLst/>
              <a:rect l="l" t="t" r="r" b="b"/>
              <a:pathLst>
                <a:path w="2188854" h="3588286">
                  <a:moveTo>
                    <a:pt x="0" y="0"/>
                  </a:moveTo>
                  <a:lnTo>
                    <a:pt x="2188854" y="0"/>
                  </a:lnTo>
                  <a:lnTo>
                    <a:pt x="2188854" y="3588286"/>
                  </a:lnTo>
                  <a:lnTo>
                    <a:pt x="0" y="35882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2409296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2937" r="-15471" b="-62420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71" y="4824909"/>
            <a:ext cx="2254480" cy="2254480"/>
          </a:xfrm>
          <a:custGeom>
            <a:avLst/>
            <a:gdLst/>
            <a:ahLst/>
            <a:cxnLst/>
            <a:rect l="l" t="t" r="r" b="b"/>
            <a:pathLst>
              <a:path w="3381720" h="3381720">
                <a:moveTo>
                  <a:pt x="0" y="0"/>
                </a:moveTo>
                <a:lnTo>
                  <a:pt x="3381720" y="0"/>
                </a:lnTo>
                <a:lnTo>
                  <a:pt x="3381720" y="3381720"/>
                </a:lnTo>
                <a:lnTo>
                  <a:pt x="0" y="33817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140111" y="4824909"/>
            <a:ext cx="7639053" cy="2193045"/>
          </a:xfrm>
          <a:custGeom>
            <a:avLst/>
            <a:gdLst/>
            <a:ahLst/>
            <a:cxnLst/>
            <a:rect l="l" t="t" r="r" b="b"/>
            <a:pathLst>
              <a:path w="11458580" h="3289567">
                <a:moveTo>
                  <a:pt x="0" y="0"/>
                </a:moveTo>
                <a:lnTo>
                  <a:pt x="11458580" y="0"/>
                </a:lnTo>
                <a:lnTo>
                  <a:pt x="11458580" y="3289567"/>
                </a:lnTo>
                <a:lnTo>
                  <a:pt x="0" y="328956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227558" y="5563010"/>
            <a:ext cx="2732081" cy="1351138"/>
          </a:xfrm>
          <a:custGeom>
            <a:avLst/>
            <a:gdLst/>
            <a:ahLst/>
            <a:cxnLst/>
            <a:rect l="l" t="t" r="r" b="b"/>
            <a:pathLst>
              <a:path w="4098121" h="2026707">
                <a:moveTo>
                  <a:pt x="0" y="0"/>
                </a:moveTo>
                <a:lnTo>
                  <a:pt x="4098120" y="0"/>
                </a:lnTo>
                <a:lnTo>
                  <a:pt x="4098120" y="2026707"/>
                </a:lnTo>
                <a:lnTo>
                  <a:pt x="0" y="202670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819436" y="-231429"/>
            <a:ext cx="2959729" cy="2593799"/>
          </a:xfrm>
          <a:custGeom>
            <a:avLst/>
            <a:gdLst/>
            <a:ahLst/>
            <a:cxnLst/>
            <a:rect l="l" t="t" r="r" b="b"/>
            <a:pathLst>
              <a:path w="4439593" h="3890698">
                <a:moveTo>
                  <a:pt x="0" y="0"/>
                </a:moveTo>
                <a:lnTo>
                  <a:pt x="4439593" y="0"/>
                </a:lnTo>
                <a:lnTo>
                  <a:pt x="4439593" y="3890698"/>
                </a:lnTo>
                <a:lnTo>
                  <a:pt x="0" y="389069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8343392" y="2592212"/>
            <a:ext cx="3610881" cy="2324095"/>
          </a:xfrm>
          <a:custGeom>
            <a:avLst/>
            <a:gdLst/>
            <a:ahLst/>
            <a:cxnLst/>
            <a:rect l="l" t="t" r="r" b="b"/>
            <a:pathLst>
              <a:path w="5416322" h="3486142">
                <a:moveTo>
                  <a:pt x="5416322" y="0"/>
                </a:moveTo>
                <a:lnTo>
                  <a:pt x="0" y="0"/>
                </a:lnTo>
                <a:lnTo>
                  <a:pt x="0" y="3486142"/>
                </a:lnTo>
                <a:lnTo>
                  <a:pt x="5416322" y="3486142"/>
                </a:lnTo>
                <a:lnTo>
                  <a:pt x="5416322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167945" y="309401"/>
            <a:ext cx="11856111" cy="1730211"/>
            <a:chOff x="0" y="0"/>
            <a:chExt cx="4683896" cy="68354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683895" cy="683540"/>
            </a:xfrm>
            <a:custGeom>
              <a:avLst/>
              <a:gdLst/>
              <a:ahLst/>
              <a:cxnLst/>
              <a:rect l="l" t="t" r="r" b="b"/>
              <a:pathLst>
                <a:path w="4683895" h="683540">
                  <a:moveTo>
                    <a:pt x="11754" y="0"/>
                  </a:moveTo>
                  <a:lnTo>
                    <a:pt x="4672142" y="0"/>
                  </a:lnTo>
                  <a:cubicBezTo>
                    <a:pt x="4675259" y="0"/>
                    <a:pt x="4678249" y="1238"/>
                    <a:pt x="4680453" y="3443"/>
                  </a:cubicBezTo>
                  <a:cubicBezTo>
                    <a:pt x="4682657" y="5647"/>
                    <a:pt x="4683895" y="8637"/>
                    <a:pt x="4683895" y="11754"/>
                  </a:cubicBezTo>
                  <a:lnTo>
                    <a:pt x="4683895" y="671786"/>
                  </a:lnTo>
                  <a:cubicBezTo>
                    <a:pt x="4683895" y="674903"/>
                    <a:pt x="4682657" y="677893"/>
                    <a:pt x="4680453" y="680097"/>
                  </a:cubicBezTo>
                  <a:cubicBezTo>
                    <a:pt x="4678249" y="682302"/>
                    <a:pt x="4675259" y="683540"/>
                    <a:pt x="4672142" y="683540"/>
                  </a:cubicBezTo>
                  <a:lnTo>
                    <a:pt x="11754" y="683540"/>
                  </a:lnTo>
                  <a:cubicBezTo>
                    <a:pt x="5262" y="683540"/>
                    <a:pt x="0" y="678278"/>
                    <a:pt x="0" y="671786"/>
                  </a:cubicBezTo>
                  <a:lnTo>
                    <a:pt x="0" y="11754"/>
                  </a:lnTo>
                  <a:cubicBezTo>
                    <a:pt x="0" y="8637"/>
                    <a:pt x="1238" y="5647"/>
                    <a:pt x="3443" y="3443"/>
                  </a:cubicBezTo>
                  <a:cubicBezTo>
                    <a:pt x="5647" y="1238"/>
                    <a:pt x="8637" y="0"/>
                    <a:pt x="11754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683896" cy="72164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362636" y="427324"/>
            <a:ext cx="8786198" cy="13080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5133"/>
              </a:lnSpc>
            </a:pPr>
            <a:r>
              <a:rPr lang="en-US" sz="3666" dirty="0">
                <a:solidFill>
                  <a:srgbClr val="E60202"/>
                </a:solidFill>
                <a:latin typeface="Calibri (MS)"/>
                <a:ea typeface="Calibri (MS)"/>
                <a:cs typeface="Calibri (MS)"/>
                <a:sym typeface="Calibri (MS)"/>
              </a:rPr>
              <a:t>a. </a:t>
            </a:r>
            <a:r>
              <a:rPr lang="en-US" sz="3666" dirty="0" err="1">
                <a:solidFill>
                  <a:srgbClr val="E60202"/>
                </a:solidFill>
                <a:latin typeface="Calibri (MS)"/>
                <a:ea typeface="Calibri (MS)"/>
                <a:cs typeface="Calibri (MS)"/>
                <a:sym typeface="Calibri (MS)"/>
              </a:rPr>
              <a:t>Từ</a:t>
            </a:r>
            <a:r>
              <a:rPr lang="en-US" sz="3666" dirty="0">
                <a:solidFill>
                  <a:srgbClr val="E60202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666" b="1" i="1" dirty="0" err="1">
                <a:solidFill>
                  <a:srgbClr val="E60202"/>
                </a:solidFill>
                <a:latin typeface="Calibri (MS) Bold Italics"/>
                <a:ea typeface="Calibri (MS) Bold Italics"/>
                <a:cs typeface="Calibri (MS) Bold Italics"/>
                <a:sym typeface="Calibri (MS) Bold Italics"/>
              </a:rPr>
              <a:t>trông</a:t>
            </a:r>
            <a:r>
              <a:rPr lang="en-US" sz="3666" dirty="0">
                <a:solidFill>
                  <a:srgbClr val="E60202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666" dirty="0" err="1">
                <a:solidFill>
                  <a:srgbClr val="E60202"/>
                </a:solidFill>
                <a:latin typeface="Calibri (MS)"/>
                <a:ea typeface="Calibri (MS)"/>
                <a:cs typeface="Calibri (MS)"/>
                <a:sym typeface="Calibri (MS)"/>
              </a:rPr>
              <a:t>được</a:t>
            </a:r>
            <a:r>
              <a:rPr lang="en-US" sz="3666" dirty="0">
                <a:solidFill>
                  <a:srgbClr val="E60202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666" dirty="0" err="1">
                <a:solidFill>
                  <a:srgbClr val="E60202"/>
                </a:solidFill>
                <a:latin typeface="Calibri (MS)"/>
                <a:ea typeface="Calibri (MS)"/>
                <a:cs typeface="Calibri (MS)"/>
                <a:sym typeface="Calibri (MS)"/>
              </a:rPr>
              <a:t>lặp</a:t>
            </a:r>
            <a:r>
              <a:rPr lang="en-US" sz="3666" dirty="0">
                <a:solidFill>
                  <a:srgbClr val="E60202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666" dirty="0" err="1">
                <a:solidFill>
                  <a:srgbClr val="E60202"/>
                </a:solidFill>
                <a:latin typeface="Calibri (MS)"/>
                <a:ea typeface="Calibri (MS)"/>
                <a:cs typeface="Calibri (MS)"/>
                <a:sym typeface="Calibri (MS)"/>
              </a:rPr>
              <a:t>lại</a:t>
            </a:r>
            <a:r>
              <a:rPr lang="en-US" sz="3666" dirty="0">
                <a:solidFill>
                  <a:srgbClr val="E60202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666" dirty="0" err="1">
                <a:solidFill>
                  <a:srgbClr val="E60202"/>
                </a:solidFill>
                <a:latin typeface="Calibri (MS)"/>
                <a:ea typeface="Calibri (MS)"/>
                <a:cs typeface="Calibri (MS)"/>
                <a:sym typeface="Calibri (MS)"/>
              </a:rPr>
              <a:t>mấy</a:t>
            </a:r>
            <a:r>
              <a:rPr lang="en-US" sz="3666" dirty="0">
                <a:solidFill>
                  <a:srgbClr val="E60202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666" dirty="0" err="1">
                <a:solidFill>
                  <a:srgbClr val="E60202"/>
                </a:solidFill>
                <a:latin typeface="Calibri (MS)"/>
                <a:ea typeface="Calibri (MS)"/>
                <a:cs typeface="Calibri (MS)"/>
                <a:sym typeface="Calibri (MS)"/>
              </a:rPr>
              <a:t>lần</a:t>
            </a:r>
            <a:r>
              <a:rPr lang="en-US" sz="3666" dirty="0">
                <a:solidFill>
                  <a:srgbClr val="E60202"/>
                </a:solidFill>
                <a:latin typeface="Calibri (MS)"/>
                <a:ea typeface="Calibri (MS)"/>
                <a:cs typeface="Calibri (MS)"/>
                <a:sym typeface="Calibri (MS)"/>
              </a:rPr>
              <a:t>?</a:t>
            </a:r>
          </a:p>
          <a:p>
            <a:pPr defTabSz="609630">
              <a:lnSpc>
                <a:spcPts val="5133"/>
              </a:lnSpc>
              <a:spcBef>
                <a:spcPct val="0"/>
              </a:spcBef>
            </a:pPr>
            <a:r>
              <a:rPr lang="en-US" sz="3666" dirty="0">
                <a:solidFill>
                  <a:srgbClr val="E60202"/>
                </a:solidFill>
                <a:latin typeface="Calibri (MS)"/>
                <a:ea typeface="Calibri (MS)"/>
                <a:cs typeface="Calibri (MS)"/>
                <a:sym typeface="Calibri (MS)"/>
              </a:rPr>
              <a:t>b. Theo </a:t>
            </a:r>
            <a:r>
              <a:rPr lang="en-US" sz="3666" dirty="0" err="1">
                <a:solidFill>
                  <a:srgbClr val="E60202"/>
                </a:solidFill>
                <a:latin typeface="Calibri (MS)"/>
                <a:ea typeface="Calibri (MS)"/>
                <a:cs typeface="Calibri (MS)"/>
                <a:sym typeface="Calibri (MS)"/>
              </a:rPr>
              <a:t>em</a:t>
            </a:r>
            <a:r>
              <a:rPr lang="en-US" sz="3666" dirty="0">
                <a:solidFill>
                  <a:srgbClr val="E60202"/>
                </a:solidFill>
                <a:latin typeface="Calibri (MS)"/>
                <a:ea typeface="Calibri (MS)"/>
                <a:cs typeface="Calibri (MS)"/>
                <a:sym typeface="Calibri (MS)"/>
              </a:rPr>
              <a:t>, </a:t>
            </a:r>
            <a:r>
              <a:rPr lang="en-US" sz="3666" dirty="0" err="1">
                <a:solidFill>
                  <a:srgbClr val="E60202"/>
                </a:solidFill>
                <a:latin typeface="Calibri (MS)"/>
                <a:ea typeface="Calibri (MS)"/>
                <a:cs typeface="Calibri (MS)"/>
                <a:sym typeface="Calibri (MS)"/>
              </a:rPr>
              <a:t>việc</a:t>
            </a:r>
            <a:r>
              <a:rPr lang="en-US" sz="3666" dirty="0">
                <a:solidFill>
                  <a:srgbClr val="E60202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666" dirty="0" err="1">
                <a:solidFill>
                  <a:srgbClr val="E60202"/>
                </a:solidFill>
                <a:latin typeface="Calibri (MS)"/>
                <a:ea typeface="Calibri (MS)"/>
                <a:cs typeface="Calibri (MS)"/>
                <a:sym typeface="Calibri (MS)"/>
              </a:rPr>
              <a:t>lặp</a:t>
            </a:r>
            <a:r>
              <a:rPr lang="en-US" sz="3666" dirty="0">
                <a:solidFill>
                  <a:srgbClr val="E60202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666" dirty="0" err="1">
                <a:solidFill>
                  <a:srgbClr val="E60202"/>
                </a:solidFill>
                <a:latin typeface="Calibri (MS)"/>
                <a:ea typeface="Calibri (MS)"/>
                <a:cs typeface="Calibri (MS)"/>
                <a:sym typeface="Calibri (MS)"/>
              </a:rPr>
              <a:t>lại</a:t>
            </a:r>
            <a:r>
              <a:rPr lang="en-US" sz="3666" dirty="0">
                <a:solidFill>
                  <a:srgbClr val="E60202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666" dirty="0" err="1">
                <a:solidFill>
                  <a:srgbClr val="E60202"/>
                </a:solidFill>
                <a:latin typeface="Calibri (MS)"/>
                <a:ea typeface="Calibri (MS)"/>
                <a:cs typeface="Calibri (MS)"/>
                <a:sym typeface="Calibri (MS)"/>
              </a:rPr>
              <a:t>có</a:t>
            </a:r>
            <a:r>
              <a:rPr lang="en-US" sz="3666" dirty="0">
                <a:solidFill>
                  <a:srgbClr val="E60202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666" dirty="0" err="1">
                <a:solidFill>
                  <a:srgbClr val="E60202"/>
                </a:solidFill>
                <a:latin typeface="Calibri (MS)"/>
                <a:ea typeface="Calibri (MS)"/>
                <a:cs typeface="Calibri (MS)"/>
                <a:sym typeface="Calibri (MS)"/>
              </a:rPr>
              <a:t>tác</a:t>
            </a:r>
            <a:r>
              <a:rPr lang="en-US" sz="3666" dirty="0">
                <a:solidFill>
                  <a:srgbClr val="E60202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666" dirty="0" err="1">
                <a:solidFill>
                  <a:srgbClr val="E60202"/>
                </a:solidFill>
                <a:latin typeface="Calibri (MS)"/>
                <a:ea typeface="Calibri (MS)"/>
                <a:cs typeface="Calibri (MS)"/>
                <a:sym typeface="Calibri (MS)"/>
              </a:rPr>
              <a:t>dụng</a:t>
            </a:r>
            <a:r>
              <a:rPr lang="en-US" sz="3666" dirty="0">
                <a:solidFill>
                  <a:srgbClr val="E60202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666" dirty="0" err="1">
                <a:solidFill>
                  <a:srgbClr val="E60202"/>
                </a:solidFill>
                <a:latin typeface="Calibri (MS)"/>
                <a:ea typeface="Calibri (MS)"/>
                <a:cs typeface="Calibri (MS)"/>
                <a:sym typeface="Calibri (MS)"/>
              </a:rPr>
              <a:t>gì</a:t>
            </a:r>
            <a:r>
              <a:rPr lang="en-US" sz="3666" dirty="0">
                <a:solidFill>
                  <a:srgbClr val="E60202"/>
                </a:solidFill>
                <a:latin typeface="Calibri (MS)"/>
                <a:ea typeface="Calibri (MS)"/>
                <a:cs typeface="Calibri (MS)"/>
                <a:sym typeface="Calibri (MS)"/>
              </a:rPr>
              <a:t>?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3375898" y="2047709"/>
            <a:ext cx="5946700" cy="4866439"/>
            <a:chOff x="5063847" y="3071563"/>
            <a:chExt cx="8920050" cy="7299658"/>
          </a:xfrm>
        </p:grpSpPr>
        <p:sp>
          <p:nvSpPr>
            <p:cNvPr id="11" name="Freeform 11"/>
            <p:cNvSpPr/>
            <p:nvPr/>
          </p:nvSpPr>
          <p:spPr>
            <a:xfrm>
              <a:off x="5063847" y="4918840"/>
              <a:ext cx="8920050" cy="5452381"/>
            </a:xfrm>
            <a:custGeom>
              <a:avLst/>
              <a:gdLst/>
              <a:ahLst/>
              <a:cxnLst/>
              <a:rect l="l" t="t" r="r" b="b"/>
              <a:pathLst>
                <a:path w="8920050" h="5452381">
                  <a:moveTo>
                    <a:pt x="0" y="0"/>
                  </a:moveTo>
                  <a:lnTo>
                    <a:pt x="8920050" y="0"/>
                  </a:lnTo>
                  <a:lnTo>
                    <a:pt x="8920050" y="5452381"/>
                  </a:lnTo>
                  <a:lnTo>
                    <a:pt x="0" y="54523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5159117" y="3071563"/>
              <a:ext cx="8364437" cy="24081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8273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2937" r="-15471" b="-62420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71" y="4824909"/>
            <a:ext cx="2254480" cy="2254480"/>
          </a:xfrm>
          <a:custGeom>
            <a:avLst/>
            <a:gdLst/>
            <a:ahLst/>
            <a:cxnLst/>
            <a:rect l="l" t="t" r="r" b="b"/>
            <a:pathLst>
              <a:path w="3381720" h="3381720">
                <a:moveTo>
                  <a:pt x="0" y="0"/>
                </a:moveTo>
                <a:lnTo>
                  <a:pt x="3381720" y="0"/>
                </a:lnTo>
                <a:lnTo>
                  <a:pt x="3381720" y="3381720"/>
                </a:lnTo>
                <a:lnTo>
                  <a:pt x="0" y="33817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140111" y="4824909"/>
            <a:ext cx="7639053" cy="2193045"/>
          </a:xfrm>
          <a:custGeom>
            <a:avLst/>
            <a:gdLst/>
            <a:ahLst/>
            <a:cxnLst/>
            <a:rect l="l" t="t" r="r" b="b"/>
            <a:pathLst>
              <a:path w="11458580" h="3289567">
                <a:moveTo>
                  <a:pt x="0" y="0"/>
                </a:moveTo>
                <a:lnTo>
                  <a:pt x="11458580" y="0"/>
                </a:lnTo>
                <a:lnTo>
                  <a:pt x="11458580" y="3289567"/>
                </a:lnTo>
                <a:lnTo>
                  <a:pt x="0" y="328956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227558" y="5563010"/>
            <a:ext cx="2732081" cy="1351138"/>
          </a:xfrm>
          <a:custGeom>
            <a:avLst/>
            <a:gdLst/>
            <a:ahLst/>
            <a:cxnLst/>
            <a:rect l="l" t="t" r="r" b="b"/>
            <a:pathLst>
              <a:path w="4098121" h="2026707">
                <a:moveTo>
                  <a:pt x="0" y="0"/>
                </a:moveTo>
                <a:lnTo>
                  <a:pt x="4098120" y="0"/>
                </a:lnTo>
                <a:lnTo>
                  <a:pt x="4098120" y="2026707"/>
                </a:lnTo>
                <a:lnTo>
                  <a:pt x="0" y="202670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819436" y="-231429"/>
            <a:ext cx="2959729" cy="2593799"/>
          </a:xfrm>
          <a:custGeom>
            <a:avLst/>
            <a:gdLst/>
            <a:ahLst/>
            <a:cxnLst/>
            <a:rect l="l" t="t" r="r" b="b"/>
            <a:pathLst>
              <a:path w="4439593" h="3890698">
                <a:moveTo>
                  <a:pt x="0" y="0"/>
                </a:moveTo>
                <a:lnTo>
                  <a:pt x="4439593" y="0"/>
                </a:lnTo>
                <a:lnTo>
                  <a:pt x="4439593" y="3890698"/>
                </a:lnTo>
                <a:lnTo>
                  <a:pt x="0" y="389069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8343392" y="2592212"/>
            <a:ext cx="3610881" cy="2324095"/>
          </a:xfrm>
          <a:custGeom>
            <a:avLst/>
            <a:gdLst/>
            <a:ahLst/>
            <a:cxnLst/>
            <a:rect l="l" t="t" r="r" b="b"/>
            <a:pathLst>
              <a:path w="5416322" h="3486142">
                <a:moveTo>
                  <a:pt x="5416322" y="0"/>
                </a:moveTo>
                <a:lnTo>
                  <a:pt x="0" y="0"/>
                </a:lnTo>
                <a:lnTo>
                  <a:pt x="0" y="3486142"/>
                </a:lnTo>
                <a:lnTo>
                  <a:pt x="5416322" y="3486142"/>
                </a:lnTo>
                <a:lnTo>
                  <a:pt x="5416322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898787" y="559421"/>
            <a:ext cx="7008053" cy="4527953"/>
          </a:xfrm>
          <a:custGeom>
            <a:avLst/>
            <a:gdLst/>
            <a:ahLst/>
            <a:cxnLst/>
            <a:rect l="l" t="t" r="r" b="b"/>
            <a:pathLst>
              <a:path w="10512079" h="6791930">
                <a:moveTo>
                  <a:pt x="0" y="0"/>
                </a:moveTo>
                <a:lnTo>
                  <a:pt x="10512079" y="0"/>
                </a:lnTo>
                <a:lnTo>
                  <a:pt x="10512079" y="6791930"/>
                </a:lnTo>
                <a:lnTo>
                  <a:pt x="0" y="67919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283137" y="1026360"/>
            <a:ext cx="6290140" cy="359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096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2937" r="-15471" b="-62420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71" y="4824909"/>
            <a:ext cx="2254480" cy="2254480"/>
          </a:xfrm>
          <a:custGeom>
            <a:avLst/>
            <a:gdLst/>
            <a:ahLst/>
            <a:cxnLst/>
            <a:rect l="l" t="t" r="r" b="b"/>
            <a:pathLst>
              <a:path w="3381720" h="3381720">
                <a:moveTo>
                  <a:pt x="0" y="0"/>
                </a:moveTo>
                <a:lnTo>
                  <a:pt x="3381720" y="0"/>
                </a:lnTo>
                <a:lnTo>
                  <a:pt x="3381720" y="3381720"/>
                </a:lnTo>
                <a:lnTo>
                  <a:pt x="0" y="33817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140111" y="4824909"/>
            <a:ext cx="7639053" cy="2193045"/>
          </a:xfrm>
          <a:custGeom>
            <a:avLst/>
            <a:gdLst/>
            <a:ahLst/>
            <a:cxnLst/>
            <a:rect l="l" t="t" r="r" b="b"/>
            <a:pathLst>
              <a:path w="11458580" h="3289567">
                <a:moveTo>
                  <a:pt x="0" y="0"/>
                </a:moveTo>
                <a:lnTo>
                  <a:pt x="11458580" y="0"/>
                </a:lnTo>
                <a:lnTo>
                  <a:pt x="11458580" y="3289567"/>
                </a:lnTo>
                <a:lnTo>
                  <a:pt x="0" y="328956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227558" y="5563010"/>
            <a:ext cx="2732081" cy="1351138"/>
          </a:xfrm>
          <a:custGeom>
            <a:avLst/>
            <a:gdLst/>
            <a:ahLst/>
            <a:cxnLst/>
            <a:rect l="l" t="t" r="r" b="b"/>
            <a:pathLst>
              <a:path w="4098121" h="2026707">
                <a:moveTo>
                  <a:pt x="0" y="0"/>
                </a:moveTo>
                <a:lnTo>
                  <a:pt x="4098120" y="0"/>
                </a:lnTo>
                <a:lnTo>
                  <a:pt x="4098120" y="2026707"/>
                </a:lnTo>
                <a:lnTo>
                  <a:pt x="0" y="202670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819436" y="-231429"/>
            <a:ext cx="2959729" cy="2593799"/>
          </a:xfrm>
          <a:custGeom>
            <a:avLst/>
            <a:gdLst/>
            <a:ahLst/>
            <a:cxnLst/>
            <a:rect l="l" t="t" r="r" b="b"/>
            <a:pathLst>
              <a:path w="4439593" h="3890698">
                <a:moveTo>
                  <a:pt x="0" y="0"/>
                </a:moveTo>
                <a:lnTo>
                  <a:pt x="4439593" y="0"/>
                </a:lnTo>
                <a:lnTo>
                  <a:pt x="4439593" y="3890698"/>
                </a:lnTo>
                <a:lnTo>
                  <a:pt x="0" y="389069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8343392" y="2592212"/>
            <a:ext cx="3610881" cy="2324095"/>
          </a:xfrm>
          <a:custGeom>
            <a:avLst/>
            <a:gdLst/>
            <a:ahLst/>
            <a:cxnLst/>
            <a:rect l="l" t="t" r="r" b="b"/>
            <a:pathLst>
              <a:path w="5416322" h="3486142">
                <a:moveTo>
                  <a:pt x="5416322" y="0"/>
                </a:moveTo>
                <a:lnTo>
                  <a:pt x="0" y="0"/>
                </a:lnTo>
                <a:lnTo>
                  <a:pt x="0" y="3486142"/>
                </a:lnTo>
                <a:lnTo>
                  <a:pt x="5416322" y="3486142"/>
                </a:lnTo>
                <a:lnTo>
                  <a:pt x="5416322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167945" y="1460297"/>
            <a:ext cx="11856111" cy="5088302"/>
            <a:chOff x="0" y="0"/>
            <a:chExt cx="4683896" cy="201019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683895" cy="2010193"/>
            </a:xfrm>
            <a:custGeom>
              <a:avLst/>
              <a:gdLst/>
              <a:ahLst/>
              <a:cxnLst/>
              <a:rect l="l" t="t" r="r" b="b"/>
              <a:pathLst>
                <a:path w="4683895" h="2010193">
                  <a:moveTo>
                    <a:pt x="11754" y="0"/>
                  </a:moveTo>
                  <a:lnTo>
                    <a:pt x="4672142" y="0"/>
                  </a:lnTo>
                  <a:cubicBezTo>
                    <a:pt x="4675259" y="0"/>
                    <a:pt x="4678249" y="1238"/>
                    <a:pt x="4680453" y="3443"/>
                  </a:cubicBezTo>
                  <a:cubicBezTo>
                    <a:pt x="4682657" y="5647"/>
                    <a:pt x="4683895" y="8637"/>
                    <a:pt x="4683895" y="11754"/>
                  </a:cubicBezTo>
                  <a:lnTo>
                    <a:pt x="4683895" y="1998439"/>
                  </a:lnTo>
                  <a:cubicBezTo>
                    <a:pt x="4683895" y="2001557"/>
                    <a:pt x="4682657" y="2004546"/>
                    <a:pt x="4680453" y="2006751"/>
                  </a:cubicBezTo>
                  <a:cubicBezTo>
                    <a:pt x="4678249" y="2008955"/>
                    <a:pt x="4675259" y="2010193"/>
                    <a:pt x="4672142" y="2010193"/>
                  </a:cubicBezTo>
                  <a:lnTo>
                    <a:pt x="11754" y="2010193"/>
                  </a:lnTo>
                  <a:cubicBezTo>
                    <a:pt x="5262" y="2010193"/>
                    <a:pt x="0" y="2004931"/>
                    <a:pt x="0" y="1998439"/>
                  </a:cubicBezTo>
                  <a:lnTo>
                    <a:pt x="0" y="11754"/>
                  </a:lnTo>
                  <a:cubicBezTo>
                    <a:pt x="0" y="8637"/>
                    <a:pt x="1238" y="5647"/>
                    <a:pt x="3443" y="3443"/>
                  </a:cubicBezTo>
                  <a:cubicBezTo>
                    <a:pt x="5647" y="1238"/>
                    <a:pt x="8637" y="0"/>
                    <a:pt x="11754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683896" cy="204829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231234" y="172657"/>
            <a:ext cx="11792821" cy="1036039"/>
            <a:chOff x="0" y="0"/>
            <a:chExt cx="4048741" cy="35569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048741" cy="355695"/>
            </a:xfrm>
            <a:custGeom>
              <a:avLst/>
              <a:gdLst/>
              <a:ahLst/>
              <a:cxnLst/>
              <a:rect l="l" t="t" r="r" b="b"/>
              <a:pathLst>
                <a:path w="4048741" h="355695">
                  <a:moveTo>
                    <a:pt x="10942" y="0"/>
                  </a:moveTo>
                  <a:lnTo>
                    <a:pt x="4037800" y="0"/>
                  </a:lnTo>
                  <a:cubicBezTo>
                    <a:pt x="4043843" y="0"/>
                    <a:pt x="4048741" y="4899"/>
                    <a:pt x="4048741" y="10942"/>
                  </a:cubicBezTo>
                  <a:lnTo>
                    <a:pt x="4048741" y="344754"/>
                  </a:lnTo>
                  <a:cubicBezTo>
                    <a:pt x="4048741" y="350797"/>
                    <a:pt x="4043843" y="355695"/>
                    <a:pt x="4037800" y="355695"/>
                  </a:cubicBezTo>
                  <a:lnTo>
                    <a:pt x="10942" y="355695"/>
                  </a:lnTo>
                  <a:cubicBezTo>
                    <a:pt x="4899" y="355695"/>
                    <a:pt x="0" y="350797"/>
                    <a:pt x="0" y="344754"/>
                  </a:cubicBezTo>
                  <a:lnTo>
                    <a:pt x="0" y="10942"/>
                  </a:lnTo>
                  <a:cubicBezTo>
                    <a:pt x="0" y="4899"/>
                    <a:pt x="4899" y="0"/>
                    <a:pt x="10942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4048741" cy="39379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420834" y="280044"/>
            <a:ext cx="11085366" cy="654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5133"/>
              </a:lnSpc>
              <a:spcBef>
                <a:spcPct val="0"/>
              </a:spcBef>
            </a:pPr>
            <a:r>
              <a:rPr lang="en-US" sz="3666" b="1">
                <a:solidFill>
                  <a:srgbClr val="6BAFF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Đọc bài ca dao dưới đây rồi trả lời câu hỏi</a:t>
            </a:r>
          </a:p>
        </p:txBody>
      </p:sp>
      <p:sp>
        <p:nvSpPr>
          <p:cNvPr id="15" name="Freeform 15"/>
          <p:cNvSpPr/>
          <p:nvPr/>
        </p:nvSpPr>
        <p:spPr>
          <a:xfrm>
            <a:off x="420834" y="172658"/>
            <a:ext cx="857845" cy="892813"/>
          </a:xfrm>
          <a:custGeom>
            <a:avLst/>
            <a:gdLst/>
            <a:ahLst/>
            <a:cxnLst/>
            <a:rect l="l" t="t" r="r" b="b"/>
            <a:pathLst>
              <a:path w="1286767" h="1339220">
                <a:moveTo>
                  <a:pt x="0" y="0"/>
                </a:moveTo>
                <a:lnTo>
                  <a:pt x="1286767" y="0"/>
                </a:lnTo>
                <a:lnTo>
                  <a:pt x="1286767" y="1339220"/>
                </a:lnTo>
                <a:lnTo>
                  <a:pt x="0" y="133922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7409812" y="1519302"/>
            <a:ext cx="4544462" cy="5029296"/>
          </a:xfrm>
          <a:custGeom>
            <a:avLst/>
            <a:gdLst/>
            <a:ahLst/>
            <a:cxnLst/>
            <a:rect l="l" t="t" r="r" b="b"/>
            <a:pathLst>
              <a:path w="6816693" h="7543944">
                <a:moveTo>
                  <a:pt x="0" y="0"/>
                </a:moveTo>
                <a:lnTo>
                  <a:pt x="6816693" y="0"/>
                </a:lnTo>
                <a:lnTo>
                  <a:pt x="6816693" y="7543945"/>
                </a:lnTo>
                <a:lnTo>
                  <a:pt x="0" y="7543945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3816"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231233" y="1586409"/>
            <a:ext cx="8419707" cy="32316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4200"/>
              </a:lnSpc>
            </a:pPr>
            <a:r>
              <a:rPr lang="en-US" sz="3200" dirty="0" smtClean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	</a:t>
            </a:r>
            <a:r>
              <a:rPr lang="en-US" sz="3200" dirty="0" err="1" smtClean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Người</a:t>
            </a:r>
            <a:r>
              <a:rPr lang="en-US" sz="3200" dirty="0" smtClean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ta </a:t>
            </a:r>
            <a:r>
              <a:rPr lang="en-US" sz="3200" dirty="0" err="1" smtClean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đi</a:t>
            </a:r>
            <a:r>
              <a:rPr lang="en-US" sz="3200" dirty="0" smtClean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cấy</a:t>
            </a:r>
            <a:r>
              <a:rPr lang="en-US" sz="3200" dirty="0" smtClean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lấy</a:t>
            </a:r>
            <a:r>
              <a:rPr lang="en-US" sz="3200" dirty="0" smtClean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công</a:t>
            </a:r>
            <a:endParaRPr lang="en-US" sz="3200" dirty="0" smtClean="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defTabSz="609630">
              <a:lnSpc>
                <a:spcPts val="4200"/>
              </a:lnSpc>
            </a:pPr>
            <a:r>
              <a:rPr lang="en-US" sz="3200" dirty="0" err="1" smtClean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Tôi</a:t>
            </a:r>
            <a:r>
              <a:rPr lang="en-US" sz="3200" dirty="0" smtClean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nay </a:t>
            </a:r>
            <a:r>
              <a:rPr lang="en-US" sz="3200" dirty="0" err="1" smtClean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đi</a:t>
            </a:r>
            <a:r>
              <a:rPr lang="en-US" sz="3200" dirty="0" smtClean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cấy</a:t>
            </a:r>
            <a:r>
              <a:rPr lang="en-US" sz="3200" dirty="0" smtClean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còn</a:t>
            </a:r>
            <a:r>
              <a:rPr lang="en-US" sz="3200" dirty="0" smtClean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trông</a:t>
            </a:r>
            <a:r>
              <a:rPr lang="en-US" sz="3200" dirty="0" smtClean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nhiều</a:t>
            </a:r>
            <a:r>
              <a:rPr lang="en-US" sz="3200" dirty="0" smtClean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bề</a:t>
            </a:r>
            <a:endParaRPr lang="en-US" sz="3200" dirty="0" smtClean="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defTabSz="609630">
              <a:lnSpc>
                <a:spcPts val="4200"/>
              </a:lnSpc>
            </a:pPr>
            <a:r>
              <a:rPr lang="en-US" sz="3200" dirty="0" smtClean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	</a:t>
            </a:r>
            <a:r>
              <a:rPr lang="en-US" sz="3200" dirty="0" err="1" smtClean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Trông</a:t>
            </a:r>
            <a:r>
              <a:rPr lang="en-US" sz="3200" dirty="0" smtClean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trời</a:t>
            </a:r>
            <a:r>
              <a:rPr lang="en-US" sz="3200" dirty="0" smtClean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, </a:t>
            </a:r>
            <a:r>
              <a:rPr lang="en-US" sz="3200" dirty="0" err="1" smtClean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trông</a:t>
            </a:r>
            <a:r>
              <a:rPr lang="en-US" sz="3200" dirty="0" smtClean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đất</a:t>
            </a:r>
            <a:r>
              <a:rPr lang="en-US" sz="3200" dirty="0" smtClean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, </a:t>
            </a:r>
            <a:r>
              <a:rPr lang="en-US" sz="3200" dirty="0" err="1" smtClean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trông</a:t>
            </a:r>
            <a:r>
              <a:rPr lang="en-US" sz="3200" dirty="0" smtClean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mây</a:t>
            </a:r>
            <a:endParaRPr lang="en-US" sz="3200" dirty="0" smtClean="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defTabSz="609630">
              <a:lnSpc>
                <a:spcPts val="4200"/>
              </a:lnSpc>
            </a:pPr>
            <a:r>
              <a:rPr lang="en-US" sz="3200" dirty="0" err="1" smtClean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Trông</a:t>
            </a:r>
            <a:r>
              <a:rPr lang="en-US" sz="3200" dirty="0" smtClean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mưa</a:t>
            </a:r>
            <a:r>
              <a:rPr lang="en-US" sz="3200" dirty="0" smtClean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, </a:t>
            </a:r>
            <a:r>
              <a:rPr lang="en-US" sz="3200" dirty="0" err="1" smtClean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trông</a:t>
            </a:r>
            <a:r>
              <a:rPr lang="en-US" sz="3200" dirty="0" smtClean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nắng</a:t>
            </a:r>
            <a:r>
              <a:rPr lang="en-US" sz="3200" dirty="0" smtClean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, </a:t>
            </a:r>
            <a:r>
              <a:rPr lang="en-US" sz="3200" dirty="0" err="1" smtClean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trông</a:t>
            </a:r>
            <a:r>
              <a:rPr lang="en-US" sz="3200" dirty="0" smtClean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ngày</a:t>
            </a:r>
            <a:r>
              <a:rPr lang="en-US" sz="3200" dirty="0" smtClean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, </a:t>
            </a:r>
            <a:r>
              <a:rPr lang="en-US" sz="3200" dirty="0" err="1" smtClean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trông</a:t>
            </a:r>
            <a:r>
              <a:rPr lang="en-US" sz="3200" dirty="0" smtClean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đêm</a:t>
            </a:r>
            <a:endParaRPr lang="en-US" sz="3200" dirty="0" smtClean="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defTabSz="609630">
              <a:lnSpc>
                <a:spcPts val="4200"/>
              </a:lnSpc>
            </a:pPr>
            <a:r>
              <a:rPr lang="en-US" sz="3200" dirty="0" smtClean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	</a:t>
            </a:r>
            <a:r>
              <a:rPr lang="en-US" sz="3200" dirty="0" err="1" smtClean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Trông</a:t>
            </a:r>
            <a:r>
              <a:rPr lang="en-US" sz="3200" dirty="0" smtClean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cho</a:t>
            </a:r>
            <a:r>
              <a:rPr lang="en-US" sz="3200" dirty="0" smtClean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chân</a:t>
            </a:r>
            <a:r>
              <a:rPr lang="en-US" sz="3200" dirty="0" smtClean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cứng</a:t>
            </a:r>
            <a:r>
              <a:rPr lang="en-US" sz="3200" dirty="0" smtClean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đá</a:t>
            </a:r>
            <a:r>
              <a:rPr lang="en-US" sz="3200" dirty="0" smtClean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mềm</a:t>
            </a:r>
            <a:endParaRPr lang="en-US" sz="3200" dirty="0" smtClean="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defTabSz="609630">
              <a:lnSpc>
                <a:spcPts val="4200"/>
              </a:lnSpc>
              <a:spcBef>
                <a:spcPct val="0"/>
              </a:spcBef>
            </a:pPr>
            <a:r>
              <a:rPr lang="en-US" sz="3200" dirty="0" err="1" smtClean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Trời</a:t>
            </a:r>
            <a:r>
              <a:rPr lang="en-US" sz="3200" dirty="0" smtClean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yên</a:t>
            </a:r>
            <a:r>
              <a:rPr lang="en-US" sz="3200" dirty="0" smtClean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, </a:t>
            </a:r>
            <a:r>
              <a:rPr lang="en-US" sz="3200" dirty="0" err="1" smtClean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biển</a:t>
            </a:r>
            <a:r>
              <a:rPr lang="en-US" sz="3200" dirty="0" smtClean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lặng</a:t>
            </a:r>
            <a:r>
              <a:rPr lang="en-US" sz="3200" dirty="0" smtClean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mới</a:t>
            </a:r>
            <a:r>
              <a:rPr lang="en-US" sz="3200" dirty="0" smtClean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yên</a:t>
            </a:r>
            <a:r>
              <a:rPr lang="en-US" sz="3200" dirty="0" smtClean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tấm</a:t>
            </a:r>
            <a:r>
              <a:rPr lang="en-US" sz="3200" dirty="0" smtClean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lòng</a:t>
            </a:r>
            <a:r>
              <a:rPr lang="en-US" sz="3200" dirty="0" smtClean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.</a:t>
            </a:r>
            <a:endParaRPr lang="en-US" sz="3200" dirty="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395818" y="4942674"/>
            <a:ext cx="8059843" cy="1423467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3733"/>
              </a:lnSpc>
              <a:spcBef>
                <a:spcPct val="0"/>
              </a:spcBef>
            </a:pPr>
            <a:r>
              <a:rPr lang="en-US" sz="2666" dirty="0" err="1">
                <a:solidFill>
                  <a:srgbClr val="E60202"/>
                </a:solidFill>
                <a:latin typeface="Calibri (MS)"/>
                <a:ea typeface="Calibri (MS)"/>
                <a:cs typeface="Calibri (MS)"/>
                <a:sym typeface="Calibri (MS)"/>
              </a:rPr>
              <a:t>Người</a:t>
            </a:r>
            <a:r>
              <a:rPr lang="en-US" sz="2666" dirty="0">
                <a:solidFill>
                  <a:srgbClr val="E60202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2666" dirty="0" err="1">
                <a:solidFill>
                  <a:srgbClr val="E60202"/>
                </a:solidFill>
                <a:latin typeface="Calibri (MS)"/>
                <a:ea typeface="Calibri (MS)"/>
                <a:cs typeface="Calibri (MS)"/>
                <a:sym typeface="Calibri (MS)"/>
              </a:rPr>
              <a:t>nông</a:t>
            </a:r>
            <a:r>
              <a:rPr lang="en-US" sz="2666" dirty="0">
                <a:solidFill>
                  <a:srgbClr val="E60202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2666" dirty="0" err="1">
                <a:solidFill>
                  <a:srgbClr val="E60202"/>
                </a:solidFill>
                <a:latin typeface="Calibri (MS)"/>
                <a:ea typeface="Calibri (MS)"/>
                <a:cs typeface="Calibri (MS)"/>
                <a:sym typeface="Calibri (MS)"/>
              </a:rPr>
              <a:t>dân</a:t>
            </a:r>
            <a:r>
              <a:rPr lang="en-US" sz="2666" dirty="0">
                <a:solidFill>
                  <a:srgbClr val="E60202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2666" dirty="0" err="1">
                <a:solidFill>
                  <a:srgbClr val="E60202"/>
                </a:solidFill>
                <a:latin typeface="Calibri (MS)"/>
                <a:ea typeface="Calibri (MS)"/>
                <a:cs typeface="Calibri (MS)"/>
                <a:sym typeface="Calibri (MS)"/>
              </a:rPr>
              <a:t>luôn</a:t>
            </a:r>
            <a:r>
              <a:rPr lang="en-US" sz="2666" dirty="0">
                <a:solidFill>
                  <a:srgbClr val="E60202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2666" dirty="0" err="1">
                <a:solidFill>
                  <a:srgbClr val="E60202"/>
                </a:solidFill>
                <a:latin typeface="Calibri (MS)"/>
                <a:ea typeface="Calibri (MS)"/>
                <a:cs typeface="Calibri (MS)"/>
                <a:sym typeface="Calibri (MS)"/>
              </a:rPr>
              <a:t>vất</a:t>
            </a:r>
            <a:r>
              <a:rPr lang="en-US" sz="2666" dirty="0">
                <a:solidFill>
                  <a:srgbClr val="E60202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2666" dirty="0" err="1">
                <a:solidFill>
                  <a:srgbClr val="E60202"/>
                </a:solidFill>
                <a:latin typeface="Calibri (MS)"/>
                <a:ea typeface="Calibri (MS)"/>
                <a:cs typeface="Calibri (MS)"/>
                <a:sym typeface="Calibri (MS)"/>
              </a:rPr>
              <a:t>vả</a:t>
            </a:r>
            <a:r>
              <a:rPr lang="en-US" sz="2666" dirty="0">
                <a:solidFill>
                  <a:srgbClr val="E60202"/>
                </a:solidFill>
                <a:latin typeface="Calibri (MS)"/>
                <a:ea typeface="Calibri (MS)"/>
                <a:cs typeface="Calibri (MS)"/>
                <a:sym typeface="Calibri (MS)"/>
              </a:rPr>
              <a:t> lo </a:t>
            </a:r>
            <a:r>
              <a:rPr lang="en-US" sz="2666" dirty="0" err="1">
                <a:solidFill>
                  <a:srgbClr val="E60202"/>
                </a:solidFill>
                <a:latin typeface="Calibri (MS)"/>
                <a:ea typeface="Calibri (MS)"/>
                <a:cs typeface="Calibri (MS)"/>
                <a:sym typeface="Calibri (MS)"/>
              </a:rPr>
              <a:t>toan</a:t>
            </a:r>
            <a:r>
              <a:rPr lang="en-US" sz="2666" dirty="0">
                <a:solidFill>
                  <a:srgbClr val="E60202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2666" dirty="0" err="1">
                <a:solidFill>
                  <a:srgbClr val="E60202"/>
                </a:solidFill>
                <a:latin typeface="Calibri (MS)"/>
                <a:ea typeface="Calibri (MS)"/>
                <a:cs typeface="Calibri (MS)"/>
                <a:sym typeface="Calibri (MS)"/>
              </a:rPr>
              <a:t>nhiều</a:t>
            </a:r>
            <a:r>
              <a:rPr lang="en-US" sz="2666" dirty="0">
                <a:solidFill>
                  <a:srgbClr val="E60202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2666" dirty="0" err="1">
                <a:solidFill>
                  <a:srgbClr val="E60202"/>
                </a:solidFill>
                <a:latin typeface="Calibri (MS)"/>
                <a:ea typeface="Calibri (MS)"/>
                <a:cs typeface="Calibri (MS)"/>
                <a:sym typeface="Calibri (MS)"/>
              </a:rPr>
              <a:t>bề</a:t>
            </a:r>
            <a:r>
              <a:rPr lang="en-US" sz="2666" dirty="0">
                <a:solidFill>
                  <a:srgbClr val="E60202"/>
                </a:solidFill>
                <a:latin typeface="Calibri (MS)"/>
                <a:ea typeface="Calibri (MS)"/>
                <a:cs typeface="Calibri (MS)"/>
                <a:sym typeface="Calibri (MS)"/>
              </a:rPr>
              <a:t>, </a:t>
            </a:r>
            <a:r>
              <a:rPr lang="en-US" sz="2666" dirty="0" err="1">
                <a:solidFill>
                  <a:srgbClr val="E60202"/>
                </a:solidFill>
                <a:latin typeface="Calibri (MS)"/>
                <a:ea typeface="Calibri (MS)"/>
                <a:cs typeface="Calibri (MS)"/>
                <a:sym typeface="Calibri (MS)"/>
              </a:rPr>
              <a:t>họ</a:t>
            </a:r>
            <a:r>
              <a:rPr lang="en-US" sz="2666" dirty="0">
                <a:solidFill>
                  <a:srgbClr val="E60202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2666" dirty="0" err="1">
                <a:solidFill>
                  <a:srgbClr val="E60202"/>
                </a:solidFill>
                <a:latin typeface="Calibri (MS)"/>
                <a:ea typeface="Calibri (MS)"/>
                <a:cs typeface="Calibri (MS)"/>
                <a:sym typeface="Calibri (MS)"/>
              </a:rPr>
              <a:t>không</a:t>
            </a:r>
            <a:r>
              <a:rPr lang="en-US" sz="2666" dirty="0">
                <a:solidFill>
                  <a:srgbClr val="E60202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2666" dirty="0" err="1">
                <a:solidFill>
                  <a:srgbClr val="E60202"/>
                </a:solidFill>
                <a:latin typeface="Calibri (MS)"/>
                <a:ea typeface="Calibri (MS)"/>
                <a:cs typeface="Calibri (MS)"/>
                <a:sym typeface="Calibri (MS)"/>
              </a:rPr>
              <a:t>thể</a:t>
            </a:r>
            <a:r>
              <a:rPr lang="en-US" sz="2666" dirty="0">
                <a:solidFill>
                  <a:srgbClr val="E60202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2666" dirty="0" err="1">
                <a:solidFill>
                  <a:srgbClr val="E60202"/>
                </a:solidFill>
                <a:latin typeface="Calibri (MS)"/>
                <a:ea typeface="Calibri (MS)"/>
                <a:cs typeface="Calibri (MS)"/>
                <a:sym typeface="Calibri (MS)"/>
              </a:rPr>
              <a:t>dự</a:t>
            </a:r>
            <a:r>
              <a:rPr lang="en-US" sz="2666" dirty="0">
                <a:solidFill>
                  <a:srgbClr val="E60202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2666" dirty="0" err="1">
                <a:solidFill>
                  <a:srgbClr val="E60202"/>
                </a:solidFill>
                <a:latin typeface="Calibri (MS)"/>
                <a:ea typeface="Calibri (MS)"/>
                <a:cs typeface="Calibri (MS)"/>
                <a:sym typeface="Calibri (MS)"/>
              </a:rPr>
              <a:t>đoán</a:t>
            </a:r>
            <a:r>
              <a:rPr lang="en-US" sz="2666" dirty="0">
                <a:solidFill>
                  <a:srgbClr val="E60202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2666" dirty="0" err="1">
                <a:solidFill>
                  <a:srgbClr val="E60202"/>
                </a:solidFill>
                <a:latin typeface="Calibri (MS)"/>
                <a:ea typeface="Calibri (MS)"/>
                <a:cs typeface="Calibri (MS)"/>
                <a:sym typeface="Calibri (MS)"/>
              </a:rPr>
              <a:t>được</a:t>
            </a:r>
            <a:r>
              <a:rPr lang="en-US" sz="2666" dirty="0">
                <a:solidFill>
                  <a:srgbClr val="E60202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2666" dirty="0" err="1">
                <a:solidFill>
                  <a:srgbClr val="E60202"/>
                </a:solidFill>
                <a:latin typeface="Calibri (MS)"/>
                <a:ea typeface="Calibri (MS)"/>
                <a:cs typeface="Calibri (MS)"/>
                <a:sym typeface="Calibri (MS)"/>
              </a:rPr>
              <a:t>trước</a:t>
            </a:r>
            <a:r>
              <a:rPr lang="en-US" sz="2666" dirty="0">
                <a:solidFill>
                  <a:srgbClr val="E60202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2666" dirty="0" err="1">
                <a:solidFill>
                  <a:srgbClr val="E60202"/>
                </a:solidFill>
                <a:latin typeface="Calibri (MS)"/>
                <a:ea typeface="Calibri (MS)"/>
                <a:cs typeface="Calibri (MS)"/>
                <a:sym typeface="Calibri (MS)"/>
              </a:rPr>
              <a:t>mùa</a:t>
            </a:r>
            <a:r>
              <a:rPr lang="en-US" sz="2666" dirty="0">
                <a:solidFill>
                  <a:srgbClr val="E60202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2666" dirty="0" err="1">
                <a:solidFill>
                  <a:srgbClr val="E60202"/>
                </a:solidFill>
                <a:latin typeface="Calibri (MS)"/>
                <a:ea typeface="Calibri (MS)"/>
                <a:cs typeface="Calibri (MS)"/>
                <a:sym typeface="Calibri (MS)"/>
              </a:rPr>
              <a:t>màng</a:t>
            </a:r>
            <a:r>
              <a:rPr lang="en-US" sz="2666" dirty="0">
                <a:solidFill>
                  <a:srgbClr val="E60202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2666" dirty="0" err="1">
                <a:solidFill>
                  <a:srgbClr val="E60202"/>
                </a:solidFill>
                <a:latin typeface="Calibri (MS)"/>
                <a:ea typeface="Calibri (MS)"/>
                <a:cs typeface="Calibri (MS)"/>
                <a:sym typeface="Calibri (MS)"/>
              </a:rPr>
              <a:t>thu</a:t>
            </a:r>
            <a:r>
              <a:rPr lang="en-US" sz="2666" dirty="0">
                <a:solidFill>
                  <a:srgbClr val="E60202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2666" dirty="0" err="1">
                <a:solidFill>
                  <a:srgbClr val="E60202"/>
                </a:solidFill>
                <a:latin typeface="Calibri (MS)"/>
                <a:ea typeface="Calibri (MS)"/>
                <a:cs typeface="Calibri (MS)"/>
                <a:sym typeface="Calibri (MS)"/>
              </a:rPr>
              <a:t>hoạch</a:t>
            </a:r>
            <a:r>
              <a:rPr lang="en-US" sz="2666" dirty="0">
                <a:solidFill>
                  <a:srgbClr val="E60202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2666" dirty="0" err="1">
                <a:solidFill>
                  <a:srgbClr val="E60202"/>
                </a:solidFill>
                <a:latin typeface="Calibri (MS)"/>
                <a:ea typeface="Calibri (MS)"/>
                <a:cs typeface="Calibri (MS)"/>
                <a:sym typeface="Calibri (MS)"/>
              </a:rPr>
              <a:t>mà</a:t>
            </a:r>
            <a:r>
              <a:rPr lang="en-US" sz="2666" dirty="0">
                <a:solidFill>
                  <a:srgbClr val="E60202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2666" dirty="0" err="1">
                <a:solidFill>
                  <a:srgbClr val="E60202"/>
                </a:solidFill>
                <a:latin typeface="Calibri (MS)"/>
                <a:ea typeface="Calibri (MS)"/>
                <a:cs typeface="Calibri (MS)"/>
                <a:sym typeface="Calibri (MS)"/>
              </a:rPr>
              <a:t>phải</a:t>
            </a:r>
            <a:r>
              <a:rPr lang="en-US" sz="2666" dirty="0">
                <a:solidFill>
                  <a:srgbClr val="E60202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2666" dirty="0" err="1">
                <a:solidFill>
                  <a:srgbClr val="E60202"/>
                </a:solidFill>
                <a:latin typeface="Calibri (MS)"/>
                <a:ea typeface="Calibri (MS)"/>
                <a:cs typeface="Calibri (MS)"/>
                <a:sym typeface="Calibri (MS)"/>
              </a:rPr>
              <a:t>phụ</a:t>
            </a:r>
            <a:r>
              <a:rPr lang="en-US" sz="2666" dirty="0">
                <a:solidFill>
                  <a:srgbClr val="E60202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2666" dirty="0" err="1">
                <a:solidFill>
                  <a:srgbClr val="E60202"/>
                </a:solidFill>
                <a:latin typeface="Calibri (MS)"/>
                <a:ea typeface="Calibri (MS)"/>
                <a:cs typeface="Calibri (MS)"/>
                <a:sym typeface="Calibri (MS)"/>
              </a:rPr>
              <a:t>thuộc</a:t>
            </a:r>
            <a:r>
              <a:rPr lang="en-US" sz="2666" dirty="0">
                <a:solidFill>
                  <a:srgbClr val="E60202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2666" dirty="0" err="1">
                <a:solidFill>
                  <a:srgbClr val="E60202"/>
                </a:solidFill>
                <a:latin typeface="Calibri (MS)"/>
                <a:ea typeface="Calibri (MS)"/>
                <a:cs typeface="Calibri (MS)"/>
                <a:sym typeface="Calibri (MS)"/>
              </a:rPr>
              <a:t>vào</a:t>
            </a:r>
            <a:r>
              <a:rPr lang="en-US" sz="2666" dirty="0">
                <a:solidFill>
                  <a:srgbClr val="E60202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2666" dirty="0" err="1">
                <a:solidFill>
                  <a:srgbClr val="E60202"/>
                </a:solidFill>
                <a:latin typeface="Calibri (MS)"/>
                <a:ea typeface="Calibri (MS)"/>
                <a:cs typeface="Calibri (MS)"/>
                <a:sym typeface="Calibri (MS)"/>
              </a:rPr>
              <a:t>thời</a:t>
            </a:r>
            <a:r>
              <a:rPr lang="en-US" sz="2666" dirty="0">
                <a:solidFill>
                  <a:srgbClr val="E60202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2666" dirty="0" err="1">
                <a:solidFill>
                  <a:srgbClr val="E60202"/>
                </a:solidFill>
                <a:latin typeface="Calibri (MS)"/>
                <a:ea typeface="Calibri (MS)"/>
                <a:cs typeface="Calibri (MS)"/>
                <a:sym typeface="Calibri (MS)"/>
              </a:rPr>
              <a:t>tiết</a:t>
            </a:r>
            <a:r>
              <a:rPr lang="en-US" sz="2666" dirty="0">
                <a:solidFill>
                  <a:srgbClr val="E60202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2666" dirty="0" err="1">
                <a:solidFill>
                  <a:srgbClr val="E60202"/>
                </a:solidFill>
                <a:latin typeface="Calibri (MS)"/>
                <a:ea typeface="Calibri (MS)"/>
                <a:cs typeface="Calibri (MS)"/>
                <a:sym typeface="Calibri (MS)"/>
              </a:rPr>
              <a:t>và</a:t>
            </a:r>
            <a:r>
              <a:rPr lang="en-US" sz="2666" dirty="0">
                <a:solidFill>
                  <a:srgbClr val="E60202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2666" dirty="0" err="1">
                <a:solidFill>
                  <a:srgbClr val="E60202"/>
                </a:solidFill>
                <a:latin typeface="Calibri (MS)"/>
                <a:ea typeface="Calibri (MS)"/>
                <a:cs typeface="Calibri (MS)"/>
                <a:sym typeface="Calibri (MS)"/>
              </a:rPr>
              <a:t>nhiều</a:t>
            </a:r>
            <a:r>
              <a:rPr lang="en-US" sz="2666" dirty="0">
                <a:solidFill>
                  <a:srgbClr val="E60202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2666" dirty="0" err="1">
                <a:solidFill>
                  <a:srgbClr val="E60202"/>
                </a:solidFill>
                <a:latin typeface="Calibri (MS)"/>
                <a:ea typeface="Calibri (MS)"/>
                <a:cs typeface="Calibri (MS)"/>
                <a:sym typeface="Calibri (MS)"/>
              </a:rPr>
              <a:t>yếu</a:t>
            </a:r>
            <a:r>
              <a:rPr lang="en-US" sz="2666" dirty="0">
                <a:solidFill>
                  <a:srgbClr val="E60202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2666" dirty="0" err="1">
                <a:solidFill>
                  <a:srgbClr val="E60202"/>
                </a:solidFill>
                <a:latin typeface="Calibri (MS)"/>
                <a:ea typeface="Calibri (MS)"/>
                <a:cs typeface="Calibri (MS)"/>
                <a:sym typeface="Calibri (MS)"/>
              </a:rPr>
              <a:t>tố</a:t>
            </a:r>
            <a:r>
              <a:rPr lang="en-US" sz="2666" dirty="0">
                <a:solidFill>
                  <a:srgbClr val="E60202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2666" dirty="0" err="1">
                <a:solidFill>
                  <a:srgbClr val="E60202"/>
                </a:solidFill>
                <a:latin typeface="Calibri (MS)"/>
                <a:ea typeface="Calibri (MS)"/>
                <a:cs typeface="Calibri (MS)"/>
                <a:sym typeface="Calibri (MS)"/>
              </a:rPr>
              <a:t>khác</a:t>
            </a:r>
            <a:endParaRPr lang="en-US" sz="2666" dirty="0">
              <a:solidFill>
                <a:srgbClr val="E60202"/>
              </a:solidFill>
              <a:latin typeface="Calibri (MS)"/>
              <a:ea typeface="Calibri (MS)"/>
              <a:cs typeface="Calibri (MS)"/>
              <a:sym typeface="Calibri (MS)"/>
            </a:endParaRPr>
          </a:p>
        </p:txBody>
      </p:sp>
    </p:spTree>
    <p:extLst>
      <p:ext uri="{BB962C8B-B14F-4D97-AF65-F5344CB8AC3E}">
        <p14:creationId xmlns:p14="http://schemas.microsoft.com/office/powerpoint/2010/main" val="985864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777</Words>
  <Application>Microsoft Office PowerPoint</Application>
  <PresentationFormat>Widescreen</PresentationFormat>
  <Paragraphs>71</Paragraphs>
  <Slides>23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6" baseType="lpstr">
      <vt:lpstr>#9Slide05 Aphrodite Pro</vt:lpstr>
      <vt:lpstr>#9Slide05 Bodega Script</vt:lpstr>
      <vt:lpstr>#9Slide07 HoneyCream</vt:lpstr>
      <vt:lpstr>Arial</vt:lpstr>
      <vt:lpstr>Calibri</vt:lpstr>
      <vt:lpstr>Calibri (MS)</vt:lpstr>
      <vt:lpstr>Calibri (MS) Bold</vt:lpstr>
      <vt:lpstr>Calibri (MS) Bold Italics</vt:lpstr>
      <vt:lpstr>Calibri (MS) Italics</vt:lpstr>
      <vt:lpstr>SVN-Newton</vt:lpstr>
      <vt:lpstr>Times New Roman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Laptop T&amp;T</dc:creator>
  <cp:lastModifiedBy>Laptop T&amp;T</cp:lastModifiedBy>
  <cp:revision>10</cp:revision>
  <dcterms:created xsi:type="dcterms:W3CDTF">2024-10-27T14:49:13Z</dcterms:created>
  <dcterms:modified xsi:type="dcterms:W3CDTF">2024-10-27T14:57:25Z</dcterms:modified>
</cp:coreProperties>
</file>