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6"/>
  </p:notesMasterIdLst>
  <p:sldIdLst>
    <p:sldId id="596" r:id="rId2"/>
    <p:sldId id="597" r:id="rId3"/>
    <p:sldId id="543" r:id="rId4"/>
    <p:sldId id="563" r:id="rId5"/>
    <p:sldId id="542" r:id="rId6"/>
    <p:sldId id="496" r:id="rId7"/>
    <p:sldId id="577" r:id="rId8"/>
    <p:sldId id="582" r:id="rId9"/>
    <p:sldId id="578" r:id="rId10"/>
    <p:sldId id="579" r:id="rId11"/>
    <p:sldId id="583" r:id="rId12"/>
    <p:sldId id="580" r:id="rId13"/>
    <p:sldId id="585" r:id="rId14"/>
    <p:sldId id="586" r:id="rId15"/>
    <p:sldId id="587" r:id="rId16"/>
    <p:sldId id="588" r:id="rId17"/>
    <p:sldId id="589" r:id="rId18"/>
    <p:sldId id="590" r:id="rId19"/>
    <p:sldId id="591" r:id="rId20"/>
    <p:sldId id="592" r:id="rId21"/>
    <p:sldId id="593" r:id="rId22"/>
    <p:sldId id="594" r:id="rId23"/>
    <p:sldId id="595" r:id="rId24"/>
    <p:sldId id="291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59" d="100"/>
          <a:sy n="59" d="100"/>
        </p:scale>
        <p:origin x="772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9T05:28:19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9T05:28:21.6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9T05:28:2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44F5B7C-4EB2-5C47-D972-F5C3756368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DB8AD-C6B4-4827-A7E4-61811224B212}" type="slidenum">
              <a:rPr lang="en-US" altLang="vi-VN"/>
              <a:pPr/>
              <a:t>24</a:t>
            </a:fld>
            <a:endParaRPr lang="en-US" altLang="vi-VN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643BBF1E-07DB-9C49-1D7C-27AC3D3BC3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73271762-3848-D3AC-30B3-4D9099AB33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vi-VN"/>
              <a:t>English 9- unit 5: The media lesson 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73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93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20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7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2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28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30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40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03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8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12" Type="http://schemas.microsoft.com/office/2007/relationships/hdphoto" Target="../media/hdphoto24.wdp"/><Relationship Id="rId2" Type="http://schemas.openxmlformats.org/officeDocument/2006/relationships/audio" Target="../media/audio1.wav"/><Relationship Id="rId16" Type="http://schemas.microsoft.com/office/2007/relationships/hdphoto" Target="../media/hdphoto2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32.png"/><Relationship Id="rId5" Type="http://schemas.openxmlformats.org/officeDocument/2006/relationships/image" Target="../media/image19.png"/><Relationship Id="rId15" Type="http://schemas.openxmlformats.org/officeDocument/2006/relationships/image" Target="../media/image34.png"/><Relationship Id="rId10" Type="http://schemas.microsoft.com/office/2007/relationships/hdphoto" Target="../media/hdphoto21.wdp"/><Relationship Id="rId4" Type="http://schemas.microsoft.com/office/2007/relationships/hdphoto" Target="../media/hdphoto4.wdp"/><Relationship Id="rId9" Type="http://schemas.openxmlformats.org/officeDocument/2006/relationships/image" Target="../media/image28.png"/><Relationship Id="rId14" Type="http://schemas.microsoft.com/office/2007/relationships/hdphoto" Target="../media/hdphoto2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12" Type="http://schemas.microsoft.com/office/2007/relationships/hdphoto" Target="../media/hdphoto27.wdp"/><Relationship Id="rId2" Type="http://schemas.openxmlformats.org/officeDocument/2006/relationships/audio" Target="../media/audio1.wav"/><Relationship Id="rId16" Type="http://schemas.microsoft.com/office/2007/relationships/hdphoto" Target="../media/hdphoto2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35.png"/><Relationship Id="rId5" Type="http://schemas.openxmlformats.org/officeDocument/2006/relationships/image" Target="../media/image19.png"/><Relationship Id="rId15" Type="http://schemas.openxmlformats.org/officeDocument/2006/relationships/image" Target="../media/image34.png"/><Relationship Id="rId10" Type="http://schemas.microsoft.com/office/2007/relationships/hdphoto" Target="../media/hdphoto21.wdp"/><Relationship Id="rId4" Type="http://schemas.microsoft.com/office/2007/relationships/hdphoto" Target="../media/hdphoto4.wdp"/><Relationship Id="rId9" Type="http://schemas.openxmlformats.org/officeDocument/2006/relationships/image" Target="../media/image28.png"/><Relationship Id="rId14" Type="http://schemas.microsoft.com/office/2007/relationships/hdphoto" Target="../media/hdphoto28.wdp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8.png"/><Relationship Id="rId3" Type="http://schemas.microsoft.com/office/2007/relationships/hdphoto" Target="../media/hdphoto4.wdp"/><Relationship Id="rId21" Type="http://schemas.microsoft.com/office/2007/relationships/hdphoto" Target="../media/hdphoto13.wdp"/><Relationship Id="rId17" Type="http://schemas.openxmlformats.org/officeDocument/2006/relationships/customXml" Target="../ink/ink3.xml"/><Relationship Id="rId2" Type="http://schemas.openxmlformats.org/officeDocument/2006/relationships/image" Target="../media/image10.png"/><Relationship Id="rId16" Type="http://schemas.openxmlformats.org/officeDocument/2006/relationships/image" Target="../media/image3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24" Type="http://schemas.openxmlformats.org/officeDocument/2006/relationships/image" Target="../media/image39.png"/><Relationship Id="rId5" Type="http://schemas.microsoft.com/office/2007/relationships/hdphoto" Target="../media/hdphoto12.wdp"/><Relationship Id="rId15" Type="http://schemas.openxmlformats.org/officeDocument/2006/relationships/customXml" Target="../ink/ink2.xml"/><Relationship Id="rId23" Type="http://schemas.microsoft.com/office/2007/relationships/hdphoto" Target="../media/hdphoto11.wdp"/><Relationship Id="rId19" Type="http://schemas.microsoft.com/office/2007/relationships/hdphoto" Target="../media/hdphoto29.wdp"/><Relationship Id="rId4" Type="http://schemas.openxmlformats.org/officeDocument/2006/relationships/image" Target="../media/image19.png"/><Relationship Id="rId14" Type="http://schemas.openxmlformats.org/officeDocument/2006/relationships/image" Target="../media/image280.png"/><Relationship Id="rId2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15.png"/><Relationship Id="rId7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microsoft.com/office/2007/relationships/hdphoto" Target="../media/hdphoto8.wdp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.png"/><Relationship Id="rId7" Type="http://schemas.microsoft.com/office/2007/relationships/hdphoto" Target="../media/hdphoto31.wdp"/><Relationship Id="rId12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microsoft.com/office/2007/relationships/hdphoto" Target="../media/hdphoto33.wdp"/><Relationship Id="rId5" Type="http://schemas.microsoft.com/office/2007/relationships/hdphoto" Target="../media/hdphoto26.wdp"/><Relationship Id="rId10" Type="http://schemas.openxmlformats.org/officeDocument/2006/relationships/image" Target="../media/image44.png"/><Relationship Id="rId4" Type="http://schemas.openxmlformats.org/officeDocument/2006/relationships/image" Target="../media/image34.png"/><Relationship Id="rId9" Type="http://schemas.microsoft.com/office/2007/relationships/hdphoto" Target="../media/hdphoto32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openxmlformats.org/officeDocument/2006/relationships/image" Target="../media/image47.png"/><Relationship Id="rId3" Type="http://schemas.openxmlformats.org/officeDocument/2006/relationships/image" Target="../media/image10.png"/><Relationship Id="rId7" Type="http://schemas.openxmlformats.org/officeDocument/2006/relationships/image" Target="../media/image46.png"/><Relationship Id="rId12" Type="http://schemas.microsoft.com/office/2007/relationships/hdphoto" Target="../media/hdphoto3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4.png"/><Relationship Id="rId5" Type="http://schemas.microsoft.com/office/2007/relationships/hdphoto" Target="../media/hdphoto31.wdp"/><Relationship Id="rId10" Type="http://schemas.microsoft.com/office/2007/relationships/hdphoto" Target="../media/hdphoto26.wdp"/><Relationship Id="rId4" Type="http://schemas.openxmlformats.org/officeDocument/2006/relationships/image" Target="../media/image42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microsoft.com/office/2007/relationships/hdphoto" Target="../media/hdphoto35.wdp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12" Type="http://schemas.openxmlformats.org/officeDocument/2006/relationships/image" Target="../media/image4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7.png"/><Relationship Id="rId5" Type="http://schemas.microsoft.com/office/2007/relationships/hdphoto" Target="../media/hdphoto31.wdp"/><Relationship Id="rId10" Type="http://schemas.microsoft.com/office/2007/relationships/hdphoto" Target="../media/hdphoto33.wdp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microsoft.com/office/2007/relationships/hdphoto" Target="../media/hdphoto32.wdp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12" Type="http://schemas.openxmlformats.org/officeDocument/2006/relationships/image" Target="../media/image4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31.wdp"/><Relationship Id="rId5" Type="http://schemas.microsoft.com/office/2007/relationships/hdphoto" Target="../media/hdphoto33.wdp"/><Relationship Id="rId10" Type="http://schemas.openxmlformats.org/officeDocument/2006/relationships/image" Target="../media/image42.png"/><Relationship Id="rId4" Type="http://schemas.openxmlformats.org/officeDocument/2006/relationships/image" Target="../media/image44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microsoft.com/office/2007/relationships/hdphoto" Target="../media/hdphoto31.wdp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12" Type="http://schemas.openxmlformats.org/officeDocument/2006/relationships/image" Target="../media/image4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11" Type="http://schemas.microsoft.com/office/2007/relationships/hdphoto" Target="../media/hdphoto32.wdp"/><Relationship Id="rId5" Type="http://schemas.openxmlformats.org/officeDocument/2006/relationships/image" Target="../media/image44.png"/><Relationship Id="rId10" Type="http://schemas.openxmlformats.org/officeDocument/2006/relationships/image" Target="../media/image43.png"/><Relationship Id="rId4" Type="http://schemas.openxmlformats.org/officeDocument/2006/relationships/image" Target="../media/image19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microsoft.com/office/2007/relationships/hdphoto" Target="../media/hdphoto31.wdp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12" Type="http://schemas.openxmlformats.org/officeDocument/2006/relationships/image" Target="../media/image4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11" Type="http://schemas.microsoft.com/office/2007/relationships/hdphoto" Target="../media/hdphoto32.wdp"/><Relationship Id="rId5" Type="http://schemas.openxmlformats.org/officeDocument/2006/relationships/image" Target="../media/image44.png"/><Relationship Id="rId10" Type="http://schemas.openxmlformats.org/officeDocument/2006/relationships/image" Target="../media/image43.png"/><Relationship Id="rId4" Type="http://schemas.openxmlformats.org/officeDocument/2006/relationships/image" Target="../media/image19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microsoft.com/office/2007/relationships/hdphoto" Target="../media/hdphoto32.wdp"/><Relationship Id="rId12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microsoft.com/office/2007/relationships/hdphoto" Target="../media/hdphoto33.wdp"/><Relationship Id="rId5" Type="http://schemas.microsoft.com/office/2007/relationships/hdphoto" Target="../media/hdphoto31.wdp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microsoft.com/office/2007/relationships/hdphoto" Target="../media/hdphoto2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1.png"/><Relationship Id="rId5" Type="http://schemas.microsoft.com/office/2007/relationships/hdphoto" Target="../media/hdphoto31.wdp"/><Relationship Id="rId10" Type="http://schemas.microsoft.com/office/2007/relationships/hdphoto" Target="../media/hdphoto33.wdp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Singing\Sound\S03.wav" TargetMode="External"/><Relationship Id="rId6" Type="http://schemas.openxmlformats.org/officeDocument/2006/relationships/image" Target="../media/image54.jpeg"/><Relationship Id="rId11" Type="http://schemas.openxmlformats.org/officeDocument/2006/relationships/image" Target="../media/image59.gif"/><Relationship Id="rId5" Type="http://schemas.openxmlformats.org/officeDocument/2006/relationships/image" Target="../media/image53.png"/><Relationship Id="rId10" Type="http://schemas.openxmlformats.org/officeDocument/2006/relationships/image" Target="../media/image58.gif"/><Relationship Id="rId4" Type="http://schemas.openxmlformats.org/officeDocument/2006/relationships/image" Target="../media/image52.gif"/><Relationship Id="rId9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4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4.wdp"/><Relationship Id="rId7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5.wdp"/><Relationship Id="rId3" Type="http://schemas.microsoft.com/office/2007/relationships/hdphoto" Target="../media/hdphoto4.wdp"/><Relationship Id="rId7" Type="http://schemas.microsoft.com/office/2007/relationships/hdphoto" Target="../media/hdphoto13.wdp"/><Relationship Id="rId12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14.wdp"/><Relationship Id="rId5" Type="http://schemas.microsoft.com/office/2007/relationships/hdphoto" Target="../media/hdphoto12.wdp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7.wdp"/><Relationship Id="rId3" Type="http://schemas.microsoft.com/office/2007/relationships/hdphoto" Target="../media/hdphoto4.wdp"/><Relationship Id="rId7" Type="http://schemas.microsoft.com/office/2007/relationships/hdphoto" Target="../media/hdphoto13.wdp"/><Relationship Id="rId12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11.wdp"/><Relationship Id="rId5" Type="http://schemas.microsoft.com/office/2007/relationships/hdphoto" Target="../media/hdphoto12.wdp"/><Relationship Id="rId15" Type="http://schemas.microsoft.com/office/2007/relationships/hdphoto" Target="../media/hdphoto18.wdp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microsoft.com/office/2007/relationships/hdphoto" Target="../media/hdphoto16.wdp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4.wdp"/><Relationship Id="rId7" Type="http://schemas.microsoft.com/office/2007/relationships/hdphoto" Target="../media/hdphoto1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20.wdp"/><Relationship Id="rId5" Type="http://schemas.microsoft.com/office/2007/relationships/hdphoto" Target="../media/hdphoto12.wdp"/><Relationship Id="rId10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2.wdp"/><Relationship Id="rId3" Type="http://schemas.microsoft.com/office/2007/relationships/hdphoto" Target="../media/hdphoto4.wdp"/><Relationship Id="rId7" Type="http://schemas.microsoft.com/office/2007/relationships/hdphoto" Target="../media/hdphoto13.wdp"/><Relationship Id="rId12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21.wdp"/><Relationship Id="rId5" Type="http://schemas.microsoft.com/office/2007/relationships/hdphoto" Target="../media/hdphoto12.wdp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microsoft.com/office/2007/relationships/hdphoto" Target="../media/hdphoto11.wdp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689279" y="244459"/>
            <a:ext cx="8319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1713CB"/>
                </a:solidFill>
                <a:latin typeface="UVN Thoi Nay Nang" panose="02020903060505020304" pitchFamily="18" charset="0"/>
              </a:rPr>
              <a:t>TRƯỜNG TIỂU HỌC KHƯƠNG THƯỢNG</a:t>
            </a:r>
            <a:endParaRPr lang="en-US" sz="3200" dirty="0">
              <a:solidFill>
                <a:srgbClr val="1713CB"/>
              </a:solidFill>
              <a:latin typeface="UVN Thoi Nay Nang" panose="020209030605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88272" y="1897064"/>
            <a:ext cx="10657184" cy="1955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UVN Thoi Nay Nang" panose="020209030605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VN Thoi Nay Nang" panose="02020903060505020304" pitchFamily="18" charset="0"/>
              </a:rPr>
              <a:t>âm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VN Thoi Nay Nang" panose="02020903060505020304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VN Thoi Nay Nang" panose="02020903060505020304" pitchFamily="18" charset="0"/>
              </a:rPr>
              <a:t>nhạc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VN Thoi Nay Nang" panose="02020903060505020304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VN Thoi Nay Nang" panose="02020903060505020304" pitchFamily="18" charset="0"/>
              </a:rPr>
              <a:t>lớp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VN Thoi Nay Nang" panose="02020903060505020304" pitchFamily="18" charset="0"/>
              </a:rPr>
              <a:t> 4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1713CB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880" y="4722814"/>
            <a:ext cx="3986158" cy="2232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85"/>
          <a:stretch/>
        </p:blipFill>
        <p:spPr>
          <a:xfrm>
            <a:off x="57315" y="0"/>
            <a:ext cx="1904141" cy="4176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37" b="35593"/>
          <a:stretch/>
        </p:blipFill>
        <p:spPr>
          <a:xfrm rot="10800000">
            <a:off x="9445685" y="3466724"/>
            <a:ext cx="2698987" cy="3346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07" y="767037"/>
            <a:ext cx="6690602" cy="844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804" y="3224104"/>
            <a:ext cx="2806119" cy="17573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06087" y="5601497"/>
            <a:ext cx="4801315" cy="661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VN Thoi Nay Nang" panose="02020903060505020304" pitchFamily="18" charset="0"/>
              </a:rPr>
              <a:t>Giáo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VN Thoi Nay Nang" panose="02020903060505020304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VN Thoi Nay Nang" panose="02020903060505020304" pitchFamily="18" charset="0"/>
              </a:rPr>
              <a:t>viên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VN Thoi Nay Nang" panose="02020903060505020304" pitchFamily="18" charset="0"/>
              </a:rPr>
              <a:t>: Đỗ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VN Thoi Nay Nang" panose="02020903060505020304" pitchFamily="18" charset="0"/>
              </a:rPr>
              <a:t>Thị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VN Thoi Nay Nang" panose="02020903060505020304" pitchFamily="18" charset="0"/>
              </a:rPr>
              <a:t> Thu Hiền </a:t>
            </a:r>
          </a:p>
        </p:txBody>
      </p:sp>
    </p:spTree>
    <p:extLst>
      <p:ext uri="{BB962C8B-B14F-4D97-AF65-F5344CB8AC3E}">
        <p14:creationId xmlns:p14="http://schemas.microsoft.com/office/powerpoint/2010/main" val="2325950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1700808"/>
            <a:ext cx="11233248" cy="45798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CBC44-C8DC-5B92-2AE1-A9EB28A07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448" y="1084944"/>
            <a:ext cx="4608512" cy="501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5FA64A-89DC-92DC-4DCB-A9308349BD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388115"/>
            <a:ext cx="4104456" cy="789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708F84-B7DF-2355-71DC-4C55DD4FFF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076" y="1943121"/>
            <a:ext cx="10823848" cy="21339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EAD5DF-A03F-E06C-8422-999D388946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302" y="4077073"/>
            <a:ext cx="10823848" cy="20048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76747" y="692670"/>
            <a:ext cx="240353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75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1700808"/>
            <a:ext cx="11233248" cy="45798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CBC44-C8DC-5B92-2AE1-A9EB28A07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448" y="1084944"/>
            <a:ext cx="4608512" cy="501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5FA64A-89DC-92DC-4DCB-A9308349BD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388115"/>
            <a:ext cx="4104456" cy="789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F27942-DD30-94AF-9981-0FBC4DA7B1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752" y="1954550"/>
            <a:ext cx="10536832" cy="2071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1B32DC-F121-A943-C67F-AC99706289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408" y="4068718"/>
            <a:ext cx="10591208" cy="19525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76747" y="692670"/>
            <a:ext cx="240353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38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4743961-15E6-491C-1697-9BDBACBF213D}"/>
                  </a:ext>
                </a:extLst>
              </p14:cNvPr>
              <p14:cNvContentPartPr/>
              <p14:nvPr/>
            </p14:nvContentPartPr>
            <p14:xfrm>
              <a:off x="-723834" y="1987962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4743961-15E6-491C-1697-9BDBACBF213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732474" y="19789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6548C38-676E-9862-3CB4-B3366A1D83AA}"/>
                  </a:ext>
                </a:extLst>
              </p14:cNvPr>
              <p14:cNvContentPartPr/>
              <p14:nvPr/>
            </p14:nvContentPartPr>
            <p14:xfrm>
              <a:off x="-659754" y="1243482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46548C38-676E-9862-3CB4-B3366A1D83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677754" y="113548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9497BBE-83FF-3AB2-A5FC-0ED8843B0D9D}"/>
                  </a:ext>
                </a:extLst>
              </p14:cNvPr>
              <p14:cNvContentPartPr/>
              <p14:nvPr/>
            </p14:nvContentPartPr>
            <p14:xfrm>
              <a:off x="-627714" y="764682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9497BBE-83FF-3AB2-A5FC-0ED8843B0D9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636714" y="75604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872C35E-2DE8-3BD3-9255-1F891D4553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6" y="1769117"/>
            <a:ext cx="6477005" cy="738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BB1BB-C472-9489-AF24-568FD29E827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" y="354245"/>
            <a:ext cx="2952327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D01F2C-7FB2-365F-6F7E-DC02B0043A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9178" y="826363"/>
            <a:ext cx="6283925" cy="787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00C4B3-2B9E-CA9F-BCF1-33160BBEA18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3401" y="3750526"/>
            <a:ext cx="10765198" cy="139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6643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0">
            <a:extLst>
              <a:ext uri="{FF2B5EF4-FFF2-40B4-BE49-F238E27FC236}">
                <a16:creationId xmlns:a16="http://schemas.microsoft.com/office/drawing/2014/main" id="{489CBCBB-86D4-0F6A-39DC-263BFD27E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4077072"/>
            <a:ext cx="5119466" cy="12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71694-E18D-F233-2063-798CBF7CF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68960"/>
            <a:ext cx="2371129" cy="12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433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19E660-5B80-1385-E4EB-A412DF73E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015" y="1484784"/>
            <a:ext cx="11111019" cy="338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A36E82-12A4-700F-5775-EE3654716F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4749189"/>
            <a:ext cx="3948484" cy="2051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26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2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BD0ABB-A695-748F-36CC-9917F74FE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292" y="827355"/>
            <a:ext cx="8739532" cy="2664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1DBB0-DED5-BC6C-E2F4-FF33D0F09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800" y="4006505"/>
            <a:ext cx="10856400" cy="1911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0F8E9-67EE-9498-4D70-8C70A21EAC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5D2E47-26C1-951A-4DE3-7E8ECE3E2120}"/>
              </a:ext>
            </a:extLst>
          </p:cNvPr>
          <p:cNvSpPr/>
          <p:nvPr/>
        </p:nvSpPr>
        <p:spPr>
          <a:xfrm>
            <a:off x="9176095" y="705969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33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 C ĐỆ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29F5D4-03CA-A269-2394-25C13DCD9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064" y="847651"/>
            <a:ext cx="8739532" cy="2664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4CF7BC-C663-6D4E-1CE4-799B296E7D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9B0D64-55C8-F67F-8806-FB274BDF75A5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B37FB9-5AB2-F0EE-DB05-B25A7A363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8BFE1F-A021-40BF-1B23-D2C501EF8E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A17178-D1ED-6D61-B8EF-DBFF99641B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064" y="4113287"/>
            <a:ext cx="10705528" cy="157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36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51"/>
          <a:stretch/>
        </p:blipFill>
        <p:spPr>
          <a:xfrm>
            <a:off x="480425" y="2489919"/>
            <a:ext cx="11233248" cy="3542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2F61A3-932B-FAF6-90CD-12EF94D8B2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9B56BB-51BE-E17A-5A6D-6F6837C50B66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BDB30D-8E84-0384-4FF3-42E789A8B6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666" t="28388" b="40976"/>
          <a:stretch/>
        </p:blipFill>
        <p:spPr>
          <a:xfrm>
            <a:off x="744195" y="3782037"/>
            <a:ext cx="10703610" cy="1037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59" y="451377"/>
            <a:ext cx="3948484" cy="205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99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B1D4A-BDAA-093B-4A54-5DF3F6211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4643EF-F7CB-3B0D-BC42-9ED9D6ED4B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C7CD11-9F7B-97B1-14DB-54D62C57140A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C2575F-5EB7-1F96-3E86-605DB0E087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F332AE-69AF-1626-9034-A300CBB766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59" y="451377"/>
            <a:ext cx="3948484" cy="2051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8CEE69-B91A-77AF-9C17-E4CBD9B53F0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73" t="66860" b="702"/>
          <a:stretch/>
        </p:blipFill>
        <p:spPr>
          <a:xfrm>
            <a:off x="875420" y="3751930"/>
            <a:ext cx="10441160" cy="109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71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1DA108-AF31-C179-D209-02E4C6644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BE67FB-0B93-FC71-7868-DEB29ACB48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BB8D16-C23A-23BA-8E5E-EBB9AF4092A1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B28FF4-DEB4-3EFB-E433-C2B390C6A7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840085-2F6B-57D3-B967-5023305311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59" y="451377"/>
            <a:ext cx="3948484" cy="2051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DE5F9D-E259-0963-D22A-CBB9699CD22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73" t="28387" b="286"/>
          <a:stretch/>
        </p:blipFill>
        <p:spPr>
          <a:xfrm>
            <a:off x="746142" y="3165967"/>
            <a:ext cx="10756068" cy="241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14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FA9117-AF76-7F3F-2748-982FE6C87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79" cy="2107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25453B-E6E2-A8BC-5D04-1385FD0A85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185"/>
          <a:stretch/>
        </p:blipFill>
        <p:spPr>
          <a:xfrm>
            <a:off x="7919060" y="4039354"/>
            <a:ext cx="4104456" cy="288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7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955017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4F63C2-2E00-3B4A-DF74-55D333817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015" y="1484784"/>
            <a:ext cx="11111019" cy="338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96" y="4806186"/>
            <a:ext cx="3948484" cy="2051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7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2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467233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6A9023-9750-B89D-FAE6-0AF2541252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0976"/>
          <a:stretch/>
        </p:blipFill>
        <p:spPr>
          <a:xfrm>
            <a:off x="415922" y="1268760"/>
            <a:ext cx="11111019" cy="1999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1DDAD-9CAA-19E1-842A-B2F91DEEA93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08" y="3152159"/>
            <a:ext cx="754702" cy="748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3269778"/>
            <a:ext cx="607137" cy="60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322A1E-068A-275E-6F05-39428EFA8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162" y="3152159"/>
            <a:ext cx="754702" cy="748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6BA468-06AA-31A7-DA6A-2A290D81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62" y="3152159"/>
            <a:ext cx="754702" cy="748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9" y="3298509"/>
            <a:ext cx="607137" cy="6021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5ABEB-1395-FDD6-0477-3C94F12C66C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3160176"/>
            <a:ext cx="754702" cy="748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3267994"/>
            <a:ext cx="607137" cy="602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F193E6-7BAD-C0D6-10E5-25A7A1827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19" y="3298509"/>
            <a:ext cx="607137" cy="602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85D441-BB93-32D7-B988-1A4564E4B49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3" y="4868386"/>
            <a:ext cx="754702" cy="748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196" y="4941950"/>
            <a:ext cx="607137" cy="6021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32F027-93F9-4C97-F908-3B82E35327B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4857194"/>
            <a:ext cx="754702" cy="748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773C0D-CF3D-6A44-CAF9-44754B53947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436" y="4860545"/>
            <a:ext cx="754702" cy="748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963" y="4972119"/>
            <a:ext cx="607137" cy="6021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3B908B-7652-827C-E144-0859BC76A8A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982" y="4880163"/>
            <a:ext cx="754702" cy="748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DD5051-DD80-D1A8-57EF-F7CEE5B37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4953339"/>
            <a:ext cx="607137" cy="6021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870" y="4964501"/>
            <a:ext cx="607137" cy="60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7F047-1B87-F5E4-E7FC-6E2AE7568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40E511-B99C-EC67-8EC2-83BB70433F70}"/>
              </a:ext>
            </a:extLst>
          </p:cNvPr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B7DB55-AAF7-4936-2532-AB1EE53248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9523"/>
          <a:stretch/>
        </p:blipFill>
        <p:spPr>
          <a:xfrm>
            <a:off x="415922" y="3914850"/>
            <a:ext cx="11111019" cy="10323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B6B461-139A-5629-BF2D-EE848826A3F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968" y="3121644"/>
            <a:ext cx="754702" cy="7484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A41FFED-BF89-022E-0B2D-54FF59142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101" y="3226501"/>
            <a:ext cx="607137" cy="6021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0AABCFE-8B04-9E9F-A00A-AFA5BF3552F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89" y="4865448"/>
            <a:ext cx="754702" cy="7484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077AD41-AC05-A531-58EE-8FAA996B3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957" y="4991869"/>
            <a:ext cx="607137" cy="60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95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2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>
            <a:extLst>
              <a:ext uri="{FF2B5EF4-FFF2-40B4-BE49-F238E27FC236}">
                <a16:creationId xmlns:a16="http://schemas.microsoft.com/office/drawing/2014/main" id="{4FB7BF7D-B4A6-F6F0-F9A0-AA441934F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1"/>
            <a:ext cx="9144000" cy="7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5">
            <a:extLst>
              <a:ext uri="{FF2B5EF4-FFF2-40B4-BE49-F238E27FC236}">
                <a16:creationId xmlns:a16="http://schemas.microsoft.com/office/drawing/2014/main" id="{C2A01DF7-F689-ED8F-6B7C-8C9724DD0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6783388"/>
            <a:ext cx="9144000" cy="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95" name="S03.wav">
            <a:hlinkClick r:id="" action="ppaction://media"/>
            <a:extLst>
              <a:ext uri="{FF2B5EF4-FFF2-40B4-BE49-F238E27FC236}">
                <a16:creationId xmlns:a16="http://schemas.microsoft.com/office/drawing/2014/main" id="{FB781C73-3A0C-56F2-642C-52A160F3404B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54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00" name="Picture 36">
            <a:extLst>
              <a:ext uri="{FF2B5EF4-FFF2-40B4-BE49-F238E27FC236}">
                <a16:creationId xmlns:a16="http://schemas.microsoft.com/office/drawing/2014/main" id="{C53C6F0F-BC92-FB0F-74EE-F73CEFF5D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01" name="Picture 37">
            <a:extLst>
              <a:ext uri="{FF2B5EF4-FFF2-40B4-BE49-F238E27FC236}">
                <a16:creationId xmlns:a16="http://schemas.microsoft.com/office/drawing/2014/main" id="{229C0C45-59E2-18DE-12A2-F2306CBB1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19400"/>
            <a:ext cx="2133600" cy="17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02" name="Picture 38">
            <a:extLst>
              <a:ext uri="{FF2B5EF4-FFF2-40B4-BE49-F238E27FC236}">
                <a16:creationId xmlns:a16="http://schemas.microsoft.com/office/drawing/2014/main" id="{33F8E064-0080-953D-5476-739B3D635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1828800"/>
            <a:ext cx="24669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503" name="Picture 39">
            <a:extLst>
              <a:ext uri="{FF2B5EF4-FFF2-40B4-BE49-F238E27FC236}">
                <a16:creationId xmlns:a16="http://schemas.microsoft.com/office/drawing/2014/main" id="{3CCBA74B-4D56-E474-F4E7-724E1A082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828800"/>
            <a:ext cx="17811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504" name="Picture 40">
            <a:extLst>
              <a:ext uri="{FF2B5EF4-FFF2-40B4-BE49-F238E27FC236}">
                <a16:creationId xmlns:a16="http://schemas.microsoft.com/office/drawing/2014/main" id="{8CB4EE1D-CCFF-434E-A32E-04FE0D7995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343401"/>
            <a:ext cx="1905000" cy="14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05" name="Picture 41">
            <a:extLst>
              <a:ext uri="{FF2B5EF4-FFF2-40B4-BE49-F238E27FC236}">
                <a16:creationId xmlns:a16="http://schemas.microsoft.com/office/drawing/2014/main" id="{D28AB36C-2406-E7A7-C32B-5AD6F79EA4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2672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507" name="WordArt 43">
            <a:extLst>
              <a:ext uri="{FF2B5EF4-FFF2-40B4-BE49-F238E27FC236}">
                <a16:creationId xmlns:a16="http://schemas.microsoft.com/office/drawing/2014/main" id="{63AE1B15-E07A-0742-D8FF-CDE1B6E598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-228600"/>
            <a:ext cx="8686800" cy="1981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endParaRPr lang="vi-VN" sz="4000" kern="10" spc="-40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508" name="WordArt 44">
            <a:extLst>
              <a:ext uri="{FF2B5EF4-FFF2-40B4-BE49-F238E27FC236}">
                <a16:creationId xmlns:a16="http://schemas.microsoft.com/office/drawing/2014/main" id="{572E9311-D4D6-0396-54A9-1ECAD0EB6F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5486400"/>
            <a:ext cx="7239000" cy="1143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4000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sinh chăm ngoan – học giỏi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2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2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2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2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2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2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35851E-6 L 0.11666 -0.4640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2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2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5607E-6 L -0.11667 -0.45503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62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-227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49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430228" y="36694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8CDED-0055-DC48-86B0-8C330665F7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7568" y="1573302"/>
            <a:ext cx="9585428" cy="474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84A63C-1225-D443-7DF7-B0C223D16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5720" y="557171"/>
            <a:ext cx="79819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277145"/>
            <a:ext cx="3960441" cy="913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E7765-20BC-2BA5-71EF-189890EDE5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5600" y="4292473"/>
            <a:ext cx="7416824" cy="92957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201" b="1051"/>
          <a:stretch/>
        </p:blipFill>
        <p:spPr>
          <a:xfrm>
            <a:off x="479376" y="273863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664295" cy="632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1515A8-E65E-7C23-C943-835064DE6D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1664" y="719489"/>
            <a:ext cx="6283925" cy="787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863FA-7951-C5F8-6D1F-98EEB704C2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384" y="1620176"/>
            <a:ext cx="11017224" cy="984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DF68FE-33B6-EC94-59C1-A59E520F868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94"/>
          <a:stretch/>
        </p:blipFill>
        <p:spPr>
          <a:xfrm>
            <a:off x="695400" y="3315512"/>
            <a:ext cx="10858350" cy="24119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3C11B-E336-DC2B-FA10-6AE27E6C28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5" y="1644494"/>
            <a:ext cx="7269477" cy="904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D89431-2C7D-7257-FDFB-AE99876E55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9226" y="856908"/>
            <a:ext cx="6283925" cy="78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AF753B-D2D3-86DE-9B8F-D63F48A15BB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768" y="3088281"/>
            <a:ext cx="10721114" cy="484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54BFAB-80EB-AC45-21C4-7C814A4DF42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995"/>
          <a:stretch/>
        </p:blipFill>
        <p:spPr>
          <a:xfrm>
            <a:off x="737768" y="4214157"/>
            <a:ext cx="10721114" cy="13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1484784"/>
            <a:ext cx="11233248" cy="4784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3C11B-E336-DC2B-FA10-6AE27E6C2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459227"/>
            <a:ext cx="7269477" cy="904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61870E-D1B0-9658-1D82-29E8D7BF5B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5780" y="2402461"/>
            <a:ext cx="3960440" cy="3699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F4A547-65A3-1EB8-4F8C-0A7C79C9AE3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408" y="1790948"/>
            <a:ext cx="791527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59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5DF0A6-A2E1-C9BE-2F2F-DBE3A9A55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E6502-253B-F1A2-02AC-31B4A6F83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9226" y="856908"/>
            <a:ext cx="6283925" cy="787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3E29B3-B160-D3AE-B863-A0CC927AEC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6" y="1644493"/>
            <a:ext cx="4104456" cy="7893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97289A-9E04-1967-65A6-0166D25851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3025569"/>
            <a:ext cx="6286500" cy="590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5B6639-6971-3F38-8724-8E2D8125BE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9100" y="3862037"/>
            <a:ext cx="2924732" cy="15121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E16AEB-1526-5A02-987F-BA358DC9ECFF}"/>
              </a:ext>
            </a:extLst>
          </p:cNvPr>
          <p:cNvSpPr txBox="1"/>
          <p:nvPr/>
        </p:nvSpPr>
        <p:spPr>
          <a:xfrm>
            <a:off x="4889280" y="3915721"/>
            <a:ext cx="1533972" cy="461665"/>
          </a:xfrm>
          <a:prstGeom prst="rect">
            <a:avLst/>
          </a:prstGeom>
          <a:solidFill>
            <a:srgbClr val="FFFFCC"/>
          </a:solidFill>
          <a:ln>
            <a:solidFill>
              <a:srgbClr val="1713CB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Tên</a:t>
            </a:r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nốt</a:t>
            </a:r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:  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F580B5-0CC9-68A4-4420-EAB0D4C4F5B7}"/>
              </a:ext>
            </a:extLst>
          </p:cNvPr>
          <p:cNvSpPr txBox="1"/>
          <p:nvPr/>
        </p:nvSpPr>
        <p:spPr>
          <a:xfrm>
            <a:off x="4889280" y="4983559"/>
            <a:ext cx="1533972" cy="461665"/>
          </a:xfrm>
          <a:prstGeom prst="rect">
            <a:avLst/>
          </a:prstGeom>
          <a:solidFill>
            <a:srgbClr val="FFFFCC"/>
          </a:solidFill>
          <a:ln>
            <a:solidFill>
              <a:srgbClr val="1713CB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Hình</a:t>
            </a:r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nốt</a:t>
            </a:r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: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5D3EBF-6CA8-6DE0-6EB0-D3CCEED1438D}"/>
              </a:ext>
            </a:extLst>
          </p:cNvPr>
          <p:cNvSpPr txBox="1"/>
          <p:nvPr/>
        </p:nvSpPr>
        <p:spPr>
          <a:xfrm>
            <a:off x="6433898" y="3917655"/>
            <a:ext cx="115881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1713C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mbria" pitchFamily="18" charset="0"/>
              </a:rPr>
              <a:t>Đô</a:t>
            </a:r>
            <a:endParaRPr lang="vi-VN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6D0F7D-5774-81C4-594E-322B000B3310}"/>
              </a:ext>
            </a:extLst>
          </p:cNvPr>
          <p:cNvSpPr txBox="1"/>
          <p:nvPr/>
        </p:nvSpPr>
        <p:spPr>
          <a:xfrm>
            <a:off x="6433898" y="4979539"/>
            <a:ext cx="115881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1713C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mbria" pitchFamily="18" charset="0"/>
              </a:rPr>
              <a:t>Tròn</a:t>
            </a:r>
            <a:endParaRPr lang="vi-VN" sz="2400" b="1" dirty="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13F2F8E-FFEB-4935-30ED-5768A953FDF4}"/>
              </a:ext>
            </a:extLst>
          </p:cNvPr>
          <p:cNvSpPr/>
          <p:nvPr/>
        </p:nvSpPr>
        <p:spPr>
          <a:xfrm>
            <a:off x="7878756" y="4450671"/>
            <a:ext cx="903330" cy="43404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7AE806-3D46-8AE9-92E4-93102DE3C273}"/>
              </a:ext>
            </a:extLst>
          </p:cNvPr>
          <p:cNvSpPr txBox="1"/>
          <p:nvPr/>
        </p:nvSpPr>
        <p:spPr>
          <a:xfrm>
            <a:off x="9083756" y="4436858"/>
            <a:ext cx="140473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mbria" pitchFamily="18" charset="0"/>
              </a:rPr>
              <a:t>Đô</a:t>
            </a:r>
            <a:r>
              <a:rPr lang="en-US" sz="2400" b="1" dirty="0">
                <a:latin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</a:rPr>
              <a:t>tròn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357230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8757</TotalTime>
  <Words>84</Words>
  <Application>Microsoft Office PowerPoint</Application>
  <PresentationFormat>Màn hình rộng</PresentationFormat>
  <Paragraphs>29</Paragraphs>
  <Slides>24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0" baseType="lpstr">
      <vt:lpstr>Arial</vt:lpstr>
      <vt:lpstr>Calibri</vt:lpstr>
      <vt:lpstr>Cambria</vt:lpstr>
      <vt:lpstr>Times New Roman</vt:lpstr>
      <vt:lpstr>UVN Thoi Nay Nang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Hiền Đỗ Thu</cp:lastModifiedBy>
  <cp:revision>676</cp:revision>
  <dcterms:created xsi:type="dcterms:W3CDTF">2010-04-30T18:19:48Z</dcterms:created>
  <dcterms:modified xsi:type="dcterms:W3CDTF">2023-11-29T16:30:03Z</dcterms:modified>
</cp:coreProperties>
</file>