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73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slide" Target="slide29.xml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0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968383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72918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4 w 10909881"/>
                  <a:gd name="connsiteY9" fmla="*/ 0 h 1837155"/>
                  <a:gd name="connsiteX10" fmla="*/ 7021830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1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1 w 10909881"/>
                  <a:gd name="connsiteY14" fmla="*/ 0 h 1837155"/>
                  <a:gd name="connsiteX15" fmla="*/ 10758092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306192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4 h 1837155"/>
                  <a:gd name="connsiteX21" fmla="*/ 10758092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6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4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1 w 10909881"/>
                  <a:gd name="connsiteY31" fmla="*/ 1837155 h 1837155"/>
                  <a:gd name="connsiteX32" fmla="*/ 1818311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5 w 10909881"/>
                  <a:gd name="connsiteY34" fmla="*/ 1837155 h 1837155"/>
                  <a:gd name="connsiteX35" fmla="*/ 0 w 10909881"/>
                  <a:gd name="connsiteY35" fmla="*/ 1530954 h 1837155"/>
                  <a:gd name="connsiteX36" fmla="*/ 0 w 10909881"/>
                  <a:gd name="connsiteY36" fmla="*/ 765480 h 1837155"/>
                  <a:gd name="connsiteX37" fmla="*/ 0 w 10909881"/>
                  <a:gd name="connsiteY37" fmla="*/ 593252 h 1837155"/>
                  <a:gd name="connsiteX38" fmla="*/ 0 w 10909881"/>
                  <a:gd name="connsiteY38" fmla="*/ 306192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60669" y="142111"/>
                      <a:pt x="34861" y="-8515"/>
                      <a:pt x="151785" y="0"/>
                    </a:cubicBezTo>
                    <a:cubicBezTo>
                      <a:pt x="317623" y="-159088"/>
                      <a:pt x="661435" y="148928"/>
                      <a:pt x="1018379" y="0"/>
                    </a:cubicBezTo>
                    <a:cubicBezTo>
                      <a:pt x="1329836" y="-95752"/>
                      <a:pt x="1690242" y="2959"/>
                      <a:pt x="1818311" y="0"/>
                    </a:cubicBezTo>
                    <a:lnTo>
                      <a:pt x="1818311" y="0"/>
                    </a:lnTo>
                    <a:cubicBezTo>
                      <a:pt x="2054923" y="13548"/>
                      <a:pt x="2409326" y="-173594"/>
                      <a:pt x="2645644" y="0"/>
                    </a:cubicBezTo>
                    <a:cubicBezTo>
                      <a:pt x="2931483" y="140374"/>
                      <a:pt x="3099373" y="-16198"/>
                      <a:pt x="3500251" y="0"/>
                    </a:cubicBezTo>
                    <a:cubicBezTo>
                      <a:pt x="3834903" y="-219330"/>
                      <a:pt x="4195988" y="-126786"/>
                      <a:pt x="4545782" y="0"/>
                    </a:cubicBezTo>
                    <a:cubicBezTo>
                      <a:pt x="4807131" y="-102007"/>
                      <a:pt x="5075694" y="-62339"/>
                      <a:pt x="5246885" y="0"/>
                    </a:cubicBezTo>
                    <a:cubicBezTo>
                      <a:pt x="5491902" y="-142728"/>
                      <a:pt x="6009295" y="-82926"/>
                      <a:pt x="6258604" y="0"/>
                    </a:cubicBezTo>
                    <a:cubicBezTo>
                      <a:pt x="6704611" y="-55879"/>
                      <a:pt x="6882599" y="-75685"/>
                      <a:pt x="7083954" y="0"/>
                    </a:cubicBezTo>
                    <a:cubicBezTo>
                      <a:pt x="7305224" y="77529"/>
                      <a:pt x="7667396" y="72375"/>
                      <a:pt x="7909305" y="0"/>
                    </a:cubicBezTo>
                    <a:cubicBezTo>
                      <a:pt x="8122225" y="-212263"/>
                      <a:pt x="8668618" y="129473"/>
                      <a:pt x="8921023" y="0"/>
                    </a:cubicBezTo>
                    <a:cubicBezTo>
                      <a:pt x="9238633" y="-69640"/>
                      <a:pt x="9379146" y="-75645"/>
                      <a:pt x="9622127" y="0"/>
                    </a:cubicBezTo>
                    <a:cubicBezTo>
                      <a:pt x="9990572" y="75704"/>
                      <a:pt x="10257801" y="101302"/>
                      <a:pt x="10758092" y="0"/>
                    </a:cubicBezTo>
                    <a:cubicBezTo>
                      <a:pt x="10796971" y="-34184"/>
                      <a:pt x="10979145" y="85633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35650" y="493987"/>
                      <a:pt x="10877423" y="651085"/>
                      <a:pt x="10909881" y="765480"/>
                    </a:cubicBezTo>
                    <a:cubicBezTo>
                      <a:pt x="10886894" y="1153142"/>
                      <a:pt x="10891735" y="1213971"/>
                      <a:pt x="10909881" y="1530954"/>
                    </a:cubicBezTo>
                    <a:cubicBezTo>
                      <a:pt x="10949500" y="1692833"/>
                      <a:pt x="10865749" y="1837834"/>
                      <a:pt x="10758092" y="1837155"/>
                    </a:cubicBezTo>
                    <a:cubicBezTo>
                      <a:pt x="10391980" y="1950254"/>
                      <a:pt x="10140398" y="1875971"/>
                      <a:pt x="9746372" y="1837155"/>
                    </a:cubicBezTo>
                    <a:cubicBezTo>
                      <a:pt x="9602114" y="1796070"/>
                      <a:pt x="9028920" y="1658439"/>
                      <a:pt x="8734654" y="1837155"/>
                    </a:cubicBezTo>
                    <a:cubicBezTo>
                      <a:pt x="8609845" y="1880948"/>
                      <a:pt x="8232282" y="1880730"/>
                      <a:pt x="7847180" y="1837155"/>
                    </a:cubicBezTo>
                    <a:cubicBezTo>
                      <a:pt x="7460919" y="1733506"/>
                      <a:pt x="7102059" y="1918251"/>
                      <a:pt x="6897584" y="1837155"/>
                    </a:cubicBezTo>
                    <a:cubicBezTo>
                      <a:pt x="6694275" y="1919593"/>
                      <a:pt x="6158195" y="1815651"/>
                      <a:pt x="5885864" y="1837155"/>
                    </a:cubicBezTo>
                    <a:cubicBezTo>
                      <a:pt x="5556018" y="1532270"/>
                      <a:pt x="4932664" y="1785639"/>
                      <a:pt x="4545782" y="1837155"/>
                    </a:cubicBezTo>
                    <a:cubicBezTo>
                      <a:pt x="4189622" y="1819291"/>
                      <a:pt x="4074810" y="1853498"/>
                      <a:pt x="3582075" y="1837155"/>
                    </a:cubicBezTo>
                    <a:cubicBezTo>
                      <a:pt x="3211266" y="1785725"/>
                      <a:pt x="3049224" y="1971014"/>
                      <a:pt x="2618369" y="1837155"/>
                    </a:cubicBezTo>
                    <a:cubicBezTo>
                      <a:pt x="2177784" y="1773638"/>
                      <a:pt x="2224640" y="1939654"/>
                      <a:pt x="1818311" y="1837155"/>
                    </a:cubicBezTo>
                    <a:lnTo>
                      <a:pt x="1818311" y="1837155"/>
                    </a:lnTo>
                    <a:cubicBezTo>
                      <a:pt x="1653029" y="1960471"/>
                      <a:pt x="1489914" y="1874606"/>
                      <a:pt x="1035045" y="1837155"/>
                    </a:cubicBezTo>
                    <a:cubicBezTo>
                      <a:pt x="612219" y="1719674"/>
                      <a:pt x="330991" y="1887521"/>
                      <a:pt x="151785" y="1837155"/>
                    </a:cubicBezTo>
                    <a:cubicBezTo>
                      <a:pt x="87861" y="1737214"/>
                      <a:pt x="-58562" y="1677537"/>
                      <a:pt x="0" y="1530954"/>
                    </a:cubicBezTo>
                    <a:cubicBezTo>
                      <a:pt x="-87122" y="1161103"/>
                      <a:pt x="67174" y="1002832"/>
                      <a:pt x="0" y="765480"/>
                    </a:cubicBezTo>
                    <a:cubicBezTo>
                      <a:pt x="18379" y="690097"/>
                      <a:pt x="-21464" y="664098"/>
                      <a:pt x="0" y="593252"/>
                    </a:cubicBezTo>
                    <a:cubicBezTo>
                      <a:pt x="14502" y="580949"/>
                      <a:pt x="51815" y="41530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18306" y="101122"/>
                      <a:pt x="62907" y="-20593"/>
                      <a:pt x="151785" y="0"/>
                    </a:cubicBezTo>
                    <a:cubicBezTo>
                      <a:pt x="506628" y="57566"/>
                      <a:pt x="711101" y="-23445"/>
                      <a:pt x="968383" y="0"/>
                    </a:cubicBezTo>
                    <a:cubicBezTo>
                      <a:pt x="1264545" y="32414"/>
                      <a:pt x="1360922" y="28680"/>
                      <a:pt x="1818311" y="0"/>
                    </a:cubicBezTo>
                    <a:lnTo>
                      <a:pt x="1818311" y="0"/>
                    </a:lnTo>
                    <a:cubicBezTo>
                      <a:pt x="2138333" y="-40585"/>
                      <a:pt x="2384267" y="39862"/>
                      <a:pt x="2672918" y="0"/>
                    </a:cubicBezTo>
                    <a:cubicBezTo>
                      <a:pt x="3044206" y="-12126"/>
                      <a:pt x="3166692" y="107527"/>
                      <a:pt x="3609350" y="0"/>
                    </a:cubicBezTo>
                    <a:cubicBezTo>
                      <a:pt x="3971436" y="-137529"/>
                      <a:pt x="4281944" y="168611"/>
                      <a:pt x="4545782" y="0"/>
                    </a:cubicBezTo>
                    <a:cubicBezTo>
                      <a:pt x="4640306" y="-93535"/>
                      <a:pt x="4970320" y="-7792"/>
                      <a:pt x="5371131" y="0"/>
                    </a:cubicBezTo>
                    <a:cubicBezTo>
                      <a:pt x="5605619" y="-103756"/>
                      <a:pt x="5941383" y="-57290"/>
                      <a:pt x="6258604" y="0"/>
                    </a:cubicBezTo>
                    <a:cubicBezTo>
                      <a:pt x="6427665" y="3216"/>
                      <a:pt x="6869727" y="62554"/>
                      <a:pt x="7021830" y="0"/>
                    </a:cubicBezTo>
                    <a:cubicBezTo>
                      <a:pt x="7155099" y="43047"/>
                      <a:pt x="7526121" y="-21439"/>
                      <a:pt x="7785058" y="0"/>
                    </a:cubicBezTo>
                    <a:cubicBezTo>
                      <a:pt x="8043673" y="114483"/>
                      <a:pt x="8154228" y="-6951"/>
                      <a:pt x="8486161" y="0"/>
                    </a:cubicBezTo>
                    <a:cubicBezTo>
                      <a:pt x="8752825" y="-9833"/>
                      <a:pt x="8913715" y="-54761"/>
                      <a:pt x="9187266" y="0"/>
                    </a:cubicBezTo>
                    <a:cubicBezTo>
                      <a:pt x="9420093" y="-11990"/>
                      <a:pt x="9551191" y="-61415"/>
                      <a:pt x="9950491" y="0"/>
                    </a:cubicBezTo>
                    <a:cubicBezTo>
                      <a:pt x="10352361" y="-34950"/>
                      <a:pt x="10411832" y="-98076"/>
                      <a:pt x="10758092" y="0"/>
                    </a:cubicBezTo>
                    <a:cubicBezTo>
                      <a:pt x="10873900" y="19550"/>
                      <a:pt x="10870675" y="10042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931567" y="501532"/>
                      <a:pt x="10937681" y="546844"/>
                      <a:pt x="10909881" y="765480"/>
                    </a:cubicBezTo>
                    <a:cubicBezTo>
                      <a:pt x="10986253" y="900714"/>
                      <a:pt x="11009192" y="1252549"/>
                      <a:pt x="10909881" y="1530954"/>
                    </a:cubicBezTo>
                    <a:cubicBezTo>
                      <a:pt x="10899554" y="1701483"/>
                      <a:pt x="10823003" y="1801987"/>
                      <a:pt x="10758092" y="1837155"/>
                    </a:cubicBezTo>
                    <a:cubicBezTo>
                      <a:pt x="10297237" y="1798412"/>
                      <a:pt x="10111374" y="1839055"/>
                      <a:pt x="9870619" y="1837155"/>
                    </a:cubicBezTo>
                    <a:cubicBezTo>
                      <a:pt x="9628468" y="1768646"/>
                      <a:pt x="9307647" y="1807068"/>
                      <a:pt x="9169516" y="1837155"/>
                    </a:cubicBezTo>
                    <a:cubicBezTo>
                      <a:pt x="9120140" y="1986372"/>
                      <a:pt x="8575184" y="1830694"/>
                      <a:pt x="8344166" y="1837155"/>
                    </a:cubicBezTo>
                    <a:cubicBezTo>
                      <a:pt x="8038902" y="1886100"/>
                      <a:pt x="7803840" y="1860252"/>
                      <a:pt x="7332447" y="1837155"/>
                    </a:cubicBezTo>
                    <a:cubicBezTo>
                      <a:pt x="7017116" y="1903501"/>
                      <a:pt x="6524999" y="1990977"/>
                      <a:pt x="6320727" y="1837155"/>
                    </a:cubicBezTo>
                    <a:cubicBezTo>
                      <a:pt x="6105467" y="1863853"/>
                      <a:pt x="5703446" y="2024948"/>
                      <a:pt x="5433254" y="1837155"/>
                    </a:cubicBezTo>
                    <a:cubicBezTo>
                      <a:pt x="5219033" y="1806934"/>
                      <a:pt x="4787652" y="1659227"/>
                      <a:pt x="4545782" y="1837155"/>
                    </a:cubicBezTo>
                    <a:cubicBezTo>
                      <a:pt x="4251874" y="1915584"/>
                      <a:pt x="3857008" y="1861009"/>
                      <a:pt x="3718449" y="1837155"/>
                    </a:cubicBezTo>
                    <a:cubicBezTo>
                      <a:pt x="3506599" y="1924202"/>
                      <a:pt x="3014773" y="1919944"/>
                      <a:pt x="2836568" y="1837155"/>
                    </a:cubicBezTo>
                    <a:cubicBezTo>
                      <a:pt x="2666063" y="1857090"/>
                      <a:pt x="2346456" y="1893554"/>
                      <a:pt x="1818311" y="1837155"/>
                    </a:cubicBezTo>
                    <a:lnTo>
                      <a:pt x="1818311" y="1837155"/>
                    </a:lnTo>
                    <a:cubicBezTo>
                      <a:pt x="1429751" y="1858745"/>
                      <a:pt x="1304172" y="1846001"/>
                      <a:pt x="1018379" y="1837155"/>
                    </a:cubicBezTo>
                    <a:cubicBezTo>
                      <a:pt x="792197" y="1913062"/>
                      <a:pt x="505864" y="1799464"/>
                      <a:pt x="151785" y="1837155"/>
                    </a:cubicBezTo>
                    <a:cubicBezTo>
                      <a:pt x="83477" y="1762072"/>
                      <a:pt x="-45485" y="1693295"/>
                      <a:pt x="0" y="1530954"/>
                    </a:cubicBezTo>
                    <a:cubicBezTo>
                      <a:pt x="35684" y="1165592"/>
                      <a:pt x="68493" y="1027116"/>
                      <a:pt x="0" y="765480"/>
                    </a:cubicBezTo>
                    <a:cubicBezTo>
                      <a:pt x="8964" y="667106"/>
                      <a:pt x="14053" y="622975"/>
                      <a:pt x="0" y="593252"/>
                    </a:cubicBezTo>
                    <a:cubicBezTo>
                      <a:pt x="20884" y="459831"/>
                      <a:pt x="-26966" y="41843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-1938" y="109626"/>
                      <a:pt x="78800" y="-45214"/>
                      <a:pt x="151785" y="0"/>
                    </a:cubicBezTo>
                    <a:cubicBezTo>
                      <a:pt x="266093" y="-10837"/>
                      <a:pt x="758066" y="103984"/>
                      <a:pt x="1018379" y="0"/>
                    </a:cubicBezTo>
                    <a:cubicBezTo>
                      <a:pt x="1250312" y="-35779"/>
                      <a:pt x="1655209" y="78715"/>
                      <a:pt x="1818311" y="0"/>
                    </a:cubicBezTo>
                    <a:lnTo>
                      <a:pt x="1818311" y="0"/>
                    </a:lnTo>
                    <a:cubicBezTo>
                      <a:pt x="2133419" y="-111740"/>
                      <a:pt x="2402688" y="-81610"/>
                      <a:pt x="2645644" y="0"/>
                    </a:cubicBezTo>
                    <a:cubicBezTo>
                      <a:pt x="2894769" y="120951"/>
                      <a:pt x="3161925" y="49163"/>
                      <a:pt x="3500251" y="0"/>
                    </a:cubicBezTo>
                    <a:cubicBezTo>
                      <a:pt x="3800007" y="-39162"/>
                      <a:pt x="4145711" y="-139216"/>
                      <a:pt x="4545782" y="0"/>
                    </a:cubicBezTo>
                    <a:cubicBezTo>
                      <a:pt x="4770258" y="-32670"/>
                      <a:pt x="5091849" y="9803"/>
                      <a:pt x="5246885" y="0"/>
                    </a:cubicBezTo>
                    <a:cubicBezTo>
                      <a:pt x="5310738" y="-42415"/>
                      <a:pt x="5692417" y="-84674"/>
                      <a:pt x="6258604" y="0"/>
                    </a:cubicBezTo>
                    <a:cubicBezTo>
                      <a:pt x="6542131" y="-72126"/>
                      <a:pt x="6782656" y="-40307"/>
                      <a:pt x="7083954" y="0"/>
                    </a:cubicBezTo>
                    <a:cubicBezTo>
                      <a:pt x="7243927" y="-104443"/>
                      <a:pt x="7693263" y="-59295"/>
                      <a:pt x="7909305" y="0"/>
                    </a:cubicBezTo>
                    <a:cubicBezTo>
                      <a:pt x="8311021" y="31968"/>
                      <a:pt x="8571485" y="-36377"/>
                      <a:pt x="8921023" y="0"/>
                    </a:cubicBezTo>
                    <a:cubicBezTo>
                      <a:pt x="9227904" y="-108191"/>
                      <a:pt x="9374273" y="-55292"/>
                      <a:pt x="9622127" y="0"/>
                    </a:cubicBezTo>
                    <a:cubicBezTo>
                      <a:pt x="9848713" y="46474"/>
                      <a:pt x="10231379" y="145906"/>
                      <a:pt x="10758092" y="0"/>
                    </a:cubicBezTo>
                    <a:cubicBezTo>
                      <a:pt x="10834136" y="-36990"/>
                      <a:pt x="10929063" y="9220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69123" y="501750"/>
                      <a:pt x="10919236" y="652374"/>
                      <a:pt x="10909881" y="765480"/>
                    </a:cubicBezTo>
                    <a:cubicBezTo>
                      <a:pt x="10951564" y="1120252"/>
                      <a:pt x="10892656" y="1235379"/>
                      <a:pt x="10909881" y="1530954"/>
                    </a:cubicBezTo>
                    <a:cubicBezTo>
                      <a:pt x="10884730" y="1697144"/>
                      <a:pt x="10816626" y="1824234"/>
                      <a:pt x="10758092" y="1837155"/>
                    </a:cubicBezTo>
                    <a:cubicBezTo>
                      <a:pt x="10298347" y="2009821"/>
                      <a:pt x="9999938" y="1740216"/>
                      <a:pt x="9746372" y="1837155"/>
                    </a:cubicBezTo>
                    <a:cubicBezTo>
                      <a:pt x="9474419" y="1853618"/>
                      <a:pt x="8994902" y="1779348"/>
                      <a:pt x="8734654" y="1837155"/>
                    </a:cubicBezTo>
                    <a:cubicBezTo>
                      <a:pt x="8467856" y="1943063"/>
                      <a:pt x="8167316" y="2073507"/>
                      <a:pt x="7847180" y="1837155"/>
                    </a:cubicBezTo>
                    <a:cubicBezTo>
                      <a:pt x="7481300" y="1783180"/>
                      <a:pt x="7094792" y="1928742"/>
                      <a:pt x="6897584" y="1837155"/>
                    </a:cubicBezTo>
                    <a:cubicBezTo>
                      <a:pt x="6782186" y="1653248"/>
                      <a:pt x="6189935" y="1850652"/>
                      <a:pt x="5885864" y="1837155"/>
                    </a:cubicBezTo>
                    <a:cubicBezTo>
                      <a:pt x="5527419" y="1727705"/>
                      <a:pt x="4968487" y="1796189"/>
                      <a:pt x="4545782" y="1837155"/>
                    </a:cubicBezTo>
                    <a:cubicBezTo>
                      <a:pt x="4140318" y="1888252"/>
                      <a:pt x="4024178" y="1913852"/>
                      <a:pt x="3582075" y="1837155"/>
                    </a:cubicBezTo>
                    <a:cubicBezTo>
                      <a:pt x="3190664" y="1800287"/>
                      <a:pt x="2961125" y="1900826"/>
                      <a:pt x="2618369" y="1837155"/>
                    </a:cubicBezTo>
                    <a:cubicBezTo>
                      <a:pt x="2205953" y="1707119"/>
                      <a:pt x="2128189" y="1874079"/>
                      <a:pt x="1818311" y="1837155"/>
                    </a:cubicBezTo>
                    <a:lnTo>
                      <a:pt x="1818311" y="1837155"/>
                    </a:lnTo>
                    <a:cubicBezTo>
                      <a:pt x="1691871" y="2021925"/>
                      <a:pt x="1438736" y="1732065"/>
                      <a:pt x="1035045" y="1837155"/>
                    </a:cubicBezTo>
                    <a:cubicBezTo>
                      <a:pt x="629213" y="1848435"/>
                      <a:pt x="481551" y="1916019"/>
                      <a:pt x="151785" y="1837155"/>
                    </a:cubicBezTo>
                    <a:cubicBezTo>
                      <a:pt x="20480" y="1840064"/>
                      <a:pt x="4440" y="1741412"/>
                      <a:pt x="0" y="1530954"/>
                    </a:cubicBezTo>
                    <a:cubicBezTo>
                      <a:pt x="48278" y="1245690"/>
                      <a:pt x="-16425" y="924028"/>
                      <a:pt x="0" y="765480"/>
                    </a:cubicBezTo>
                    <a:cubicBezTo>
                      <a:pt x="13438" y="734882"/>
                      <a:pt x="6236" y="642304"/>
                      <a:pt x="0" y="593252"/>
                    </a:cubicBezTo>
                    <a:cubicBezTo>
                      <a:pt x="-24253" y="539146"/>
                      <a:pt x="-22430" y="44835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8026" y="146855"/>
                      <a:pt x="61270" y="-21025"/>
                      <a:pt x="151785" y="0"/>
                    </a:cubicBezTo>
                    <a:cubicBezTo>
                      <a:pt x="271173" y="-123658"/>
                      <a:pt x="754919" y="90733"/>
                      <a:pt x="1018379" y="0"/>
                    </a:cubicBezTo>
                    <a:cubicBezTo>
                      <a:pt x="1304883" y="-61482"/>
                      <a:pt x="1684741" y="2999"/>
                      <a:pt x="1818311" y="0"/>
                    </a:cubicBezTo>
                    <a:lnTo>
                      <a:pt x="1818311" y="0"/>
                    </a:lnTo>
                    <a:cubicBezTo>
                      <a:pt x="2086025" y="-56449"/>
                      <a:pt x="2444490" y="-59870"/>
                      <a:pt x="2645644" y="0"/>
                    </a:cubicBezTo>
                    <a:cubicBezTo>
                      <a:pt x="2913827" y="98802"/>
                      <a:pt x="3177447" y="-3364"/>
                      <a:pt x="3500251" y="0"/>
                    </a:cubicBezTo>
                    <a:cubicBezTo>
                      <a:pt x="3831894" y="-226570"/>
                      <a:pt x="4139862" y="-92957"/>
                      <a:pt x="4545782" y="0"/>
                    </a:cubicBezTo>
                    <a:cubicBezTo>
                      <a:pt x="4828234" y="-86199"/>
                      <a:pt x="5120969" y="-94920"/>
                      <a:pt x="5246885" y="0"/>
                    </a:cubicBezTo>
                    <a:cubicBezTo>
                      <a:pt x="5431315" y="-28656"/>
                      <a:pt x="5935294" y="-4200"/>
                      <a:pt x="6258604" y="0"/>
                    </a:cubicBezTo>
                    <a:cubicBezTo>
                      <a:pt x="6638236" y="11119"/>
                      <a:pt x="6829321" y="-48738"/>
                      <a:pt x="7083954" y="0"/>
                    </a:cubicBezTo>
                    <a:cubicBezTo>
                      <a:pt x="7252023" y="-40976"/>
                      <a:pt x="7613681" y="49000"/>
                      <a:pt x="7909305" y="0"/>
                    </a:cubicBezTo>
                    <a:cubicBezTo>
                      <a:pt x="8173380" y="-86171"/>
                      <a:pt x="8657385" y="118970"/>
                      <a:pt x="8921023" y="0"/>
                    </a:cubicBezTo>
                    <a:cubicBezTo>
                      <a:pt x="9259452" y="-92727"/>
                      <a:pt x="9370585" y="-73875"/>
                      <a:pt x="9622127" y="0"/>
                    </a:cubicBezTo>
                    <a:cubicBezTo>
                      <a:pt x="9878160" y="14155"/>
                      <a:pt x="10228706" y="41252"/>
                      <a:pt x="10758092" y="0"/>
                    </a:cubicBezTo>
                    <a:cubicBezTo>
                      <a:pt x="10813887" y="52509"/>
                      <a:pt x="10964021" y="156076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51122" y="491268"/>
                      <a:pt x="10892732" y="622358"/>
                      <a:pt x="10909881" y="765480"/>
                    </a:cubicBezTo>
                    <a:cubicBezTo>
                      <a:pt x="10909565" y="1139647"/>
                      <a:pt x="10901923" y="1241635"/>
                      <a:pt x="10909881" y="1530954"/>
                    </a:cubicBezTo>
                    <a:cubicBezTo>
                      <a:pt x="10917311" y="1688364"/>
                      <a:pt x="10852855" y="1810370"/>
                      <a:pt x="10758092" y="1837155"/>
                    </a:cubicBezTo>
                    <a:cubicBezTo>
                      <a:pt x="10365814" y="1945493"/>
                      <a:pt x="9957681" y="1860688"/>
                      <a:pt x="9746372" y="1837155"/>
                    </a:cubicBezTo>
                    <a:cubicBezTo>
                      <a:pt x="9422781" y="1853327"/>
                      <a:pt x="9026565" y="1711569"/>
                      <a:pt x="8734654" y="1837155"/>
                    </a:cubicBezTo>
                    <a:cubicBezTo>
                      <a:pt x="8549437" y="1840563"/>
                      <a:pt x="8187721" y="1946123"/>
                      <a:pt x="7847180" y="1837155"/>
                    </a:cubicBezTo>
                    <a:cubicBezTo>
                      <a:pt x="7503802" y="1719397"/>
                      <a:pt x="7170256" y="1907501"/>
                      <a:pt x="6897584" y="1837155"/>
                    </a:cubicBezTo>
                    <a:cubicBezTo>
                      <a:pt x="6678867" y="1845726"/>
                      <a:pt x="6140343" y="1994839"/>
                      <a:pt x="5885864" y="1837155"/>
                    </a:cubicBezTo>
                    <a:cubicBezTo>
                      <a:pt x="5478008" y="1763048"/>
                      <a:pt x="4887393" y="1855992"/>
                      <a:pt x="4545782" y="1837155"/>
                    </a:cubicBezTo>
                    <a:cubicBezTo>
                      <a:pt x="4237767" y="1829071"/>
                      <a:pt x="4060838" y="1896680"/>
                      <a:pt x="3582075" y="1837155"/>
                    </a:cubicBezTo>
                    <a:cubicBezTo>
                      <a:pt x="3174433" y="1751192"/>
                      <a:pt x="3060647" y="1981897"/>
                      <a:pt x="2618369" y="1837155"/>
                    </a:cubicBezTo>
                    <a:cubicBezTo>
                      <a:pt x="2267555" y="1738664"/>
                      <a:pt x="2226643" y="1899558"/>
                      <a:pt x="1818311" y="1837155"/>
                    </a:cubicBezTo>
                    <a:lnTo>
                      <a:pt x="1818311" y="1837155"/>
                    </a:lnTo>
                    <a:cubicBezTo>
                      <a:pt x="1577195" y="1922015"/>
                      <a:pt x="1416032" y="1828248"/>
                      <a:pt x="1035045" y="1837155"/>
                    </a:cubicBezTo>
                    <a:cubicBezTo>
                      <a:pt x="717304" y="1820759"/>
                      <a:pt x="394423" y="1884930"/>
                      <a:pt x="151785" y="1837155"/>
                    </a:cubicBezTo>
                    <a:cubicBezTo>
                      <a:pt x="43453" y="1787738"/>
                      <a:pt x="-47639" y="1689270"/>
                      <a:pt x="0" y="1530954"/>
                    </a:cubicBezTo>
                    <a:cubicBezTo>
                      <a:pt x="-1575" y="1190028"/>
                      <a:pt x="41189" y="984623"/>
                      <a:pt x="0" y="765480"/>
                    </a:cubicBezTo>
                    <a:cubicBezTo>
                      <a:pt x="6594" y="721233"/>
                      <a:pt x="-12672" y="654195"/>
                      <a:pt x="0" y="593252"/>
                    </a:cubicBezTo>
                    <a:cubicBezTo>
                      <a:pt x="38595" y="554485"/>
                      <a:pt x="2950" y="43945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2201" y="137635"/>
                      <a:pt x="55934" y="-15705"/>
                      <a:pt x="151785" y="0"/>
                    </a:cubicBezTo>
                    <a:cubicBezTo>
                      <a:pt x="293794" y="-145590"/>
                      <a:pt x="770387" y="121836"/>
                      <a:pt x="1018379" y="0"/>
                    </a:cubicBezTo>
                    <a:cubicBezTo>
                      <a:pt x="1318087" y="-74241"/>
                      <a:pt x="1671844" y="40595"/>
                      <a:pt x="1818311" y="0"/>
                    </a:cubicBezTo>
                    <a:lnTo>
                      <a:pt x="1818311" y="0"/>
                    </a:lnTo>
                    <a:cubicBezTo>
                      <a:pt x="2087093" y="-20587"/>
                      <a:pt x="2440218" y="-80723"/>
                      <a:pt x="2645644" y="0"/>
                    </a:cubicBezTo>
                    <a:cubicBezTo>
                      <a:pt x="2914869" y="102084"/>
                      <a:pt x="3149358" y="-30818"/>
                      <a:pt x="3500251" y="0"/>
                    </a:cubicBezTo>
                    <a:cubicBezTo>
                      <a:pt x="3827131" y="-220488"/>
                      <a:pt x="4198573" y="-131526"/>
                      <a:pt x="4545782" y="0"/>
                    </a:cubicBezTo>
                    <a:cubicBezTo>
                      <a:pt x="4822521" y="-96652"/>
                      <a:pt x="5095974" y="-82854"/>
                      <a:pt x="5246885" y="0"/>
                    </a:cubicBezTo>
                    <a:cubicBezTo>
                      <a:pt x="5466335" y="-151861"/>
                      <a:pt x="5955816" y="-105544"/>
                      <a:pt x="6258604" y="0"/>
                    </a:cubicBezTo>
                    <a:cubicBezTo>
                      <a:pt x="6646551" y="-35871"/>
                      <a:pt x="6849480" y="-71074"/>
                      <a:pt x="7083954" y="0"/>
                    </a:cubicBezTo>
                    <a:cubicBezTo>
                      <a:pt x="7278598" y="-12643"/>
                      <a:pt x="7640239" y="59781"/>
                      <a:pt x="7909305" y="0"/>
                    </a:cubicBezTo>
                    <a:cubicBezTo>
                      <a:pt x="8168378" y="-96478"/>
                      <a:pt x="8615957" y="77580"/>
                      <a:pt x="8921023" y="0"/>
                    </a:cubicBezTo>
                    <a:cubicBezTo>
                      <a:pt x="9227351" y="-65508"/>
                      <a:pt x="9368681" y="-70542"/>
                      <a:pt x="9622127" y="0"/>
                    </a:cubicBezTo>
                    <a:cubicBezTo>
                      <a:pt x="9947760" y="56183"/>
                      <a:pt x="10249669" y="95945"/>
                      <a:pt x="10758092" y="0"/>
                    </a:cubicBezTo>
                    <a:cubicBezTo>
                      <a:pt x="10813300" y="20382"/>
                      <a:pt x="11003682" y="81341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46774" y="489943"/>
                      <a:pt x="10897873" y="662234"/>
                      <a:pt x="10909881" y="765480"/>
                    </a:cubicBezTo>
                    <a:cubicBezTo>
                      <a:pt x="10904368" y="1142026"/>
                      <a:pt x="10898772" y="1230595"/>
                      <a:pt x="10909881" y="1530954"/>
                    </a:cubicBezTo>
                    <a:cubicBezTo>
                      <a:pt x="10929419" y="1693758"/>
                      <a:pt x="10851714" y="1831313"/>
                      <a:pt x="10758092" y="1837155"/>
                    </a:cubicBezTo>
                    <a:cubicBezTo>
                      <a:pt x="10403843" y="1896361"/>
                      <a:pt x="10087546" y="1856423"/>
                      <a:pt x="9746372" y="1837155"/>
                    </a:cubicBezTo>
                    <a:cubicBezTo>
                      <a:pt x="9532647" y="1805335"/>
                      <a:pt x="9014641" y="1597814"/>
                      <a:pt x="8734654" y="1837155"/>
                    </a:cubicBezTo>
                    <a:cubicBezTo>
                      <a:pt x="8551782" y="1833037"/>
                      <a:pt x="8185393" y="1927139"/>
                      <a:pt x="7847180" y="1837155"/>
                    </a:cubicBezTo>
                    <a:cubicBezTo>
                      <a:pt x="7513036" y="1750019"/>
                      <a:pt x="7143301" y="1923511"/>
                      <a:pt x="6897584" y="1837155"/>
                    </a:cubicBezTo>
                    <a:cubicBezTo>
                      <a:pt x="6701172" y="1886328"/>
                      <a:pt x="6163850" y="1898495"/>
                      <a:pt x="5885864" y="1837155"/>
                    </a:cubicBezTo>
                    <a:cubicBezTo>
                      <a:pt x="5494791" y="1666235"/>
                      <a:pt x="4953665" y="1793120"/>
                      <a:pt x="4545782" y="1837155"/>
                    </a:cubicBezTo>
                    <a:cubicBezTo>
                      <a:pt x="4195546" y="1833623"/>
                      <a:pt x="4055293" y="1857359"/>
                      <a:pt x="3582075" y="1837155"/>
                    </a:cubicBezTo>
                    <a:cubicBezTo>
                      <a:pt x="3239488" y="1782720"/>
                      <a:pt x="3071004" y="1986833"/>
                      <a:pt x="2618369" y="1837155"/>
                    </a:cubicBezTo>
                    <a:cubicBezTo>
                      <a:pt x="2203134" y="1759494"/>
                      <a:pt x="2225203" y="1919725"/>
                      <a:pt x="1818311" y="1837155"/>
                    </a:cubicBezTo>
                    <a:lnTo>
                      <a:pt x="1818311" y="1837155"/>
                    </a:lnTo>
                    <a:cubicBezTo>
                      <a:pt x="1647354" y="1967726"/>
                      <a:pt x="1426492" y="1811060"/>
                      <a:pt x="1035045" y="1837155"/>
                    </a:cubicBezTo>
                    <a:cubicBezTo>
                      <a:pt x="673478" y="1782466"/>
                      <a:pt x="326279" y="1879269"/>
                      <a:pt x="151785" y="1837155"/>
                    </a:cubicBezTo>
                    <a:cubicBezTo>
                      <a:pt x="76445" y="1782413"/>
                      <a:pt x="-47406" y="1686064"/>
                      <a:pt x="0" y="1530954"/>
                    </a:cubicBezTo>
                    <a:cubicBezTo>
                      <a:pt x="-37819" y="1159853"/>
                      <a:pt x="58153" y="958926"/>
                      <a:pt x="0" y="765480"/>
                    </a:cubicBezTo>
                    <a:cubicBezTo>
                      <a:pt x="17966" y="701797"/>
                      <a:pt x="-17863" y="662302"/>
                      <a:pt x="0" y="593252"/>
                    </a:cubicBezTo>
                    <a:cubicBezTo>
                      <a:pt x="21673" y="575512"/>
                      <a:pt x="6510" y="424674"/>
                      <a:pt x="0" y="306192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913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Arial</vt:lpstr>
      <vt:lpstr>Calibri</vt:lpstr>
      <vt:lpstr>Cambria</vt:lpstr>
      <vt:lpstr>Chango</vt:lpstr>
      <vt:lpstr>iCiel Cadena</vt:lpstr>
      <vt:lpstr>SVN-Hole Hearted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2024-06-25T08:18:34Z</dcterms:created>
  <dcterms:modified xsi:type="dcterms:W3CDTF">2024-08-11T03:48:11Z</dcterms:modified>
</cp:coreProperties>
</file>