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3.wav" ContentType="audio/wav"/>
  <Override PartName="/ppt/media/audio4.wav" ContentType="audio/wav"/>
  <Override PartName="/ppt/media/audio5.wav" ContentType="audio/wav"/>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35" r:id="rId2"/>
    <p:sldId id="311" r:id="rId3"/>
    <p:sldId id="316" r:id="rId4"/>
    <p:sldId id="308" r:id="rId5"/>
    <p:sldId id="270" r:id="rId6"/>
    <p:sldId id="323" r:id="rId7"/>
    <p:sldId id="292" r:id="rId8"/>
    <p:sldId id="336" r:id="rId9"/>
    <p:sldId id="338" r:id="rId10"/>
    <p:sldId id="291" r:id="rId11"/>
    <p:sldId id="328" r:id="rId12"/>
    <p:sldId id="334" r:id="rId13"/>
    <p:sldId id="313" r:id="rId14"/>
    <p:sldId id="326" r:id="rId15"/>
    <p:sldId id="340" r:id="rId16"/>
    <p:sldId id="339" r:id="rId17"/>
    <p:sldId id="342" r:id="rId18"/>
    <p:sldId id="317" r:id="rId19"/>
    <p:sldId id="320" r:id="rId20"/>
    <p:sldId id="327" r:id="rId21"/>
    <p:sldId id="341" r:id="rId22"/>
    <p:sldId id="297" r:id="rId23"/>
    <p:sldId id="322" r:id="rId24"/>
    <p:sldId id="301" r:id="rId25"/>
    <p:sldId id="284" r:id="rId26"/>
    <p:sldId id="289" r:id="rId27"/>
    <p:sldId id="333" r:id="rId28"/>
    <p:sldId id="290"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ong Bao Lam" initials="DBL" lastIdx="1" clrIdx="0">
    <p:extLst>
      <p:ext uri="{19B8F6BF-5375-455C-9EA6-DF929625EA0E}">
        <p15:presenceInfo xmlns:p15="http://schemas.microsoft.com/office/powerpoint/2012/main" userId="S::4306901119@student.hcmue.edu.vn::5564927a-1b61-4a73-90a2-afa8aace83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0000"/>
    <a:srgbClr val="0000FF"/>
    <a:srgbClr val="00FFFF"/>
    <a:srgbClr val="CC0000"/>
    <a:srgbClr val="FFFF00"/>
    <a:srgbClr val="FF9966"/>
    <a:srgbClr val="CC6600"/>
    <a:srgbClr val="9900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p:cViewPr varScale="1">
        <p:scale>
          <a:sx n="61" d="100"/>
          <a:sy n="61" d="100"/>
        </p:scale>
        <p:origin x="1388" y="6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557CA9-4232-40D4-B44B-C55A17867C3D}" type="datetimeFigureOut">
              <a:rPr lang="en-US" smtClean="0"/>
              <a:t>11/7/2023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898312-BD4B-466F-A9C0-E6359EFA2C2B}" type="slidenum">
              <a:rPr lang="en-US" smtClean="0"/>
              <a:t>‹#›</a:t>
            </a:fld>
            <a:endParaRPr lang="en-US"/>
          </a:p>
        </p:txBody>
      </p:sp>
    </p:spTree>
    <p:extLst>
      <p:ext uri="{BB962C8B-B14F-4D97-AF65-F5344CB8AC3E}">
        <p14:creationId xmlns:p14="http://schemas.microsoft.com/office/powerpoint/2010/main" val="3623708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EBDEA3CF-2497-4BCD-871C-C51503B3DC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A3FF2FD8-7C7D-48A0-9215-F9ED5B0AA4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89B8B723-BA10-4DA5-BD74-7C4BE868DC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730ABC-B0F0-4021-BED1-2CB57495557E}" type="slidenum">
              <a:rPr lang="en-US" altLang="en-US"/>
              <a:pPr/>
              <a:t>5</a:t>
            </a:fld>
            <a:endParaRPr lang="en-US" altLang="en-US"/>
          </a:p>
        </p:txBody>
      </p:sp>
    </p:spTree>
    <p:extLst>
      <p:ext uri="{BB962C8B-B14F-4D97-AF65-F5344CB8AC3E}">
        <p14:creationId xmlns:p14="http://schemas.microsoft.com/office/powerpoint/2010/main" val="386266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898312-BD4B-466F-A9C0-E6359EFA2C2B}" type="slidenum">
              <a:rPr lang="en-US" smtClean="0"/>
              <a:t>6</a:t>
            </a:fld>
            <a:endParaRPr lang="en-US"/>
          </a:p>
        </p:txBody>
      </p:sp>
    </p:spTree>
    <p:extLst>
      <p:ext uri="{BB962C8B-B14F-4D97-AF65-F5344CB8AC3E}">
        <p14:creationId xmlns:p14="http://schemas.microsoft.com/office/powerpoint/2010/main" val="103357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98312-BD4B-466F-A9C0-E6359EFA2C2B}" type="slidenum">
              <a:rPr lang="en-US" smtClean="0"/>
              <a:t>23</a:t>
            </a:fld>
            <a:endParaRPr lang="en-US"/>
          </a:p>
        </p:txBody>
      </p:sp>
    </p:spTree>
    <p:extLst>
      <p:ext uri="{BB962C8B-B14F-4D97-AF65-F5344CB8AC3E}">
        <p14:creationId xmlns:p14="http://schemas.microsoft.com/office/powerpoint/2010/main" val="352080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DD5C137-029A-438E-B4B7-102E8DCC159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B141DF74-A050-40B1-8090-AFF97E90F83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581D6BC-00FF-414A-A47C-39E8889B911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58D4732-F7EC-4774-B750-C0AFBAE493D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2FF3C32B-74E3-47E8-B28C-E36D509FCAE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E9723DE-6F03-4DC6-8FED-E49CAAF4D6E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999EA96-E1FE-4CFB-BCCE-8173177E9B9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C9E350A-3773-4910-9288-5C4CB698CA2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F4600B8-11BB-480D-A880-D11659852FC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98D9FD51-FEBB-4448-BEB5-2A4403F087B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03831C8-EF71-40D1-9293-F4A77C17883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2B2BDEF4-8F70-4437-B57F-8A151772F39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2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audio" Target="../media/audio1.wav"/><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audio" Target="../media/audio5.wav"/><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6"/>
          <p:cNvSpPr>
            <a:spLocks noChangeArrowheads="1" noChangeShapeType="1" noTextEdit="1"/>
          </p:cNvSpPr>
          <p:nvPr/>
        </p:nvSpPr>
        <p:spPr bwMode="auto">
          <a:xfrm>
            <a:off x="609600" y="1371600"/>
            <a:ext cx="8229600" cy="1676400"/>
          </a:xfrm>
          <a:prstGeom prst="rect">
            <a:avLst/>
          </a:prstGeom>
        </p:spPr>
        <p:txBody>
          <a:bodyPr wrap="none" fromWordArt="1">
            <a:prstTxWarp prst="textCanUp">
              <a:avLst>
                <a:gd name="adj" fmla="val 85713"/>
              </a:avLst>
            </a:prstTxWarp>
          </a:bodyPr>
          <a:lstStyle/>
          <a:p>
            <a:pPr algn="ctr"/>
            <a:r>
              <a:rPr lang="en-US" sz="3600" kern="10">
                <a:ln w="9525">
                  <a:solidFill>
                    <a:schemeClr val="bg1"/>
                  </a:solidFill>
                  <a:round/>
                  <a:headEnd/>
                  <a:tailEnd/>
                </a:ln>
                <a:solidFill>
                  <a:srgbClr val="FF0000"/>
                </a:solidFill>
                <a:effectLst>
                  <a:outerShdw dist="35921" dir="2700000" algn="ctr" rotWithShape="0">
                    <a:srgbClr val="C0C0C0">
                      <a:alpha val="80000"/>
                    </a:srgbClr>
                  </a:outerShdw>
                </a:effectLst>
                <a:latin typeface=".VnMysticalH" panose="020B7200000000000000" pitchFamily="34" charset="0"/>
              </a:rPr>
              <a:t>nhiÖt liÖt chµo mõng c¸c thÇy c« gi¸o</a:t>
            </a:r>
          </a:p>
        </p:txBody>
      </p:sp>
      <p:sp>
        <p:nvSpPr>
          <p:cNvPr id="3" name="WordArt 7"/>
          <p:cNvSpPr>
            <a:spLocks noChangeArrowheads="1" noChangeShapeType="1" noTextEdit="1"/>
          </p:cNvSpPr>
          <p:nvPr/>
        </p:nvSpPr>
        <p:spPr bwMode="auto">
          <a:xfrm>
            <a:off x="1371600" y="3276600"/>
            <a:ext cx="7239000" cy="1066800"/>
          </a:xfrm>
          <a:prstGeom prst="rect">
            <a:avLst/>
          </a:prstGeom>
        </p:spPr>
        <p:txBody>
          <a:bodyPr wrap="none" fromWordArt="1">
            <a:prstTxWarp prst="textPlain">
              <a:avLst>
                <a:gd name="adj" fmla="val 50000"/>
              </a:avLst>
            </a:prstTxWarp>
          </a:bodyPr>
          <a:lstStyle/>
          <a:p>
            <a:pPr algn="ctr"/>
            <a:r>
              <a:rPr lang="en-US" sz="3600" i="1" kern="10">
                <a:ln w="9525">
                  <a:solidFill>
                    <a:srgbClr val="FF00FF"/>
                  </a:solidFill>
                  <a:round/>
                  <a:headEnd/>
                  <a:tailEnd/>
                </a:ln>
                <a:solidFill>
                  <a:srgbClr val="FF0000"/>
                </a:solidFill>
                <a:effectLst>
                  <a:outerShdw dist="35921" dir="2700000" algn="ctr" rotWithShape="0">
                    <a:srgbClr val="808080">
                      <a:alpha val="80000"/>
                    </a:srgbClr>
                  </a:outerShdw>
                </a:effectLst>
                <a:latin typeface=".VnTimeH" panose="020B7200000000000000" pitchFamily="34" charset="0"/>
              </a:rPr>
              <a:t>®Õn dù tiÕt </a:t>
            </a:r>
            <a:r>
              <a:rPr lang="en-US" sz="3600" i="1" kern="10" smtClean="0">
                <a:ln w="9525">
                  <a:solidFill>
                    <a:srgbClr val="FF00FF"/>
                  </a:solidFill>
                  <a:round/>
                  <a:headEnd/>
                  <a:tailEnd/>
                </a:ln>
                <a:solidFill>
                  <a:srgbClr val="FF0000"/>
                </a:solidFill>
                <a:effectLst>
                  <a:outerShdw dist="35921" dir="2700000" algn="ctr" rotWithShape="0">
                    <a:srgbClr val="808080">
                      <a:alpha val="80000"/>
                    </a:srgbClr>
                  </a:outerShdw>
                </a:effectLst>
                <a:latin typeface=".VnTimeH" panose="020B7200000000000000" pitchFamily="34" charset="0"/>
              </a:rPr>
              <a:t>LỊCH SỬ LỚP 5D</a:t>
            </a:r>
            <a:endParaRPr lang="en-US" sz="3600" i="1" kern="10">
              <a:ln w="9525">
                <a:solidFill>
                  <a:srgbClr val="FF00FF"/>
                </a:solidFill>
                <a:round/>
                <a:headEnd/>
                <a:tailEnd/>
              </a:ln>
              <a:solidFill>
                <a:srgbClr val="FF0000"/>
              </a:solidFill>
              <a:effectLst>
                <a:outerShdw dist="35921" dir="2700000" algn="ctr" rotWithShape="0">
                  <a:srgbClr val="808080">
                    <a:alpha val="80000"/>
                  </a:srgbClr>
                </a:outerShdw>
              </a:effectLst>
              <a:latin typeface=".VnTimeH" panose="020B7200000000000000" pitchFamily="34" charset="0"/>
            </a:endParaRPr>
          </a:p>
        </p:txBody>
      </p:sp>
      <p:sp>
        <p:nvSpPr>
          <p:cNvPr id="5" name="TextBox 4"/>
          <p:cNvSpPr txBox="1"/>
          <p:nvPr/>
        </p:nvSpPr>
        <p:spPr>
          <a:xfrm>
            <a:off x="3124200" y="5181600"/>
            <a:ext cx="5638800" cy="584775"/>
          </a:xfrm>
          <a:prstGeom prst="rect">
            <a:avLst/>
          </a:prstGeom>
          <a:noFill/>
        </p:spPr>
        <p:txBody>
          <a:bodyPr wrap="square" rtlCol="0">
            <a:spAutoFit/>
          </a:bodyPr>
          <a:lstStyle/>
          <a:p>
            <a:r>
              <a:rPr lang="en-US" sz="3200" smtClean="0"/>
              <a:t>Giáo viên: </a:t>
            </a:r>
            <a:r>
              <a:rPr lang="en-US" sz="3200" b="1" i="1" smtClean="0"/>
              <a:t>Hà Thị Lệ</a:t>
            </a:r>
            <a:endParaRPr lang="en-US" sz="3200" b="1" i="1"/>
          </a:p>
        </p:txBody>
      </p:sp>
      <p:pic>
        <p:nvPicPr>
          <p:cNvPr id="7" name="Picture 7" descr="sun1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un1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4159"/>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218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33800" y="1066800"/>
            <a:ext cx="5410200" cy="5334000"/>
          </a:xfrm>
          <a:prstGeom prst="rect">
            <a:avLst/>
          </a:prstGeom>
        </p:spPr>
        <p:txBody>
          <a:bodyPr>
            <a:noAutofit/>
          </a:bodyPr>
          <a:lstStyle/>
          <a:p>
            <a:pPr algn="l">
              <a:spcBef>
                <a:spcPct val="50000"/>
              </a:spcBef>
            </a:pPr>
            <a:r>
              <a:rPr lang="en-US" altLang="en-US" sz="2800" b="1" dirty="0">
                <a:solidFill>
                  <a:srgbClr val="9900CC"/>
                </a:solidFill>
                <a:latin typeface="Times New Roman" panose="02020603050405020304" pitchFamily="18" charset="0"/>
                <a:cs typeface="Times New Roman" panose="02020603050405020304" pitchFamily="18" charset="0"/>
              </a:rPr>
              <a:t>       Phan </a:t>
            </a:r>
            <a:r>
              <a:rPr lang="en-US" altLang="en-US" sz="2800" b="1" dirty="0" err="1">
                <a:solidFill>
                  <a:srgbClr val="9900CC"/>
                </a:solidFill>
                <a:latin typeface="Times New Roman" panose="02020603050405020304" pitchFamily="18" charset="0"/>
                <a:cs typeface="Times New Roman" panose="02020603050405020304" pitchFamily="18" charset="0"/>
              </a:rPr>
              <a:t>Bội</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Châu</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tên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thật</a:t>
            </a:r>
            <a:r>
              <a:rPr lang="en-US" altLang="en-US" sz="2800" b="1" dirty="0">
                <a:solidFill>
                  <a:srgbClr val="9900CC"/>
                </a:solidFill>
                <a:latin typeface="Times New Roman" panose="02020603050405020304" pitchFamily="18" charset="0"/>
                <a:cs typeface="Times New Roman" panose="02020603050405020304" pitchFamily="18" charset="0"/>
              </a:rPr>
              <a:t> là Phan </a:t>
            </a:r>
            <a:r>
              <a:rPr lang="en-US" altLang="en-US" sz="2800" b="1" dirty="0" err="1">
                <a:solidFill>
                  <a:srgbClr val="9900CC"/>
                </a:solidFill>
                <a:latin typeface="Times New Roman" panose="02020603050405020304" pitchFamily="18" charset="0"/>
                <a:cs typeface="Times New Roman" panose="02020603050405020304" pitchFamily="18" charset="0"/>
              </a:rPr>
              <a:t>Văn</a:t>
            </a:r>
            <a:r>
              <a:rPr lang="en-US" altLang="en-US" sz="2800" b="1" dirty="0">
                <a:solidFill>
                  <a:srgbClr val="9900CC"/>
                </a:solidFill>
                <a:latin typeface="Times New Roman" panose="02020603050405020304" pitchFamily="18" charset="0"/>
                <a:cs typeface="Times New Roman" panose="02020603050405020304" pitchFamily="18" charset="0"/>
              </a:rPr>
              <a:t> San, </a:t>
            </a:r>
            <a:r>
              <a:rPr lang="en-US" altLang="en-US" sz="2800" b="1" dirty="0" err="1">
                <a:solidFill>
                  <a:srgbClr val="9900CC"/>
                </a:solidFill>
                <a:latin typeface="Times New Roman" panose="02020603050405020304" pitchFamily="18" charset="0"/>
                <a:cs typeface="Times New Roman" panose="02020603050405020304" pitchFamily="18" charset="0"/>
              </a:rPr>
              <a:t>bút</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hiệu</a:t>
            </a:r>
            <a:r>
              <a:rPr lang="en-US" altLang="en-US" sz="2800" b="1" dirty="0">
                <a:solidFill>
                  <a:srgbClr val="9900CC"/>
                </a:solidFill>
                <a:latin typeface="Times New Roman" panose="02020603050405020304" pitchFamily="18" charset="0"/>
                <a:cs typeface="Times New Roman" panose="02020603050405020304" pitchFamily="18" charset="0"/>
              </a:rPr>
              <a:t> là </a:t>
            </a:r>
            <a:r>
              <a:rPr lang="en-US" altLang="en-US" sz="2800" b="1" dirty="0" err="1">
                <a:solidFill>
                  <a:srgbClr val="9900CC"/>
                </a:solidFill>
                <a:latin typeface="Times New Roman" panose="02020603050405020304" pitchFamily="18" charset="0"/>
                <a:cs typeface="Times New Roman" panose="02020603050405020304" pitchFamily="18" charset="0"/>
              </a:rPr>
              <a:t>Sào</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a:solidFill>
                  <a:srgbClr val="9900CC"/>
                </a:solidFill>
                <a:latin typeface="Times New Roman" panose="02020603050405020304" pitchFamily="18" charset="0"/>
                <a:cs typeface="Times New Roman" panose="02020603050405020304" pitchFamily="18" charset="0"/>
              </a:rPr>
              <a:t>Nam</a:t>
            </a:r>
            <a:r>
              <a:rPr lang="en-US" altLang="en-US" sz="2800" b="1" smtClean="0">
                <a:solidFill>
                  <a:srgbClr val="9900CC"/>
                </a:solidFill>
                <a:latin typeface="Times New Roman" panose="02020603050405020304" pitchFamily="18" charset="0"/>
                <a:cs typeface="Times New Roman" panose="02020603050405020304" pitchFamily="18" charset="0"/>
              </a:rPr>
              <a:t>. Sinh năm 1867 mất năm 1940. Quê ở Nam Đàn, Nghệ An.</a:t>
            </a:r>
            <a:r>
              <a:rPr lang="en-US" altLang="en-US" sz="2800" b="1" dirty="0">
                <a:solidFill>
                  <a:srgbClr val="9900CC"/>
                </a:solidFill>
                <a:latin typeface="Times New Roman" panose="02020603050405020304" pitchFamily="18" charset="0"/>
                <a:cs typeface="Times New Roman" panose="02020603050405020304" pitchFamily="18" charset="0"/>
              </a:rPr>
              <a:t/>
            </a:r>
            <a:br>
              <a:rPr lang="en-US" altLang="en-US" sz="2800" b="1" dirty="0">
                <a:solidFill>
                  <a:srgbClr val="9900CC"/>
                </a:solidFill>
                <a:latin typeface="Times New Roman" panose="02020603050405020304" pitchFamily="18" charset="0"/>
                <a:cs typeface="Times New Roman" panose="02020603050405020304" pitchFamily="18" charset="0"/>
              </a:rPr>
            </a:b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Ông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là</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người</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thông</a:t>
            </a:r>
            <a:r>
              <a:rPr lang="en-US" altLang="en-US" sz="2800" b="1" dirty="0">
                <a:solidFill>
                  <a:srgbClr val="9900CC"/>
                </a:solidFill>
                <a:latin typeface="Times New Roman" panose="02020603050405020304" pitchFamily="18" charset="0"/>
                <a:cs typeface="Times New Roman" panose="02020603050405020304" pitchFamily="18" charset="0"/>
              </a:rPr>
              <a:t> minh, </a:t>
            </a:r>
            <a:r>
              <a:rPr lang="en-US" altLang="en-US" sz="2800" b="1" dirty="0" err="1">
                <a:solidFill>
                  <a:srgbClr val="9900CC"/>
                </a:solidFill>
                <a:latin typeface="Times New Roman" panose="02020603050405020304" pitchFamily="18" charset="0"/>
                <a:cs typeface="Times New Roman" panose="02020603050405020304" pitchFamily="18" charset="0"/>
              </a:rPr>
              <a:t>học</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rộng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tài</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cao</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lúc</a:t>
            </a:r>
            <a:r>
              <a:rPr lang="en-US" altLang="en-US" sz="2800" b="1" dirty="0">
                <a:solidFill>
                  <a:srgbClr val="9900CC"/>
                </a:solidFill>
                <a:latin typeface="Times New Roman" panose="02020603050405020304" pitchFamily="18" charset="0"/>
                <a:cs typeface="Times New Roman" panose="02020603050405020304" pitchFamily="18" charset="0"/>
              </a:rPr>
              <a:t> 6 </a:t>
            </a:r>
            <a:r>
              <a:rPr lang="en-US" altLang="en-US" sz="2800" b="1" dirty="0" err="1">
                <a:solidFill>
                  <a:srgbClr val="9900CC"/>
                </a:solidFill>
                <a:latin typeface="Times New Roman" panose="02020603050405020304" pitchFamily="18" charset="0"/>
                <a:cs typeface="Times New Roman" panose="02020603050405020304" pitchFamily="18" charset="0"/>
              </a:rPr>
              <a:t>tuổi</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trong</a:t>
            </a:r>
            <a:r>
              <a:rPr lang="en-US" altLang="en-US" sz="2800" b="1" dirty="0">
                <a:solidFill>
                  <a:srgbClr val="9900CC"/>
                </a:solidFill>
                <a:latin typeface="Times New Roman" panose="02020603050405020304" pitchFamily="18" charset="0"/>
                <a:cs typeface="Times New Roman" panose="02020603050405020304" pitchFamily="18" charset="0"/>
              </a:rPr>
              <a:t> 3 </a:t>
            </a:r>
            <a:r>
              <a:rPr lang="en-US" altLang="en-US" sz="2800" b="1" dirty="0" err="1">
                <a:solidFill>
                  <a:srgbClr val="9900CC"/>
                </a:solidFill>
                <a:latin typeface="Times New Roman" panose="02020603050405020304" pitchFamily="18" charset="0"/>
                <a:cs typeface="Times New Roman" panose="02020603050405020304" pitchFamily="18" charset="0"/>
              </a:rPr>
              <a:t>ngày</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thuộc</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hết</a:t>
            </a:r>
            <a:r>
              <a:rPr lang="en-US" altLang="en-US" sz="2800" b="1" dirty="0">
                <a:solidFill>
                  <a:srgbClr val="9900CC"/>
                </a:solidFill>
                <a:latin typeface="Times New Roman" panose="02020603050405020304" pitchFamily="18" charset="0"/>
                <a:cs typeface="Times New Roman" panose="02020603050405020304" pitchFamily="18" charset="0"/>
              </a:rPr>
              <a:t> Tam </a:t>
            </a:r>
            <a:r>
              <a:rPr lang="en-US" altLang="en-US" sz="2800" b="1" dirty="0" err="1">
                <a:solidFill>
                  <a:srgbClr val="9900CC"/>
                </a:solidFill>
                <a:latin typeface="Times New Roman" panose="02020603050405020304" pitchFamily="18" charset="0"/>
                <a:cs typeface="Times New Roman" panose="02020603050405020304" pitchFamily="18" charset="0"/>
              </a:rPr>
              <a:t>tư</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kinh</a:t>
            </a:r>
            <a:r>
              <a:rPr lang="en-US" altLang="en-US" sz="2800" b="1" dirty="0">
                <a:solidFill>
                  <a:srgbClr val="9900CC"/>
                </a:solidFill>
                <a:latin typeface="Times New Roman" panose="02020603050405020304" pitchFamily="18" charset="0"/>
                <a:cs typeface="Times New Roman" panose="02020603050405020304" pitchFamily="18" charset="0"/>
              </a:rPr>
              <a:t>, 7 </a:t>
            </a:r>
            <a:r>
              <a:rPr lang="en-US" altLang="en-US" sz="2800" b="1" dirty="0" err="1">
                <a:solidFill>
                  <a:srgbClr val="9900CC"/>
                </a:solidFill>
                <a:latin typeface="Times New Roman" panose="02020603050405020304" pitchFamily="18" charset="0"/>
                <a:cs typeface="Times New Roman" panose="02020603050405020304" pitchFamily="18" charset="0"/>
              </a:rPr>
              <a:t>tuổi</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ông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đã</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đọc</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hiểu</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sách</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Luận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ngữ</a:t>
            </a:r>
            <a:r>
              <a:rPr lang="en-US" altLang="en-US" sz="2800" b="1" dirty="0">
                <a:solidFill>
                  <a:srgbClr val="9900CC"/>
                </a:solidFill>
                <a:latin typeface="Times New Roman" panose="02020603050405020304" pitchFamily="18" charset="0"/>
                <a:cs typeface="Times New Roman" panose="02020603050405020304" pitchFamily="18" charset="0"/>
              </a:rPr>
              <a:t>. 13 </a:t>
            </a:r>
            <a:r>
              <a:rPr lang="en-US" altLang="en-US" sz="2800" b="1" dirty="0" err="1">
                <a:solidFill>
                  <a:srgbClr val="9900CC"/>
                </a:solidFill>
                <a:latin typeface="Times New Roman" panose="02020603050405020304" pitchFamily="18" charset="0"/>
                <a:cs typeface="Times New Roman" panose="02020603050405020304" pitchFamily="18" charset="0"/>
              </a:rPr>
              <a:t>tuổi</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ông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thi</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err="1">
                <a:solidFill>
                  <a:srgbClr val="9900CC"/>
                </a:solidFill>
                <a:latin typeface="Times New Roman" panose="02020603050405020304" pitchFamily="18" charset="0"/>
                <a:cs typeface="Times New Roman" panose="02020603050405020304" pitchFamily="18" charset="0"/>
              </a:rPr>
              <a:t>đô</a:t>
            </a:r>
            <a:r>
              <a:rPr lang="en-US" altLang="en-US" sz="2800" b="1">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T</a:t>
            </a:r>
            <a:r>
              <a:rPr lang="en-US" altLang="en-US" sz="2800" b="1" smtClean="0">
                <a:solidFill>
                  <a:srgbClr val="9900CC"/>
                </a:solidFill>
                <a:latin typeface="Times New Roman" panose="02020603050405020304" pitchFamily="18" charset="0"/>
                <a:cs typeface="Times New Roman" panose="02020603050405020304" pitchFamily="18" charset="0"/>
              </a:rPr>
              <a:t>rạng</a:t>
            </a:r>
            <a:r>
              <a:rPr lang="en-US" altLang="en-US" sz="2800" b="1" smtClean="0">
                <a:latin typeface="Times New Roman" panose="02020603050405020304" pitchFamily="18" charset="0"/>
                <a:cs typeface="Times New Roman" panose="02020603050405020304" pitchFamily="18" charset="0"/>
              </a:rPr>
              <a:t> </a:t>
            </a:r>
            <a:r>
              <a:rPr lang="en-US" altLang="en-US" sz="2800" b="1" smtClean="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nguyên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Ông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lớn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lên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khi</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đất</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nước</a:t>
            </a:r>
            <a:r>
              <a:rPr lang="en-US" altLang="en-US" sz="2800" b="1" dirty="0">
                <a:solidFill>
                  <a:srgbClr val="9900CC"/>
                </a:solidFill>
                <a:latin typeface="Times New Roman" panose="02020603050405020304" pitchFamily="18" charset="0"/>
                <a:cs typeface="Times New Roman" panose="02020603050405020304" pitchFamily="18" charset="0"/>
              </a:rPr>
              <a:t> bị </a:t>
            </a:r>
            <a:r>
              <a:rPr lang="en-US" altLang="en-US" sz="2800" b="1" dirty="0" err="1">
                <a:solidFill>
                  <a:srgbClr val="9900CC"/>
                </a:solidFill>
                <a:latin typeface="Times New Roman" panose="02020603050405020304" pitchFamily="18" charset="0"/>
                <a:cs typeface="Times New Roman" panose="02020603050405020304" pitchFamily="18" charset="0"/>
              </a:rPr>
              <a:t>thực</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dân</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Pháp</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đô</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hộ</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Ông</a:t>
            </a:r>
            <a:r>
              <a:rPr lang="en-US" altLang="en-US" sz="2800" b="1" dirty="0">
                <a:solidFill>
                  <a:srgbClr val="9900CC"/>
                </a:solidFill>
                <a:latin typeface="Times New Roman" panose="02020603050405020304" pitchFamily="18" charset="0"/>
                <a:cs typeface="Times New Roman" panose="02020603050405020304" pitchFamily="18" charset="0"/>
              </a:rPr>
              <a:t> day </a:t>
            </a:r>
            <a:r>
              <a:rPr lang="en-US" altLang="en-US" sz="2800" b="1" dirty="0" err="1">
                <a:solidFill>
                  <a:srgbClr val="9900CC"/>
                </a:solidFill>
                <a:latin typeface="Times New Roman" panose="02020603050405020304" pitchFamily="18" charset="0"/>
                <a:cs typeface="Times New Roman" panose="02020603050405020304" pitchFamily="18" charset="0"/>
              </a:rPr>
              <a:t>dứt</a:t>
            </a:r>
            <a:r>
              <a:rPr lang="en-US" altLang="en-US" sz="2800" b="1" dirty="0">
                <a:solidFill>
                  <a:srgbClr val="9900CC"/>
                </a:solidFill>
                <a:latin typeface="Times New Roman" panose="02020603050405020304" pitchFamily="18" charset="0"/>
                <a:cs typeface="Times New Roman" panose="02020603050405020304" pitchFamily="18" charset="0"/>
              </a:rPr>
              <a:t> lo </a:t>
            </a:r>
            <a:r>
              <a:rPr lang="en-US" altLang="en-US" sz="2800" b="1" dirty="0" err="1">
                <a:solidFill>
                  <a:srgbClr val="9900CC"/>
                </a:solidFill>
                <a:latin typeface="Times New Roman" panose="02020603050405020304" pitchFamily="18" charset="0"/>
                <a:cs typeface="Times New Roman" panose="02020603050405020304" pitchFamily="18" charset="0"/>
              </a:rPr>
              <a:t>tìm</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đường</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cứu</a:t>
            </a:r>
            <a:r>
              <a:rPr lang="en-US" altLang="en-US" sz="2800" b="1" dirty="0">
                <a:solidFill>
                  <a:srgbClr val="9900CC"/>
                </a:solidFill>
                <a:latin typeface="Times New Roman" panose="02020603050405020304" pitchFamily="18" charset="0"/>
                <a:cs typeface="Times New Roman" panose="02020603050405020304" pitchFamily="18" charset="0"/>
              </a:rPr>
              <a:t> </a:t>
            </a:r>
            <a:r>
              <a:rPr lang="en-US" altLang="en-US" sz="2800" b="1" dirty="0" err="1">
                <a:solidFill>
                  <a:srgbClr val="9900CC"/>
                </a:solidFill>
                <a:latin typeface="Times New Roman" panose="02020603050405020304" pitchFamily="18" charset="0"/>
                <a:cs typeface="Times New Roman" panose="02020603050405020304" pitchFamily="18" charset="0"/>
              </a:rPr>
              <a:t>nước</a:t>
            </a:r>
            <a:r>
              <a:rPr lang="en-US" altLang="en-US" sz="2800" b="1" dirty="0">
                <a:solidFill>
                  <a:srgbClr val="9900CC"/>
                </a:solidFill>
                <a:latin typeface="Times New Roman" panose="02020603050405020304" pitchFamily="18" charset="0"/>
                <a:cs typeface="Times New Roman" panose="02020603050405020304" pitchFamily="18" charset="0"/>
              </a:rPr>
              <a:t>.</a:t>
            </a:r>
            <a:br>
              <a:rPr lang="en-US" altLang="en-US" sz="2800" b="1" dirty="0">
                <a:solidFill>
                  <a:srgbClr val="9900CC"/>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pic>
        <p:nvPicPr>
          <p:cNvPr id="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8908"/>
            <a:ext cx="3675994" cy="448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293711" y="5939135"/>
            <a:ext cx="3382283" cy="461665"/>
          </a:xfrm>
          <a:prstGeom prst="rect">
            <a:avLst/>
          </a:prstGeom>
        </p:spPr>
        <p:txBody>
          <a:bodyPr wrap="square">
            <a:spAutoFit/>
          </a:bodyPr>
          <a:lstStyle/>
          <a:p>
            <a:pPr algn="ctr"/>
            <a:r>
              <a:rPr lang="en-US" sz="2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PHAN BỘI CHÂU</a:t>
            </a:r>
          </a:p>
        </p:txBody>
      </p:sp>
      <p:sp>
        <p:nvSpPr>
          <p:cNvPr id="16" name="Rectangle 15"/>
          <p:cNvSpPr/>
          <p:nvPr/>
        </p:nvSpPr>
        <p:spPr>
          <a:xfrm>
            <a:off x="838200" y="446314"/>
            <a:ext cx="6858000" cy="457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spcBef>
                <a:spcPct val="50000"/>
              </a:spcBef>
              <a:buFontTx/>
              <a:buNone/>
            </a:pPr>
            <a:r>
              <a:rPr lang="en-US" altLang="en-US" sz="3200" b="1">
                <a:solidFill>
                  <a:srgbClr val="0000FF"/>
                </a:solidFill>
                <a:latin typeface="Times New Roman" panose="02020603050405020304" pitchFamily="18" charset="0"/>
              </a:rPr>
              <a:t>I. Tìm hiểu đôi nét về Phan Bội Châu.</a:t>
            </a:r>
            <a:endParaRPr lang="en-US" altLang="en-US" sz="3200" b="1">
              <a:solidFill>
                <a:srgbClr val="0000FF"/>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47682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barn(inVertical)">
                                      <p:cBhvr>
                                        <p:cTn id="10" dur="500"/>
                                        <p:tgtEl>
                                          <p:spTgt spid="15">
                                            <p:txEl>
                                              <p:pRg st="0" end="0"/>
                                            </p:txEl>
                                          </p:spTgt>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59746001"/>
              </p:ext>
            </p:extLst>
          </p:nvPr>
        </p:nvGraphicFramePr>
        <p:xfrm>
          <a:off x="304800" y="1143000"/>
          <a:ext cx="8686800" cy="3276600"/>
        </p:xfrm>
        <a:graphic>
          <a:graphicData uri="http://schemas.openxmlformats.org/drawingml/2006/table">
            <a:tbl>
              <a:tblPr firstRow="1" bandRow="1">
                <a:effectLst>
                  <a:outerShdw blurRad="50800" dist="50800" dir="5400000" algn="ctr" rotWithShape="0">
                    <a:schemeClr val="tx1"/>
                  </a:outerShdw>
                </a:effectLst>
                <a:tableStyleId>{93296810-A885-4BE3-A3E7-6D5BEEA58F35}</a:tableStyleId>
              </a:tblPr>
              <a:tblGrid>
                <a:gridCol w="2249262">
                  <a:extLst>
                    <a:ext uri="{9D8B030D-6E8A-4147-A177-3AD203B41FA5}">
                      <a16:colId xmlns:a16="http://schemas.microsoft.com/office/drawing/2014/main" val="2067116666"/>
                    </a:ext>
                  </a:extLst>
                </a:gridCol>
                <a:gridCol w="6437538">
                  <a:extLst>
                    <a:ext uri="{9D8B030D-6E8A-4147-A177-3AD203B41FA5}">
                      <a16:colId xmlns:a16="http://schemas.microsoft.com/office/drawing/2014/main" val="196667809"/>
                    </a:ext>
                  </a:extLst>
                </a:gridCol>
              </a:tblGrid>
              <a:tr h="655320">
                <a:tc>
                  <a:txBody>
                    <a:bodyPr/>
                    <a:lstStyle/>
                    <a:p>
                      <a:pPr algn="ctr"/>
                      <a:r>
                        <a:rPr lang="en-US" sz="2800" smtClean="0">
                          <a:solidFill>
                            <a:schemeClr val="tx1"/>
                          </a:solidFill>
                          <a:latin typeface="Times New Roman" panose="02020603050405020304" pitchFamily="18" charset="0"/>
                          <a:cs typeface="Times New Roman" panose="02020603050405020304" pitchFamily="18" charset="0"/>
                        </a:rPr>
                        <a:t>Thời</a:t>
                      </a:r>
                      <a:r>
                        <a:rPr lang="en-US" sz="2800" baseline="0" smtClean="0">
                          <a:solidFill>
                            <a:schemeClr val="tx1"/>
                          </a:solidFill>
                          <a:latin typeface="Times New Roman" panose="02020603050405020304" pitchFamily="18" charset="0"/>
                          <a:cs typeface="Times New Roman" panose="02020603050405020304" pitchFamily="18" charset="0"/>
                        </a:rPr>
                        <a:t> gian</a:t>
                      </a:r>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2800" smtClean="0">
                          <a:solidFill>
                            <a:schemeClr val="tx1"/>
                          </a:solidFill>
                          <a:latin typeface="Times New Roman" panose="02020603050405020304" pitchFamily="18" charset="0"/>
                          <a:cs typeface="Times New Roman" panose="02020603050405020304" pitchFamily="18" charset="0"/>
                        </a:rPr>
                        <a:t>Sự</a:t>
                      </a:r>
                      <a:r>
                        <a:rPr lang="en-US" sz="2800" baseline="0" smtClean="0">
                          <a:solidFill>
                            <a:schemeClr val="tx1"/>
                          </a:solidFill>
                          <a:latin typeface="Times New Roman" panose="02020603050405020304" pitchFamily="18" charset="0"/>
                          <a:cs typeface="Times New Roman" panose="02020603050405020304" pitchFamily="18" charset="0"/>
                        </a:rPr>
                        <a:t> kiện</a:t>
                      </a:r>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1390907"/>
                  </a:ext>
                </a:extLst>
              </a:tr>
              <a:tr h="655320">
                <a:tc>
                  <a:txBody>
                    <a:bodyPr/>
                    <a:lstStyle/>
                    <a:p>
                      <a:pPr algn="ctr"/>
                      <a:r>
                        <a:rPr lang="en-US" sz="2400" b="1" smtClean="0">
                          <a:solidFill>
                            <a:schemeClr val="tx1"/>
                          </a:solidFill>
                          <a:latin typeface="Times New Roman" panose="02020603050405020304" pitchFamily="18" charset="0"/>
                          <a:cs typeface="Times New Roman" panose="02020603050405020304" pitchFamily="18" charset="0"/>
                        </a:rPr>
                        <a:t>1904</a:t>
                      </a:r>
                      <a:endParaRPr lang="en-US" sz="24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2483116"/>
                  </a:ext>
                </a:extLst>
              </a:tr>
              <a:tr h="655320">
                <a:tc>
                  <a:txBody>
                    <a:bodyPr/>
                    <a:lstStyle/>
                    <a:p>
                      <a:pPr algn="ctr"/>
                      <a:r>
                        <a:rPr lang="en-US" sz="2400" b="1" smtClean="0">
                          <a:solidFill>
                            <a:schemeClr val="tx1"/>
                          </a:solidFill>
                          <a:latin typeface="Times New Roman" panose="02020603050405020304" pitchFamily="18" charset="0"/>
                          <a:cs typeface="Times New Roman" panose="02020603050405020304" pitchFamily="18" charset="0"/>
                        </a:rPr>
                        <a:t>1905</a:t>
                      </a:r>
                      <a:endParaRPr lang="en-US" sz="24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679891"/>
                  </a:ext>
                </a:extLst>
              </a:tr>
              <a:tr h="655320">
                <a:tc>
                  <a:txBody>
                    <a:bodyPr/>
                    <a:lstStyle/>
                    <a:p>
                      <a:pPr algn="ctr"/>
                      <a:r>
                        <a:rPr lang="en-US" sz="2400" b="1" smtClean="0">
                          <a:solidFill>
                            <a:schemeClr val="tx1"/>
                          </a:solidFill>
                          <a:latin typeface="Times New Roman" panose="02020603050405020304" pitchFamily="18" charset="0"/>
                          <a:cs typeface="Times New Roman" panose="02020603050405020304" pitchFamily="18" charset="0"/>
                        </a:rPr>
                        <a:t>1908</a:t>
                      </a:r>
                      <a:endParaRPr lang="en-US" sz="24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6143513"/>
                  </a:ext>
                </a:extLst>
              </a:tr>
              <a:tr h="655320">
                <a:tc>
                  <a:txBody>
                    <a:bodyPr/>
                    <a:lstStyle/>
                    <a:p>
                      <a:pPr algn="ctr"/>
                      <a:r>
                        <a:rPr lang="en-US" sz="2400" b="1" smtClean="0">
                          <a:solidFill>
                            <a:schemeClr val="tx1"/>
                          </a:solidFill>
                          <a:latin typeface="Times New Roman" panose="02020603050405020304" pitchFamily="18" charset="0"/>
                          <a:cs typeface="Times New Roman" panose="02020603050405020304" pitchFamily="18" charset="0"/>
                        </a:rPr>
                        <a:t>1909</a:t>
                      </a:r>
                      <a:endParaRPr lang="en-US" sz="24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4803732"/>
                  </a:ext>
                </a:extLst>
              </a:tr>
            </a:tbl>
          </a:graphicData>
        </a:graphic>
      </p:graphicFrame>
      <p:sp>
        <p:nvSpPr>
          <p:cNvPr id="3" name="Rectangle 2"/>
          <p:cNvSpPr/>
          <p:nvPr/>
        </p:nvSpPr>
        <p:spPr>
          <a:xfrm>
            <a:off x="609600" y="4572000"/>
            <a:ext cx="2971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2060"/>
                </a:solidFill>
                <a:latin typeface="Times New Roman" panose="02020603050405020304" pitchFamily="18" charset="0"/>
                <a:cs typeface="Times New Roman" panose="02020603050405020304" pitchFamily="18" charset="0"/>
              </a:rPr>
              <a:t>a. Lập Hội Duy Tân</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810000" y="4572000"/>
            <a:ext cx="5181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smtClean="0">
                <a:solidFill>
                  <a:srgbClr val="002060"/>
                </a:solidFill>
                <a:latin typeface="Times New Roman" panose="02020603050405020304" pitchFamily="18" charset="0"/>
                <a:cs typeface="Times New Roman" panose="02020603050405020304" pitchFamily="18" charset="0"/>
              </a:rPr>
              <a:t>b. Nhật bắt tay với Pháp trục xuất tất cả học sinh Việt Nam và Phan Bội Châu ra khỏi Nhật Bản</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09600" y="5791200"/>
            <a:ext cx="2971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2060"/>
                </a:solidFill>
                <a:latin typeface="Times New Roman" panose="02020603050405020304" pitchFamily="18" charset="0"/>
                <a:cs typeface="Times New Roman" panose="02020603050405020304" pitchFamily="18" charset="0"/>
              </a:rPr>
              <a:t>c. Phong trào Đông du tan rã</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10000" y="5791200"/>
            <a:ext cx="5181600" cy="827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2060"/>
                </a:solidFill>
                <a:latin typeface="Times New Roman" panose="02020603050405020304" pitchFamily="18" charset="0"/>
                <a:cs typeface="Times New Roman" panose="02020603050405020304" pitchFamily="18" charset="0"/>
              </a:rPr>
              <a:t>d. Sang Nhật Bản khởi xướng và tổ chức Phong trào Đông du</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6800" y="112693"/>
            <a:ext cx="8305800" cy="954107"/>
          </a:xfrm>
          <a:prstGeom prst="rect">
            <a:avLst/>
          </a:prstGeom>
          <a:noFill/>
        </p:spPr>
        <p:txBody>
          <a:bodyPr wrap="square" rtlCol="0">
            <a:spAutoFit/>
          </a:bodyPr>
          <a:lstStyle/>
          <a:p>
            <a:r>
              <a:rPr lang="en-US" sz="2800" smtClean="0">
                <a:solidFill>
                  <a:srgbClr val="FF0000"/>
                </a:solidFill>
              </a:rPr>
              <a:t>Những mốc sự kiện lịch sử từ năm 1904 đến 1909 của Phan Bội Châu.</a:t>
            </a:r>
            <a:endParaRPr lang="en-US" sz="2800">
              <a:solidFill>
                <a:srgbClr val="FF0000"/>
              </a:solidFill>
            </a:endParaRPr>
          </a:p>
        </p:txBody>
      </p:sp>
      <p:sp>
        <p:nvSpPr>
          <p:cNvPr id="8" name="TextBox 7"/>
          <p:cNvSpPr txBox="1"/>
          <p:nvPr/>
        </p:nvSpPr>
        <p:spPr>
          <a:xfrm>
            <a:off x="6096000" y="476770"/>
            <a:ext cx="3276600" cy="584775"/>
          </a:xfrm>
          <a:prstGeom prst="rect">
            <a:avLst/>
          </a:prstGeom>
          <a:noFill/>
        </p:spPr>
        <p:txBody>
          <a:bodyPr wrap="square" rtlCol="0">
            <a:spAutoFit/>
          </a:bodyPr>
          <a:lstStyle/>
          <a:p>
            <a:r>
              <a:rPr lang="en-US" sz="3200" smtClean="0"/>
              <a:t>SGK/ T12,13</a:t>
            </a:r>
            <a:endParaRPr lang="en-US" sz="3200"/>
          </a:p>
        </p:txBody>
      </p:sp>
    </p:spTree>
    <p:extLst>
      <p:ext uri="{BB962C8B-B14F-4D97-AF65-F5344CB8AC3E}">
        <p14:creationId xmlns:p14="http://schemas.microsoft.com/office/powerpoint/2010/main" val="354014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04800" y="1143000"/>
          <a:ext cx="8686800" cy="3276600"/>
        </p:xfrm>
        <a:graphic>
          <a:graphicData uri="http://schemas.openxmlformats.org/drawingml/2006/table">
            <a:tbl>
              <a:tblPr firstRow="1" bandRow="1">
                <a:effectLst>
                  <a:outerShdw blurRad="50800" dist="50800" dir="5400000" algn="ctr" rotWithShape="0">
                    <a:schemeClr val="tx1"/>
                  </a:outerShdw>
                </a:effectLst>
                <a:tableStyleId>{93296810-A885-4BE3-A3E7-6D5BEEA58F35}</a:tableStyleId>
              </a:tblPr>
              <a:tblGrid>
                <a:gridCol w="2249262">
                  <a:extLst>
                    <a:ext uri="{9D8B030D-6E8A-4147-A177-3AD203B41FA5}">
                      <a16:colId xmlns:a16="http://schemas.microsoft.com/office/drawing/2014/main" val="2067116666"/>
                    </a:ext>
                  </a:extLst>
                </a:gridCol>
                <a:gridCol w="6437538">
                  <a:extLst>
                    <a:ext uri="{9D8B030D-6E8A-4147-A177-3AD203B41FA5}">
                      <a16:colId xmlns:a16="http://schemas.microsoft.com/office/drawing/2014/main" val="196667809"/>
                    </a:ext>
                  </a:extLst>
                </a:gridCol>
              </a:tblGrid>
              <a:tr h="655320">
                <a:tc>
                  <a:txBody>
                    <a:bodyPr/>
                    <a:lstStyle/>
                    <a:p>
                      <a:pPr algn="ctr"/>
                      <a:r>
                        <a:rPr lang="en-US" sz="2800" smtClean="0">
                          <a:solidFill>
                            <a:schemeClr val="tx1"/>
                          </a:solidFill>
                          <a:latin typeface="Times New Roman" panose="02020603050405020304" pitchFamily="18" charset="0"/>
                          <a:cs typeface="Times New Roman" panose="02020603050405020304" pitchFamily="18" charset="0"/>
                        </a:rPr>
                        <a:t>Thời</a:t>
                      </a:r>
                      <a:r>
                        <a:rPr lang="en-US" sz="2800" baseline="0" smtClean="0">
                          <a:solidFill>
                            <a:schemeClr val="tx1"/>
                          </a:solidFill>
                          <a:latin typeface="Times New Roman" panose="02020603050405020304" pitchFamily="18" charset="0"/>
                          <a:cs typeface="Times New Roman" panose="02020603050405020304" pitchFamily="18" charset="0"/>
                        </a:rPr>
                        <a:t> gian</a:t>
                      </a:r>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2800" smtClean="0">
                          <a:solidFill>
                            <a:schemeClr val="tx1"/>
                          </a:solidFill>
                          <a:latin typeface="Times New Roman" panose="02020603050405020304" pitchFamily="18" charset="0"/>
                          <a:cs typeface="Times New Roman" panose="02020603050405020304" pitchFamily="18" charset="0"/>
                        </a:rPr>
                        <a:t>Sự</a:t>
                      </a:r>
                      <a:r>
                        <a:rPr lang="en-US" sz="2800" baseline="0" smtClean="0">
                          <a:solidFill>
                            <a:schemeClr val="tx1"/>
                          </a:solidFill>
                          <a:latin typeface="Times New Roman" panose="02020603050405020304" pitchFamily="18" charset="0"/>
                          <a:cs typeface="Times New Roman" panose="02020603050405020304" pitchFamily="18" charset="0"/>
                        </a:rPr>
                        <a:t> kiện</a:t>
                      </a:r>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1390907"/>
                  </a:ext>
                </a:extLst>
              </a:tr>
              <a:tr h="655320">
                <a:tc>
                  <a:txBody>
                    <a:bodyPr/>
                    <a:lstStyle/>
                    <a:p>
                      <a:pPr algn="ctr"/>
                      <a:r>
                        <a:rPr lang="en-US" sz="2400" b="1" smtClean="0">
                          <a:solidFill>
                            <a:schemeClr val="tx1"/>
                          </a:solidFill>
                          <a:latin typeface="Times New Roman" panose="02020603050405020304" pitchFamily="18" charset="0"/>
                          <a:cs typeface="Times New Roman" panose="02020603050405020304" pitchFamily="18" charset="0"/>
                        </a:rPr>
                        <a:t>1904</a:t>
                      </a:r>
                      <a:endParaRPr lang="en-US" sz="24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2483116"/>
                  </a:ext>
                </a:extLst>
              </a:tr>
              <a:tr h="655320">
                <a:tc>
                  <a:txBody>
                    <a:bodyPr/>
                    <a:lstStyle/>
                    <a:p>
                      <a:pPr algn="ctr"/>
                      <a:r>
                        <a:rPr lang="en-US" sz="2400" b="1" smtClean="0">
                          <a:solidFill>
                            <a:schemeClr val="tx1"/>
                          </a:solidFill>
                          <a:latin typeface="Times New Roman" panose="02020603050405020304" pitchFamily="18" charset="0"/>
                          <a:cs typeface="Times New Roman" panose="02020603050405020304" pitchFamily="18" charset="0"/>
                        </a:rPr>
                        <a:t>1905</a:t>
                      </a:r>
                      <a:endParaRPr lang="en-US" sz="24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679891"/>
                  </a:ext>
                </a:extLst>
              </a:tr>
              <a:tr h="655320">
                <a:tc>
                  <a:txBody>
                    <a:bodyPr/>
                    <a:lstStyle/>
                    <a:p>
                      <a:pPr algn="ctr"/>
                      <a:r>
                        <a:rPr lang="en-US" sz="2400" b="1" smtClean="0">
                          <a:solidFill>
                            <a:schemeClr val="tx1"/>
                          </a:solidFill>
                          <a:latin typeface="Times New Roman" panose="02020603050405020304" pitchFamily="18" charset="0"/>
                          <a:cs typeface="Times New Roman" panose="02020603050405020304" pitchFamily="18" charset="0"/>
                        </a:rPr>
                        <a:t>1908</a:t>
                      </a:r>
                      <a:endParaRPr lang="en-US" sz="24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6143513"/>
                  </a:ext>
                </a:extLst>
              </a:tr>
              <a:tr h="655320">
                <a:tc>
                  <a:txBody>
                    <a:bodyPr/>
                    <a:lstStyle/>
                    <a:p>
                      <a:pPr algn="ctr"/>
                      <a:r>
                        <a:rPr lang="en-US" sz="2400" b="1" smtClean="0">
                          <a:solidFill>
                            <a:schemeClr val="tx1"/>
                          </a:solidFill>
                          <a:latin typeface="Times New Roman" panose="02020603050405020304" pitchFamily="18" charset="0"/>
                          <a:cs typeface="Times New Roman" panose="02020603050405020304" pitchFamily="18" charset="0"/>
                        </a:rPr>
                        <a:t>1909</a:t>
                      </a:r>
                      <a:endParaRPr lang="en-US" sz="24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4803732"/>
                  </a:ext>
                </a:extLst>
              </a:tr>
            </a:tbl>
          </a:graphicData>
        </a:graphic>
      </p:graphicFrame>
      <p:sp>
        <p:nvSpPr>
          <p:cNvPr id="3" name="Rectangle 2"/>
          <p:cNvSpPr/>
          <p:nvPr/>
        </p:nvSpPr>
        <p:spPr>
          <a:xfrm>
            <a:off x="609600" y="4572000"/>
            <a:ext cx="2971800" cy="61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00FF"/>
                </a:solidFill>
                <a:latin typeface="Times New Roman" panose="02020603050405020304" pitchFamily="18" charset="0"/>
                <a:cs typeface="Times New Roman" panose="02020603050405020304" pitchFamily="18" charset="0"/>
              </a:rPr>
              <a:t>a. Lập Hội Duy Tân</a:t>
            </a:r>
            <a:endParaRPr lang="en-US" b="1">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3810000" y="4572000"/>
            <a:ext cx="5181600" cy="61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smtClean="0">
                <a:solidFill>
                  <a:srgbClr val="0000FF"/>
                </a:solidFill>
                <a:latin typeface="Times New Roman" panose="02020603050405020304" pitchFamily="18" charset="0"/>
                <a:cs typeface="Times New Roman" panose="02020603050405020304" pitchFamily="18" charset="0"/>
              </a:rPr>
              <a:t>b. Nhật bắt tay với Pháp trục xuất tất cả học sinh Việt Nam và Phan Bội Châu ra khỏi Nhật Bản</a:t>
            </a:r>
            <a:endParaRPr lang="en-US" b="1">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609600" y="5791200"/>
            <a:ext cx="2971800" cy="61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00FF"/>
                </a:solidFill>
                <a:latin typeface="Times New Roman" panose="02020603050405020304" pitchFamily="18" charset="0"/>
                <a:cs typeface="Times New Roman" panose="02020603050405020304" pitchFamily="18" charset="0"/>
              </a:rPr>
              <a:t>c. Phong trào Đông du tan rã</a:t>
            </a:r>
            <a:endParaRPr lang="en-US" sz="2000" b="1">
              <a:solidFill>
                <a:srgbClr val="00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10000" y="5791200"/>
            <a:ext cx="5181600" cy="61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00FF"/>
                </a:solidFill>
                <a:latin typeface="Times New Roman" panose="02020603050405020304" pitchFamily="18" charset="0"/>
                <a:cs typeface="Times New Roman" panose="02020603050405020304" pitchFamily="18" charset="0"/>
              </a:rPr>
              <a:t>d. Sang Nhật Bản khởi xướng và tổ chức Phong trào Đông du</a:t>
            </a:r>
            <a:endParaRPr lang="en-US" b="1">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66800" y="112693"/>
            <a:ext cx="8305800" cy="954107"/>
          </a:xfrm>
          <a:prstGeom prst="rect">
            <a:avLst/>
          </a:prstGeom>
          <a:noFill/>
        </p:spPr>
        <p:txBody>
          <a:bodyPr wrap="square" rtlCol="0">
            <a:spAutoFit/>
          </a:bodyPr>
          <a:lstStyle/>
          <a:p>
            <a:r>
              <a:rPr lang="en-US" sz="2800" smtClean="0">
                <a:solidFill>
                  <a:srgbClr val="FF0000"/>
                </a:solidFill>
              </a:rPr>
              <a:t>Những mốc sự kiện lịch sử từ năm 1904 đến 1909 của Phan Bội Châu.</a:t>
            </a:r>
            <a:endParaRPr lang="en-US" sz="2800">
              <a:solidFill>
                <a:srgbClr val="FF0000"/>
              </a:solidFill>
            </a:endParaRPr>
          </a:p>
        </p:txBody>
      </p:sp>
    </p:spTree>
    <p:extLst>
      <p:ext uri="{BB962C8B-B14F-4D97-AF65-F5344CB8AC3E}">
        <p14:creationId xmlns:p14="http://schemas.microsoft.com/office/powerpoint/2010/main" val="161145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06476 0.01366 L 0.21441 -0.40301 " pathEditMode="relative" rAng="0" ptsTypes="AA">
                                      <p:cBhvr>
                                        <p:cTn id="11" dur="2000" fill="hold"/>
                                        <p:tgtEl>
                                          <p:spTgt spid="3"/>
                                        </p:tgtEl>
                                        <p:attrNameLst>
                                          <p:attrName>ppt_x</p:attrName>
                                          <p:attrName>ppt_y</p:attrName>
                                        </p:attrNameLst>
                                      </p:cBhvr>
                                      <p:rCtr x="13958" y="-20833"/>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0026 0.00463 L -0.13594 -0.48704 " pathEditMode="relative" rAng="0" ptsTypes="AA">
                                      <p:cBhvr>
                                        <p:cTn id="15" dur="2000" fill="hold"/>
                                        <p:tgtEl>
                                          <p:spTgt spid="6"/>
                                        </p:tgtEl>
                                        <p:attrNameLst>
                                          <p:attrName>ppt_x</p:attrName>
                                          <p:attrName>ppt_y</p:attrName>
                                        </p:attrNameLst>
                                      </p:cBhvr>
                                      <p:rCtr x="-6667" y="-24583"/>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0.02656 -0.08819 L -0.1349 -0.21319 " pathEditMode="relative" rAng="0" ptsTypes="AA">
                                      <p:cBhvr>
                                        <p:cTn id="19" dur="2000" fill="hold"/>
                                        <p:tgtEl>
                                          <p:spTgt spid="4"/>
                                        </p:tgtEl>
                                        <p:attrNameLst>
                                          <p:attrName>ppt_x</p:attrName>
                                          <p:attrName>ppt_y</p:attrName>
                                        </p:attrNameLst>
                                      </p:cBhvr>
                                      <p:rCtr x="-5417" y="-6250"/>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0.00695 0.00694 L 0.21389 -0.29583 " pathEditMode="relative" rAng="0" ptsTypes="AA">
                                      <p:cBhvr>
                                        <p:cTn id="23" dur="2000" fill="hold"/>
                                        <p:tgtEl>
                                          <p:spTgt spid="5"/>
                                        </p:tgtEl>
                                        <p:attrNameLst>
                                          <p:attrName>ppt_x</p:attrName>
                                          <p:attrName>ppt_y</p:attrName>
                                        </p:attrNameLst>
                                      </p:cBhvr>
                                      <p:rCtr x="11042" y="-15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a:extLst>
              <a:ext uri="{FF2B5EF4-FFF2-40B4-BE49-F238E27FC236}">
                <a16:creationId xmlns:a16="http://schemas.microsoft.com/office/drawing/2014/main" id="{77E1545F-5E3A-4F13-9860-8158DEC02971}"/>
              </a:ext>
            </a:extLst>
          </p:cNvPr>
          <p:cNvSpPr txBox="1">
            <a:spLocks noChangeArrowheads="1"/>
          </p:cNvSpPr>
          <p:nvPr/>
        </p:nvSpPr>
        <p:spPr bwMode="auto">
          <a:xfrm>
            <a:off x="1524000" y="11430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grpSp>
        <p:nvGrpSpPr>
          <p:cNvPr id="8" name="Group 13">
            <a:extLst>
              <a:ext uri="{FF2B5EF4-FFF2-40B4-BE49-F238E27FC236}">
                <a16:creationId xmlns:a16="http://schemas.microsoft.com/office/drawing/2014/main" id="{5939647B-6F60-4252-ADC4-E4E8599988C3}"/>
              </a:ext>
            </a:extLst>
          </p:cNvPr>
          <p:cNvGrpSpPr>
            <a:grpSpLocks/>
          </p:cNvGrpSpPr>
          <p:nvPr/>
        </p:nvGrpSpPr>
        <p:grpSpPr bwMode="auto">
          <a:xfrm>
            <a:off x="1219200" y="1905000"/>
            <a:ext cx="6743700" cy="3451225"/>
            <a:chOff x="576" y="1296"/>
            <a:chExt cx="4848" cy="2016"/>
          </a:xfrm>
        </p:grpSpPr>
        <p:sp>
          <p:nvSpPr>
            <p:cNvPr id="9" name="AutoShape 11">
              <a:extLst>
                <a:ext uri="{FF2B5EF4-FFF2-40B4-BE49-F238E27FC236}">
                  <a16:creationId xmlns:a16="http://schemas.microsoft.com/office/drawing/2014/main" id="{63B4BED8-E142-496C-801F-69D2F1E940EE}"/>
                </a:ext>
              </a:extLst>
            </p:cNvPr>
            <p:cNvSpPr>
              <a:spLocks noChangeArrowheads="1"/>
            </p:cNvSpPr>
            <p:nvPr/>
          </p:nvSpPr>
          <p:spPr bwMode="auto">
            <a:xfrm>
              <a:off x="576" y="1296"/>
              <a:ext cx="4848" cy="2016"/>
            </a:xfrm>
            <a:custGeom>
              <a:avLst/>
              <a:gdLst>
                <a:gd name="T0" fmla="*/ 122 w 21600"/>
                <a:gd name="T1" fmla="*/ 0 h 21600"/>
                <a:gd name="T2" fmla="*/ 36 w 21600"/>
                <a:gd name="T3" fmla="*/ 3 h 21600"/>
                <a:gd name="T4" fmla="*/ 0 w 21600"/>
                <a:gd name="T5" fmla="*/ 9 h 21600"/>
                <a:gd name="T6" fmla="*/ 36 w 21600"/>
                <a:gd name="T7" fmla="*/ 15 h 21600"/>
                <a:gd name="T8" fmla="*/ 122 w 21600"/>
                <a:gd name="T9" fmla="*/ 18 h 21600"/>
                <a:gd name="T10" fmla="*/ 209 w 21600"/>
                <a:gd name="T11" fmla="*/ 15 h 21600"/>
                <a:gd name="T12" fmla="*/ 244 w 21600"/>
                <a:gd name="T13" fmla="*/ 9 h 21600"/>
                <a:gd name="T14" fmla="*/ 209 w 21600"/>
                <a:gd name="T15" fmla="*/ 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1 h 21600"/>
                <a:gd name="T26" fmla="*/ 18437 w 21600"/>
                <a:gd name="T27" fmla="*/ 18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13" y="10800"/>
                  </a:moveTo>
                  <a:cubicBezTo>
                    <a:pt x="3413" y="14880"/>
                    <a:pt x="6720" y="18187"/>
                    <a:pt x="10800" y="18187"/>
                  </a:cubicBezTo>
                  <a:cubicBezTo>
                    <a:pt x="14880" y="18187"/>
                    <a:pt x="18187" y="14880"/>
                    <a:pt x="18187" y="10800"/>
                  </a:cubicBezTo>
                  <a:cubicBezTo>
                    <a:pt x="18187" y="6720"/>
                    <a:pt x="14880" y="3413"/>
                    <a:pt x="10800" y="3413"/>
                  </a:cubicBezTo>
                  <a:cubicBezTo>
                    <a:pt x="6720" y="3413"/>
                    <a:pt x="3413" y="6720"/>
                    <a:pt x="3413" y="10800"/>
                  </a:cubicBezTo>
                  <a:close/>
                </a:path>
              </a:pathLst>
            </a:custGeom>
            <a:gradFill rotWithShape="1">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round/>
              <a:headEnd/>
              <a:tailEnd/>
            </a:ln>
          </p:spPr>
          <p:txBody>
            <a:bodyPr wrap="none" anchor="ctr"/>
            <a:lstStyle/>
            <a:p>
              <a:endParaRPr lang="en-US"/>
            </a:p>
          </p:txBody>
        </p:sp>
        <p:sp>
          <p:nvSpPr>
            <p:cNvPr id="10" name="Rectangle 12">
              <a:extLst>
                <a:ext uri="{FF2B5EF4-FFF2-40B4-BE49-F238E27FC236}">
                  <a16:creationId xmlns:a16="http://schemas.microsoft.com/office/drawing/2014/main" id="{3AA88D27-37FE-4215-9368-96B9DA0EB17B}"/>
                </a:ext>
              </a:extLst>
            </p:cNvPr>
            <p:cNvSpPr>
              <a:spLocks noChangeArrowheads="1"/>
            </p:cNvSpPr>
            <p:nvPr/>
          </p:nvSpPr>
          <p:spPr bwMode="auto">
            <a:xfrm>
              <a:off x="1302" y="1791"/>
              <a:ext cx="3503" cy="1025"/>
            </a:xfrm>
            <a:prstGeom prst="rect">
              <a:avLst/>
            </a:prstGeom>
            <a:noFill/>
            <a:ln w="9525">
              <a:noFill/>
              <a:miter lim="800000"/>
              <a:headEnd/>
              <a:tailEnd/>
            </a:ln>
          </p:spPr>
          <p:txBody>
            <a:bodyPr wrap="square">
              <a:spAutoFit/>
            </a:bodyPr>
            <a:lstStyle/>
            <a:p>
              <a:pPr algn="ctr">
                <a:spcBef>
                  <a:spcPct val="50000"/>
                </a:spcBef>
              </a:pPr>
              <a:r>
                <a:rPr lang="en-US" sz="3200" b="1" dirty="0">
                  <a:solidFill>
                    <a:srgbClr val="0000FF"/>
                  </a:solidFill>
                </a:rPr>
                <a:t> </a:t>
              </a:r>
              <a:r>
                <a:rPr lang="en-US" sz="5400" b="1" dirty="0" err="1">
                  <a:solidFill>
                    <a:srgbClr val="0000FF"/>
                  </a:solidFill>
                </a:rPr>
                <a:t>Phong</a:t>
              </a:r>
              <a:r>
                <a:rPr lang="en-US" sz="5400" b="1" dirty="0">
                  <a:solidFill>
                    <a:srgbClr val="0000FF"/>
                  </a:solidFill>
                </a:rPr>
                <a:t> </a:t>
              </a:r>
              <a:r>
                <a:rPr lang="en-US" sz="5400" b="1" dirty="0" err="1">
                  <a:solidFill>
                    <a:srgbClr val="0000FF"/>
                  </a:solidFill>
                </a:rPr>
                <a:t>trào</a:t>
              </a:r>
              <a:r>
                <a:rPr lang="en-US" sz="5400" b="1" dirty="0">
                  <a:solidFill>
                    <a:srgbClr val="0000FF"/>
                  </a:solidFill>
                </a:rPr>
                <a:t> </a:t>
              </a:r>
              <a:r>
                <a:rPr lang="en-US" sz="5400" b="1" u="sng" err="1">
                  <a:solidFill>
                    <a:srgbClr val="0000FF"/>
                  </a:solidFill>
                </a:rPr>
                <a:t>Đông</a:t>
              </a:r>
              <a:r>
                <a:rPr lang="en-US" sz="5400" b="1" u="sng">
                  <a:solidFill>
                    <a:srgbClr val="0000FF"/>
                  </a:solidFill>
                </a:rPr>
                <a:t> </a:t>
              </a:r>
              <a:r>
                <a:rPr lang="en-US" sz="5400" b="1" u="sng" smtClean="0">
                  <a:solidFill>
                    <a:srgbClr val="0000FF"/>
                  </a:solidFill>
                </a:rPr>
                <a:t>du</a:t>
              </a:r>
              <a:endParaRPr lang="en-US" sz="5400" b="1" u="sng" dirty="0">
                <a:solidFill>
                  <a:srgbClr val="0000FF"/>
                </a:solidFill>
              </a:endParaRPr>
            </a:p>
          </p:txBody>
        </p:sp>
      </p:grpSp>
    </p:spTree>
    <p:custDataLst>
      <p:tags r:id="rId1"/>
    </p:custDataLst>
    <p:extLst>
      <p:ext uri="{BB962C8B-B14F-4D97-AF65-F5344CB8AC3E}">
        <p14:creationId xmlns:p14="http://schemas.microsoft.com/office/powerpoint/2010/main" val="144698099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23577" name="Freeform 25"/>
          <p:cNvSpPr>
            <a:spLocks/>
          </p:cNvSpPr>
          <p:nvPr/>
        </p:nvSpPr>
        <p:spPr bwMode="auto">
          <a:xfrm>
            <a:off x="5149850" y="4373563"/>
            <a:ext cx="841375" cy="869950"/>
          </a:xfrm>
          <a:custGeom>
            <a:avLst/>
            <a:gdLst>
              <a:gd name="T0" fmla="*/ 2147483646 w 450"/>
              <a:gd name="T1" fmla="*/ 2147483646 h 507"/>
              <a:gd name="T2" fmla="*/ 2147483646 w 450"/>
              <a:gd name="T3" fmla="*/ 2147483646 h 507"/>
              <a:gd name="T4" fmla="*/ 2147483646 w 450"/>
              <a:gd name="T5" fmla="*/ 2147483646 h 507"/>
              <a:gd name="T6" fmla="*/ 2147483646 w 450"/>
              <a:gd name="T7" fmla="*/ 2147483646 h 507"/>
              <a:gd name="T8" fmla="*/ 2147483646 w 450"/>
              <a:gd name="T9" fmla="*/ 2147483646 h 507"/>
              <a:gd name="T10" fmla="*/ 2147483646 w 450"/>
              <a:gd name="T11" fmla="*/ 2147483646 h 507"/>
              <a:gd name="T12" fmla="*/ 2147483646 w 450"/>
              <a:gd name="T13" fmla="*/ 2147483646 h 507"/>
              <a:gd name="T14" fmla="*/ 2147483646 w 450"/>
              <a:gd name="T15" fmla="*/ 2147483646 h 507"/>
              <a:gd name="T16" fmla="*/ 2147483646 w 450"/>
              <a:gd name="T17" fmla="*/ 2147483646 h 507"/>
              <a:gd name="T18" fmla="*/ 2147483646 w 450"/>
              <a:gd name="T19" fmla="*/ 2147483646 h 507"/>
              <a:gd name="T20" fmla="*/ 2147483646 w 450"/>
              <a:gd name="T21" fmla="*/ 2147483646 h 507"/>
              <a:gd name="T22" fmla="*/ 2147483646 w 450"/>
              <a:gd name="T23" fmla="*/ 2147483646 h 507"/>
              <a:gd name="T24" fmla="*/ 2147483646 w 450"/>
              <a:gd name="T25" fmla="*/ 2147483646 h 507"/>
              <a:gd name="T26" fmla="*/ 2147483646 w 450"/>
              <a:gd name="T27" fmla="*/ 2147483646 h 507"/>
              <a:gd name="T28" fmla="*/ 2147483646 w 450"/>
              <a:gd name="T29" fmla="*/ 2147483646 h 507"/>
              <a:gd name="T30" fmla="*/ 2147483646 w 450"/>
              <a:gd name="T31" fmla="*/ 2147483646 h 507"/>
              <a:gd name="T32" fmla="*/ 2147483646 w 450"/>
              <a:gd name="T33" fmla="*/ 2147483646 h 507"/>
              <a:gd name="T34" fmla="*/ 2147483646 w 450"/>
              <a:gd name="T35" fmla="*/ 2147483646 h 507"/>
              <a:gd name="T36" fmla="*/ 2147483646 w 450"/>
              <a:gd name="T37" fmla="*/ 2147483646 h 507"/>
              <a:gd name="T38" fmla="*/ 2147483646 w 450"/>
              <a:gd name="T39" fmla="*/ 2147483646 h 507"/>
              <a:gd name="T40" fmla="*/ 2147483646 w 450"/>
              <a:gd name="T41" fmla="*/ 2147483646 h 507"/>
              <a:gd name="T42" fmla="*/ 2147483646 w 450"/>
              <a:gd name="T43" fmla="*/ 2147483646 h 507"/>
              <a:gd name="T44" fmla="*/ 2147483646 w 450"/>
              <a:gd name="T45" fmla="*/ 2147483646 h 507"/>
              <a:gd name="T46" fmla="*/ 2147483646 w 450"/>
              <a:gd name="T47" fmla="*/ 2147483646 h 507"/>
              <a:gd name="T48" fmla="*/ 2147483646 w 450"/>
              <a:gd name="T49" fmla="*/ 2147483646 h 507"/>
              <a:gd name="T50" fmla="*/ 2147483646 w 450"/>
              <a:gd name="T51" fmla="*/ 2147483646 h 507"/>
              <a:gd name="T52" fmla="*/ 2147483646 w 450"/>
              <a:gd name="T53" fmla="*/ 2147483646 h 507"/>
              <a:gd name="T54" fmla="*/ 2147483646 w 450"/>
              <a:gd name="T55" fmla="*/ 2147483646 h 507"/>
              <a:gd name="T56" fmla="*/ 2147483646 w 450"/>
              <a:gd name="T57" fmla="*/ 2147483646 h 507"/>
              <a:gd name="T58" fmla="*/ 2147483646 w 450"/>
              <a:gd name="T59" fmla="*/ 2147483646 h 507"/>
              <a:gd name="T60" fmla="*/ 2147483646 w 450"/>
              <a:gd name="T61" fmla="*/ 2147483646 h 507"/>
              <a:gd name="T62" fmla="*/ 0 w 450"/>
              <a:gd name="T63" fmla="*/ 2147483646 h 5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0"/>
              <a:gd name="T97" fmla="*/ 0 h 507"/>
              <a:gd name="T98" fmla="*/ 450 w 450"/>
              <a:gd name="T99" fmla="*/ 507 h 5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0" h="507">
                <a:moveTo>
                  <a:pt x="0" y="44"/>
                </a:moveTo>
                <a:cubicBezTo>
                  <a:pt x="27" y="42"/>
                  <a:pt x="27" y="41"/>
                  <a:pt x="66" y="40"/>
                </a:cubicBezTo>
                <a:cubicBezTo>
                  <a:pt x="79" y="38"/>
                  <a:pt x="85" y="35"/>
                  <a:pt x="96" y="29"/>
                </a:cubicBezTo>
                <a:cubicBezTo>
                  <a:pt x="104" y="19"/>
                  <a:pt x="114" y="23"/>
                  <a:pt x="128" y="22"/>
                </a:cubicBezTo>
                <a:cubicBezTo>
                  <a:pt x="136" y="18"/>
                  <a:pt x="147" y="12"/>
                  <a:pt x="155" y="10"/>
                </a:cubicBezTo>
                <a:cubicBezTo>
                  <a:pt x="174" y="0"/>
                  <a:pt x="209" y="17"/>
                  <a:pt x="230" y="19"/>
                </a:cubicBezTo>
                <a:cubicBezTo>
                  <a:pt x="240" y="21"/>
                  <a:pt x="243" y="24"/>
                  <a:pt x="251" y="29"/>
                </a:cubicBezTo>
                <a:cubicBezTo>
                  <a:pt x="259" y="43"/>
                  <a:pt x="274" y="39"/>
                  <a:pt x="290" y="40"/>
                </a:cubicBezTo>
                <a:cubicBezTo>
                  <a:pt x="300" y="48"/>
                  <a:pt x="300" y="49"/>
                  <a:pt x="315" y="50"/>
                </a:cubicBezTo>
                <a:cubicBezTo>
                  <a:pt x="327" y="55"/>
                  <a:pt x="309" y="56"/>
                  <a:pt x="306" y="56"/>
                </a:cubicBezTo>
                <a:cubicBezTo>
                  <a:pt x="272" y="73"/>
                  <a:pt x="241" y="98"/>
                  <a:pt x="219" y="128"/>
                </a:cubicBezTo>
                <a:cubicBezTo>
                  <a:pt x="217" y="140"/>
                  <a:pt x="217" y="149"/>
                  <a:pt x="227" y="155"/>
                </a:cubicBezTo>
                <a:cubicBezTo>
                  <a:pt x="231" y="161"/>
                  <a:pt x="241" y="172"/>
                  <a:pt x="248" y="173"/>
                </a:cubicBezTo>
                <a:cubicBezTo>
                  <a:pt x="254" y="176"/>
                  <a:pt x="260" y="178"/>
                  <a:pt x="266" y="179"/>
                </a:cubicBezTo>
                <a:cubicBezTo>
                  <a:pt x="276" y="184"/>
                  <a:pt x="287" y="192"/>
                  <a:pt x="299" y="194"/>
                </a:cubicBezTo>
                <a:cubicBezTo>
                  <a:pt x="305" y="197"/>
                  <a:pt x="311" y="203"/>
                  <a:pt x="317" y="205"/>
                </a:cubicBezTo>
                <a:cubicBezTo>
                  <a:pt x="323" y="207"/>
                  <a:pt x="335" y="208"/>
                  <a:pt x="335" y="208"/>
                </a:cubicBezTo>
                <a:cubicBezTo>
                  <a:pt x="342" y="217"/>
                  <a:pt x="334" y="217"/>
                  <a:pt x="350" y="218"/>
                </a:cubicBezTo>
                <a:cubicBezTo>
                  <a:pt x="359" y="225"/>
                  <a:pt x="366" y="229"/>
                  <a:pt x="378" y="230"/>
                </a:cubicBezTo>
                <a:cubicBezTo>
                  <a:pt x="384" y="233"/>
                  <a:pt x="388" y="235"/>
                  <a:pt x="395" y="236"/>
                </a:cubicBezTo>
                <a:cubicBezTo>
                  <a:pt x="399" y="241"/>
                  <a:pt x="403" y="243"/>
                  <a:pt x="407" y="248"/>
                </a:cubicBezTo>
                <a:cubicBezTo>
                  <a:pt x="409" y="257"/>
                  <a:pt x="417" y="269"/>
                  <a:pt x="425" y="274"/>
                </a:cubicBezTo>
                <a:cubicBezTo>
                  <a:pt x="429" y="279"/>
                  <a:pt x="432" y="286"/>
                  <a:pt x="434" y="292"/>
                </a:cubicBezTo>
                <a:cubicBezTo>
                  <a:pt x="435" y="306"/>
                  <a:pt x="437" y="326"/>
                  <a:pt x="443" y="338"/>
                </a:cubicBezTo>
                <a:cubicBezTo>
                  <a:pt x="444" y="351"/>
                  <a:pt x="450" y="376"/>
                  <a:pt x="432" y="380"/>
                </a:cubicBezTo>
                <a:cubicBezTo>
                  <a:pt x="418" y="391"/>
                  <a:pt x="406" y="410"/>
                  <a:pt x="387" y="413"/>
                </a:cubicBezTo>
                <a:cubicBezTo>
                  <a:pt x="382" y="416"/>
                  <a:pt x="378" y="418"/>
                  <a:pt x="372" y="419"/>
                </a:cubicBezTo>
                <a:cubicBezTo>
                  <a:pt x="361" y="427"/>
                  <a:pt x="344" y="441"/>
                  <a:pt x="330" y="443"/>
                </a:cubicBezTo>
                <a:cubicBezTo>
                  <a:pt x="322" y="447"/>
                  <a:pt x="314" y="444"/>
                  <a:pt x="306" y="449"/>
                </a:cubicBezTo>
                <a:cubicBezTo>
                  <a:pt x="301" y="457"/>
                  <a:pt x="291" y="466"/>
                  <a:pt x="282" y="467"/>
                </a:cubicBezTo>
                <a:cubicBezTo>
                  <a:pt x="281" y="469"/>
                  <a:pt x="280" y="471"/>
                  <a:pt x="278" y="472"/>
                </a:cubicBezTo>
                <a:cubicBezTo>
                  <a:pt x="277" y="473"/>
                  <a:pt x="274" y="472"/>
                  <a:pt x="273" y="473"/>
                </a:cubicBezTo>
                <a:cubicBezTo>
                  <a:pt x="266" y="478"/>
                  <a:pt x="268" y="483"/>
                  <a:pt x="258" y="485"/>
                </a:cubicBezTo>
                <a:cubicBezTo>
                  <a:pt x="253" y="489"/>
                  <a:pt x="250" y="493"/>
                  <a:pt x="245" y="497"/>
                </a:cubicBezTo>
                <a:cubicBezTo>
                  <a:pt x="239" y="507"/>
                  <a:pt x="231" y="503"/>
                  <a:pt x="218" y="502"/>
                </a:cubicBezTo>
                <a:cubicBezTo>
                  <a:pt x="219" y="495"/>
                  <a:pt x="221" y="489"/>
                  <a:pt x="222" y="482"/>
                </a:cubicBezTo>
                <a:cubicBezTo>
                  <a:pt x="225" y="450"/>
                  <a:pt x="229" y="459"/>
                  <a:pt x="206" y="457"/>
                </a:cubicBezTo>
                <a:cubicBezTo>
                  <a:pt x="195" y="453"/>
                  <a:pt x="207" y="449"/>
                  <a:pt x="212" y="446"/>
                </a:cubicBezTo>
                <a:cubicBezTo>
                  <a:pt x="217" y="440"/>
                  <a:pt x="226" y="434"/>
                  <a:pt x="233" y="433"/>
                </a:cubicBezTo>
                <a:cubicBezTo>
                  <a:pt x="240" y="422"/>
                  <a:pt x="243" y="417"/>
                  <a:pt x="257" y="415"/>
                </a:cubicBezTo>
                <a:cubicBezTo>
                  <a:pt x="265" y="409"/>
                  <a:pt x="265" y="407"/>
                  <a:pt x="275" y="406"/>
                </a:cubicBezTo>
                <a:cubicBezTo>
                  <a:pt x="286" y="400"/>
                  <a:pt x="288" y="385"/>
                  <a:pt x="302" y="382"/>
                </a:cubicBezTo>
                <a:cubicBezTo>
                  <a:pt x="308" y="389"/>
                  <a:pt x="308" y="389"/>
                  <a:pt x="318" y="388"/>
                </a:cubicBezTo>
                <a:cubicBezTo>
                  <a:pt x="327" y="379"/>
                  <a:pt x="335" y="375"/>
                  <a:pt x="345" y="368"/>
                </a:cubicBezTo>
                <a:cubicBezTo>
                  <a:pt x="351" y="355"/>
                  <a:pt x="354" y="331"/>
                  <a:pt x="341" y="322"/>
                </a:cubicBezTo>
                <a:cubicBezTo>
                  <a:pt x="337" y="311"/>
                  <a:pt x="340" y="286"/>
                  <a:pt x="344" y="275"/>
                </a:cubicBezTo>
                <a:cubicBezTo>
                  <a:pt x="335" y="270"/>
                  <a:pt x="334" y="265"/>
                  <a:pt x="323" y="263"/>
                </a:cubicBezTo>
                <a:cubicBezTo>
                  <a:pt x="317" y="259"/>
                  <a:pt x="313" y="254"/>
                  <a:pt x="306" y="250"/>
                </a:cubicBezTo>
                <a:cubicBezTo>
                  <a:pt x="299" y="239"/>
                  <a:pt x="287" y="226"/>
                  <a:pt x="273" y="223"/>
                </a:cubicBezTo>
                <a:cubicBezTo>
                  <a:pt x="266" y="211"/>
                  <a:pt x="254" y="195"/>
                  <a:pt x="240" y="193"/>
                </a:cubicBezTo>
                <a:cubicBezTo>
                  <a:pt x="235" y="191"/>
                  <a:pt x="227" y="184"/>
                  <a:pt x="227" y="184"/>
                </a:cubicBezTo>
                <a:cubicBezTo>
                  <a:pt x="221" y="173"/>
                  <a:pt x="206" y="165"/>
                  <a:pt x="194" y="163"/>
                </a:cubicBezTo>
                <a:cubicBezTo>
                  <a:pt x="182" y="158"/>
                  <a:pt x="175" y="148"/>
                  <a:pt x="164" y="143"/>
                </a:cubicBezTo>
                <a:cubicBezTo>
                  <a:pt x="156" y="146"/>
                  <a:pt x="149" y="143"/>
                  <a:pt x="141" y="142"/>
                </a:cubicBezTo>
                <a:cubicBezTo>
                  <a:pt x="133" y="138"/>
                  <a:pt x="126" y="138"/>
                  <a:pt x="117" y="137"/>
                </a:cubicBezTo>
                <a:cubicBezTo>
                  <a:pt x="113" y="131"/>
                  <a:pt x="119" y="123"/>
                  <a:pt x="126" y="122"/>
                </a:cubicBezTo>
                <a:cubicBezTo>
                  <a:pt x="135" y="121"/>
                  <a:pt x="144" y="121"/>
                  <a:pt x="153" y="121"/>
                </a:cubicBezTo>
                <a:cubicBezTo>
                  <a:pt x="155" y="115"/>
                  <a:pt x="147" y="103"/>
                  <a:pt x="140" y="101"/>
                </a:cubicBezTo>
                <a:cubicBezTo>
                  <a:pt x="123" y="95"/>
                  <a:pt x="104" y="99"/>
                  <a:pt x="86" y="98"/>
                </a:cubicBezTo>
                <a:cubicBezTo>
                  <a:pt x="84" y="97"/>
                  <a:pt x="83" y="96"/>
                  <a:pt x="81" y="95"/>
                </a:cubicBezTo>
                <a:cubicBezTo>
                  <a:pt x="79" y="94"/>
                  <a:pt x="77" y="95"/>
                  <a:pt x="75" y="94"/>
                </a:cubicBezTo>
                <a:cubicBezTo>
                  <a:pt x="67" y="90"/>
                  <a:pt x="64" y="83"/>
                  <a:pt x="57" y="79"/>
                </a:cubicBezTo>
                <a:cubicBezTo>
                  <a:pt x="46" y="65"/>
                  <a:pt x="20" y="50"/>
                  <a:pt x="3" y="49"/>
                </a:cubicBezTo>
                <a:cubicBezTo>
                  <a:pt x="2" y="43"/>
                  <a:pt x="4" y="44"/>
                  <a:pt x="0" y="44"/>
                </a:cubicBezTo>
                <a:close/>
              </a:path>
            </a:pathLst>
          </a:custGeom>
          <a:solidFill>
            <a:srgbClr val="FF9900"/>
          </a:solidFill>
          <a:ln w="6350">
            <a:solidFill>
              <a:srgbClr val="CC6600"/>
            </a:solidFill>
            <a:prstDash val="dash"/>
            <a:round/>
            <a:headEnd/>
            <a:tailEnd/>
          </a:ln>
        </p:spPr>
        <p:txBody>
          <a:bodyPr/>
          <a:lstStyle/>
          <a:p>
            <a:endParaRPr lang="en-US"/>
          </a:p>
        </p:txBody>
      </p:sp>
      <p:sp>
        <p:nvSpPr>
          <p:cNvPr id="23578" name="Freeform 26" descr="Denim"/>
          <p:cNvSpPr>
            <a:spLocks/>
          </p:cNvSpPr>
          <p:nvPr/>
        </p:nvSpPr>
        <p:spPr bwMode="auto">
          <a:xfrm>
            <a:off x="7243763" y="2219325"/>
            <a:ext cx="303212" cy="249238"/>
          </a:xfrm>
          <a:custGeom>
            <a:avLst/>
            <a:gdLst>
              <a:gd name="T0" fmla="*/ 0 w 191"/>
              <a:gd name="T1" fmla="*/ 2147483646 h 157"/>
              <a:gd name="T2" fmla="*/ 2147483646 w 191"/>
              <a:gd name="T3" fmla="*/ 2147483646 h 157"/>
              <a:gd name="T4" fmla="*/ 2147483646 w 191"/>
              <a:gd name="T5" fmla="*/ 2147483646 h 157"/>
              <a:gd name="T6" fmla="*/ 2147483646 w 191"/>
              <a:gd name="T7" fmla="*/ 2147483646 h 157"/>
              <a:gd name="T8" fmla="*/ 2147483646 w 191"/>
              <a:gd name="T9" fmla="*/ 2147483646 h 157"/>
              <a:gd name="T10" fmla="*/ 2147483646 w 191"/>
              <a:gd name="T11" fmla="*/ 0 h 157"/>
              <a:gd name="T12" fmla="*/ 2147483646 w 191"/>
              <a:gd name="T13" fmla="*/ 2147483646 h 157"/>
              <a:gd name="T14" fmla="*/ 2147483646 w 191"/>
              <a:gd name="T15" fmla="*/ 2147483646 h 157"/>
              <a:gd name="T16" fmla="*/ 2147483646 w 191"/>
              <a:gd name="T17" fmla="*/ 2147483646 h 157"/>
              <a:gd name="T18" fmla="*/ 2147483646 w 191"/>
              <a:gd name="T19" fmla="*/ 2147483646 h 157"/>
              <a:gd name="T20" fmla="*/ 2147483646 w 191"/>
              <a:gd name="T21" fmla="*/ 2147483646 h 157"/>
              <a:gd name="T22" fmla="*/ 2147483646 w 191"/>
              <a:gd name="T23" fmla="*/ 2147483646 h 157"/>
              <a:gd name="T24" fmla="*/ 2147483646 w 191"/>
              <a:gd name="T25" fmla="*/ 2147483646 h 157"/>
              <a:gd name="T26" fmla="*/ 2147483646 w 191"/>
              <a:gd name="T27" fmla="*/ 2147483646 h 157"/>
              <a:gd name="T28" fmla="*/ 2147483646 w 191"/>
              <a:gd name="T29" fmla="*/ 2147483646 h 157"/>
              <a:gd name="T30" fmla="*/ 2147483646 w 191"/>
              <a:gd name="T31" fmla="*/ 2147483646 h 157"/>
              <a:gd name="T32" fmla="*/ 2147483646 w 191"/>
              <a:gd name="T33" fmla="*/ 2147483646 h 157"/>
              <a:gd name="T34" fmla="*/ 2147483646 w 191"/>
              <a:gd name="T35" fmla="*/ 2147483646 h 157"/>
              <a:gd name="T36" fmla="*/ 2147483646 w 191"/>
              <a:gd name="T37" fmla="*/ 2147483646 h 157"/>
              <a:gd name="T38" fmla="*/ 2147483646 w 191"/>
              <a:gd name="T39" fmla="*/ 2147483646 h 157"/>
              <a:gd name="T40" fmla="*/ 2147483646 w 191"/>
              <a:gd name="T41" fmla="*/ 2147483646 h 157"/>
              <a:gd name="T42" fmla="*/ 2147483646 w 191"/>
              <a:gd name="T43" fmla="*/ 2147483646 h 157"/>
              <a:gd name="T44" fmla="*/ 2147483646 w 191"/>
              <a:gd name="T45" fmla="*/ 2147483646 h 157"/>
              <a:gd name="T46" fmla="*/ 0 w 191"/>
              <a:gd name="T47" fmla="*/ 2147483646 h 1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1"/>
              <a:gd name="T73" fmla="*/ 0 h 157"/>
              <a:gd name="T74" fmla="*/ 191 w 191"/>
              <a:gd name="T75" fmla="*/ 157 h 1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1" h="157">
                <a:moveTo>
                  <a:pt x="0" y="20"/>
                </a:moveTo>
                <a:cubicBezTo>
                  <a:pt x="5" y="18"/>
                  <a:pt x="8" y="15"/>
                  <a:pt x="14" y="14"/>
                </a:cubicBezTo>
                <a:cubicBezTo>
                  <a:pt x="24" y="9"/>
                  <a:pt x="55" y="15"/>
                  <a:pt x="66" y="15"/>
                </a:cubicBezTo>
                <a:cubicBezTo>
                  <a:pt x="71" y="29"/>
                  <a:pt x="94" y="22"/>
                  <a:pt x="105" y="21"/>
                </a:cubicBezTo>
                <a:cubicBezTo>
                  <a:pt x="115" y="15"/>
                  <a:pt x="125" y="15"/>
                  <a:pt x="137" y="14"/>
                </a:cubicBezTo>
                <a:cubicBezTo>
                  <a:pt x="140" y="9"/>
                  <a:pt x="143" y="5"/>
                  <a:pt x="146" y="0"/>
                </a:cubicBezTo>
                <a:cubicBezTo>
                  <a:pt x="152" y="9"/>
                  <a:pt x="149" y="19"/>
                  <a:pt x="162" y="21"/>
                </a:cubicBezTo>
                <a:cubicBezTo>
                  <a:pt x="167" y="23"/>
                  <a:pt x="170" y="26"/>
                  <a:pt x="176" y="27"/>
                </a:cubicBezTo>
                <a:cubicBezTo>
                  <a:pt x="191" y="34"/>
                  <a:pt x="182" y="35"/>
                  <a:pt x="171" y="41"/>
                </a:cubicBezTo>
                <a:cubicBezTo>
                  <a:pt x="168" y="46"/>
                  <a:pt x="168" y="52"/>
                  <a:pt x="165" y="57"/>
                </a:cubicBezTo>
                <a:cubicBezTo>
                  <a:pt x="161" y="64"/>
                  <a:pt x="156" y="67"/>
                  <a:pt x="153" y="74"/>
                </a:cubicBezTo>
                <a:cubicBezTo>
                  <a:pt x="152" y="97"/>
                  <a:pt x="142" y="94"/>
                  <a:pt x="122" y="96"/>
                </a:cubicBezTo>
                <a:cubicBezTo>
                  <a:pt x="117" y="98"/>
                  <a:pt x="114" y="101"/>
                  <a:pt x="108" y="102"/>
                </a:cubicBezTo>
                <a:cubicBezTo>
                  <a:pt x="97" y="110"/>
                  <a:pt x="89" y="121"/>
                  <a:pt x="75" y="123"/>
                </a:cubicBezTo>
                <a:cubicBezTo>
                  <a:pt x="80" y="126"/>
                  <a:pt x="83" y="128"/>
                  <a:pt x="89" y="129"/>
                </a:cubicBezTo>
                <a:cubicBezTo>
                  <a:pt x="94" y="131"/>
                  <a:pt x="98" y="134"/>
                  <a:pt x="102" y="137"/>
                </a:cubicBezTo>
                <a:cubicBezTo>
                  <a:pt x="95" y="142"/>
                  <a:pt x="89" y="138"/>
                  <a:pt x="84" y="146"/>
                </a:cubicBezTo>
                <a:cubicBezTo>
                  <a:pt x="83" y="155"/>
                  <a:pt x="81" y="157"/>
                  <a:pt x="72" y="153"/>
                </a:cubicBezTo>
                <a:cubicBezTo>
                  <a:pt x="66" y="145"/>
                  <a:pt x="69" y="143"/>
                  <a:pt x="57" y="146"/>
                </a:cubicBezTo>
                <a:cubicBezTo>
                  <a:pt x="41" y="143"/>
                  <a:pt x="47" y="145"/>
                  <a:pt x="38" y="141"/>
                </a:cubicBezTo>
                <a:cubicBezTo>
                  <a:pt x="28" y="121"/>
                  <a:pt x="27" y="91"/>
                  <a:pt x="45" y="77"/>
                </a:cubicBezTo>
                <a:cubicBezTo>
                  <a:pt x="40" y="69"/>
                  <a:pt x="27" y="52"/>
                  <a:pt x="18" y="47"/>
                </a:cubicBezTo>
                <a:cubicBezTo>
                  <a:pt x="17" y="41"/>
                  <a:pt x="10" y="36"/>
                  <a:pt x="5" y="32"/>
                </a:cubicBezTo>
                <a:cubicBezTo>
                  <a:pt x="2" y="24"/>
                  <a:pt x="4" y="28"/>
                  <a:pt x="0" y="20"/>
                </a:cubicBezTo>
                <a:close/>
              </a:path>
            </a:pathLst>
          </a:custGeom>
          <a:blipFill dpi="0" rotWithShape="1">
            <a:blip r:embed="rId3"/>
            <a:srcRect/>
            <a:tile tx="0" ty="0" sx="100000" sy="100000" flip="none" algn="tl"/>
          </a:blipFill>
          <a:ln w="9525">
            <a:solidFill>
              <a:schemeClr val="accent2"/>
            </a:solidFill>
            <a:prstDash val="dash"/>
            <a:round/>
            <a:headEnd/>
            <a:tailEnd/>
          </a:ln>
        </p:spPr>
        <p:txBody>
          <a:bodyPr/>
          <a:lstStyle/>
          <a:p>
            <a:endParaRPr lang="en-US"/>
          </a:p>
        </p:txBody>
      </p:sp>
      <p:sp>
        <p:nvSpPr>
          <p:cNvPr id="23579" name="Freeform 27" descr="Denim"/>
          <p:cNvSpPr>
            <a:spLocks/>
          </p:cNvSpPr>
          <p:nvPr/>
        </p:nvSpPr>
        <p:spPr bwMode="auto">
          <a:xfrm>
            <a:off x="7180263" y="2535238"/>
            <a:ext cx="579437" cy="777875"/>
          </a:xfrm>
          <a:custGeom>
            <a:avLst/>
            <a:gdLst>
              <a:gd name="T0" fmla="*/ 2147483646 w 365"/>
              <a:gd name="T1" fmla="*/ 2147483646 h 490"/>
              <a:gd name="T2" fmla="*/ 2147483646 w 365"/>
              <a:gd name="T3" fmla="*/ 2147483646 h 490"/>
              <a:gd name="T4" fmla="*/ 2147483646 w 365"/>
              <a:gd name="T5" fmla="*/ 0 h 490"/>
              <a:gd name="T6" fmla="*/ 2147483646 w 365"/>
              <a:gd name="T7" fmla="*/ 2147483646 h 490"/>
              <a:gd name="T8" fmla="*/ 2147483646 w 365"/>
              <a:gd name="T9" fmla="*/ 2147483646 h 490"/>
              <a:gd name="T10" fmla="*/ 2147483646 w 365"/>
              <a:gd name="T11" fmla="*/ 2147483646 h 490"/>
              <a:gd name="T12" fmla="*/ 2147483646 w 365"/>
              <a:gd name="T13" fmla="*/ 2147483646 h 490"/>
              <a:gd name="T14" fmla="*/ 2147483646 w 365"/>
              <a:gd name="T15" fmla="*/ 2147483646 h 490"/>
              <a:gd name="T16" fmla="*/ 2147483646 w 365"/>
              <a:gd name="T17" fmla="*/ 2147483646 h 490"/>
              <a:gd name="T18" fmla="*/ 2147483646 w 365"/>
              <a:gd name="T19" fmla="*/ 2147483646 h 490"/>
              <a:gd name="T20" fmla="*/ 2147483646 w 365"/>
              <a:gd name="T21" fmla="*/ 2147483646 h 490"/>
              <a:gd name="T22" fmla="*/ 2147483646 w 365"/>
              <a:gd name="T23" fmla="*/ 2147483646 h 490"/>
              <a:gd name="T24" fmla="*/ 2147483646 w 365"/>
              <a:gd name="T25" fmla="*/ 2147483646 h 490"/>
              <a:gd name="T26" fmla="*/ 2147483646 w 365"/>
              <a:gd name="T27" fmla="*/ 2147483646 h 490"/>
              <a:gd name="T28" fmla="*/ 2147483646 w 365"/>
              <a:gd name="T29" fmla="*/ 2147483646 h 490"/>
              <a:gd name="T30" fmla="*/ 2147483646 w 365"/>
              <a:gd name="T31" fmla="*/ 2147483646 h 490"/>
              <a:gd name="T32" fmla="*/ 2147483646 w 365"/>
              <a:gd name="T33" fmla="*/ 2147483646 h 490"/>
              <a:gd name="T34" fmla="*/ 2147483646 w 365"/>
              <a:gd name="T35" fmla="*/ 2147483646 h 490"/>
              <a:gd name="T36" fmla="*/ 2147483646 w 365"/>
              <a:gd name="T37" fmla="*/ 2147483646 h 490"/>
              <a:gd name="T38" fmla="*/ 2147483646 w 365"/>
              <a:gd name="T39" fmla="*/ 2147483646 h 490"/>
              <a:gd name="T40" fmla="*/ 2147483646 w 365"/>
              <a:gd name="T41" fmla="*/ 2147483646 h 490"/>
              <a:gd name="T42" fmla="*/ 2147483646 w 365"/>
              <a:gd name="T43" fmla="*/ 2147483646 h 490"/>
              <a:gd name="T44" fmla="*/ 2147483646 w 365"/>
              <a:gd name="T45" fmla="*/ 2147483646 h 490"/>
              <a:gd name="T46" fmla="*/ 2147483646 w 365"/>
              <a:gd name="T47" fmla="*/ 2147483646 h 490"/>
              <a:gd name="T48" fmla="*/ 2147483646 w 365"/>
              <a:gd name="T49" fmla="*/ 2147483646 h 490"/>
              <a:gd name="T50" fmla="*/ 2147483646 w 365"/>
              <a:gd name="T51" fmla="*/ 2147483646 h 490"/>
              <a:gd name="T52" fmla="*/ 2147483646 w 365"/>
              <a:gd name="T53" fmla="*/ 2147483646 h 490"/>
              <a:gd name="T54" fmla="*/ 2147483646 w 365"/>
              <a:gd name="T55" fmla="*/ 2147483646 h 490"/>
              <a:gd name="T56" fmla="*/ 2147483646 w 365"/>
              <a:gd name="T57" fmla="*/ 2147483646 h 490"/>
              <a:gd name="T58" fmla="*/ 2147483646 w 365"/>
              <a:gd name="T59" fmla="*/ 2147483646 h 490"/>
              <a:gd name="T60" fmla="*/ 2147483646 w 365"/>
              <a:gd name="T61" fmla="*/ 2147483646 h 490"/>
              <a:gd name="T62" fmla="*/ 2147483646 w 365"/>
              <a:gd name="T63" fmla="*/ 2147483646 h 490"/>
              <a:gd name="T64" fmla="*/ 2147483646 w 365"/>
              <a:gd name="T65" fmla="*/ 2147483646 h 490"/>
              <a:gd name="T66" fmla="*/ 2147483646 w 365"/>
              <a:gd name="T67" fmla="*/ 2147483646 h 490"/>
              <a:gd name="T68" fmla="*/ 2147483646 w 365"/>
              <a:gd name="T69" fmla="*/ 2147483646 h 490"/>
              <a:gd name="T70" fmla="*/ 2147483646 w 365"/>
              <a:gd name="T71" fmla="*/ 2147483646 h 490"/>
              <a:gd name="T72" fmla="*/ 2147483646 w 365"/>
              <a:gd name="T73" fmla="*/ 2147483646 h 490"/>
              <a:gd name="T74" fmla="*/ 2147483646 w 365"/>
              <a:gd name="T75" fmla="*/ 2147483646 h 490"/>
              <a:gd name="T76" fmla="*/ 2147483646 w 365"/>
              <a:gd name="T77" fmla="*/ 2147483646 h 490"/>
              <a:gd name="T78" fmla="*/ 2147483646 w 365"/>
              <a:gd name="T79" fmla="*/ 2147483646 h 490"/>
              <a:gd name="T80" fmla="*/ 2147483646 w 365"/>
              <a:gd name="T81" fmla="*/ 2147483646 h 490"/>
              <a:gd name="T82" fmla="*/ 2147483646 w 365"/>
              <a:gd name="T83" fmla="*/ 2147483646 h 490"/>
              <a:gd name="T84" fmla="*/ 2147483646 w 365"/>
              <a:gd name="T85" fmla="*/ 2147483646 h 490"/>
              <a:gd name="T86" fmla="*/ 2147483646 w 365"/>
              <a:gd name="T87" fmla="*/ 2147483646 h 490"/>
              <a:gd name="T88" fmla="*/ 2147483646 w 365"/>
              <a:gd name="T89" fmla="*/ 2147483646 h 490"/>
              <a:gd name="T90" fmla="*/ 2147483646 w 365"/>
              <a:gd name="T91" fmla="*/ 2147483646 h 490"/>
              <a:gd name="T92" fmla="*/ 2147483646 w 365"/>
              <a:gd name="T93" fmla="*/ 2147483646 h 490"/>
              <a:gd name="T94" fmla="*/ 2147483646 w 365"/>
              <a:gd name="T95" fmla="*/ 2147483646 h 490"/>
              <a:gd name="T96" fmla="*/ 2147483646 w 365"/>
              <a:gd name="T97" fmla="*/ 2147483646 h 490"/>
              <a:gd name="T98" fmla="*/ 2147483646 w 365"/>
              <a:gd name="T99" fmla="*/ 2147483646 h 490"/>
              <a:gd name="T100" fmla="*/ 2147483646 w 365"/>
              <a:gd name="T101" fmla="*/ 2147483646 h 490"/>
              <a:gd name="T102" fmla="*/ 2147483646 w 365"/>
              <a:gd name="T103" fmla="*/ 2147483646 h 490"/>
              <a:gd name="T104" fmla="*/ 2147483646 w 365"/>
              <a:gd name="T105" fmla="*/ 2147483646 h 490"/>
              <a:gd name="T106" fmla="*/ 2147483646 w 365"/>
              <a:gd name="T107" fmla="*/ 2147483646 h 490"/>
              <a:gd name="T108" fmla="*/ 2147483646 w 365"/>
              <a:gd name="T109" fmla="*/ 2147483646 h 490"/>
              <a:gd name="T110" fmla="*/ 2147483646 w 365"/>
              <a:gd name="T111" fmla="*/ 2147483646 h 490"/>
              <a:gd name="T112" fmla="*/ 2147483646 w 365"/>
              <a:gd name="T113" fmla="*/ 2147483646 h 490"/>
              <a:gd name="T114" fmla="*/ 2147483646 w 365"/>
              <a:gd name="T115" fmla="*/ 2147483646 h 490"/>
              <a:gd name="T116" fmla="*/ 2147483646 w 365"/>
              <a:gd name="T117" fmla="*/ 2147483646 h 490"/>
              <a:gd name="T118" fmla="*/ 2147483646 w 365"/>
              <a:gd name="T119" fmla="*/ 2147483646 h 490"/>
              <a:gd name="T120" fmla="*/ 2147483646 w 365"/>
              <a:gd name="T121" fmla="*/ 2147483646 h 4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5"/>
              <a:gd name="T184" fmla="*/ 0 h 490"/>
              <a:gd name="T185" fmla="*/ 365 w 365"/>
              <a:gd name="T186" fmla="*/ 490 h 4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5" h="490">
                <a:moveTo>
                  <a:pt x="198" y="18"/>
                </a:moveTo>
                <a:cubicBezTo>
                  <a:pt x="193" y="15"/>
                  <a:pt x="190" y="12"/>
                  <a:pt x="184" y="11"/>
                </a:cubicBezTo>
                <a:cubicBezTo>
                  <a:pt x="180" y="4"/>
                  <a:pt x="182" y="3"/>
                  <a:pt x="189" y="0"/>
                </a:cubicBezTo>
                <a:cubicBezTo>
                  <a:pt x="196" y="1"/>
                  <a:pt x="203" y="0"/>
                  <a:pt x="210" y="2"/>
                </a:cubicBezTo>
                <a:cubicBezTo>
                  <a:pt x="216" y="4"/>
                  <a:pt x="222" y="13"/>
                  <a:pt x="231" y="15"/>
                </a:cubicBezTo>
                <a:cubicBezTo>
                  <a:pt x="243" y="21"/>
                  <a:pt x="251" y="26"/>
                  <a:pt x="265" y="29"/>
                </a:cubicBezTo>
                <a:cubicBezTo>
                  <a:pt x="268" y="31"/>
                  <a:pt x="273" y="30"/>
                  <a:pt x="276" y="33"/>
                </a:cubicBezTo>
                <a:cubicBezTo>
                  <a:pt x="277" y="34"/>
                  <a:pt x="276" y="37"/>
                  <a:pt x="277" y="38"/>
                </a:cubicBezTo>
                <a:cubicBezTo>
                  <a:pt x="278" y="40"/>
                  <a:pt x="280" y="41"/>
                  <a:pt x="282" y="42"/>
                </a:cubicBezTo>
                <a:cubicBezTo>
                  <a:pt x="285" y="47"/>
                  <a:pt x="289" y="49"/>
                  <a:pt x="291" y="54"/>
                </a:cubicBezTo>
                <a:cubicBezTo>
                  <a:pt x="292" y="67"/>
                  <a:pt x="293" y="71"/>
                  <a:pt x="300" y="81"/>
                </a:cubicBezTo>
                <a:cubicBezTo>
                  <a:pt x="303" y="97"/>
                  <a:pt x="300" y="106"/>
                  <a:pt x="313" y="116"/>
                </a:cubicBezTo>
                <a:cubicBezTo>
                  <a:pt x="317" y="124"/>
                  <a:pt x="321" y="133"/>
                  <a:pt x="330" y="135"/>
                </a:cubicBezTo>
                <a:cubicBezTo>
                  <a:pt x="343" y="145"/>
                  <a:pt x="336" y="166"/>
                  <a:pt x="354" y="173"/>
                </a:cubicBezTo>
                <a:cubicBezTo>
                  <a:pt x="357" y="178"/>
                  <a:pt x="359" y="182"/>
                  <a:pt x="364" y="185"/>
                </a:cubicBezTo>
                <a:cubicBezTo>
                  <a:pt x="363" y="207"/>
                  <a:pt x="365" y="196"/>
                  <a:pt x="354" y="204"/>
                </a:cubicBezTo>
                <a:cubicBezTo>
                  <a:pt x="350" y="215"/>
                  <a:pt x="343" y="226"/>
                  <a:pt x="331" y="228"/>
                </a:cubicBezTo>
                <a:cubicBezTo>
                  <a:pt x="326" y="234"/>
                  <a:pt x="320" y="236"/>
                  <a:pt x="313" y="237"/>
                </a:cubicBezTo>
                <a:cubicBezTo>
                  <a:pt x="303" y="242"/>
                  <a:pt x="301" y="249"/>
                  <a:pt x="294" y="254"/>
                </a:cubicBezTo>
                <a:cubicBezTo>
                  <a:pt x="287" y="259"/>
                  <a:pt x="253" y="259"/>
                  <a:pt x="246" y="260"/>
                </a:cubicBezTo>
                <a:cubicBezTo>
                  <a:pt x="237" y="262"/>
                  <a:pt x="236" y="274"/>
                  <a:pt x="229" y="281"/>
                </a:cubicBezTo>
                <a:cubicBezTo>
                  <a:pt x="232" y="293"/>
                  <a:pt x="239" y="285"/>
                  <a:pt x="246" y="294"/>
                </a:cubicBezTo>
                <a:cubicBezTo>
                  <a:pt x="244" y="308"/>
                  <a:pt x="239" y="325"/>
                  <a:pt x="223" y="329"/>
                </a:cubicBezTo>
                <a:cubicBezTo>
                  <a:pt x="185" y="327"/>
                  <a:pt x="190" y="330"/>
                  <a:pt x="171" y="311"/>
                </a:cubicBezTo>
                <a:cubicBezTo>
                  <a:pt x="157" y="312"/>
                  <a:pt x="133" y="324"/>
                  <a:pt x="124" y="336"/>
                </a:cubicBezTo>
                <a:cubicBezTo>
                  <a:pt x="117" y="345"/>
                  <a:pt x="117" y="346"/>
                  <a:pt x="106" y="348"/>
                </a:cubicBezTo>
                <a:cubicBezTo>
                  <a:pt x="103" y="349"/>
                  <a:pt x="100" y="349"/>
                  <a:pt x="97" y="351"/>
                </a:cubicBezTo>
                <a:cubicBezTo>
                  <a:pt x="92" y="354"/>
                  <a:pt x="91" y="360"/>
                  <a:pt x="85" y="363"/>
                </a:cubicBezTo>
                <a:cubicBezTo>
                  <a:pt x="83" y="368"/>
                  <a:pt x="79" y="376"/>
                  <a:pt x="73" y="378"/>
                </a:cubicBezTo>
                <a:cubicBezTo>
                  <a:pt x="68" y="380"/>
                  <a:pt x="58" y="381"/>
                  <a:pt x="58" y="381"/>
                </a:cubicBezTo>
                <a:cubicBezTo>
                  <a:pt x="44" y="380"/>
                  <a:pt x="41" y="388"/>
                  <a:pt x="28" y="390"/>
                </a:cubicBezTo>
                <a:cubicBezTo>
                  <a:pt x="17" y="408"/>
                  <a:pt x="61" y="402"/>
                  <a:pt x="69" y="402"/>
                </a:cubicBezTo>
                <a:cubicBezTo>
                  <a:pt x="75" y="405"/>
                  <a:pt x="80" y="410"/>
                  <a:pt x="87" y="411"/>
                </a:cubicBezTo>
                <a:cubicBezTo>
                  <a:pt x="93" y="421"/>
                  <a:pt x="91" y="431"/>
                  <a:pt x="96" y="441"/>
                </a:cubicBezTo>
                <a:cubicBezTo>
                  <a:pt x="93" y="478"/>
                  <a:pt x="103" y="470"/>
                  <a:pt x="88" y="479"/>
                </a:cubicBezTo>
                <a:cubicBezTo>
                  <a:pt x="80" y="490"/>
                  <a:pt x="78" y="481"/>
                  <a:pt x="67" y="479"/>
                </a:cubicBezTo>
                <a:cubicBezTo>
                  <a:pt x="63" y="472"/>
                  <a:pt x="62" y="471"/>
                  <a:pt x="54" y="470"/>
                </a:cubicBezTo>
                <a:cubicBezTo>
                  <a:pt x="41" y="465"/>
                  <a:pt x="47" y="449"/>
                  <a:pt x="34" y="441"/>
                </a:cubicBezTo>
                <a:cubicBezTo>
                  <a:pt x="28" y="433"/>
                  <a:pt x="16" y="448"/>
                  <a:pt x="13" y="455"/>
                </a:cubicBezTo>
                <a:cubicBezTo>
                  <a:pt x="11" y="468"/>
                  <a:pt x="3" y="456"/>
                  <a:pt x="1" y="450"/>
                </a:cubicBezTo>
                <a:cubicBezTo>
                  <a:pt x="2" y="439"/>
                  <a:pt x="0" y="427"/>
                  <a:pt x="4" y="417"/>
                </a:cubicBezTo>
                <a:cubicBezTo>
                  <a:pt x="6" y="413"/>
                  <a:pt x="15" y="408"/>
                  <a:pt x="18" y="402"/>
                </a:cubicBezTo>
                <a:cubicBezTo>
                  <a:pt x="19" y="381"/>
                  <a:pt x="15" y="372"/>
                  <a:pt x="28" y="359"/>
                </a:cubicBezTo>
                <a:cubicBezTo>
                  <a:pt x="31" y="353"/>
                  <a:pt x="32" y="351"/>
                  <a:pt x="39" y="350"/>
                </a:cubicBezTo>
                <a:cubicBezTo>
                  <a:pt x="48" y="338"/>
                  <a:pt x="41" y="318"/>
                  <a:pt x="60" y="314"/>
                </a:cubicBezTo>
                <a:cubicBezTo>
                  <a:pt x="64" y="311"/>
                  <a:pt x="69" y="309"/>
                  <a:pt x="73" y="306"/>
                </a:cubicBezTo>
                <a:cubicBezTo>
                  <a:pt x="76" y="300"/>
                  <a:pt x="78" y="300"/>
                  <a:pt x="85" y="299"/>
                </a:cubicBezTo>
                <a:cubicBezTo>
                  <a:pt x="95" y="295"/>
                  <a:pt x="106" y="294"/>
                  <a:pt x="117" y="293"/>
                </a:cubicBezTo>
                <a:cubicBezTo>
                  <a:pt x="129" y="284"/>
                  <a:pt x="130" y="281"/>
                  <a:pt x="147" y="278"/>
                </a:cubicBezTo>
                <a:cubicBezTo>
                  <a:pt x="153" y="274"/>
                  <a:pt x="159" y="270"/>
                  <a:pt x="165" y="266"/>
                </a:cubicBezTo>
                <a:cubicBezTo>
                  <a:pt x="166" y="260"/>
                  <a:pt x="169" y="257"/>
                  <a:pt x="171" y="252"/>
                </a:cubicBezTo>
                <a:cubicBezTo>
                  <a:pt x="171" y="241"/>
                  <a:pt x="164" y="197"/>
                  <a:pt x="183" y="194"/>
                </a:cubicBezTo>
                <a:cubicBezTo>
                  <a:pt x="187" y="197"/>
                  <a:pt x="192" y="200"/>
                  <a:pt x="196" y="203"/>
                </a:cubicBezTo>
                <a:cubicBezTo>
                  <a:pt x="209" y="199"/>
                  <a:pt x="202" y="181"/>
                  <a:pt x="219" y="171"/>
                </a:cubicBezTo>
                <a:cubicBezTo>
                  <a:pt x="220" y="140"/>
                  <a:pt x="224" y="119"/>
                  <a:pt x="211" y="92"/>
                </a:cubicBezTo>
                <a:cubicBezTo>
                  <a:pt x="210" y="87"/>
                  <a:pt x="208" y="82"/>
                  <a:pt x="204" y="78"/>
                </a:cubicBezTo>
                <a:cubicBezTo>
                  <a:pt x="201" y="75"/>
                  <a:pt x="195" y="71"/>
                  <a:pt x="195" y="71"/>
                </a:cubicBezTo>
                <a:cubicBezTo>
                  <a:pt x="192" y="64"/>
                  <a:pt x="188" y="59"/>
                  <a:pt x="184" y="53"/>
                </a:cubicBezTo>
                <a:cubicBezTo>
                  <a:pt x="183" y="46"/>
                  <a:pt x="179" y="46"/>
                  <a:pt x="175" y="41"/>
                </a:cubicBezTo>
                <a:cubicBezTo>
                  <a:pt x="173" y="32"/>
                  <a:pt x="171" y="20"/>
                  <a:pt x="177" y="12"/>
                </a:cubicBezTo>
                <a:cubicBezTo>
                  <a:pt x="179" y="10"/>
                  <a:pt x="186" y="8"/>
                  <a:pt x="186" y="5"/>
                </a:cubicBezTo>
              </a:path>
            </a:pathLst>
          </a:custGeom>
          <a:blipFill dpi="0" rotWithShape="1">
            <a:blip r:embed="rId3"/>
            <a:srcRect/>
            <a:tile tx="0" ty="0" sx="100000" sy="100000" flip="none" algn="tl"/>
          </a:blipFill>
          <a:ln w="9525">
            <a:solidFill>
              <a:schemeClr val="accent2"/>
            </a:solidFill>
            <a:prstDash val="dash"/>
            <a:round/>
            <a:headEnd/>
            <a:tailEnd/>
          </a:ln>
        </p:spPr>
        <p:txBody>
          <a:bodyPr/>
          <a:lstStyle/>
          <a:p>
            <a:endParaRPr lang="en-US"/>
          </a:p>
        </p:txBody>
      </p:sp>
      <p:sp>
        <p:nvSpPr>
          <p:cNvPr id="23580" name="Freeform 28" descr="Denim"/>
          <p:cNvSpPr>
            <a:spLocks/>
          </p:cNvSpPr>
          <p:nvPr/>
        </p:nvSpPr>
        <p:spPr bwMode="auto">
          <a:xfrm>
            <a:off x="7348538" y="2436813"/>
            <a:ext cx="157162" cy="111125"/>
          </a:xfrm>
          <a:custGeom>
            <a:avLst/>
            <a:gdLst>
              <a:gd name="T0" fmla="*/ 0 w 99"/>
              <a:gd name="T1" fmla="*/ 2147483646 h 70"/>
              <a:gd name="T2" fmla="*/ 2147483646 w 99"/>
              <a:gd name="T3" fmla="*/ 2147483646 h 70"/>
              <a:gd name="T4" fmla="*/ 2147483646 w 99"/>
              <a:gd name="T5" fmla="*/ 2147483646 h 70"/>
              <a:gd name="T6" fmla="*/ 2147483646 w 99"/>
              <a:gd name="T7" fmla="*/ 0 h 70"/>
              <a:gd name="T8" fmla="*/ 2147483646 w 99"/>
              <a:gd name="T9" fmla="*/ 2147483646 h 70"/>
              <a:gd name="T10" fmla="*/ 2147483646 w 99"/>
              <a:gd name="T11" fmla="*/ 2147483646 h 70"/>
              <a:gd name="T12" fmla="*/ 2147483646 w 99"/>
              <a:gd name="T13" fmla="*/ 2147483646 h 70"/>
              <a:gd name="T14" fmla="*/ 2147483646 w 99"/>
              <a:gd name="T15" fmla="*/ 2147483646 h 70"/>
              <a:gd name="T16" fmla="*/ 2147483646 w 99"/>
              <a:gd name="T17" fmla="*/ 2147483646 h 70"/>
              <a:gd name="T18" fmla="*/ 0 w 99"/>
              <a:gd name="T19" fmla="*/ 2147483646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70"/>
              <a:gd name="T32" fmla="*/ 99 w 99"/>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70">
                <a:moveTo>
                  <a:pt x="0" y="63"/>
                </a:moveTo>
                <a:cubicBezTo>
                  <a:pt x="5" y="60"/>
                  <a:pt x="9" y="57"/>
                  <a:pt x="14" y="54"/>
                </a:cubicBezTo>
                <a:cubicBezTo>
                  <a:pt x="18" y="36"/>
                  <a:pt x="31" y="15"/>
                  <a:pt x="50" y="12"/>
                </a:cubicBezTo>
                <a:cubicBezTo>
                  <a:pt x="58" y="8"/>
                  <a:pt x="62" y="2"/>
                  <a:pt x="71" y="0"/>
                </a:cubicBezTo>
                <a:cubicBezTo>
                  <a:pt x="86" y="1"/>
                  <a:pt x="87" y="3"/>
                  <a:pt x="99" y="9"/>
                </a:cubicBezTo>
                <a:cubicBezTo>
                  <a:pt x="94" y="16"/>
                  <a:pt x="89" y="17"/>
                  <a:pt x="81" y="19"/>
                </a:cubicBezTo>
                <a:cubicBezTo>
                  <a:pt x="73" y="23"/>
                  <a:pt x="71" y="33"/>
                  <a:pt x="66" y="40"/>
                </a:cubicBezTo>
                <a:cubicBezTo>
                  <a:pt x="65" y="47"/>
                  <a:pt x="61" y="47"/>
                  <a:pt x="57" y="52"/>
                </a:cubicBezTo>
                <a:cubicBezTo>
                  <a:pt x="55" y="62"/>
                  <a:pt x="49" y="68"/>
                  <a:pt x="39" y="70"/>
                </a:cubicBezTo>
                <a:cubicBezTo>
                  <a:pt x="30" y="69"/>
                  <a:pt x="4" y="68"/>
                  <a:pt x="0" y="63"/>
                </a:cubicBezTo>
                <a:close/>
              </a:path>
            </a:pathLst>
          </a:custGeom>
          <a:blipFill dpi="0" rotWithShape="1">
            <a:blip r:embed="rId3"/>
            <a:srcRect/>
            <a:tile tx="0" ty="0" sx="100000" sy="100000" flip="none" algn="tl"/>
          </a:blipFill>
          <a:ln w="9525">
            <a:solidFill>
              <a:schemeClr val="accent2"/>
            </a:solidFill>
            <a:prstDash val="dash"/>
            <a:round/>
            <a:headEnd/>
            <a:tailEnd/>
          </a:ln>
        </p:spPr>
        <p:txBody>
          <a:bodyPr/>
          <a:lstStyle/>
          <a:p>
            <a:endParaRPr lang="en-US"/>
          </a:p>
        </p:txBody>
      </p:sp>
      <p:sp>
        <p:nvSpPr>
          <p:cNvPr id="23581" name="Freeform 29"/>
          <p:cNvSpPr>
            <a:spLocks/>
          </p:cNvSpPr>
          <p:nvPr/>
        </p:nvSpPr>
        <p:spPr bwMode="auto">
          <a:xfrm>
            <a:off x="7435850" y="2408238"/>
            <a:ext cx="33338" cy="33337"/>
          </a:xfrm>
          <a:custGeom>
            <a:avLst/>
            <a:gdLst>
              <a:gd name="T0" fmla="*/ 2147483646 w 21"/>
              <a:gd name="T1" fmla="*/ 2147483646 h 21"/>
              <a:gd name="T2" fmla="*/ 2147483646 w 21"/>
              <a:gd name="T3" fmla="*/ 2147483646 h 21"/>
              <a:gd name="T4" fmla="*/ 2147483646 w 21"/>
              <a:gd name="T5" fmla="*/ 0 h 21"/>
              <a:gd name="T6" fmla="*/ 2147483646 w 21"/>
              <a:gd name="T7" fmla="*/ 2147483646 h 21"/>
              <a:gd name="T8" fmla="*/ 2147483646 w 21"/>
              <a:gd name="T9" fmla="*/ 2147483646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8" y="21"/>
                </a:moveTo>
                <a:cubicBezTo>
                  <a:pt x="1" y="18"/>
                  <a:pt x="0" y="17"/>
                  <a:pt x="4" y="10"/>
                </a:cubicBezTo>
                <a:cubicBezTo>
                  <a:pt x="5" y="2"/>
                  <a:pt x="8" y="1"/>
                  <a:pt x="16" y="0"/>
                </a:cubicBezTo>
                <a:cubicBezTo>
                  <a:pt x="17" y="8"/>
                  <a:pt x="21" y="17"/>
                  <a:pt x="11" y="19"/>
                </a:cubicBezTo>
                <a:cubicBezTo>
                  <a:pt x="7" y="21"/>
                  <a:pt x="6" y="21"/>
                  <a:pt x="8" y="21"/>
                </a:cubicBezTo>
                <a:close/>
              </a:path>
            </a:pathLst>
          </a:custGeom>
          <a:solidFill>
            <a:schemeClr val="accent1"/>
          </a:solidFill>
          <a:ln w="9525">
            <a:solidFill>
              <a:schemeClr val="accent2"/>
            </a:solidFill>
            <a:round/>
            <a:headEnd/>
            <a:tailEnd/>
          </a:ln>
        </p:spPr>
        <p:txBody>
          <a:bodyPr/>
          <a:lstStyle/>
          <a:p>
            <a:endParaRPr lang="en-US"/>
          </a:p>
        </p:txBody>
      </p:sp>
      <p:sp>
        <p:nvSpPr>
          <p:cNvPr id="23582" name="Freeform 30"/>
          <p:cNvSpPr>
            <a:spLocks/>
          </p:cNvSpPr>
          <p:nvPr/>
        </p:nvSpPr>
        <p:spPr bwMode="auto">
          <a:xfrm>
            <a:off x="7104063" y="2797175"/>
            <a:ext cx="74612" cy="20638"/>
          </a:xfrm>
          <a:custGeom>
            <a:avLst/>
            <a:gdLst>
              <a:gd name="T0" fmla="*/ 2147483646 w 9"/>
              <a:gd name="T1" fmla="*/ 2147483646 h 13"/>
              <a:gd name="T2" fmla="*/ 2147483646 w 9"/>
              <a:gd name="T3" fmla="*/ 2147483646 h 13"/>
              <a:gd name="T4" fmla="*/ 2147483646 w 9"/>
              <a:gd name="T5" fmla="*/ 2147483646 h 13"/>
              <a:gd name="T6" fmla="*/ 2147483646 w 9"/>
              <a:gd name="T7" fmla="*/ 2147483646 h 13"/>
              <a:gd name="T8" fmla="*/ 2147483646 w 9"/>
              <a:gd name="T9" fmla="*/ 2147483646 h 13"/>
              <a:gd name="T10" fmla="*/ 0 60000 65536"/>
              <a:gd name="T11" fmla="*/ 0 60000 65536"/>
              <a:gd name="T12" fmla="*/ 0 60000 65536"/>
              <a:gd name="T13" fmla="*/ 0 60000 65536"/>
              <a:gd name="T14" fmla="*/ 0 60000 65536"/>
              <a:gd name="T15" fmla="*/ 0 w 9"/>
              <a:gd name="T16" fmla="*/ 0 h 13"/>
              <a:gd name="T17" fmla="*/ 9 w 9"/>
              <a:gd name="T18" fmla="*/ 13 h 13"/>
            </a:gdLst>
            <a:ahLst/>
            <a:cxnLst>
              <a:cxn ang="T10">
                <a:pos x="T0" y="T1"/>
              </a:cxn>
              <a:cxn ang="T11">
                <a:pos x="T2" y="T3"/>
              </a:cxn>
              <a:cxn ang="T12">
                <a:pos x="T4" y="T5"/>
              </a:cxn>
              <a:cxn ang="T13">
                <a:pos x="T6" y="T7"/>
              </a:cxn>
              <a:cxn ang="T14">
                <a:pos x="T8" y="T9"/>
              </a:cxn>
            </a:cxnLst>
            <a:rect l="T15" t="T16" r="T17" b="T18"/>
            <a:pathLst>
              <a:path w="9" h="13">
                <a:moveTo>
                  <a:pt x="3" y="8"/>
                </a:moveTo>
                <a:cubicBezTo>
                  <a:pt x="2" y="7"/>
                  <a:pt x="0" y="5"/>
                  <a:pt x="1" y="4"/>
                </a:cubicBezTo>
                <a:cubicBezTo>
                  <a:pt x="2" y="2"/>
                  <a:pt x="6" y="0"/>
                  <a:pt x="7" y="2"/>
                </a:cubicBezTo>
                <a:cubicBezTo>
                  <a:pt x="9" y="5"/>
                  <a:pt x="6" y="9"/>
                  <a:pt x="6" y="13"/>
                </a:cubicBezTo>
                <a:cubicBezTo>
                  <a:pt x="0" y="10"/>
                  <a:pt x="0" y="11"/>
                  <a:pt x="3" y="8"/>
                </a:cubicBezTo>
                <a:close/>
              </a:path>
            </a:pathLst>
          </a:custGeom>
          <a:solidFill>
            <a:srgbClr val="008000"/>
          </a:solidFill>
          <a:ln w="9525">
            <a:solidFill>
              <a:schemeClr val="accent2"/>
            </a:solidFill>
            <a:round/>
            <a:headEnd/>
            <a:tailEnd/>
          </a:ln>
        </p:spPr>
        <p:txBody>
          <a:bodyPr/>
          <a:lstStyle/>
          <a:p>
            <a:endParaRPr lang="en-US"/>
          </a:p>
        </p:txBody>
      </p:sp>
      <p:sp>
        <p:nvSpPr>
          <p:cNvPr id="23583" name="Freeform 31"/>
          <p:cNvSpPr>
            <a:spLocks/>
          </p:cNvSpPr>
          <p:nvPr/>
        </p:nvSpPr>
        <p:spPr bwMode="auto">
          <a:xfrm>
            <a:off x="7089775" y="2841625"/>
            <a:ext cx="74613" cy="11113"/>
          </a:xfrm>
          <a:custGeom>
            <a:avLst/>
            <a:gdLst>
              <a:gd name="T0" fmla="*/ 2147483646 w 16"/>
              <a:gd name="T1" fmla="*/ 2147483646 h 7"/>
              <a:gd name="T2" fmla="*/ 2147483646 w 16"/>
              <a:gd name="T3" fmla="*/ 0 h 7"/>
              <a:gd name="T4" fmla="*/ 2147483646 w 16"/>
              <a:gd name="T5" fmla="*/ 2147483646 h 7"/>
              <a:gd name="T6" fmla="*/ 0 60000 65536"/>
              <a:gd name="T7" fmla="*/ 0 60000 65536"/>
              <a:gd name="T8" fmla="*/ 0 60000 65536"/>
              <a:gd name="T9" fmla="*/ 0 w 16"/>
              <a:gd name="T10" fmla="*/ 0 h 7"/>
              <a:gd name="T11" fmla="*/ 16 w 16"/>
              <a:gd name="T12" fmla="*/ 7 h 7"/>
            </a:gdLst>
            <a:ahLst/>
            <a:cxnLst>
              <a:cxn ang="T6">
                <a:pos x="T0" y="T1"/>
              </a:cxn>
              <a:cxn ang="T7">
                <a:pos x="T2" y="T3"/>
              </a:cxn>
              <a:cxn ang="T8">
                <a:pos x="T4" y="T5"/>
              </a:cxn>
            </a:cxnLst>
            <a:rect l="T9" t="T10" r="T11" b="T12"/>
            <a:pathLst>
              <a:path w="16" h="7">
                <a:moveTo>
                  <a:pt x="16" y="7"/>
                </a:moveTo>
                <a:cubicBezTo>
                  <a:pt x="0" y="5"/>
                  <a:pt x="10" y="7"/>
                  <a:pt x="15" y="0"/>
                </a:cubicBezTo>
                <a:cubicBezTo>
                  <a:pt x="16" y="6"/>
                  <a:pt x="16" y="4"/>
                  <a:pt x="16" y="7"/>
                </a:cubicBezTo>
                <a:close/>
              </a:path>
            </a:pathLst>
          </a:custGeom>
          <a:solidFill>
            <a:srgbClr val="008000"/>
          </a:solidFill>
          <a:ln w="9525">
            <a:solidFill>
              <a:schemeClr val="accent2"/>
            </a:solidFill>
            <a:round/>
            <a:headEnd/>
            <a:tailEnd/>
          </a:ln>
        </p:spPr>
        <p:txBody>
          <a:bodyPr/>
          <a:lstStyle/>
          <a:p>
            <a:endParaRPr lang="en-US"/>
          </a:p>
        </p:txBody>
      </p:sp>
      <p:sp>
        <p:nvSpPr>
          <p:cNvPr id="23584" name="Freeform 32"/>
          <p:cNvSpPr>
            <a:spLocks/>
          </p:cNvSpPr>
          <p:nvPr/>
        </p:nvSpPr>
        <p:spPr bwMode="auto">
          <a:xfrm>
            <a:off x="7091363" y="2867025"/>
            <a:ext cx="74612" cy="14288"/>
          </a:xfrm>
          <a:custGeom>
            <a:avLst/>
            <a:gdLst>
              <a:gd name="T0" fmla="*/ 2147483646 w 9"/>
              <a:gd name="T1" fmla="*/ 2147483646 h 9"/>
              <a:gd name="T2" fmla="*/ 2147483646 w 9"/>
              <a:gd name="T3" fmla="*/ 0 h 9"/>
              <a:gd name="T4" fmla="*/ 2147483646 w 9"/>
              <a:gd name="T5" fmla="*/ 2147483646 h 9"/>
              <a:gd name="T6" fmla="*/ 0 60000 65536"/>
              <a:gd name="T7" fmla="*/ 0 60000 65536"/>
              <a:gd name="T8" fmla="*/ 0 60000 65536"/>
              <a:gd name="T9" fmla="*/ 0 w 9"/>
              <a:gd name="T10" fmla="*/ 0 h 9"/>
              <a:gd name="T11" fmla="*/ 9 w 9"/>
              <a:gd name="T12" fmla="*/ 9 h 9"/>
            </a:gdLst>
            <a:ahLst/>
            <a:cxnLst>
              <a:cxn ang="T6">
                <a:pos x="T0" y="T1"/>
              </a:cxn>
              <a:cxn ang="T7">
                <a:pos x="T2" y="T3"/>
              </a:cxn>
              <a:cxn ang="T8">
                <a:pos x="T4" y="T5"/>
              </a:cxn>
            </a:cxnLst>
            <a:rect l="T9" t="T10" r="T11" b="T12"/>
            <a:pathLst>
              <a:path w="9" h="9">
                <a:moveTo>
                  <a:pt x="9" y="8"/>
                </a:moveTo>
                <a:cubicBezTo>
                  <a:pt x="0" y="9"/>
                  <a:pt x="0" y="5"/>
                  <a:pt x="6" y="0"/>
                </a:cubicBezTo>
                <a:cubicBezTo>
                  <a:pt x="8" y="6"/>
                  <a:pt x="7" y="3"/>
                  <a:pt x="9" y="8"/>
                </a:cubicBezTo>
                <a:close/>
              </a:path>
            </a:pathLst>
          </a:custGeom>
          <a:solidFill>
            <a:srgbClr val="008000"/>
          </a:solidFill>
          <a:ln w="9525">
            <a:solidFill>
              <a:schemeClr val="accent2"/>
            </a:solidFill>
            <a:round/>
            <a:headEnd/>
            <a:tailEnd/>
          </a:ln>
        </p:spPr>
        <p:txBody>
          <a:bodyPr/>
          <a:lstStyle/>
          <a:p>
            <a:endParaRPr lang="en-US"/>
          </a:p>
        </p:txBody>
      </p:sp>
      <p:sp>
        <p:nvSpPr>
          <p:cNvPr id="23585" name="Freeform 33"/>
          <p:cNvSpPr>
            <a:spLocks/>
          </p:cNvSpPr>
          <p:nvPr/>
        </p:nvSpPr>
        <p:spPr bwMode="auto">
          <a:xfrm>
            <a:off x="7562850" y="1890713"/>
            <a:ext cx="47625" cy="33337"/>
          </a:xfrm>
          <a:custGeom>
            <a:avLst/>
            <a:gdLst>
              <a:gd name="T0" fmla="*/ 2147483646 w 30"/>
              <a:gd name="T1" fmla="*/ 2147483646 h 21"/>
              <a:gd name="T2" fmla="*/ 2147483646 w 30"/>
              <a:gd name="T3" fmla="*/ 0 h 21"/>
              <a:gd name="T4" fmla="*/ 2147483646 w 30"/>
              <a:gd name="T5" fmla="*/ 2147483646 h 21"/>
              <a:gd name="T6" fmla="*/ 0 60000 65536"/>
              <a:gd name="T7" fmla="*/ 0 60000 65536"/>
              <a:gd name="T8" fmla="*/ 0 60000 65536"/>
              <a:gd name="T9" fmla="*/ 0 w 30"/>
              <a:gd name="T10" fmla="*/ 0 h 21"/>
              <a:gd name="T11" fmla="*/ 30 w 30"/>
              <a:gd name="T12" fmla="*/ 21 h 21"/>
            </a:gdLst>
            <a:ahLst/>
            <a:cxnLst>
              <a:cxn ang="T6">
                <a:pos x="T0" y="T1"/>
              </a:cxn>
              <a:cxn ang="T7">
                <a:pos x="T2" y="T3"/>
              </a:cxn>
              <a:cxn ang="T8">
                <a:pos x="T4" y="T5"/>
              </a:cxn>
            </a:cxnLst>
            <a:rect l="T9" t="T10" r="T11" b="T12"/>
            <a:pathLst>
              <a:path w="30" h="21">
                <a:moveTo>
                  <a:pt x="5" y="21"/>
                </a:moveTo>
                <a:cubicBezTo>
                  <a:pt x="0" y="12"/>
                  <a:pt x="1" y="4"/>
                  <a:pt x="11" y="0"/>
                </a:cubicBezTo>
                <a:cubicBezTo>
                  <a:pt x="30" y="4"/>
                  <a:pt x="20" y="21"/>
                  <a:pt x="5" y="21"/>
                </a:cubicBezTo>
                <a:close/>
              </a:path>
            </a:pathLst>
          </a:custGeom>
          <a:solidFill>
            <a:schemeClr val="accent1"/>
          </a:solidFill>
          <a:ln w="9525">
            <a:solidFill>
              <a:schemeClr val="accent2"/>
            </a:solidFill>
            <a:round/>
            <a:headEnd/>
            <a:tailEnd/>
          </a:ln>
        </p:spPr>
        <p:txBody>
          <a:bodyPr/>
          <a:lstStyle/>
          <a:p>
            <a:endParaRPr lang="en-US"/>
          </a:p>
        </p:txBody>
      </p:sp>
      <p:sp>
        <p:nvSpPr>
          <p:cNvPr id="23586" name="Freeform 34"/>
          <p:cNvSpPr>
            <a:spLocks/>
          </p:cNvSpPr>
          <p:nvPr/>
        </p:nvSpPr>
        <p:spPr bwMode="auto">
          <a:xfrm>
            <a:off x="7585075" y="2028825"/>
            <a:ext cx="44450" cy="61913"/>
          </a:xfrm>
          <a:custGeom>
            <a:avLst/>
            <a:gdLst>
              <a:gd name="T0" fmla="*/ 2147483646 w 28"/>
              <a:gd name="T1" fmla="*/ 2147483646 h 39"/>
              <a:gd name="T2" fmla="*/ 0 w 28"/>
              <a:gd name="T3" fmla="*/ 2147483646 h 39"/>
              <a:gd name="T4" fmla="*/ 2147483646 w 28"/>
              <a:gd name="T5" fmla="*/ 0 h 39"/>
              <a:gd name="T6" fmla="*/ 2147483646 w 28"/>
              <a:gd name="T7" fmla="*/ 2147483646 h 39"/>
              <a:gd name="T8" fmla="*/ 2147483646 w 28"/>
              <a:gd name="T9" fmla="*/ 2147483646 h 39"/>
              <a:gd name="T10" fmla="*/ 0 60000 65536"/>
              <a:gd name="T11" fmla="*/ 0 60000 65536"/>
              <a:gd name="T12" fmla="*/ 0 60000 65536"/>
              <a:gd name="T13" fmla="*/ 0 60000 65536"/>
              <a:gd name="T14" fmla="*/ 0 60000 65536"/>
              <a:gd name="T15" fmla="*/ 0 w 28"/>
              <a:gd name="T16" fmla="*/ 0 h 39"/>
              <a:gd name="T17" fmla="*/ 28 w 28"/>
              <a:gd name="T18" fmla="*/ 39 h 39"/>
            </a:gdLst>
            <a:ahLst/>
            <a:cxnLst>
              <a:cxn ang="T10">
                <a:pos x="T0" y="T1"/>
              </a:cxn>
              <a:cxn ang="T11">
                <a:pos x="T2" y="T3"/>
              </a:cxn>
              <a:cxn ang="T12">
                <a:pos x="T4" y="T5"/>
              </a:cxn>
              <a:cxn ang="T13">
                <a:pos x="T6" y="T7"/>
              </a:cxn>
              <a:cxn ang="T14">
                <a:pos x="T8" y="T9"/>
              </a:cxn>
            </a:cxnLst>
            <a:rect l="T15" t="T16" r="T17" b="T18"/>
            <a:pathLst>
              <a:path w="28" h="39">
                <a:moveTo>
                  <a:pt x="7" y="39"/>
                </a:moveTo>
                <a:cubicBezTo>
                  <a:pt x="3" y="34"/>
                  <a:pt x="1" y="31"/>
                  <a:pt x="0" y="25"/>
                </a:cubicBezTo>
                <a:cubicBezTo>
                  <a:pt x="1" y="16"/>
                  <a:pt x="5" y="2"/>
                  <a:pt x="15" y="0"/>
                </a:cubicBezTo>
                <a:cubicBezTo>
                  <a:pt x="28" y="2"/>
                  <a:pt x="25" y="22"/>
                  <a:pt x="19" y="33"/>
                </a:cubicBezTo>
                <a:cubicBezTo>
                  <a:pt x="17" y="37"/>
                  <a:pt x="3" y="39"/>
                  <a:pt x="7" y="39"/>
                </a:cubicBezTo>
                <a:close/>
              </a:path>
            </a:pathLst>
          </a:custGeom>
          <a:solidFill>
            <a:schemeClr val="accent1"/>
          </a:solidFill>
          <a:ln w="9525">
            <a:solidFill>
              <a:schemeClr val="accent2"/>
            </a:solidFill>
            <a:round/>
            <a:headEnd/>
            <a:tailEnd/>
          </a:ln>
        </p:spPr>
        <p:txBody>
          <a:bodyPr/>
          <a:lstStyle/>
          <a:p>
            <a:endParaRPr lang="en-US"/>
          </a:p>
        </p:txBody>
      </p:sp>
      <p:sp>
        <p:nvSpPr>
          <p:cNvPr id="23587" name="Freeform 35"/>
          <p:cNvSpPr>
            <a:spLocks/>
          </p:cNvSpPr>
          <p:nvPr/>
        </p:nvSpPr>
        <p:spPr bwMode="auto">
          <a:xfrm>
            <a:off x="7600950" y="1846263"/>
            <a:ext cx="36513" cy="52387"/>
          </a:xfrm>
          <a:custGeom>
            <a:avLst/>
            <a:gdLst>
              <a:gd name="T0" fmla="*/ 2147483646 w 23"/>
              <a:gd name="T1" fmla="*/ 2147483646 h 33"/>
              <a:gd name="T2" fmla="*/ 2147483646 w 23"/>
              <a:gd name="T3" fmla="*/ 2147483646 h 33"/>
              <a:gd name="T4" fmla="*/ 2147483646 w 23"/>
              <a:gd name="T5" fmla="*/ 2147483646 h 33"/>
              <a:gd name="T6" fmla="*/ 2147483646 w 23"/>
              <a:gd name="T7" fmla="*/ 2147483646 h 33"/>
              <a:gd name="T8" fmla="*/ 0 60000 65536"/>
              <a:gd name="T9" fmla="*/ 0 60000 65536"/>
              <a:gd name="T10" fmla="*/ 0 60000 65536"/>
              <a:gd name="T11" fmla="*/ 0 60000 65536"/>
              <a:gd name="T12" fmla="*/ 0 w 23"/>
              <a:gd name="T13" fmla="*/ 0 h 33"/>
              <a:gd name="T14" fmla="*/ 23 w 23"/>
              <a:gd name="T15" fmla="*/ 33 h 33"/>
            </a:gdLst>
            <a:ahLst/>
            <a:cxnLst>
              <a:cxn ang="T8">
                <a:pos x="T0" y="T1"/>
              </a:cxn>
              <a:cxn ang="T9">
                <a:pos x="T2" y="T3"/>
              </a:cxn>
              <a:cxn ang="T10">
                <a:pos x="T4" y="T5"/>
              </a:cxn>
              <a:cxn ang="T11">
                <a:pos x="T6" y="T7"/>
              </a:cxn>
            </a:cxnLst>
            <a:rect l="T12" t="T13" r="T14" b="T15"/>
            <a:pathLst>
              <a:path w="23" h="33">
                <a:moveTo>
                  <a:pt x="6" y="31"/>
                </a:moveTo>
                <a:cubicBezTo>
                  <a:pt x="8" y="1"/>
                  <a:pt x="1" y="0"/>
                  <a:pt x="23" y="2"/>
                </a:cubicBezTo>
                <a:cubicBezTo>
                  <a:pt x="22" y="12"/>
                  <a:pt x="23" y="22"/>
                  <a:pt x="21" y="31"/>
                </a:cubicBezTo>
                <a:cubicBezTo>
                  <a:pt x="20" y="33"/>
                  <a:pt x="0" y="31"/>
                  <a:pt x="6" y="31"/>
                </a:cubicBezTo>
                <a:close/>
              </a:path>
            </a:pathLst>
          </a:custGeom>
          <a:solidFill>
            <a:schemeClr val="accent1"/>
          </a:solidFill>
          <a:ln w="9525">
            <a:solidFill>
              <a:schemeClr val="accent2"/>
            </a:solidFill>
            <a:round/>
            <a:headEnd/>
            <a:tailEnd/>
          </a:ln>
        </p:spPr>
        <p:txBody>
          <a:bodyPr/>
          <a:lstStyle/>
          <a:p>
            <a:endParaRPr lang="en-US"/>
          </a:p>
        </p:txBody>
      </p:sp>
      <p:sp>
        <p:nvSpPr>
          <p:cNvPr id="23588" name="Freeform 36"/>
          <p:cNvSpPr>
            <a:spLocks/>
          </p:cNvSpPr>
          <p:nvPr/>
        </p:nvSpPr>
        <p:spPr bwMode="auto">
          <a:xfrm>
            <a:off x="7615238" y="1592263"/>
            <a:ext cx="19050" cy="20637"/>
          </a:xfrm>
          <a:custGeom>
            <a:avLst/>
            <a:gdLst>
              <a:gd name="T0" fmla="*/ 2147483646 w 12"/>
              <a:gd name="T1" fmla="*/ 2147483646 h 13"/>
              <a:gd name="T2" fmla="*/ 0 w 12"/>
              <a:gd name="T3" fmla="*/ 2147483646 h 13"/>
              <a:gd name="T4" fmla="*/ 2147483646 w 12"/>
              <a:gd name="T5" fmla="*/ 2147483646 h 13"/>
              <a:gd name="T6" fmla="*/ 0 60000 65536"/>
              <a:gd name="T7" fmla="*/ 0 60000 65536"/>
              <a:gd name="T8" fmla="*/ 0 60000 65536"/>
              <a:gd name="T9" fmla="*/ 0 w 12"/>
              <a:gd name="T10" fmla="*/ 0 h 13"/>
              <a:gd name="T11" fmla="*/ 12 w 12"/>
              <a:gd name="T12" fmla="*/ 13 h 13"/>
            </a:gdLst>
            <a:ahLst/>
            <a:cxnLst>
              <a:cxn ang="T6">
                <a:pos x="T0" y="T1"/>
              </a:cxn>
              <a:cxn ang="T7">
                <a:pos x="T2" y="T3"/>
              </a:cxn>
              <a:cxn ang="T8">
                <a:pos x="T4" y="T5"/>
              </a:cxn>
            </a:cxnLst>
            <a:rect l="T9" t="T10" r="T11" b="T12"/>
            <a:pathLst>
              <a:path w="12" h="13">
                <a:moveTo>
                  <a:pt x="12" y="13"/>
                </a:moveTo>
                <a:cubicBezTo>
                  <a:pt x="5" y="11"/>
                  <a:pt x="4" y="8"/>
                  <a:pt x="0" y="2"/>
                </a:cubicBezTo>
                <a:cubicBezTo>
                  <a:pt x="11" y="0"/>
                  <a:pt x="12" y="2"/>
                  <a:pt x="12" y="13"/>
                </a:cubicBezTo>
                <a:close/>
              </a:path>
            </a:pathLst>
          </a:custGeom>
          <a:solidFill>
            <a:schemeClr val="accent1"/>
          </a:solidFill>
          <a:ln w="9525">
            <a:solidFill>
              <a:schemeClr val="accent2"/>
            </a:solidFill>
            <a:round/>
            <a:headEnd/>
            <a:tailEnd/>
          </a:ln>
        </p:spPr>
        <p:txBody>
          <a:bodyPr/>
          <a:lstStyle/>
          <a:p>
            <a:endParaRPr lang="en-US"/>
          </a:p>
        </p:txBody>
      </p:sp>
      <p:sp>
        <p:nvSpPr>
          <p:cNvPr id="23589" name="Freeform 37"/>
          <p:cNvSpPr>
            <a:spLocks/>
          </p:cNvSpPr>
          <p:nvPr/>
        </p:nvSpPr>
        <p:spPr bwMode="auto">
          <a:xfrm>
            <a:off x="7578725" y="1547813"/>
            <a:ext cx="28575" cy="7937"/>
          </a:xfrm>
          <a:custGeom>
            <a:avLst/>
            <a:gdLst>
              <a:gd name="T0" fmla="*/ 2147483646 w 18"/>
              <a:gd name="T1" fmla="*/ 2147483646 h 5"/>
              <a:gd name="T2" fmla="*/ 2147483646 w 18"/>
              <a:gd name="T3" fmla="*/ 2147483646 h 5"/>
              <a:gd name="T4" fmla="*/ 2147483646 w 18"/>
              <a:gd name="T5" fmla="*/ 2147483646 h 5"/>
              <a:gd name="T6" fmla="*/ 2147483646 w 18"/>
              <a:gd name="T7" fmla="*/ 2147483646 h 5"/>
              <a:gd name="T8" fmla="*/ 0 60000 65536"/>
              <a:gd name="T9" fmla="*/ 0 60000 65536"/>
              <a:gd name="T10" fmla="*/ 0 60000 65536"/>
              <a:gd name="T11" fmla="*/ 0 60000 65536"/>
              <a:gd name="T12" fmla="*/ 0 w 18"/>
              <a:gd name="T13" fmla="*/ 0 h 5"/>
              <a:gd name="T14" fmla="*/ 18 w 18"/>
              <a:gd name="T15" fmla="*/ 5 h 5"/>
            </a:gdLst>
            <a:ahLst/>
            <a:cxnLst>
              <a:cxn ang="T8">
                <a:pos x="T0" y="T1"/>
              </a:cxn>
              <a:cxn ang="T9">
                <a:pos x="T2" y="T3"/>
              </a:cxn>
              <a:cxn ang="T10">
                <a:pos x="T4" y="T5"/>
              </a:cxn>
              <a:cxn ang="T11">
                <a:pos x="T6" y="T7"/>
              </a:cxn>
            </a:cxnLst>
            <a:rect l="T12" t="T13" r="T14" b="T15"/>
            <a:pathLst>
              <a:path w="18" h="5">
                <a:moveTo>
                  <a:pt x="16" y="5"/>
                </a:moveTo>
                <a:cubicBezTo>
                  <a:pt x="12" y="4"/>
                  <a:pt x="7" y="5"/>
                  <a:pt x="4" y="3"/>
                </a:cubicBezTo>
                <a:cubicBezTo>
                  <a:pt x="0" y="1"/>
                  <a:pt x="13" y="0"/>
                  <a:pt x="17" y="2"/>
                </a:cubicBezTo>
                <a:cubicBezTo>
                  <a:pt x="18" y="3"/>
                  <a:pt x="16" y="4"/>
                  <a:pt x="16" y="5"/>
                </a:cubicBezTo>
                <a:close/>
              </a:path>
            </a:pathLst>
          </a:custGeom>
          <a:solidFill>
            <a:schemeClr val="accent1"/>
          </a:solidFill>
          <a:ln w="9525">
            <a:solidFill>
              <a:schemeClr val="accent2"/>
            </a:solidFill>
            <a:round/>
            <a:headEnd/>
            <a:tailEnd/>
          </a:ln>
        </p:spPr>
        <p:txBody>
          <a:bodyPr/>
          <a:lstStyle/>
          <a:p>
            <a:endParaRPr lang="en-US"/>
          </a:p>
        </p:txBody>
      </p:sp>
      <p:sp>
        <p:nvSpPr>
          <p:cNvPr id="23590" name="Freeform 38"/>
          <p:cNvSpPr>
            <a:spLocks/>
          </p:cNvSpPr>
          <p:nvPr/>
        </p:nvSpPr>
        <p:spPr bwMode="auto">
          <a:xfrm>
            <a:off x="7567613" y="1465263"/>
            <a:ext cx="36512" cy="15875"/>
          </a:xfrm>
          <a:custGeom>
            <a:avLst/>
            <a:gdLst>
              <a:gd name="T0" fmla="*/ 2147483646 w 23"/>
              <a:gd name="T1" fmla="*/ 2147483646 h 10"/>
              <a:gd name="T2" fmla="*/ 2147483646 w 23"/>
              <a:gd name="T3" fmla="*/ 2147483646 h 10"/>
              <a:gd name="T4" fmla="*/ 2147483646 w 23"/>
              <a:gd name="T5" fmla="*/ 2147483646 h 10"/>
              <a:gd name="T6" fmla="*/ 0 60000 65536"/>
              <a:gd name="T7" fmla="*/ 0 60000 65536"/>
              <a:gd name="T8" fmla="*/ 0 60000 65536"/>
              <a:gd name="T9" fmla="*/ 0 w 23"/>
              <a:gd name="T10" fmla="*/ 0 h 10"/>
              <a:gd name="T11" fmla="*/ 23 w 23"/>
              <a:gd name="T12" fmla="*/ 10 h 10"/>
            </a:gdLst>
            <a:ahLst/>
            <a:cxnLst>
              <a:cxn ang="T6">
                <a:pos x="T0" y="T1"/>
              </a:cxn>
              <a:cxn ang="T7">
                <a:pos x="T2" y="T3"/>
              </a:cxn>
              <a:cxn ang="T8">
                <a:pos x="T4" y="T5"/>
              </a:cxn>
            </a:cxnLst>
            <a:rect l="T9" t="T10" r="T11" b="T12"/>
            <a:pathLst>
              <a:path w="23" h="10">
                <a:moveTo>
                  <a:pt x="21" y="10"/>
                </a:moveTo>
                <a:cubicBezTo>
                  <a:pt x="4" y="9"/>
                  <a:pt x="0" y="10"/>
                  <a:pt x="12" y="1"/>
                </a:cubicBezTo>
                <a:cubicBezTo>
                  <a:pt x="23" y="4"/>
                  <a:pt x="21" y="0"/>
                  <a:pt x="21" y="10"/>
                </a:cubicBezTo>
                <a:close/>
              </a:path>
            </a:pathLst>
          </a:custGeom>
          <a:solidFill>
            <a:schemeClr val="accent1"/>
          </a:solidFill>
          <a:ln w="9525">
            <a:solidFill>
              <a:schemeClr val="accent2"/>
            </a:solidFill>
            <a:round/>
            <a:headEnd/>
            <a:tailEnd/>
          </a:ln>
        </p:spPr>
        <p:txBody>
          <a:bodyPr/>
          <a:lstStyle/>
          <a:p>
            <a:endParaRPr lang="en-US"/>
          </a:p>
        </p:txBody>
      </p:sp>
      <p:sp>
        <p:nvSpPr>
          <p:cNvPr id="23591" name="Freeform 39"/>
          <p:cNvSpPr>
            <a:spLocks/>
          </p:cNvSpPr>
          <p:nvPr/>
        </p:nvSpPr>
        <p:spPr bwMode="auto">
          <a:xfrm>
            <a:off x="7556500" y="1416050"/>
            <a:ext cx="19050" cy="39688"/>
          </a:xfrm>
          <a:custGeom>
            <a:avLst/>
            <a:gdLst>
              <a:gd name="T0" fmla="*/ 2147483646 w 12"/>
              <a:gd name="T1" fmla="*/ 2147483646 h 25"/>
              <a:gd name="T2" fmla="*/ 0 w 12"/>
              <a:gd name="T3" fmla="*/ 2147483646 h 25"/>
              <a:gd name="T4" fmla="*/ 2147483646 w 12"/>
              <a:gd name="T5" fmla="*/ 2147483646 h 25"/>
              <a:gd name="T6" fmla="*/ 0 60000 65536"/>
              <a:gd name="T7" fmla="*/ 0 60000 65536"/>
              <a:gd name="T8" fmla="*/ 0 60000 65536"/>
              <a:gd name="T9" fmla="*/ 0 w 12"/>
              <a:gd name="T10" fmla="*/ 0 h 25"/>
              <a:gd name="T11" fmla="*/ 12 w 12"/>
              <a:gd name="T12" fmla="*/ 25 h 25"/>
            </a:gdLst>
            <a:ahLst/>
            <a:cxnLst>
              <a:cxn ang="T6">
                <a:pos x="T0" y="T1"/>
              </a:cxn>
              <a:cxn ang="T7">
                <a:pos x="T2" y="T3"/>
              </a:cxn>
              <a:cxn ang="T8">
                <a:pos x="T4" y="T5"/>
              </a:cxn>
            </a:cxnLst>
            <a:rect l="T9" t="T10" r="T11" b="T12"/>
            <a:pathLst>
              <a:path w="12" h="25">
                <a:moveTo>
                  <a:pt x="12" y="25"/>
                </a:moveTo>
                <a:cubicBezTo>
                  <a:pt x="6" y="23"/>
                  <a:pt x="5" y="20"/>
                  <a:pt x="0" y="16"/>
                </a:cubicBezTo>
                <a:cubicBezTo>
                  <a:pt x="3" y="0"/>
                  <a:pt x="11" y="20"/>
                  <a:pt x="12" y="25"/>
                </a:cubicBezTo>
                <a:close/>
              </a:path>
            </a:pathLst>
          </a:custGeom>
          <a:solidFill>
            <a:schemeClr val="accent1"/>
          </a:solidFill>
          <a:ln w="9525">
            <a:solidFill>
              <a:schemeClr val="accent2"/>
            </a:solidFill>
            <a:round/>
            <a:headEnd/>
            <a:tailEnd/>
          </a:ln>
        </p:spPr>
        <p:txBody>
          <a:bodyPr/>
          <a:lstStyle/>
          <a:p>
            <a:endParaRPr lang="en-US"/>
          </a:p>
        </p:txBody>
      </p:sp>
      <p:sp>
        <p:nvSpPr>
          <p:cNvPr id="23592" name="Freeform 40"/>
          <p:cNvSpPr>
            <a:spLocks/>
          </p:cNvSpPr>
          <p:nvPr/>
        </p:nvSpPr>
        <p:spPr bwMode="auto">
          <a:xfrm>
            <a:off x="7532688" y="1360488"/>
            <a:ext cx="28575" cy="39687"/>
          </a:xfrm>
          <a:custGeom>
            <a:avLst/>
            <a:gdLst>
              <a:gd name="T0" fmla="*/ 2147483646 w 18"/>
              <a:gd name="T1" fmla="*/ 2147483646 h 25"/>
              <a:gd name="T2" fmla="*/ 0 w 18"/>
              <a:gd name="T3" fmla="*/ 2147483646 h 25"/>
              <a:gd name="T4" fmla="*/ 2147483646 w 18"/>
              <a:gd name="T5" fmla="*/ 2147483646 h 25"/>
              <a:gd name="T6" fmla="*/ 2147483646 w 18"/>
              <a:gd name="T7" fmla="*/ 2147483646 h 25"/>
              <a:gd name="T8" fmla="*/ 0 60000 65536"/>
              <a:gd name="T9" fmla="*/ 0 60000 65536"/>
              <a:gd name="T10" fmla="*/ 0 60000 65536"/>
              <a:gd name="T11" fmla="*/ 0 60000 65536"/>
              <a:gd name="T12" fmla="*/ 0 w 18"/>
              <a:gd name="T13" fmla="*/ 0 h 25"/>
              <a:gd name="T14" fmla="*/ 18 w 18"/>
              <a:gd name="T15" fmla="*/ 25 h 25"/>
            </a:gdLst>
            <a:ahLst/>
            <a:cxnLst>
              <a:cxn ang="T8">
                <a:pos x="T0" y="T1"/>
              </a:cxn>
              <a:cxn ang="T9">
                <a:pos x="T2" y="T3"/>
              </a:cxn>
              <a:cxn ang="T10">
                <a:pos x="T4" y="T5"/>
              </a:cxn>
              <a:cxn ang="T11">
                <a:pos x="T6" y="T7"/>
              </a:cxn>
            </a:cxnLst>
            <a:rect l="T12" t="T13" r="T14" b="T15"/>
            <a:pathLst>
              <a:path w="18" h="25">
                <a:moveTo>
                  <a:pt x="12" y="25"/>
                </a:moveTo>
                <a:cubicBezTo>
                  <a:pt x="5" y="24"/>
                  <a:pt x="2" y="24"/>
                  <a:pt x="0" y="16"/>
                </a:cubicBezTo>
                <a:cubicBezTo>
                  <a:pt x="1" y="2"/>
                  <a:pt x="0" y="0"/>
                  <a:pt x="15" y="3"/>
                </a:cubicBezTo>
                <a:cubicBezTo>
                  <a:pt x="13" y="24"/>
                  <a:pt x="18" y="19"/>
                  <a:pt x="12" y="25"/>
                </a:cubicBezTo>
                <a:close/>
              </a:path>
            </a:pathLst>
          </a:custGeom>
          <a:solidFill>
            <a:schemeClr val="accent1"/>
          </a:solidFill>
          <a:ln w="9525">
            <a:solidFill>
              <a:schemeClr val="accent2"/>
            </a:solidFill>
            <a:round/>
            <a:headEnd/>
            <a:tailEnd/>
          </a:ln>
        </p:spPr>
        <p:txBody>
          <a:bodyPr/>
          <a:lstStyle/>
          <a:p>
            <a:endParaRPr lang="en-US"/>
          </a:p>
        </p:txBody>
      </p:sp>
      <p:sp>
        <p:nvSpPr>
          <p:cNvPr id="23593" name="Freeform 41"/>
          <p:cNvSpPr>
            <a:spLocks/>
          </p:cNvSpPr>
          <p:nvPr/>
        </p:nvSpPr>
        <p:spPr bwMode="auto">
          <a:xfrm>
            <a:off x="7499350" y="1347788"/>
            <a:ext cx="30163" cy="4762"/>
          </a:xfrm>
          <a:custGeom>
            <a:avLst/>
            <a:gdLst>
              <a:gd name="T0" fmla="*/ 2147483646 w 19"/>
              <a:gd name="T1" fmla="*/ 2147483646 h 3"/>
              <a:gd name="T2" fmla="*/ 2147483646 w 19"/>
              <a:gd name="T3" fmla="*/ 2147483646 h 3"/>
              <a:gd name="T4" fmla="*/ 0 60000 65536"/>
              <a:gd name="T5" fmla="*/ 0 60000 65536"/>
              <a:gd name="T6" fmla="*/ 0 w 19"/>
              <a:gd name="T7" fmla="*/ 0 h 3"/>
              <a:gd name="T8" fmla="*/ 19 w 19"/>
              <a:gd name="T9" fmla="*/ 3 h 3"/>
            </a:gdLst>
            <a:ahLst/>
            <a:cxnLst>
              <a:cxn ang="T4">
                <a:pos x="T0" y="T1"/>
              </a:cxn>
              <a:cxn ang="T5">
                <a:pos x="T2" y="T3"/>
              </a:cxn>
            </a:cxnLst>
            <a:rect l="T6" t="T7" r="T8" b="T9"/>
            <a:pathLst>
              <a:path w="19" h="3">
                <a:moveTo>
                  <a:pt x="19" y="3"/>
                </a:moveTo>
                <a:cubicBezTo>
                  <a:pt x="0" y="1"/>
                  <a:pt x="13" y="0"/>
                  <a:pt x="19" y="3"/>
                </a:cubicBezTo>
                <a:close/>
              </a:path>
            </a:pathLst>
          </a:custGeom>
          <a:solidFill>
            <a:schemeClr val="accent1"/>
          </a:solidFill>
          <a:ln w="9525">
            <a:solidFill>
              <a:schemeClr val="accent2"/>
            </a:solidFill>
            <a:round/>
            <a:headEnd/>
            <a:tailEnd/>
          </a:ln>
        </p:spPr>
        <p:txBody>
          <a:bodyPr/>
          <a:lstStyle/>
          <a:p>
            <a:endParaRPr lang="en-US"/>
          </a:p>
        </p:txBody>
      </p:sp>
      <p:sp>
        <p:nvSpPr>
          <p:cNvPr id="23594" name="Freeform 42"/>
          <p:cNvSpPr>
            <a:spLocks/>
          </p:cNvSpPr>
          <p:nvPr/>
        </p:nvSpPr>
        <p:spPr bwMode="auto">
          <a:xfrm>
            <a:off x="7288213" y="2927350"/>
            <a:ext cx="23812" cy="34925"/>
          </a:xfrm>
          <a:custGeom>
            <a:avLst/>
            <a:gdLst>
              <a:gd name="T0" fmla="*/ 2147483646 w 15"/>
              <a:gd name="T1" fmla="*/ 2147483646 h 22"/>
              <a:gd name="T2" fmla="*/ 2147483646 w 15"/>
              <a:gd name="T3" fmla="*/ 2147483646 h 22"/>
              <a:gd name="T4" fmla="*/ 2147483646 w 15"/>
              <a:gd name="T5" fmla="*/ 0 h 22"/>
              <a:gd name="T6" fmla="*/ 2147483646 w 15"/>
              <a:gd name="T7" fmla="*/ 2147483646 h 22"/>
              <a:gd name="T8" fmla="*/ 0 60000 65536"/>
              <a:gd name="T9" fmla="*/ 0 60000 65536"/>
              <a:gd name="T10" fmla="*/ 0 60000 65536"/>
              <a:gd name="T11" fmla="*/ 0 60000 65536"/>
              <a:gd name="T12" fmla="*/ 0 w 15"/>
              <a:gd name="T13" fmla="*/ 0 h 22"/>
              <a:gd name="T14" fmla="*/ 15 w 15"/>
              <a:gd name="T15" fmla="*/ 22 h 22"/>
            </a:gdLst>
            <a:ahLst/>
            <a:cxnLst>
              <a:cxn ang="T8">
                <a:pos x="T0" y="T1"/>
              </a:cxn>
              <a:cxn ang="T9">
                <a:pos x="T2" y="T3"/>
              </a:cxn>
              <a:cxn ang="T10">
                <a:pos x="T4" y="T5"/>
              </a:cxn>
              <a:cxn ang="T11">
                <a:pos x="T6" y="T7"/>
              </a:cxn>
            </a:cxnLst>
            <a:rect l="T12" t="T13" r="T14" b="T15"/>
            <a:pathLst>
              <a:path w="15" h="22">
                <a:moveTo>
                  <a:pt x="2" y="12"/>
                </a:moveTo>
                <a:cubicBezTo>
                  <a:pt x="6" y="20"/>
                  <a:pt x="5" y="22"/>
                  <a:pt x="14" y="19"/>
                </a:cubicBezTo>
                <a:cubicBezTo>
                  <a:pt x="13" y="9"/>
                  <a:pt x="15" y="2"/>
                  <a:pt x="5" y="0"/>
                </a:cubicBezTo>
                <a:cubicBezTo>
                  <a:pt x="0" y="6"/>
                  <a:pt x="2" y="2"/>
                  <a:pt x="2" y="12"/>
                </a:cubicBezTo>
                <a:close/>
              </a:path>
            </a:pathLst>
          </a:custGeom>
          <a:solidFill>
            <a:schemeClr val="accent1"/>
          </a:solidFill>
          <a:ln w="9525">
            <a:solidFill>
              <a:schemeClr val="accent2"/>
            </a:solidFill>
            <a:round/>
            <a:headEnd/>
            <a:tailEnd/>
          </a:ln>
        </p:spPr>
        <p:txBody>
          <a:bodyPr/>
          <a:lstStyle/>
          <a:p>
            <a:endParaRPr lang="en-US"/>
          </a:p>
        </p:txBody>
      </p:sp>
      <p:sp>
        <p:nvSpPr>
          <p:cNvPr id="23595" name="Freeform 43"/>
          <p:cNvSpPr>
            <a:spLocks/>
          </p:cNvSpPr>
          <p:nvPr/>
        </p:nvSpPr>
        <p:spPr bwMode="auto">
          <a:xfrm>
            <a:off x="7267575" y="2951163"/>
            <a:ext cx="20638" cy="30162"/>
          </a:xfrm>
          <a:custGeom>
            <a:avLst/>
            <a:gdLst>
              <a:gd name="T0" fmla="*/ 0 w 13"/>
              <a:gd name="T1" fmla="*/ 2147483646 h 19"/>
              <a:gd name="T2" fmla="*/ 2147483646 w 13"/>
              <a:gd name="T3" fmla="*/ 2147483646 h 19"/>
              <a:gd name="T4" fmla="*/ 0 w 13"/>
              <a:gd name="T5" fmla="*/ 2147483646 h 19"/>
              <a:gd name="T6" fmla="*/ 0 60000 65536"/>
              <a:gd name="T7" fmla="*/ 0 60000 65536"/>
              <a:gd name="T8" fmla="*/ 0 60000 65536"/>
              <a:gd name="T9" fmla="*/ 0 w 13"/>
              <a:gd name="T10" fmla="*/ 0 h 19"/>
              <a:gd name="T11" fmla="*/ 13 w 13"/>
              <a:gd name="T12" fmla="*/ 19 h 19"/>
            </a:gdLst>
            <a:ahLst/>
            <a:cxnLst>
              <a:cxn ang="T6">
                <a:pos x="T0" y="T1"/>
              </a:cxn>
              <a:cxn ang="T7">
                <a:pos x="T2" y="T3"/>
              </a:cxn>
              <a:cxn ang="T8">
                <a:pos x="T4" y="T5"/>
              </a:cxn>
            </a:cxnLst>
            <a:rect l="T9" t="T10" r="T11" b="T12"/>
            <a:pathLst>
              <a:path w="13" h="19">
                <a:moveTo>
                  <a:pt x="0" y="7"/>
                </a:moveTo>
                <a:cubicBezTo>
                  <a:pt x="2" y="14"/>
                  <a:pt x="3" y="17"/>
                  <a:pt x="11" y="19"/>
                </a:cubicBezTo>
                <a:cubicBezTo>
                  <a:pt x="13" y="6"/>
                  <a:pt x="13" y="0"/>
                  <a:pt x="0" y="7"/>
                </a:cubicBezTo>
                <a:close/>
              </a:path>
            </a:pathLst>
          </a:custGeom>
          <a:solidFill>
            <a:schemeClr val="accent1"/>
          </a:solidFill>
          <a:ln w="9525">
            <a:solidFill>
              <a:schemeClr val="accent2"/>
            </a:solidFill>
            <a:round/>
            <a:headEnd/>
            <a:tailEnd/>
          </a:ln>
        </p:spPr>
        <p:txBody>
          <a:bodyPr/>
          <a:lstStyle/>
          <a:p>
            <a:endParaRPr lang="en-US"/>
          </a:p>
        </p:txBody>
      </p:sp>
      <p:sp>
        <p:nvSpPr>
          <p:cNvPr id="23596" name="Freeform 44"/>
          <p:cNvSpPr>
            <a:spLocks/>
          </p:cNvSpPr>
          <p:nvPr/>
        </p:nvSpPr>
        <p:spPr bwMode="auto">
          <a:xfrm>
            <a:off x="7246938" y="2994025"/>
            <a:ext cx="15875" cy="33338"/>
          </a:xfrm>
          <a:custGeom>
            <a:avLst/>
            <a:gdLst>
              <a:gd name="T0" fmla="*/ 2147483646 w 10"/>
              <a:gd name="T1" fmla="*/ 2147483646 h 21"/>
              <a:gd name="T2" fmla="*/ 0 w 10"/>
              <a:gd name="T3" fmla="*/ 2147483646 h 21"/>
              <a:gd name="T4" fmla="*/ 2147483646 w 10"/>
              <a:gd name="T5" fmla="*/ 2147483646 h 21"/>
              <a:gd name="T6" fmla="*/ 0 60000 65536"/>
              <a:gd name="T7" fmla="*/ 0 60000 65536"/>
              <a:gd name="T8" fmla="*/ 0 60000 65536"/>
              <a:gd name="T9" fmla="*/ 0 w 10"/>
              <a:gd name="T10" fmla="*/ 0 h 21"/>
              <a:gd name="T11" fmla="*/ 10 w 10"/>
              <a:gd name="T12" fmla="*/ 21 h 21"/>
            </a:gdLst>
            <a:ahLst/>
            <a:cxnLst>
              <a:cxn ang="T6">
                <a:pos x="T0" y="T1"/>
              </a:cxn>
              <a:cxn ang="T7">
                <a:pos x="T2" y="T3"/>
              </a:cxn>
              <a:cxn ang="T8">
                <a:pos x="T4" y="T5"/>
              </a:cxn>
            </a:cxnLst>
            <a:rect l="T9" t="T10" r="T11" b="T12"/>
            <a:pathLst>
              <a:path w="10" h="21">
                <a:moveTo>
                  <a:pt x="10" y="10"/>
                </a:moveTo>
                <a:cubicBezTo>
                  <a:pt x="5" y="6"/>
                  <a:pt x="5" y="0"/>
                  <a:pt x="0" y="7"/>
                </a:cubicBezTo>
                <a:cubicBezTo>
                  <a:pt x="2" y="18"/>
                  <a:pt x="0" y="21"/>
                  <a:pt x="10" y="10"/>
                </a:cubicBezTo>
                <a:close/>
              </a:path>
            </a:pathLst>
          </a:custGeom>
          <a:solidFill>
            <a:schemeClr val="accent1"/>
          </a:solidFill>
          <a:ln w="9525">
            <a:solidFill>
              <a:schemeClr val="accent2"/>
            </a:solidFill>
            <a:round/>
            <a:headEnd/>
            <a:tailEnd/>
          </a:ln>
        </p:spPr>
        <p:txBody>
          <a:bodyPr/>
          <a:lstStyle/>
          <a:p>
            <a:endParaRPr lang="en-US"/>
          </a:p>
        </p:txBody>
      </p:sp>
      <p:sp>
        <p:nvSpPr>
          <p:cNvPr id="23597" name="Freeform 45"/>
          <p:cNvSpPr>
            <a:spLocks/>
          </p:cNvSpPr>
          <p:nvPr/>
        </p:nvSpPr>
        <p:spPr bwMode="auto">
          <a:xfrm>
            <a:off x="7256463" y="3070225"/>
            <a:ext cx="31750" cy="42863"/>
          </a:xfrm>
          <a:custGeom>
            <a:avLst/>
            <a:gdLst>
              <a:gd name="T0" fmla="*/ 2147483646 w 20"/>
              <a:gd name="T1" fmla="*/ 0 h 27"/>
              <a:gd name="T2" fmla="*/ 0 w 20"/>
              <a:gd name="T3" fmla="*/ 2147483646 h 27"/>
              <a:gd name="T4" fmla="*/ 2147483646 w 20"/>
              <a:gd name="T5" fmla="*/ 2147483646 h 27"/>
              <a:gd name="T6" fmla="*/ 2147483646 w 20"/>
              <a:gd name="T7" fmla="*/ 0 h 27"/>
              <a:gd name="T8" fmla="*/ 0 60000 65536"/>
              <a:gd name="T9" fmla="*/ 0 60000 65536"/>
              <a:gd name="T10" fmla="*/ 0 60000 65536"/>
              <a:gd name="T11" fmla="*/ 0 60000 65536"/>
              <a:gd name="T12" fmla="*/ 0 w 20"/>
              <a:gd name="T13" fmla="*/ 0 h 27"/>
              <a:gd name="T14" fmla="*/ 20 w 20"/>
              <a:gd name="T15" fmla="*/ 27 h 27"/>
            </a:gdLst>
            <a:ahLst/>
            <a:cxnLst>
              <a:cxn ang="T8">
                <a:pos x="T0" y="T1"/>
              </a:cxn>
              <a:cxn ang="T9">
                <a:pos x="T2" y="T3"/>
              </a:cxn>
              <a:cxn ang="T10">
                <a:pos x="T4" y="T5"/>
              </a:cxn>
              <a:cxn ang="T11">
                <a:pos x="T6" y="T7"/>
              </a:cxn>
            </a:cxnLst>
            <a:rect l="T12" t="T13" r="T14" b="T15"/>
            <a:pathLst>
              <a:path w="20" h="27">
                <a:moveTo>
                  <a:pt x="13" y="0"/>
                </a:moveTo>
                <a:cubicBezTo>
                  <a:pt x="5" y="1"/>
                  <a:pt x="1" y="0"/>
                  <a:pt x="0" y="9"/>
                </a:cubicBezTo>
                <a:cubicBezTo>
                  <a:pt x="3" y="27"/>
                  <a:pt x="10" y="20"/>
                  <a:pt x="19" y="9"/>
                </a:cubicBezTo>
                <a:cubicBezTo>
                  <a:pt x="18" y="1"/>
                  <a:pt x="20" y="4"/>
                  <a:pt x="13" y="0"/>
                </a:cubicBezTo>
                <a:close/>
              </a:path>
            </a:pathLst>
          </a:custGeom>
          <a:solidFill>
            <a:schemeClr val="accent1"/>
          </a:solidFill>
          <a:ln w="9525">
            <a:solidFill>
              <a:schemeClr val="accent2"/>
            </a:solidFill>
            <a:round/>
            <a:headEnd/>
            <a:tailEnd/>
          </a:ln>
        </p:spPr>
        <p:txBody>
          <a:bodyPr/>
          <a:lstStyle/>
          <a:p>
            <a:endParaRPr lang="en-US"/>
          </a:p>
        </p:txBody>
      </p:sp>
      <p:sp>
        <p:nvSpPr>
          <p:cNvPr id="23598" name="Freeform 46"/>
          <p:cNvSpPr>
            <a:spLocks/>
          </p:cNvSpPr>
          <p:nvPr/>
        </p:nvSpPr>
        <p:spPr bwMode="auto">
          <a:xfrm>
            <a:off x="7226300" y="3117850"/>
            <a:ext cx="31750" cy="20638"/>
          </a:xfrm>
          <a:custGeom>
            <a:avLst/>
            <a:gdLst>
              <a:gd name="T0" fmla="*/ 2147483646 w 20"/>
              <a:gd name="T1" fmla="*/ 0 h 13"/>
              <a:gd name="T2" fmla="*/ 2147483646 w 20"/>
              <a:gd name="T3" fmla="*/ 0 h 13"/>
              <a:gd name="T4" fmla="*/ 0 60000 65536"/>
              <a:gd name="T5" fmla="*/ 0 60000 65536"/>
              <a:gd name="T6" fmla="*/ 0 w 20"/>
              <a:gd name="T7" fmla="*/ 0 h 13"/>
              <a:gd name="T8" fmla="*/ 20 w 20"/>
              <a:gd name="T9" fmla="*/ 13 h 13"/>
            </a:gdLst>
            <a:ahLst/>
            <a:cxnLst>
              <a:cxn ang="T4">
                <a:pos x="T0" y="T1"/>
              </a:cxn>
              <a:cxn ang="T5">
                <a:pos x="T2" y="T3"/>
              </a:cxn>
            </a:cxnLst>
            <a:rect l="T6" t="T7" r="T8" b="T9"/>
            <a:pathLst>
              <a:path w="20" h="13">
                <a:moveTo>
                  <a:pt x="13" y="0"/>
                </a:moveTo>
                <a:cubicBezTo>
                  <a:pt x="0" y="2"/>
                  <a:pt x="20" y="13"/>
                  <a:pt x="13" y="0"/>
                </a:cubicBezTo>
                <a:close/>
              </a:path>
            </a:pathLst>
          </a:custGeom>
          <a:solidFill>
            <a:schemeClr val="accent1"/>
          </a:solidFill>
          <a:ln w="9525">
            <a:solidFill>
              <a:schemeClr val="accent2"/>
            </a:solidFill>
            <a:round/>
            <a:headEnd/>
            <a:tailEnd/>
          </a:ln>
        </p:spPr>
        <p:txBody>
          <a:bodyPr/>
          <a:lstStyle/>
          <a:p>
            <a:endParaRPr lang="en-US"/>
          </a:p>
        </p:txBody>
      </p:sp>
      <p:sp>
        <p:nvSpPr>
          <p:cNvPr id="23599" name="Freeform 47"/>
          <p:cNvSpPr>
            <a:spLocks/>
          </p:cNvSpPr>
          <p:nvPr/>
        </p:nvSpPr>
        <p:spPr bwMode="auto">
          <a:xfrm>
            <a:off x="7208838" y="3194050"/>
            <a:ext cx="25400" cy="36513"/>
          </a:xfrm>
          <a:custGeom>
            <a:avLst/>
            <a:gdLst>
              <a:gd name="T0" fmla="*/ 2147483646 w 16"/>
              <a:gd name="T1" fmla="*/ 0 h 23"/>
              <a:gd name="T2" fmla="*/ 0 w 16"/>
              <a:gd name="T3" fmla="*/ 2147483646 h 23"/>
              <a:gd name="T4" fmla="*/ 2147483646 w 16"/>
              <a:gd name="T5" fmla="*/ 2147483646 h 23"/>
              <a:gd name="T6" fmla="*/ 2147483646 w 16"/>
              <a:gd name="T7" fmla="*/ 0 h 23"/>
              <a:gd name="T8" fmla="*/ 0 60000 65536"/>
              <a:gd name="T9" fmla="*/ 0 60000 65536"/>
              <a:gd name="T10" fmla="*/ 0 60000 65536"/>
              <a:gd name="T11" fmla="*/ 0 60000 65536"/>
              <a:gd name="T12" fmla="*/ 0 w 16"/>
              <a:gd name="T13" fmla="*/ 0 h 23"/>
              <a:gd name="T14" fmla="*/ 16 w 16"/>
              <a:gd name="T15" fmla="*/ 23 h 23"/>
            </a:gdLst>
            <a:ahLst/>
            <a:cxnLst>
              <a:cxn ang="T8">
                <a:pos x="T0" y="T1"/>
              </a:cxn>
              <a:cxn ang="T9">
                <a:pos x="T2" y="T3"/>
              </a:cxn>
              <a:cxn ang="T10">
                <a:pos x="T4" y="T5"/>
              </a:cxn>
              <a:cxn ang="T11">
                <a:pos x="T6" y="T7"/>
              </a:cxn>
            </a:cxnLst>
            <a:rect l="T12" t="T13" r="T14" b="T15"/>
            <a:pathLst>
              <a:path w="16" h="23">
                <a:moveTo>
                  <a:pt x="13" y="0"/>
                </a:moveTo>
                <a:cubicBezTo>
                  <a:pt x="5" y="1"/>
                  <a:pt x="1" y="0"/>
                  <a:pt x="0" y="9"/>
                </a:cubicBezTo>
                <a:cubicBezTo>
                  <a:pt x="1" y="20"/>
                  <a:pt x="1" y="23"/>
                  <a:pt x="12" y="19"/>
                </a:cubicBezTo>
                <a:cubicBezTo>
                  <a:pt x="16" y="14"/>
                  <a:pt x="13" y="0"/>
                  <a:pt x="13" y="0"/>
                </a:cubicBezTo>
                <a:close/>
              </a:path>
            </a:pathLst>
          </a:custGeom>
          <a:solidFill>
            <a:schemeClr val="accent1"/>
          </a:solidFill>
          <a:ln w="9525">
            <a:solidFill>
              <a:schemeClr val="accent2"/>
            </a:solidFill>
            <a:round/>
            <a:headEnd/>
            <a:tailEnd/>
          </a:ln>
        </p:spPr>
        <p:txBody>
          <a:bodyPr/>
          <a:lstStyle/>
          <a:p>
            <a:endParaRPr lang="en-US"/>
          </a:p>
        </p:txBody>
      </p:sp>
      <p:sp>
        <p:nvSpPr>
          <p:cNvPr id="23600" name="AutoShape 48"/>
          <p:cNvSpPr>
            <a:spLocks noChangeArrowheads="1"/>
          </p:cNvSpPr>
          <p:nvPr/>
        </p:nvSpPr>
        <p:spPr bwMode="auto">
          <a:xfrm>
            <a:off x="6057900" y="4267200"/>
            <a:ext cx="220663" cy="228600"/>
          </a:xfrm>
          <a:prstGeom prst="rightArrow">
            <a:avLst>
              <a:gd name="adj1" fmla="val 50000"/>
              <a:gd name="adj2" fmla="val 25000"/>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3601" name="AutoShape 49"/>
          <p:cNvSpPr>
            <a:spLocks noChangeArrowheads="1"/>
          </p:cNvSpPr>
          <p:nvPr/>
        </p:nvSpPr>
        <p:spPr bwMode="auto">
          <a:xfrm rot="-3636714">
            <a:off x="6377782" y="4031456"/>
            <a:ext cx="463550" cy="125413"/>
          </a:xfrm>
          <a:prstGeom prst="rightArrow">
            <a:avLst>
              <a:gd name="adj1" fmla="val 50000"/>
              <a:gd name="adj2" fmla="val 92405"/>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3602" name="AutoShape 50"/>
          <p:cNvSpPr>
            <a:spLocks noChangeArrowheads="1"/>
          </p:cNvSpPr>
          <p:nvPr/>
        </p:nvSpPr>
        <p:spPr bwMode="auto">
          <a:xfrm rot="-4777688">
            <a:off x="6542088" y="3551237"/>
            <a:ext cx="463550" cy="123825"/>
          </a:xfrm>
          <a:prstGeom prst="rightArrow">
            <a:avLst>
              <a:gd name="adj1" fmla="val 50000"/>
              <a:gd name="adj2" fmla="val 93590"/>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3603" name="AutoShape 51"/>
          <p:cNvSpPr>
            <a:spLocks noChangeArrowheads="1"/>
          </p:cNvSpPr>
          <p:nvPr/>
        </p:nvSpPr>
        <p:spPr bwMode="auto">
          <a:xfrm rot="-3640898">
            <a:off x="6775451" y="2963862"/>
            <a:ext cx="463550" cy="123825"/>
          </a:xfrm>
          <a:prstGeom prst="rightArrow">
            <a:avLst>
              <a:gd name="adj1" fmla="val 50000"/>
              <a:gd name="adj2" fmla="val 93590"/>
            </a:avLst>
          </a:prstGeom>
          <a:solidFill>
            <a:srgbClr val="008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318" name="Rectangle 15"/>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Tree>
    <p:extLst>
      <p:ext uri="{BB962C8B-B14F-4D97-AF65-F5344CB8AC3E}">
        <p14:creationId xmlns:p14="http://schemas.microsoft.com/office/powerpoint/2010/main" val="371581439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578"/>
                                        </p:tgtEl>
                                        <p:attrNameLst>
                                          <p:attrName>style.visibility</p:attrName>
                                        </p:attrNameLst>
                                      </p:cBhvr>
                                      <p:to>
                                        <p:strVal val="visible"/>
                                      </p:to>
                                    </p:set>
                                    <p:animEffect transition="in" filter="fade">
                                      <p:cBhvr>
                                        <p:cTn id="7" dur="2000"/>
                                        <p:tgtEl>
                                          <p:spTgt spid="23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77"/>
                                        </p:tgtEl>
                                        <p:attrNameLst>
                                          <p:attrName>style.visibility</p:attrName>
                                        </p:attrNameLst>
                                      </p:cBhvr>
                                      <p:to>
                                        <p:strVal val="visible"/>
                                      </p:to>
                                    </p:set>
                                    <p:animEffect transition="in" filter="fade">
                                      <p:cBhvr>
                                        <p:cTn id="12" dur="2000"/>
                                        <p:tgtEl>
                                          <p:spTgt spid="23577"/>
                                        </p:tgtEl>
                                      </p:cBhvr>
                                    </p:animEffect>
                                  </p:childTnLst>
                                </p:cTn>
                              </p:par>
                              <p:par>
                                <p:cTn id="13" presetID="10" presetClass="entr" presetSubtype="0" fill="hold" nodeType="withEffect">
                                  <p:stCondLst>
                                    <p:cond delay="0"/>
                                  </p:stCondLst>
                                  <p:childTnLst>
                                    <p:set>
                                      <p:cBhvr>
                                        <p:cTn id="14" dur="1" fill="hold">
                                          <p:stCondLst>
                                            <p:cond delay="0"/>
                                          </p:stCondLst>
                                        </p:cTn>
                                        <p:tgtEl>
                                          <p:spTgt spid="23579"/>
                                        </p:tgtEl>
                                        <p:attrNameLst>
                                          <p:attrName>style.visibility</p:attrName>
                                        </p:attrNameLst>
                                      </p:cBhvr>
                                      <p:to>
                                        <p:strVal val="visible"/>
                                      </p:to>
                                    </p:set>
                                    <p:animEffect transition="in" filter="fade">
                                      <p:cBhvr>
                                        <p:cTn id="15" dur="2000"/>
                                        <p:tgtEl>
                                          <p:spTgt spid="23579"/>
                                        </p:tgtEl>
                                      </p:cBhvr>
                                    </p:animEffect>
                                  </p:childTnLst>
                                </p:cTn>
                              </p:par>
                              <p:par>
                                <p:cTn id="16" presetID="10" presetClass="entr" presetSubtype="0" fill="hold" nodeType="withEffect">
                                  <p:stCondLst>
                                    <p:cond delay="0"/>
                                  </p:stCondLst>
                                  <p:childTnLst>
                                    <p:set>
                                      <p:cBhvr>
                                        <p:cTn id="17" dur="1" fill="hold">
                                          <p:stCondLst>
                                            <p:cond delay="0"/>
                                          </p:stCondLst>
                                        </p:cTn>
                                        <p:tgtEl>
                                          <p:spTgt spid="23580"/>
                                        </p:tgtEl>
                                        <p:attrNameLst>
                                          <p:attrName>style.visibility</p:attrName>
                                        </p:attrNameLst>
                                      </p:cBhvr>
                                      <p:to>
                                        <p:strVal val="visible"/>
                                      </p:to>
                                    </p:set>
                                    <p:animEffect transition="in" filter="fade">
                                      <p:cBhvr>
                                        <p:cTn id="18" dur="2000"/>
                                        <p:tgtEl>
                                          <p:spTgt spid="23580"/>
                                        </p:tgtEl>
                                      </p:cBhvr>
                                    </p:animEffect>
                                  </p:childTnLst>
                                </p:cTn>
                              </p:par>
                              <p:par>
                                <p:cTn id="19" presetID="10" presetClass="entr" presetSubtype="0" fill="hold" nodeType="withEffect">
                                  <p:stCondLst>
                                    <p:cond delay="0"/>
                                  </p:stCondLst>
                                  <p:childTnLst>
                                    <p:set>
                                      <p:cBhvr>
                                        <p:cTn id="20" dur="1" fill="hold">
                                          <p:stCondLst>
                                            <p:cond delay="0"/>
                                          </p:stCondLst>
                                        </p:cTn>
                                        <p:tgtEl>
                                          <p:spTgt spid="23581"/>
                                        </p:tgtEl>
                                        <p:attrNameLst>
                                          <p:attrName>style.visibility</p:attrName>
                                        </p:attrNameLst>
                                      </p:cBhvr>
                                      <p:to>
                                        <p:strVal val="visible"/>
                                      </p:to>
                                    </p:set>
                                    <p:animEffect transition="in" filter="fade">
                                      <p:cBhvr>
                                        <p:cTn id="21" dur="2000"/>
                                        <p:tgtEl>
                                          <p:spTgt spid="23581"/>
                                        </p:tgtEl>
                                      </p:cBhvr>
                                    </p:animEffect>
                                  </p:childTnLst>
                                </p:cTn>
                              </p:par>
                              <p:par>
                                <p:cTn id="22" presetID="10" presetClass="entr" presetSubtype="0" fill="hold" nodeType="withEffect">
                                  <p:stCondLst>
                                    <p:cond delay="0"/>
                                  </p:stCondLst>
                                  <p:childTnLst>
                                    <p:set>
                                      <p:cBhvr>
                                        <p:cTn id="23" dur="1" fill="hold">
                                          <p:stCondLst>
                                            <p:cond delay="0"/>
                                          </p:stCondLst>
                                        </p:cTn>
                                        <p:tgtEl>
                                          <p:spTgt spid="23582"/>
                                        </p:tgtEl>
                                        <p:attrNameLst>
                                          <p:attrName>style.visibility</p:attrName>
                                        </p:attrNameLst>
                                      </p:cBhvr>
                                      <p:to>
                                        <p:strVal val="visible"/>
                                      </p:to>
                                    </p:set>
                                    <p:animEffect transition="in" filter="fade">
                                      <p:cBhvr>
                                        <p:cTn id="24" dur="2000"/>
                                        <p:tgtEl>
                                          <p:spTgt spid="23582"/>
                                        </p:tgtEl>
                                      </p:cBhvr>
                                    </p:animEffect>
                                  </p:childTnLst>
                                </p:cTn>
                              </p:par>
                              <p:par>
                                <p:cTn id="25" presetID="10" presetClass="entr" presetSubtype="0" fill="hold" nodeType="withEffect">
                                  <p:stCondLst>
                                    <p:cond delay="0"/>
                                  </p:stCondLst>
                                  <p:childTnLst>
                                    <p:set>
                                      <p:cBhvr>
                                        <p:cTn id="26" dur="1" fill="hold">
                                          <p:stCondLst>
                                            <p:cond delay="0"/>
                                          </p:stCondLst>
                                        </p:cTn>
                                        <p:tgtEl>
                                          <p:spTgt spid="23583"/>
                                        </p:tgtEl>
                                        <p:attrNameLst>
                                          <p:attrName>style.visibility</p:attrName>
                                        </p:attrNameLst>
                                      </p:cBhvr>
                                      <p:to>
                                        <p:strVal val="visible"/>
                                      </p:to>
                                    </p:set>
                                    <p:animEffect transition="in" filter="fade">
                                      <p:cBhvr>
                                        <p:cTn id="27" dur="2000"/>
                                        <p:tgtEl>
                                          <p:spTgt spid="23583"/>
                                        </p:tgtEl>
                                      </p:cBhvr>
                                    </p:animEffect>
                                  </p:childTnLst>
                                </p:cTn>
                              </p:par>
                              <p:par>
                                <p:cTn id="28" presetID="10" presetClass="entr" presetSubtype="0" fill="hold" nodeType="withEffect">
                                  <p:stCondLst>
                                    <p:cond delay="0"/>
                                  </p:stCondLst>
                                  <p:childTnLst>
                                    <p:set>
                                      <p:cBhvr>
                                        <p:cTn id="29" dur="1" fill="hold">
                                          <p:stCondLst>
                                            <p:cond delay="0"/>
                                          </p:stCondLst>
                                        </p:cTn>
                                        <p:tgtEl>
                                          <p:spTgt spid="23584"/>
                                        </p:tgtEl>
                                        <p:attrNameLst>
                                          <p:attrName>style.visibility</p:attrName>
                                        </p:attrNameLst>
                                      </p:cBhvr>
                                      <p:to>
                                        <p:strVal val="visible"/>
                                      </p:to>
                                    </p:set>
                                    <p:animEffect transition="in" filter="fade">
                                      <p:cBhvr>
                                        <p:cTn id="30" dur="2000"/>
                                        <p:tgtEl>
                                          <p:spTgt spid="23584"/>
                                        </p:tgtEl>
                                      </p:cBhvr>
                                    </p:animEffect>
                                  </p:childTnLst>
                                </p:cTn>
                              </p:par>
                              <p:par>
                                <p:cTn id="31" presetID="10" presetClass="entr" presetSubtype="0" fill="hold" nodeType="withEffect">
                                  <p:stCondLst>
                                    <p:cond delay="0"/>
                                  </p:stCondLst>
                                  <p:childTnLst>
                                    <p:set>
                                      <p:cBhvr>
                                        <p:cTn id="32" dur="1" fill="hold">
                                          <p:stCondLst>
                                            <p:cond delay="0"/>
                                          </p:stCondLst>
                                        </p:cTn>
                                        <p:tgtEl>
                                          <p:spTgt spid="23585"/>
                                        </p:tgtEl>
                                        <p:attrNameLst>
                                          <p:attrName>style.visibility</p:attrName>
                                        </p:attrNameLst>
                                      </p:cBhvr>
                                      <p:to>
                                        <p:strVal val="visible"/>
                                      </p:to>
                                    </p:set>
                                    <p:animEffect transition="in" filter="fade">
                                      <p:cBhvr>
                                        <p:cTn id="33" dur="2000"/>
                                        <p:tgtEl>
                                          <p:spTgt spid="23585"/>
                                        </p:tgtEl>
                                      </p:cBhvr>
                                    </p:animEffect>
                                  </p:childTnLst>
                                </p:cTn>
                              </p:par>
                              <p:par>
                                <p:cTn id="34" presetID="10" presetClass="entr" presetSubtype="0" fill="hold" nodeType="withEffect">
                                  <p:stCondLst>
                                    <p:cond delay="0"/>
                                  </p:stCondLst>
                                  <p:childTnLst>
                                    <p:set>
                                      <p:cBhvr>
                                        <p:cTn id="35" dur="1" fill="hold">
                                          <p:stCondLst>
                                            <p:cond delay="0"/>
                                          </p:stCondLst>
                                        </p:cTn>
                                        <p:tgtEl>
                                          <p:spTgt spid="23586"/>
                                        </p:tgtEl>
                                        <p:attrNameLst>
                                          <p:attrName>style.visibility</p:attrName>
                                        </p:attrNameLst>
                                      </p:cBhvr>
                                      <p:to>
                                        <p:strVal val="visible"/>
                                      </p:to>
                                    </p:set>
                                    <p:animEffect transition="in" filter="fade">
                                      <p:cBhvr>
                                        <p:cTn id="36" dur="2000"/>
                                        <p:tgtEl>
                                          <p:spTgt spid="23586"/>
                                        </p:tgtEl>
                                      </p:cBhvr>
                                    </p:animEffect>
                                  </p:childTnLst>
                                </p:cTn>
                              </p:par>
                              <p:par>
                                <p:cTn id="37" presetID="10" presetClass="entr" presetSubtype="0" fill="hold" nodeType="withEffect">
                                  <p:stCondLst>
                                    <p:cond delay="0"/>
                                  </p:stCondLst>
                                  <p:childTnLst>
                                    <p:set>
                                      <p:cBhvr>
                                        <p:cTn id="38" dur="1" fill="hold">
                                          <p:stCondLst>
                                            <p:cond delay="0"/>
                                          </p:stCondLst>
                                        </p:cTn>
                                        <p:tgtEl>
                                          <p:spTgt spid="23587"/>
                                        </p:tgtEl>
                                        <p:attrNameLst>
                                          <p:attrName>style.visibility</p:attrName>
                                        </p:attrNameLst>
                                      </p:cBhvr>
                                      <p:to>
                                        <p:strVal val="visible"/>
                                      </p:to>
                                    </p:set>
                                    <p:animEffect transition="in" filter="fade">
                                      <p:cBhvr>
                                        <p:cTn id="39" dur="2000"/>
                                        <p:tgtEl>
                                          <p:spTgt spid="23587"/>
                                        </p:tgtEl>
                                      </p:cBhvr>
                                    </p:animEffect>
                                  </p:childTnLst>
                                </p:cTn>
                              </p:par>
                              <p:par>
                                <p:cTn id="40" presetID="10" presetClass="entr" presetSubtype="0" fill="hold" nodeType="withEffect">
                                  <p:stCondLst>
                                    <p:cond delay="0"/>
                                  </p:stCondLst>
                                  <p:childTnLst>
                                    <p:set>
                                      <p:cBhvr>
                                        <p:cTn id="41" dur="1" fill="hold">
                                          <p:stCondLst>
                                            <p:cond delay="0"/>
                                          </p:stCondLst>
                                        </p:cTn>
                                        <p:tgtEl>
                                          <p:spTgt spid="23588"/>
                                        </p:tgtEl>
                                        <p:attrNameLst>
                                          <p:attrName>style.visibility</p:attrName>
                                        </p:attrNameLst>
                                      </p:cBhvr>
                                      <p:to>
                                        <p:strVal val="visible"/>
                                      </p:to>
                                    </p:set>
                                    <p:animEffect transition="in" filter="fade">
                                      <p:cBhvr>
                                        <p:cTn id="42" dur="2000"/>
                                        <p:tgtEl>
                                          <p:spTgt spid="23588"/>
                                        </p:tgtEl>
                                      </p:cBhvr>
                                    </p:animEffect>
                                  </p:childTnLst>
                                </p:cTn>
                              </p:par>
                              <p:par>
                                <p:cTn id="43" presetID="10" presetClass="entr" presetSubtype="0" fill="hold" nodeType="withEffect">
                                  <p:stCondLst>
                                    <p:cond delay="0"/>
                                  </p:stCondLst>
                                  <p:childTnLst>
                                    <p:set>
                                      <p:cBhvr>
                                        <p:cTn id="44" dur="1" fill="hold">
                                          <p:stCondLst>
                                            <p:cond delay="0"/>
                                          </p:stCondLst>
                                        </p:cTn>
                                        <p:tgtEl>
                                          <p:spTgt spid="23589"/>
                                        </p:tgtEl>
                                        <p:attrNameLst>
                                          <p:attrName>style.visibility</p:attrName>
                                        </p:attrNameLst>
                                      </p:cBhvr>
                                      <p:to>
                                        <p:strVal val="visible"/>
                                      </p:to>
                                    </p:set>
                                    <p:animEffect transition="in" filter="fade">
                                      <p:cBhvr>
                                        <p:cTn id="45" dur="2000"/>
                                        <p:tgtEl>
                                          <p:spTgt spid="23589"/>
                                        </p:tgtEl>
                                      </p:cBhvr>
                                    </p:animEffect>
                                  </p:childTnLst>
                                </p:cTn>
                              </p:par>
                              <p:par>
                                <p:cTn id="46" presetID="10" presetClass="entr" presetSubtype="0" fill="hold" nodeType="withEffect">
                                  <p:stCondLst>
                                    <p:cond delay="0"/>
                                  </p:stCondLst>
                                  <p:childTnLst>
                                    <p:set>
                                      <p:cBhvr>
                                        <p:cTn id="47" dur="1" fill="hold">
                                          <p:stCondLst>
                                            <p:cond delay="0"/>
                                          </p:stCondLst>
                                        </p:cTn>
                                        <p:tgtEl>
                                          <p:spTgt spid="23590"/>
                                        </p:tgtEl>
                                        <p:attrNameLst>
                                          <p:attrName>style.visibility</p:attrName>
                                        </p:attrNameLst>
                                      </p:cBhvr>
                                      <p:to>
                                        <p:strVal val="visible"/>
                                      </p:to>
                                    </p:set>
                                    <p:animEffect transition="in" filter="fade">
                                      <p:cBhvr>
                                        <p:cTn id="48" dur="2000"/>
                                        <p:tgtEl>
                                          <p:spTgt spid="23590"/>
                                        </p:tgtEl>
                                      </p:cBhvr>
                                    </p:animEffect>
                                  </p:childTnLst>
                                </p:cTn>
                              </p:par>
                              <p:par>
                                <p:cTn id="49" presetID="10" presetClass="entr" presetSubtype="0" fill="hold" nodeType="withEffect">
                                  <p:stCondLst>
                                    <p:cond delay="0"/>
                                  </p:stCondLst>
                                  <p:childTnLst>
                                    <p:set>
                                      <p:cBhvr>
                                        <p:cTn id="50" dur="1" fill="hold">
                                          <p:stCondLst>
                                            <p:cond delay="0"/>
                                          </p:stCondLst>
                                        </p:cTn>
                                        <p:tgtEl>
                                          <p:spTgt spid="23591"/>
                                        </p:tgtEl>
                                        <p:attrNameLst>
                                          <p:attrName>style.visibility</p:attrName>
                                        </p:attrNameLst>
                                      </p:cBhvr>
                                      <p:to>
                                        <p:strVal val="visible"/>
                                      </p:to>
                                    </p:set>
                                    <p:animEffect transition="in" filter="fade">
                                      <p:cBhvr>
                                        <p:cTn id="51" dur="2000"/>
                                        <p:tgtEl>
                                          <p:spTgt spid="23591"/>
                                        </p:tgtEl>
                                      </p:cBhvr>
                                    </p:animEffect>
                                  </p:childTnLst>
                                </p:cTn>
                              </p:par>
                              <p:par>
                                <p:cTn id="52" presetID="10" presetClass="entr" presetSubtype="0" fill="hold" nodeType="withEffect">
                                  <p:stCondLst>
                                    <p:cond delay="0"/>
                                  </p:stCondLst>
                                  <p:childTnLst>
                                    <p:set>
                                      <p:cBhvr>
                                        <p:cTn id="53" dur="1" fill="hold">
                                          <p:stCondLst>
                                            <p:cond delay="0"/>
                                          </p:stCondLst>
                                        </p:cTn>
                                        <p:tgtEl>
                                          <p:spTgt spid="23592"/>
                                        </p:tgtEl>
                                        <p:attrNameLst>
                                          <p:attrName>style.visibility</p:attrName>
                                        </p:attrNameLst>
                                      </p:cBhvr>
                                      <p:to>
                                        <p:strVal val="visible"/>
                                      </p:to>
                                    </p:set>
                                    <p:animEffect transition="in" filter="fade">
                                      <p:cBhvr>
                                        <p:cTn id="54" dur="2000"/>
                                        <p:tgtEl>
                                          <p:spTgt spid="23592"/>
                                        </p:tgtEl>
                                      </p:cBhvr>
                                    </p:animEffect>
                                  </p:childTnLst>
                                </p:cTn>
                              </p:par>
                              <p:par>
                                <p:cTn id="55" presetID="10" presetClass="entr" presetSubtype="0" fill="hold" nodeType="withEffect">
                                  <p:stCondLst>
                                    <p:cond delay="0"/>
                                  </p:stCondLst>
                                  <p:childTnLst>
                                    <p:set>
                                      <p:cBhvr>
                                        <p:cTn id="56" dur="1" fill="hold">
                                          <p:stCondLst>
                                            <p:cond delay="0"/>
                                          </p:stCondLst>
                                        </p:cTn>
                                        <p:tgtEl>
                                          <p:spTgt spid="23593"/>
                                        </p:tgtEl>
                                        <p:attrNameLst>
                                          <p:attrName>style.visibility</p:attrName>
                                        </p:attrNameLst>
                                      </p:cBhvr>
                                      <p:to>
                                        <p:strVal val="visible"/>
                                      </p:to>
                                    </p:set>
                                    <p:animEffect transition="in" filter="fade">
                                      <p:cBhvr>
                                        <p:cTn id="57" dur="2000"/>
                                        <p:tgtEl>
                                          <p:spTgt spid="23593"/>
                                        </p:tgtEl>
                                      </p:cBhvr>
                                    </p:animEffect>
                                  </p:childTnLst>
                                </p:cTn>
                              </p:par>
                              <p:par>
                                <p:cTn id="58" presetID="10" presetClass="entr" presetSubtype="0" fill="hold" nodeType="withEffect">
                                  <p:stCondLst>
                                    <p:cond delay="0"/>
                                  </p:stCondLst>
                                  <p:childTnLst>
                                    <p:set>
                                      <p:cBhvr>
                                        <p:cTn id="59" dur="1" fill="hold">
                                          <p:stCondLst>
                                            <p:cond delay="0"/>
                                          </p:stCondLst>
                                        </p:cTn>
                                        <p:tgtEl>
                                          <p:spTgt spid="23594"/>
                                        </p:tgtEl>
                                        <p:attrNameLst>
                                          <p:attrName>style.visibility</p:attrName>
                                        </p:attrNameLst>
                                      </p:cBhvr>
                                      <p:to>
                                        <p:strVal val="visible"/>
                                      </p:to>
                                    </p:set>
                                    <p:animEffect transition="in" filter="fade">
                                      <p:cBhvr>
                                        <p:cTn id="60" dur="2000"/>
                                        <p:tgtEl>
                                          <p:spTgt spid="23594"/>
                                        </p:tgtEl>
                                      </p:cBhvr>
                                    </p:animEffect>
                                  </p:childTnLst>
                                </p:cTn>
                              </p:par>
                              <p:par>
                                <p:cTn id="61" presetID="10" presetClass="entr" presetSubtype="0" fill="hold" nodeType="withEffect">
                                  <p:stCondLst>
                                    <p:cond delay="0"/>
                                  </p:stCondLst>
                                  <p:childTnLst>
                                    <p:set>
                                      <p:cBhvr>
                                        <p:cTn id="62" dur="1" fill="hold">
                                          <p:stCondLst>
                                            <p:cond delay="0"/>
                                          </p:stCondLst>
                                        </p:cTn>
                                        <p:tgtEl>
                                          <p:spTgt spid="23595"/>
                                        </p:tgtEl>
                                        <p:attrNameLst>
                                          <p:attrName>style.visibility</p:attrName>
                                        </p:attrNameLst>
                                      </p:cBhvr>
                                      <p:to>
                                        <p:strVal val="visible"/>
                                      </p:to>
                                    </p:set>
                                    <p:animEffect transition="in" filter="fade">
                                      <p:cBhvr>
                                        <p:cTn id="63" dur="2000"/>
                                        <p:tgtEl>
                                          <p:spTgt spid="23595"/>
                                        </p:tgtEl>
                                      </p:cBhvr>
                                    </p:animEffect>
                                  </p:childTnLst>
                                </p:cTn>
                              </p:par>
                              <p:par>
                                <p:cTn id="64" presetID="10" presetClass="entr" presetSubtype="0" fill="hold" nodeType="withEffect">
                                  <p:stCondLst>
                                    <p:cond delay="0"/>
                                  </p:stCondLst>
                                  <p:childTnLst>
                                    <p:set>
                                      <p:cBhvr>
                                        <p:cTn id="65" dur="1" fill="hold">
                                          <p:stCondLst>
                                            <p:cond delay="0"/>
                                          </p:stCondLst>
                                        </p:cTn>
                                        <p:tgtEl>
                                          <p:spTgt spid="23596"/>
                                        </p:tgtEl>
                                        <p:attrNameLst>
                                          <p:attrName>style.visibility</p:attrName>
                                        </p:attrNameLst>
                                      </p:cBhvr>
                                      <p:to>
                                        <p:strVal val="visible"/>
                                      </p:to>
                                    </p:set>
                                    <p:animEffect transition="in" filter="fade">
                                      <p:cBhvr>
                                        <p:cTn id="66" dur="2000"/>
                                        <p:tgtEl>
                                          <p:spTgt spid="23596"/>
                                        </p:tgtEl>
                                      </p:cBhvr>
                                    </p:animEffect>
                                  </p:childTnLst>
                                </p:cTn>
                              </p:par>
                              <p:par>
                                <p:cTn id="67" presetID="10" presetClass="entr" presetSubtype="0" fill="hold" nodeType="withEffect">
                                  <p:stCondLst>
                                    <p:cond delay="0"/>
                                  </p:stCondLst>
                                  <p:childTnLst>
                                    <p:set>
                                      <p:cBhvr>
                                        <p:cTn id="68" dur="1" fill="hold">
                                          <p:stCondLst>
                                            <p:cond delay="0"/>
                                          </p:stCondLst>
                                        </p:cTn>
                                        <p:tgtEl>
                                          <p:spTgt spid="23597"/>
                                        </p:tgtEl>
                                        <p:attrNameLst>
                                          <p:attrName>style.visibility</p:attrName>
                                        </p:attrNameLst>
                                      </p:cBhvr>
                                      <p:to>
                                        <p:strVal val="visible"/>
                                      </p:to>
                                    </p:set>
                                    <p:animEffect transition="in" filter="fade">
                                      <p:cBhvr>
                                        <p:cTn id="69" dur="2000"/>
                                        <p:tgtEl>
                                          <p:spTgt spid="23597"/>
                                        </p:tgtEl>
                                      </p:cBhvr>
                                    </p:animEffect>
                                  </p:childTnLst>
                                </p:cTn>
                              </p:par>
                              <p:par>
                                <p:cTn id="70" presetID="10" presetClass="entr" presetSubtype="0" fill="hold" nodeType="withEffect">
                                  <p:stCondLst>
                                    <p:cond delay="0"/>
                                  </p:stCondLst>
                                  <p:childTnLst>
                                    <p:set>
                                      <p:cBhvr>
                                        <p:cTn id="71" dur="1" fill="hold">
                                          <p:stCondLst>
                                            <p:cond delay="0"/>
                                          </p:stCondLst>
                                        </p:cTn>
                                        <p:tgtEl>
                                          <p:spTgt spid="23598"/>
                                        </p:tgtEl>
                                        <p:attrNameLst>
                                          <p:attrName>style.visibility</p:attrName>
                                        </p:attrNameLst>
                                      </p:cBhvr>
                                      <p:to>
                                        <p:strVal val="visible"/>
                                      </p:to>
                                    </p:set>
                                    <p:animEffect transition="in" filter="fade">
                                      <p:cBhvr>
                                        <p:cTn id="72" dur="2000"/>
                                        <p:tgtEl>
                                          <p:spTgt spid="23598"/>
                                        </p:tgtEl>
                                      </p:cBhvr>
                                    </p:animEffect>
                                  </p:childTnLst>
                                </p:cTn>
                              </p:par>
                              <p:par>
                                <p:cTn id="73" presetID="10" presetClass="entr" presetSubtype="0" fill="hold" nodeType="withEffect">
                                  <p:stCondLst>
                                    <p:cond delay="0"/>
                                  </p:stCondLst>
                                  <p:childTnLst>
                                    <p:set>
                                      <p:cBhvr>
                                        <p:cTn id="74" dur="1" fill="hold">
                                          <p:stCondLst>
                                            <p:cond delay="0"/>
                                          </p:stCondLst>
                                        </p:cTn>
                                        <p:tgtEl>
                                          <p:spTgt spid="23599"/>
                                        </p:tgtEl>
                                        <p:attrNameLst>
                                          <p:attrName>style.visibility</p:attrName>
                                        </p:attrNameLst>
                                      </p:cBhvr>
                                      <p:to>
                                        <p:strVal val="visible"/>
                                      </p:to>
                                    </p:set>
                                    <p:animEffect transition="in" filter="fade">
                                      <p:cBhvr>
                                        <p:cTn id="75" dur="2000"/>
                                        <p:tgtEl>
                                          <p:spTgt spid="2359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5" presetClass="emph" presetSubtype="0" repeatCount="indefinite" fill="hold" nodeType="clickEffect">
                                  <p:stCondLst>
                                    <p:cond delay="0"/>
                                  </p:stCondLst>
                                  <p:childTnLst>
                                    <p:anim calcmode="discrete" valueType="str">
                                      <p:cBhvr>
                                        <p:cTn id="79" dur="1000" fill="hold"/>
                                        <p:tgtEl>
                                          <p:spTgt spid="23577"/>
                                        </p:tgtEl>
                                        <p:attrNameLst>
                                          <p:attrName>style.visibility</p:attrName>
                                        </p:attrNameLst>
                                      </p:cBhvr>
                                      <p:tavLst>
                                        <p:tav tm="0">
                                          <p:val>
                                            <p:strVal val="hidden"/>
                                          </p:val>
                                        </p:tav>
                                        <p:tav tm="50000">
                                          <p:val>
                                            <p:strVal val="visible"/>
                                          </p:val>
                                        </p:tav>
                                      </p:tavLst>
                                    </p:anim>
                                  </p:childTnLst>
                                </p:cTn>
                              </p:par>
                              <p:par>
                                <p:cTn id="80" presetID="35" presetClass="emph" presetSubtype="0" repeatCount="indefinite" fill="hold" nodeType="withEffect">
                                  <p:stCondLst>
                                    <p:cond delay="0"/>
                                  </p:stCondLst>
                                  <p:childTnLst>
                                    <p:anim calcmode="discrete" valueType="str">
                                      <p:cBhvr>
                                        <p:cTn id="81" dur="1000" fill="hold"/>
                                        <p:tgtEl>
                                          <p:spTgt spid="23578"/>
                                        </p:tgtEl>
                                        <p:attrNameLst>
                                          <p:attrName>style.visibility</p:attrName>
                                        </p:attrNameLst>
                                      </p:cBhvr>
                                      <p:tavLst>
                                        <p:tav tm="0">
                                          <p:val>
                                            <p:strVal val="hidden"/>
                                          </p:val>
                                        </p:tav>
                                        <p:tav tm="50000">
                                          <p:val>
                                            <p:strVal val="visible"/>
                                          </p:val>
                                        </p:tav>
                                      </p:tavLst>
                                    </p:anim>
                                  </p:childTnLst>
                                </p:cTn>
                              </p:par>
                              <p:par>
                                <p:cTn id="82" presetID="35" presetClass="emph" presetSubtype="0" repeatCount="indefinite" fill="hold" nodeType="withEffect">
                                  <p:stCondLst>
                                    <p:cond delay="0"/>
                                  </p:stCondLst>
                                  <p:childTnLst>
                                    <p:anim calcmode="discrete" valueType="str">
                                      <p:cBhvr>
                                        <p:cTn id="83" dur="1000" fill="hold"/>
                                        <p:tgtEl>
                                          <p:spTgt spid="23579"/>
                                        </p:tgtEl>
                                        <p:attrNameLst>
                                          <p:attrName>style.visibility</p:attrName>
                                        </p:attrNameLst>
                                      </p:cBhvr>
                                      <p:tavLst>
                                        <p:tav tm="0">
                                          <p:val>
                                            <p:strVal val="hidden"/>
                                          </p:val>
                                        </p:tav>
                                        <p:tav tm="50000">
                                          <p:val>
                                            <p:strVal val="visible"/>
                                          </p:val>
                                        </p:tav>
                                      </p:tavLst>
                                    </p:anim>
                                  </p:childTnLst>
                                </p:cTn>
                              </p:par>
                              <p:par>
                                <p:cTn id="84" presetID="35" presetClass="emph" presetSubtype="0" repeatCount="indefinite" fill="hold" nodeType="withEffect">
                                  <p:stCondLst>
                                    <p:cond delay="0"/>
                                  </p:stCondLst>
                                  <p:childTnLst>
                                    <p:anim calcmode="discrete" valueType="str">
                                      <p:cBhvr>
                                        <p:cTn id="85" dur="1000" fill="hold"/>
                                        <p:tgtEl>
                                          <p:spTgt spid="23580"/>
                                        </p:tgtEl>
                                        <p:attrNameLst>
                                          <p:attrName>style.visibility</p:attrName>
                                        </p:attrNameLst>
                                      </p:cBhvr>
                                      <p:tavLst>
                                        <p:tav tm="0">
                                          <p:val>
                                            <p:strVal val="hidden"/>
                                          </p:val>
                                        </p:tav>
                                        <p:tav tm="50000">
                                          <p:val>
                                            <p:strVal val="visible"/>
                                          </p:val>
                                        </p:tav>
                                      </p:tavLst>
                                    </p:anim>
                                  </p:childTnLst>
                                </p:cTn>
                              </p:par>
                              <p:par>
                                <p:cTn id="86" presetID="35" presetClass="emph" presetSubtype="0" repeatCount="indefinite" fill="hold" nodeType="withEffect">
                                  <p:stCondLst>
                                    <p:cond delay="0"/>
                                  </p:stCondLst>
                                  <p:childTnLst>
                                    <p:anim calcmode="discrete" valueType="str">
                                      <p:cBhvr>
                                        <p:cTn id="87" dur="1000" fill="hold"/>
                                        <p:tgtEl>
                                          <p:spTgt spid="23581"/>
                                        </p:tgtEl>
                                        <p:attrNameLst>
                                          <p:attrName>style.visibility</p:attrName>
                                        </p:attrNameLst>
                                      </p:cBhvr>
                                      <p:tavLst>
                                        <p:tav tm="0">
                                          <p:val>
                                            <p:strVal val="hidden"/>
                                          </p:val>
                                        </p:tav>
                                        <p:tav tm="50000">
                                          <p:val>
                                            <p:strVal val="visible"/>
                                          </p:val>
                                        </p:tav>
                                      </p:tavLst>
                                    </p:anim>
                                  </p:childTnLst>
                                </p:cTn>
                              </p:par>
                              <p:par>
                                <p:cTn id="88" presetID="35" presetClass="emph" presetSubtype="0" repeatCount="indefinite" fill="hold" nodeType="withEffect">
                                  <p:stCondLst>
                                    <p:cond delay="0"/>
                                  </p:stCondLst>
                                  <p:childTnLst>
                                    <p:anim calcmode="discrete" valueType="str">
                                      <p:cBhvr>
                                        <p:cTn id="89" dur="1000" fill="hold"/>
                                        <p:tgtEl>
                                          <p:spTgt spid="23582"/>
                                        </p:tgtEl>
                                        <p:attrNameLst>
                                          <p:attrName>style.visibility</p:attrName>
                                        </p:attrNameLst>
                                      </p:cBhvr>
                                      <p:tavLst>
                                        <p:tav tm="0">
                                          <p:val>
                                            <p:strVal val="hidden"/>
                                          </p:val>
                                        </p:tav>
                                        <p:tav tm="50000">
                                          <p:val>
                                            <p:strVal val="visible"/>
                                          </p:val>
                                        </p:tav>
                                      </p:tavLst>
                                    </p:anim>
                                  </p:childTnLst>
                                </p:cTn>
                              </p:par>
                              <p:par>
                                <p:cTn id="90" presetID="35" presetClass="emph" presetSubtype="0" repeatCount="indefinite" fill="hold" nodeType="withEffect">
                                  <p:stCondLst>
                                    <p:cond delay="0"/>
                                  </p:stCondLst>
                                  <p:childTnLst>
                                    <p:anim calcmode="discrete" valueType="str">
                                      <p:cBhvr>
                                        <p:cTn id="91" dur="1000" fill="hold"/>
                                        <p:tgtEl>
                                          <p:spTgt spid="23583"/>
                                        </p:tgtEl>
                                        <p:attrNameLst>
                                          <p:attrName>style.visibility</p:attrName>
                                        </p:attrNameLst>
                                      </p:cBhvr>
                                      <p:tavLst>
                                        <p:tav tm="0">
                                          <p:val>
                                            <p:strVal val="hidden"/>
                                          </p:val>
                                        </p:tav>
                                        <p:tav tm="50000">
                                          <p:val>
                                            <p:strVal val="visible"/>
                                          </p:val>
                                        </p:tav>
                                      </p:tavLst>
                                    </p:anim>
                                  </p:childTnLst>
                                </p:cTn>
                              </p:par>
                              <p:par>
                                <p:cTn id="92" presetID="35" presetClass="emph" presetSubtype="0" repeatCount="indefinite" fill="hold" nodeType="withEffect">
                                  <p:stCondLst>
                                    <p:cond delay="0"/>
                                  </p:stCondLst>
                                  <p:childTnLst>
                                    <p:anim calcmode="discrete" valueType="str">
                                      <p:cBhvr>
                                        <p:cTn id="93" dur="1000" fill="hold"/>
                                        <p:tgtEl>
                                          <p:spTgt spid="23584"/>
                                        </p:tgtEl>
                                        <p:attrNameLst>
                                          <p:attrName>style.visibility</p:attrName>
                                        </p:attrNameLst>
                                      </p:cBhvr>
                                      <p:tavLst>
                                        <p:tav tm="0">
                                          <p:val>
                                            <p:strVal val="hidden"/>
                                          </p:val>
                                        </p:tav>
                                        <p:tav tm="50000">
                                          <p:val>
                                            <p:strVal val="visible"/>
                                          </p:val>
                                        </p:tav>
                                      </p:tavLst>
                                    </p:anim>
                                  </p:childTnLst>
                                </p:cTn>
                              </p:par>
                              <p:par>
                                <p:cTn id="94" presetID="35" presetClass="emph" presetSubtype="0" repeatCount="indefinite" fill="hold" nodeType="withEffect">
                                  <p:stCondLst>
                                    <p:cond delay="0"/>
                                  </p:stCondLst>
                                  <p:childTnLst>
                                    <p:anim calcmode="discrete" valueType="str">
                                      <p:cBhvr>
                                        <p:cTn id="95" dur="1000" fill="hold"/>
                                        <p:tgtEl>
                                          <p:spTgt spid="23585"/>
                                        </p:tgtEl>
                                        <p:attrNameLst>
                                          <p:attrName>style.visibility</p:attrName>
                                        </p:attrNameLst>
                                      </p:cBhvr>
                                      <p:tavLst>
                                        <p:tav tm="0">
                                          <p:val>
                                            <p:strVal val="hidden"/>
                                          </p:val>
                                        </p:tav>
                                        <p:tav tm="50000">
                                          <p:val>
                                            <p:strVal val="visible"/>
                                          </p:val>
                                        </p:tav>
                                      </p:tavLst>
                                    </p:anim>
                                  </p:childTnLst>
                                </p:cTn>
                              </p:par>
                              <p:par>
                                <p:cTn id="96" presetID="35" presetClass="emph" presetSubtype="0" repeatCount="indefinite" fill="hold" nodeType="withEffect">
                                  <p:stCondLst>
                                    <p:cond delay="0"/>
                                  </p:stCondLst>
                                  <p:childTnLst>
                                    <p:anim calcmode="discrete" valueType="str">
                                      <p:cBhvr>
                                        <p:cTn id="97" dur="1000" fill="hold"/>
                                        <p:tgtEl>
                                          <p:spTgt spid="23586"/>
                                        </p:tgtEl>
                                        <p:attrNameLst>
                                          <p:attrName>style.visibility</p:attrName>
                                        </p:attrNameLst>
                                      </p:cBhvr>
                                      <p:tavLst>
                                        <p:tav tm="0">
                                          <p:val>
                                            <p:strVal val="hidden"/>
                                          </p:val>
                                        </p:tav>
                                        <p:tav tm="50000">
                                          <p:val>
                                            <p:strVal val="visible"/>
                                          </p:val>
                                        </p:tav>
                                      </p:tavLst>
                                    </p:anim>
                                  </p:childTnLst>
                                </p:cTn>
                              </p:par>
                              <p:par>
                                <p:cTn id="98" presetID="35" presetClass="emph" presetSubtype="0" repeatCount="indefinite" fill="hold" nodeType="withEffect">
                                  <p:stCondLst>
                                    <p:cond delay="0"/>
                                  </p:stCondLst>
                                  <p:childTnLst>
                                    <p:anim calcmode="discrete" valueType="str">
                                      <p:cBhvr>
                                        <p:cTn id="99" dur="1000" fill="hold"/>
                                        <p:tgtEl>
                                          <p:spTgt spid="23587"/>
                                        </p:tgtEl>
                                        <p:attrNameLst>
                                          <p:attrName>style.visibility</p:attrName>
                                        </p:attrNameLst>
                                      </p:cBhvr>
                                      <p:tavLst>
                                        <p:tav tm="0">
                                          <p:val>
                                            <p:strVal val="hidden"/>
                                          </p:val>
                                        </p:tav>
                                        <p:tav tm="50000">
                                          <p:val>
                                            <p:strVal val="visible"/>
                                          </p:val>
                                        </p:tav>
                                      </p:tavLst>
                                    </p:anim>
                                  </p:childTnLst>
                                </p:cTn>
                              </p:par>
                              <p:par>
                                <p:cTn id="100" presetID="35" presetClass="emph" presetSubtype="0" repeatCount="indefinite" fill="hold" nodeType="withEffect">
                                  <p:stCondLst>
                                    <p:cond delay="0"/>
                                  </p:stCondLst>
                                  <p:childTnLst>
                                    <p:anim calcmode="discrete" valueType="str">
                                      <p:cBhvr>
                                        <p:cTn id="101" dur="1000" fill="hold"/>
                                        <p:tgtEl>
                                          <p:spTgt spid="23588"/>
                                        </p:tgtEl>
                                        <p:attrNameLst>
                                          <p:attrName>style.visibility</p:attrName>
                                        </p:attrNameLst>
                                      </p:cBhvr>
                                      <p:tavLst>
                                        <p:tav tm="0">
                                          <p:val>
                                            <p:strVal val="hidden"/>
                                          </p:val>
                                        </p:tav>
                                        <p:tav tm="50000">
                                          <p:val>
                                            <p:strVal val="visible"/>
                                          </p:val>
                                        </p:tav>
                                      </p:tavLst>
                                    </p:anim>
                                  </p:childTnLst>
                                </p:cTn>
                              </p:par>
                              <p:par>
                                <p:cTn id="102" presetID="35" presetClass="emph" presetSubtype="0" repeatCount="indefinite" fill="hold" nodeType="withEffect">
                                  <p:stCondLst>
                                    <p:cond delay="0"/>
                                  </p:stCondLst>
                                  <p:childTnLst>
                                    <p:anim calcmode="discrete" valueType="str">
                                      <p:cBhvr>
                                        <p:cTn id="103" dur="1000" fill="hold"/>
                                        <p:tgtEl>
                                          <p:spTgt spid="23589"/>
                                        </p:tgtEl>
                                        <p:attrNameLst>
                                          <p:attrName>style.visibility</p:attrName>
                                        </p:attrNameLst>
                                      </p:cBhvr>
                                      <p:tavLst>
                                        <p:tav tm="0">
                                          <p:val>
                                            <p:strVal val="hidden"/>
                                          </p:val>
                                        </p:tav>
                                        <p:tav tm="50000">
                                          <p:val>
                                            <p:strVal val="visible"/>
                                          </p:val>
                                        </p:tav>
                                      </p:tavLst>
                                    </p:anim>
                                  </p:childTnLst>
                                </p:cTn>
                              </p:par>
                              <p:par>
                                <p:cTn id="104" presetID="35" presetClass="emph" presetSubtype="0" repeatCount="indefinite" fill="hold" nodeType="withEffect">
                                  <p:stCondLst>
                                    <p:cond delay="0"/>
                                  </p:stCondLst>
                                  <p:childTnLst>
                                    <p:anim calcmode="discrete" valueType="str">
                                      <p:cBhvr>
                                        <p:cTn id="105" dur="1000" fill="hold"/>
                                        <p:tgtEl>
                                          <p:spTgt spid="23590"/>
                                        </p:tgtEl>
                                        <p:attrNameLst>
                                          <p:attrName>style.visibility</p:attrName>
                                        </p:attrNameLst>
                                      </p:cBhvr>
                                      <p:tavLst>
                                        <p:tav tm="0">
                                          <p:val>
                                            <p:strVal val="hidden"/>
                                          </p:val>
                                        </p:tav>
                                        <p:tav tm="50000">
                                          <p:val>
                                            <p:strVal val="visible"/>
                                          </p:val>
                                        </p:tav>
                                      </p:tavLst>
                                    </p:anim>
                                  </p:childTnLst>
                                </p:cTn>
                              </p:par>
                              <p:par>
                                <p:cTn id="106" presetID="35" presetClass="emph" presetSubtype="0" repeatCount="indefinite" fill="hold" nodeType="withEffect">
                                  <p:stCondLst>
                                    <p:cond delay="0"/>
                                  </p:stCondLst>
                                  <p:childTnLst>
                                    <p:anim calcmode="discrete" valueType="str">
                                      <p:cBhvr>
                                        <p:cTn id="107" dur="1000" fill="hold"/>
                                        <p:tgtEl>
                                          <p:spTgt spid="23591"/>
                                        </p:tgtEl>
                                        <p:attrNameLst>
                                          <p:attrName>style.visibility</p:attrName>
                                        </p:attrNameLst>
                                      </p:cBhvr>
                                      <p:tavLst>
                                        <p:tav tm="0">
                                          <p:val>
                                            <p:strVal val="hidden"/>
                                          </p:val>
                                        </p:tav>
                                        <p:tav tm="50000">
                                          <p:val>
                                            <p:strVal val="visible"/>
                                          </p:val>
                                        </p:tav>
                                      </p:tavLst>
                                    </p:anim>
                                  </p:childTnLst>
                                </p:cTn>
                              </p:par>
                              <p:par>
                                <p:cTn id="108" presetID="35" presetClass="emph" presetSubtype="0" repeatCount="indefinite" fill="hold" nodeType="withEffect">
                                  <p:stCondLst>
                                    <p:cond delay="0"/>
                                  </p:stCondLst>
                                  <p:childTnLst>
                                    <p:anim calcmode="discrete" valueType="str">
                                      <p:cBhvr>
                                        <p:cTn id="109" dur="1000" fill="hold"/>
                                        <p:tgtEl>
                                          <p:spTgt spid="23592"/>
                                        </p:tgtEl>
                                        <p:attrNameLst>
                                          <p:attrName>style.visibility</p:attrName>
                                        </p:attrNameLst>
                                      </p:cBhvr>
                                      <p:tavLst>
                                        <p:tav tm="0">
                                          <p:val>
                                            <p:strVal val="hidden"/>
                                          </p:val>
                                        </p:tav>
                                        <p:tav tm="50000">
                                          <p:val>
                                            <p:strVal val="visible"/>
                                          </p:val>
                                        </p:tav>
                                      </p:tavLst>
                                    </p:anim>
                                  </p:childTnLst>
                                </p:cTn>
                              </p:par>
                              <p:par>
                                <p:cTn id="110" presetID="35" presetClass="emph" presetSubtype="0" repeatCount="indefinite" fill="hold" nodeType="withEffect">
                                  <p:stCondLst>
                                    <p:cond delay="0"/>
                                  </p:stCondLst>
                                  <p:childTnLst>
                                    <p:anim calcmode="discrete" valueType="str">
                                      <p:cBhvr>
                                        <p:cTn id="111" dur="1000" fill="hold"/>
                                        <p:tgtEl>
                                          <p:spTgt spid="23593"/>
                                        </p:tgtEl>
                                        <p:attrNameLst>
                                          <p:attrName>style.visibility</p:attrName>
                                        </p:attrNameLst>
                                      </p:cBhvr>
                                      <p:tavLst>
                                        <p:tav tm="0">
                                          <p:val>
                                            <p:strVal val="hidden"/>
                                          </p:val>
                                        </p:tav>
                                        <p:tav tm="50000">
                                          <p:val>
                                            <p:strVal val="visible"/>
                                          </p:val>
                                        </p:tav>
                                      </p:tavLst>
                                    </p:anim>
                                  </p:childTnLst>
                                </p:cTn>
                              </p:par>
                              <p:par>
                                <p:cTn id="112" presetID="35" presetClass="emph" presetSubtype="0" repeatCount="indefinite" fill="hold" nodeType="withEffect">
                                  <p:stCondLst>
                                    <p:cond delay="0"/>
                                  </p:stCondLst>
                                  <p:childTnLst>
                                    <p:anim calcmode="discrete" valueType="str">
                                      <p:cBhvr>
                                        <p:cTn id="113" dur="1000" fill="hold"/>
                                        <p:tgtEl>
                                          <p:spTgt spid="23594"/>
                                        </p:tgtEl>
                                        <p:attrNameLst>
                                          <p:attrName>style.visibility</p:attrName>
                                        </p:attrNameLst>
                                      </p:cBhvr>
                                      <p:tavLst>
                                        <p:tav tm="0">
                                          <p:val>
                                            <p:strVal val="hidden"/>
                                          </p:val>
                                        </p:tav>
                                        <p:tav tm="50000">
                                          <p:val>
                                            <p:strVal val="visible"/>
                                          </p:val>
                                        </p:tav>
                                      </p:tavLst>
                                    </p:anim>
                                  </p:childTnLst>
                                </p:cTn>
                              </p:par>
                              <p:par>
                                <p:cTn id="114" presetID="35" presetClass="emph" presetSubtype="0" repeatCount="indefinite" fill="hold" nodeType="withEffect">
                                  <p:stCondLst>
                                    <p:cond delay="0"/>
                                  </p:stCondLst>
                                  <p:childTnLst>
                                    <p:anim calcmode="discrete" valueType="str">
                                      <p:cBhvr>
                                        <p:cTn id="115" dur="1000" fill="hold"/>
                                        <p:tgtEl>
                                          <p:spTgt spid="23595"/>
                                        </p:tgtEl>
                                        <p:attrNameLst>
                                          <p:attrName>style.visibility</p:attrName>
                                        </p:attrNameLst>
                                      </p:cBhvr>
                                      <p:tavLst>
                                        <p:tav tm="0">
                                          <p:val>
                                            <p:strVal val="hidden"/>
                                          </p:val>
                                        </p:tav>
                                        <p:tav tm="50000">
                                          <p:val>
                                            <p:strVal val="visible"/>
                                          </p:val>
                                        </p:tav>
                                      </p:tavLst>
                                    </p:anim>
                                  </p:childTnLst>
                                </p:cTn>
                              </p:par>
                              <p:par>
                                <p:cTn id="116" presetID="35" presetClass="emph" presetSubtype="0" repeatCount="indefinite" fill="hold" nodeType="withEffect">
                                  <p:stCondLst>
                                    <p:cond delay="0"/>
                                  </p:stCondLst>
                                  <p:childTnLst>
                                    <p:anim calcmode="discrete" valueType="str">
                                      <p:cBhvr>
                                        <p:cTn id="117" dur="1000" fill="hold"/>
                                        <p:tgtEl>
                                          <p:spTgt spid="23596"/>
                                        </p:tgtEl>
                                        <p:attrNameLst>
                                          <p:attrName>style.visibility</p:attrName>
                                        </p:attrNameLst>
                                      </p:cBhvr>
                                      <p:tavLst>
                                        <p:tav tm="0">
                                          <p:val>
                                            <p:strVal val="hidden"/>
                                          </p:val>
                                        </p:tav>
                                        <p:tav tm="50000">
                                          <p:val>
                                            <p:strVal val="visible"/>
                                          </p:val>
                                        </p:tav>
                                      </p:tavLst>
                                    </p:anim>
                                  </p:childTnLst>
                                </p:cTn>
                              </p:par>
                              <p:par>
                                <p:cTn id="118" presetID="35" presetClass="emph" presetSubtype="0" repeatCount="indefinite" fill="hold" nodeType="withEffect">
                                  <p:stCondLst>
                                    <p:cond delay="0"/>
                                  </p:stCondLst>
                                  <p:childTnLst>
                                    <p:anim calcmode="discrete" valueType="str">
                                      <p:cBhvr>
                                        <p:cTn id="119" dur="1000" fill="hold"/>
                                        <p:tgtEl>
                                          <p:spTgt spid="23597"/>
                                        </p:tgtEl>
                                        <p:attrNameLst>
                                          <p:attrName>style.visibility</p:attrName>
                                        </p:attrNameLst>
                                      </p:cBhvr>
                                      <p:tavLst>
                                        <p:tav tm="0">
                                          <p:val>
                                            <p:strVal val="hidden"/>
                                          </p:val>
                                        </p:tav>
                                        <p:tav tm="50000">
                                          <p:val>
                                            <p:strVal val="visible"/>
                                          </p:val>
                                        </p:tav>
                                      </p:tavLst>
                                    </p:anim>
                                  </p:childTnLst>
                                </p:cTn>
                              </p:par>
                              <p:par>
                                <p:cTn id="120" presetID="35" presetClass="emph" presetSubtype="0" repeatCount="indefinite" fill="hold" nodeType="withEffect">
                                  <p:stCondLst>
                                    <p:cond delay="0"/>
                                  </p:stCondLst>
                                  <p:childTnLst>
                                    <p:anim calcmode="discrete" valueType="str">
                                      <p:cBhvr>
                                        <p:cTn id="121" dur="1000" fill="hold"/>
                                        <p:tgtEl>
                                          <p:spTgt spid="23598"/>
                                        </p:tgtEl>
                                        <p:attrNameLst>
                                          <p:attrName>style.visibility</p:attrName>
                                        </p:attrNameLst>
                                      </p:cBhvr>
                                      <p:tavLst>
                                        <p:tav tm="0">
                                          <p:val>
                                            <p:strVal val="hidden"/>
                                          </p:val>
                                        </p:tav>
                                        <p:tav tm="50000">
                                          <p:val>
                                            <p:strVal val="visible"/>
                                          </p:val>
                                        </p:tav>
                                      </p:tavLst>
                                    </p:anim>
                                  </p:childTnLst>
                                </p:cTn>
                              </p:par>
                              <p:par>
                                <p:cTn id="122" presetID="35" presetClass="emph" presetSubtype="0" repeatCount="indefinite" fill="hold" nodeType="withEffect">
                                  <p:stCondLst>
                                    <p:cond delay="0"/>
                                  </p:stCondLst>
                                  <p:childTnLst>
                                    <p:anim calcmode="discrete" valueType="str">
                                      <p:cBhvr>
                                        <p:cTn id="123" dur="1000" fill="hold"/>
                                        <p:tgtEl>
                                          <p:spTgt spid="23599"/>
                                        </p:tgtEl>
                                        <p:attrNameLst>
                                          <p:attrName>style.visibility</p:attrName>
                                        </p:attrNameLst>
                                      </p:cBhvr>
                                      <p:tavLst>
                                        <p:tav tm="0">
                                          <p:val>
                                            <p:strVal val="hidden"/>
                                          </p:val>
                                        </p:tav>
                                        <p:tav tm="50000">
                                          <p:val>
                                            <p:strVal val="visible"/>
                                          </p:val>
                                        </p:tav>
                                      </p:tavLst>
                                    </p:anim>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 presetClass="entr" presetSubtype="10" repeatCount="2000" fill="hold" nodeType="clickEffect">
                                  <p:stCondLst>
                                    <p:cond delay="1000"/>
                                  </p:stCondLst>
                                  <p:childTnLst>
                                    <p:set>
                                      <p:cBhvr>
                                        <p:cTn id="127" dur="1" fill="hold">
                                          <p:stCondLst>
                                            <p:cond delay="0"/>
                                          </p:stCondLst>
                                        </p:cTn>
                                        <p:tgtEl>
                                          <p:spTgt spid="23582"/>
                                        </p:tgtEl>
                                        <p:attrNameLst>
                                          <p:attrName>style.visibility</p:attrName>
                                        </p:attrNameLst>
                                      </p:cBhvr>
                                      <p:to>
                                        <p:strVal val="visible"/>
                                      </p:to>
                                    </p:set>
                                    <p:animEffect transition="in" filter="blinds(horizontal)">
                                      <p:cBhvr>
                                        <p:cTn id="128" dur="2000"/>
                                        <p:tgtEl>
                                          <p:spTgt spid="23582"/>
                                        </p:tgtEl>
                                      </p:cBhvr>
                                    </p:animEffect>
                                  </p:childTnLst>
                                </p:cTn>
                              </p:par>
                              <p:par>
                                <p:cTn id="129" presetID="3" presetClass="entr" presetSubtype="10" repeatCount="2000" fill="hold" nodeType="withEffect">
                                  <p:stCondLst>
                                    <p:cond delay="1000"/>
                                  </p:stCondLst>
                                  <p:childTnLst>
                                    <p:set>
                                      <p:cBhvr>
                                        <p:cTn id="130" dur="1" fill="hold">
                                          <p:stCondLst>
                                            <p:cond delay="0"/>
                                          </p:stCondLst>
                                        </p:cTn>
                                        <p:tgtEl>
                                          <p:spTgt spid="23583"/>
                                        </p:tgtEl>
                                        <p:attrNameLst>
                                          <p:attrName>style.visibility</p:attrName>
                                        </p:attrNameLst>
                                      </p:cBhvr>
                                      <p:to>
                                        <p:strVal val="visible"/>
                                      </p:to>
                                    </p:set>
                                    <p:animEffect transition="in" filter="blinds(horizontal)">
                                      <p:cBhvr>
                                        <p:cTn id="131" dur="2000"/>
                                        <p:tgtEl>
                                          <p:spTgt spid="23583"/>
                                        </p:tgtEl>
                                      </p:cBhvr>
                                    </p:animEffect>
                                  </p:childTnLst>
                                </p:cTn>
                              </p:par>
                              <p:par>
                                <p:cTn id="132" presetID="3" presetClass="entr" presetSubtype="10" repeatCount="2000" fill="hold" nodeType="withEffect">
                                  <p:stCondLst>
                                    <p:cond delay="1000"/>
                                  </p:stCondLst>
                                  <p:childTnLst>
                                    <p:set>
                                      <p:cBhvr>
                                        <p:cTn id="133" dur="1" fill="hold">
                                          <p:stCondLst>
                                            <p:cond delay="0"/>
                                          </p:stCondLst>
                                        </p:cTn>
                                        <p:tgtEl>
                                          <p:spTgt spid="23584"/>
                                        </p:tgtEl>
                                        <p:attrNameLst>
                                          <p:attrName>style.visibility</p:attrName>
                                        </p:attrNameLst>
                                      </p:cBhvr>
                                      <p:to>
                                        <p:strVal val="visible"/>
                                      </p:to>
                                    </p:set>
                                    <p:animEffect transition="in" filter="blinds(horizontal)">
                                      <p:cBhvr>
                                        <p:cTn id="134" dur="2000"/>
                                        <p:tgtEl>
                                          <p:spTgt spid="23584"/>
                                        </p:tgtEl>
                                      </p:cBhvr>
                                    </p:animEffect>
                                  </p:childTnLst>
                                </p:cTn>
                              </p:par>
                              <p:par>
                                <p:cTn id="135" presetID="3" presetClass="entr" presetSubtype="10" repeatCount="2000" fill="hold" grpId="0" nodeType="withEffect">
                                  <p:stCondLst>
                                    <p:cond delay="1000"/>
                                  </p:stCondLst>
                                  <p:childTnLst>
                                    <p:set>
                                      <p:cBhvr>
                                        <p:cTn id="136" dur="1" fill="hold">
                                          <p:stCondLst>
                                            <p:cond delay="0"/>
                                          </p:stCondLst>
                                        </p:cTn>
                                        <p:tgtEl>
                                          <p:spTgt spid="23600"/>
                                        </p:tgtEl>
                                        <p:attrNameLst>
                                          <p:attrName>style.visibility</p:attrName>
                                        </p:attrNameLst>
                                      </p:cBhvr>
                                      <p:to>
                                        <p:strVal val="visible"/>
                                      </p:to>
                                    </p:set>
                                    <p:animEffect transition="in" filter="blinds(horizontal)">
                                      <p:cBhvr>
                                        <p:cTn id="137" dur="2000"/>
                                        <p:tgtEl>
                                          <p:spTgt spid="23600"/>
                                        </p:tgtEl>
                                      </p:cBhvr>
                                    </p:animEffect>
                                  </p:childTnLst>
                                </p:cTn>
                              </p:par>
                              <p:par>
                                <p:cTn id="138" presetID="3" presetClass="entr" presetSubtype="10" repeatCount="2000" fill="hold" grpId="0" nodeType="withEffect">
                                  <p:stCondLst>
                                    <p:cond delay="1000"/>
                                  </p:stCondLst>
                                  <p:childTnLst>
                                    <p:set>
                                      <p:cBhvr>
                                        <p:cTn id="139" dur="1" fill="hold">
                                          <p:stCondLst>
                                            <p:cond delay="0"/>
                                          </p:stCondLst>
                                        </p:cTn>
                                        <p:tgtEl>
                                          <p:spTgt spid="23601"/>
                                        </p:tgtEl>
                                        <p:attrNameLst>
                                          <p:attrName>style.visibility</p:attrName>
                                        </p:attrNameLst>
                                      </p:cBhvr>
                                      <p:to>
                                        <p:strVal val="visible"/>
                                      </p:to>
                                    </p:set>
                                    <p:animEffect transition="in" filter="blinds(horizontal)">
                                      <p:cBhvr>
                                        <p:cTn id="140" dur="2000"/>
                                        <p:tgtEl>
                                          <p:spTgt spid="23601"/>
                                        </p:tgtEl>
                                      </p:cBhvr>
                                    </p:animEffect>
                                  </p:childTnLst>
                                </p:cTn>
                              </p:par>
                              <p:par>
                                <p:cTn id="141" presetID="3" presetClass="entr" presetSubtype="10" repeatCount="2000" fill="hold" grpId="0" nodeType="withEffect">
                                  <p:stCondLst>
                                    <p:cond delay="1000"/>
                                  </p:stCondLst>
                                  <p:childTnLst>
                                    <p:set>
                                      <p:cBhvr>
                                        <p:cTn id="142" dur="1" fill="hold">
                                          <p:stCondLst>
                                            <p:cond delay="0"/>
                                          </p:stCondLst>
                                        </p:cTn>
                                        <p:tgtEl>
                                          <p:spTgt spid="23602"/>
                                        </p:tgtEl>
                                        <p:attrNameLst>
                                          <p:attrName>style.visibility</p:attrName>
                                        </p:attrNameLst>
                                      </p:cBhvr>
                                      <p:to>
                                        <p:strVal val="visible"/>
                                      </p:to>
                                    </p:set>
                                    <p:animEffect transition="in" filter="blinds(horizontal)">
                                      <p:cBhvr>
                                        <p:cTn id="143" dur="2000"/>
                                        <p:tgtEl>
                                          <p:spTgt spid="23602"/>
                                        </p:tgtEl>
                                      </p:cBhvr>
                                    </p:animEffect>
                                  </p:childTnLst>
                                </p:cTn>
                              </p:par>
                            </p:childTnLst>
                          </p:cTn>
                        </p:par>
                        <p:par>
                          <p:cTn id="144" fill="hold" nodeType="afterGroup">
                            <p:stCondLst>
                              <p:cond delay="5000"/>
                            </p:stCondLst>
                            <p:childTnLst>
                              <p:par>
                                <p:cTn id="145" presetID="3" presetClass="entr" presetSubtype="10" repeatCount="2000" fill="hold" grpId="0" nodeType="afterEffect">
                                  <p:stCondLst>
                                    <p:cond delay="1000"/>
                                  </p:stCondLst>
                                  <p:childTnLst>
                                    <p:set>
                                      <p:cBhvr>
                                        <p:cTn id="146" dur="1" fill="hold">
                                          <p:stCondLst>
                                            <p:cond delay="0"/>
                                          </p:stCondLst>
                                        </p:cTn>
                                        <p:tgtEl>
                                          <p:spTgt spid="23603"/>
                                        </p:tgtEl>
                                        <p:attrNameLst>
                                          <p:attrName>style.visibility</p:attrName>
                                        </p:attrNameLst>
                                      </p:cBhvr>
                                      <p:to>
                                        <p:strVal val="visible"/>
                                      </p:to>
                                    </p:set>
                                    <p:animEffect transition="in" filter="blinds(horizontal)">
                                      <p:cBhvr>
                                        <p:cTn id="147" dur="2000"/>
                                        <p:tgtEl>
                                          <p:spTgt spid="2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00" grpId="0" animBg="1"/>
      <p:bldP spid="23601" grpId="0" animBg="1"/>
      <p:bldP spid="23602" grpId="0" animBg="1"/>
      <p:bldP spid="2360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0510" y="1752600"/>
            <a:ext cx="2961290" cy="23622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rgbClr val="FF0000"/>
                </a:solidFill>
              </a:rPr>
              <a:t>Phong trào Đông du </a:t>
            </a:r>
            <a:endParaRPr lang="en-US" sz="2800">
              <a:solidFill>
                <a:srgbClr val="FF0000"/>
              </a:solidFill>
            </a:endParaRPr>
          </a:p>
        </p:txBody>
      </p:sp>
      <p:sp>
        <p:nvSpPr>
          <p:cNvPr id="3" name="Rectangle 2"/>
          <p:cNvSpPr/>
          <p:nvPr/>
        </p:nvSpPr>
        <p:spPr>
          <a:xfrm>
            <a:off x="1676400" y="228600"/>
            <a:ext cx="6705600" cy="61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solidFill>
                  <a:srgbClr val="C00000"/>
                </a:solidFill>
                <a:latin typeface="Times New Roman" panose="02020603050405020304" pitchFamily="18" charset="0"/>
                <a:cs typeface="Times New Roman" panose="02020603050405020304" pitchFamily="18" charset="0"/>
              </a:rPr>
              <a:t>II. SƠ LƯỢC VỀ PHONG TRÀO ĐÔNG DU</a:t>
            </a:r>
            <a:endParaRPr lang="en-US" sz="2600" b="1">
              <a:solidFill>
                <a:srgbClr val="C00000"/>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V="1">
            <a:off x="2895600" y="1524000"/>
            <a:ext cx="1828800" cy="99060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81600" y="1383268"/>
            <a:ext cx="3581400" cy="461665"/>
          </a:xfrm>
          <a:prstGeom prst="rect">
            <a:avLst/>
          </a:prstGeom>
          <a:noFill/>
        </p:spPr>
        <p:txBody>
          <a:bodyPr wrap="square" rtlCol="0">
            <a:spAutoFit/>
          </a:bodyPr>
          <a:lstStyle/>
          <a:p>
            <a:r>
              <a:rPr lang="en-US" sz="2400" smtClean="0"/>
              <a:t>Khởi xướng năm 1905</a:t>
            </a:r>
            <a:endParaRPr lang="en-US" sz="2400"/>
          </a:p>
        </p:txBody>
      </p:sp>
      <p:cxnSp>
        <p:nvCxnSpPr>
          <p:cNvPr id="10" name="Straight Arrow Connector 9"/>
          <p:cNvCxnSpPr>
            <a:stCxn id="2" idx="0"/>
          </p:cNvCxnSpPr>
          <p:nvPr/>
        </p:nvCxnSpPr>
        <p:spPr>
          <a:xfrm flipV="1">
            <a:off x="2969332" y="2667000"/>
            <a:ext cx="1983668" cy="26670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05400" y="2359967"/>
            <a:ext cx="3810000" cy="830997"/>
          </a:xfrm>
          <a:prstGeom prst="rect">
            <a:avLst/>
          </a:prstGeom>
          <a:noFill/>
        </p:spPr>
        <p:txBody>
          <a:bodyPr wrap="square" rtlCol="0">
            <a:spAutoFit/>
          </a:bodyPr>
          <a:lstStyle/>
          <a:p>
            <a:r>
              <a:rPr lang="en-US" sz="2400" smtClean="0"/>
              <a:t>Do Phan Bội Châu lãnh đạo</a:t>
            </a:r>
            <a:endParaRPr lang="en-US" sz="2400"/>
          </a:p>
        </p:txBody>
      </p:sp>
      <p:cxnSp>
        <p:nvCxnSpPr>
          <p:cNvPr id="14" name="Straight Arrow Connector 13"/>
          <p:cNvCxnSpPr/>
          <p:nvPr/>
        </p:nvCxnSpPr>
        <p:spPr>
          <a:xfrm>
            <a:off x="2819400" y="3190964"/>
            <a:ext cx="1905000" cy="388036"/>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62200" y="3810000"/>
            <a:ext cx="1447800" cy="422296"/>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800600" y="3481965"/>
            <a:ext cx="4411785" cy="461665"/>
          </a:xfrm>
          <a:prstGeom prst="rect">
            <a:avLst/>
          </a:prstGeom>
        </p:spPr>
        <p:txBody>
          <a:bodyPr wrap="none">
            <a:spAutoFit/>
          </a:bodyPr>
          <a:lstStyle/>
          <a:p>
            <a:r>
              <a:rPr lang="en-US" sz="2400" smtClean="0"/>
              <a:t>Mục đích của phong trào là gì?</a:t>
            </a:r>
            <a:endParaRPr lang="en-US" sz="2400"/>
          </a:p>
        </p:txBody>
      </p:sp>
      <p:sp>
        <p:nvSpPr>
          <p:cNvPr id="20" name="Rectangle 19"/>
          <p:cNvSpPr/>
          <p:nvPr/>
        </p:nvSpPr>
        <p:spPr>
          <a:xfrm>
            <a:off x="3848100" y="4141076"/>
            <a:ext cx="5226324" cy="830997"/>
          </a:xfrm>
          <a:prstGeom prst="rect">
            <a:avLst/>
          </a:prstGeom>
        </p:spPr>
        <p:txBody>
          <a:bodyPr wrap="square">
            <a:spAutoFit/>
          </a:bodyPr>
          <a:lstStyle/>
          <a:p>
            <a:r>
              <a:rPr lang="en-US" sz="2400" smtClean="0"/>
              <a:t>Nhân dân hưởng ứng phong trào như thế nào?</a:t>
            </a:r>
            <a:endParaRPr lang="en-US" sz="2400"/>
          </a:p>
        </p:txBody>
      </p:sp>
      <p:cxnSp>
        <p:nvCxnSpPr>
          <p:cNvPr id="21" name="Straight Arrow Connector 20"/>
          <p:cNvCxnSpPr/>
          <p:nvPr/>
        </p:nvCxnSpPr>
        <p:spPr>
          <a:xfrm>
            <a:off x="1477689" y="4121469"/>
            <a:ext cx="1692822" cy="1194037"/>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368283" y="5292326"/>
            <a:ext cx="2723823" cy="523220"/>
          </a:xfrm>
          <a:prstGeom prst="rect">
            <a:avLst/>
          </a:prstGeom>
        </p:spPr>
        <p:txBody>
          <a:bodyPr wrap="none">
            <a:spAutoFit/>
          </a:bodyPr>
          <a:lstStyle/>
          <a:p>
            <a:r>
              <a:rPr lang="en-US" sz="2800" smtClean="0"/>
              <a:t>Kết quả ra sao?</a:t>
            </a:r>
            <a:endParaRPr lang="en-US" sz="2800"/>
          </a:p>
        </p:txBody>
      </p:sp>
    </p:spTree>
    <p:extLst>
      <p:ext uri="{BB962C8B-B14F-4D97-AF65-F5344CB8AC3E}">
        <p14:creationId xmlns:p14="http://schemas.microsoft.com/office/powerpoint/2010/main" val="211278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20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2" grpId="0"/>
      <p:bldP spid="19" grpId="0"/>
      <p:bldP spid="20"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228600"/>
            <a:ext cx="6705600" cy="61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solidFill>
                  <a:srgbClr val="C00000"/>
                </a:solidFill>
                <a:latin typeface="Times New Roman" panose="02020603050405020304" pitchFamily="18" charset="0"/>
                <a:cs typeface="Times New Roman" panose="02020603050405020304" pitchFamily="18" charset="0"/>
              </a:rPr>
              <a:t>II. SƠ LƯỢC VỀ PHONG TRÀO ĐÔNG DU</a:t>
            </a:r>
            <a:endParaRPr lang="en-US" sz="2600" b="1">
              <a:solidFill>
                <a:srgbClr val="C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96917" y="3200400"/>
            <a:ext cx="8610600" cy="61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b="1" smtClean="0">
              <a:solidFill>
                <a:srgbClr val="0000FF"/>
              </a:solidFill>
              <a:latin typeface="Times New Roman" panose="02020603050405020304" pitchFamily="18" charset="0"/>
              <a:cs typeface="Times New Roman" panose="02020603050405020304" pitchFamily="18" charset="0"/>
            </a:endParaRPr>
          </a:p>
          <a:p>
            <a:pPr algn="just"/>
            <a:endParaRPr lang="en-US" sz="3200" b="1">
              <a:solidFill>
                <a:srgbClr val="0000FF"/>
              </a:solidFill>
              <a:latin typeface="Times New Roman" panose="02020603050405020304" pitchFamily="18" charset="0"/>
              <a:cs typeface="Times New Roman" panose="02020603050405020304" pitchFamily="18" charset="0"/>
            </a:endParaRPr>
          </a:p>
          <a:p>
            <a:pPr algn="just"/>
            <a:endParaRPr lang="en-US" sz="3200" b="1" smtClean="0">
              <a:solidFill>
                <a:srgbClr val="0000FF"/>
              </a:solidFill>
              <a:latin typeface="Times New Roman" panose="02020603050405020304" pitchFamily="18" charset="0"/>
              <a:cs typeface="Times New Roman" panose="02020603050405020304" pitchFamily="18" charset="0"/>
            </a:endParaRPr>
          </a:p>
          <a:p>
            <a:pPr algn="just"/>
            <a:endParaRPr lang="en-US" sz="3200" b="1" smtClean="0">
              <a:solidFill>
                <a:srgbClr val="0000FF"/>
              </a:solidFill>
              <a:latin typeface="Times New Roman" panose="02020603050405020304" pitchFamily="18" charset="0"/>
              <a:cs typeface="Times New Roman" panose="02020603050405020304" pitchFamily="18" charset="0"/>
            </a:endParaRPr>
          </a:p>
          <a:p>
            <a:pPr algn="just"/>
            <a:endParaRPr lang="en-US" sz="3200" b="1">
              <a:solidFill>
                <a:srgbClr val="0000FF"/>
              </a:solidFill>
              <a:latin typeface="Times New Roman" panose="02020603050405020304" pitchFamily="18" charset="0"/>
              <a:cs typeface="Times New Roman" panose="02020603050405020304" pitchFamily="18" charset="0"/>
            </a:endParaRPr>
          </a:p>
          <a:p>
            <a:pPr algn="just"/>
            <a:r>
              <a:rPr lang="en-US" sz="3200" b="1" smtClean="0">
                <a:solidFill>
                  <a:srgbClr val="0000FF"/>
                </a:solidFill>
                <a:latin typeface="Times New Roman" panose="02020603050405020304" pitchFamily="18" charset="0"/>
                <a:cs typeface="Times New Roman" panose="02020603050405020304" pitchFamily="18" charset="0"/>
              </a:rPr>
              <a:t>2. Nhân dân trong nước, đặc biệt là các thanh niên trong nước hưởng ứng phong trào Đông du như thế nào?  </a:t>
            </a:r>
            <a:endParaRPr lang="en-US" sz="3200" b="1">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296917" y="1521600"/>
            <a:ext cx="8610600" cy="61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smtClean="0">
              <a:solidFill>
                <a:srgbClr val="0000FF"/>
              </a:solidFill>
              <a:latin typeface="Times New Roman" panose="02020603050405020304" pitchFamily="18" charset="0"/>
              <a:cs typeface="Times New Roman" panose="02020603050405020304" pitchFamily="18" charset="0"/>
            </a:endParaRPr>
          </a:p>
          <a:p>
            <a:endParaRPr lang="en-US" sz="3200" b="1">
              <a:solidFill>
                <a:srgbClr val="0000FF"/>
              </a:solidFill>
              <a:latin typeface="Times New Roman" panose="02020603050405020304" pitchFamily="18" charset="0"/>
              <a:cs typeface="Times New Roman" panose="02020603050405020304" pitchFamily="18" charset="0"/>
            </a:endParaRPr>
          </a:p>
          <a:p>
            <a:endParaRPr lang="en-US" sz="3200" b="1" smtClean="0">
              <a:solidFill>
                <a:srgbClr val="0000FF"/>
              </a:solidFill>
              <a:latin typeface="Times New Roman" panose="02020603050405020304" pitchFamily="18" charset="0"/>
              <a:cs typeface="Times New Roman" panose="02020603050405020304" pitchFamily="18" charset="0"/>
            </a:endParaRPr>
          </a:p>
          <a:p>
            <a:endParaRPr lang="en-US" sz="3200" b="1" smtClean="0">
              <a:solidFill>
                <a:srgbClr val="0000FF"/>
              </a:solidFill>
              <a:latin typeface="Times New Roman" panose="02020603050405020304" pitchFamily="18" charset="0"/>
              <a:cs typeface="Times New Roman" panose="02020603050405020304" pitchFamily="18" charset="0"/>
            </a:endParaRPr>
          </a:p>
          <a:p>
            <a:endParaRPr lang="en-US" sz="3200" b="1" smtClean="0">
              <a:solidFill>
                <a:srgbClr val="0000FF"/>
              </a:solidFill>
              <a:latin typeface="Times New Roman" panose="02020603050405020304" pitchFamily="18" charset="0"/>
              <a:cs typeface="Times New Roman" panose="02020603050405020304" pitchFamily="18" charset="0"/>
            </a:endParaRPr>
          </a:p>
          <a:p>
            <a:r>
              <a:rPr lang="en-US" sz="3200" b="1" smtClean="0">
                <a:solidFill>
                  <a:srgbClr val="0000FF"/>
                </a:solidFill>
                <a:latin typeface="Times New Roman" panose="02020603050405020304" pitchFamily="18" charset="0"/>
                <a:cs typeface="Times New Roman" panose="02020603050405020304" pitchFamily="18" charset="0"/>
              </a:rPr>
              <a:t>1. Mục đích của phong trào Đông du là gì? </a:t>
            </a:r>
            <a:endParaRPr lang="en-US" sz="3200" b="1">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791200" y="955218"/>
            <a:ext cx="3276600" cy="584775"/>
          </a:xfrm>
          <a:prstGeom prst="rect">
            <a:avLst/>
          </a:prstGeom>
          <a:noFill/>
        </p:spPr>
        <p:txBody>
          <a:bodyPr wrap="square" rtlCol="0">
            <a:spAutoFit/>
          </a:bodyPr>
          <a:lstStyle/>
          <a:p>
            <a:r>
              <a:rPr lang="en-US" sz="3200" smtClean="0"/>
              <a:t>SGK/ T12,13</a:t>
            </a:r>
            <a:endParaRPr lang="en-US" sz="3200"/>
          </a:p>
        </p:txBody>
      </p:sp>
      <p:sp>
        <p:nvSpPr>
          <p:cNvPr id="6" name="Explosion 2 5"/>
          <p:cNvSpPr/>
          <p:nvPr/>
        </p:nvSpPr>
        <p:spPr>
          <a:xfrm>
            <a:off x="381000" y="814324"/>
            <a:ext cx="4724400" cy="1944300"/>
          </a:xfrm>
          <a:prstGeom prst="irregularSeal2">
            <a:avLst/>
          </a:prstGeom>
          <a:solidFill>
            <a:srgbClr val="FFFFCC"/>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smtClean="0"/>
              <a:t>Thảo luận</a:t>
            </a:r>
            <a:endParaRPr lang="en-US" sz="2800" b="1"/>
          </a:p>
        </p:txBody>
      </p:sp>
    </p:spTree>
    <p:extLst>
      <p:ext uri="{BB962C8B-B14F-4D97-AF65-F5344CB8AC3E}">
        <p14:creationId xmlns:p14="http://schemas.microsoft.com/office/powerpoint/2010/main" val="107374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0510" y="1752600"/>
            <a:ext cx="2961290" cy="23622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rgbClr val="FF0000"/>
                </a:solidFill>
              </a:rPr>
              <a:t>Phong trào Đông du </a:t>
            </a:r>
            <a:endParaRPr lang="en-US" sz="2800">
              <a:solidFill>
                <a:srgbClr val="FF0000"/>
              </a:solidFill>
            </a:endParaRPr>
          </a:p>
        </p:txBody>
      </p:sp>
      <p:sp>
        <p:nvSpPr>
          <p:cNvPr id="3" name="Rectangle 2"/>
          <p:cNvSpPr/>
          <p:nvPr/>
        </p:nvSpPr>
        <p:spPr>
          <a:xfrm>
            <a:off x="1676400" y="228600"/>
            <a:ext cx="6705600" cy="61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solidFill>
                  <a:srgbClr val="C00000"/>
                </a:solidFill>
                <a:latin typeface="Times New Roman" panose="02020603050405020304" pitchFamily="18" charset="0"/>
                <a:cs typeface="Times New Roman" panose="02020603050405020304" pitchFamily="18" charset="0"/>
              </a:rPr>
              <a:t>II. SƠ LƯỢC VỀ PHONG TRÀO ĐÔNG DU</a:t>
            </a:r>
            <a:endParaRPr lang="en-US" sz="2600" b="1">
              <a:solidFill>
                <a:srgbClr val="C00000"/>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V="1">
            <a:off x="2895600" y="1524000"/>
            <a:ext cx="1828800" cy="99060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81600" y="1383268"/>
            <a:ext cx="3581400" cy="461665"/>
          </a:xfrm>
          <a:prstGeom prst="rect">
            <a:avLst/>
          </a:prstGeom>
          <a:noFill/>
        </p:spPr>
        <p:txBody>
          <a:bodyPr wrap="square" rtlCol="0">
            <a:spAutoFit/>
          </a:bodyPr>
          <a:lstStyle/>
          <a:p>
            <a:r>
              <a:rPr lang="en-US" sz="2400" smtClean="0"/>
              <a:t>Khởi xướng năm 1905</a:t>
            </a:r>
            <a:endParaRPr lang="en-US" sz="2400"/>
          </a:p>
        </p:txBody>
      </p:sp>
      <p:cxnSp>
        <p:nvCxnSpPr>
          <p:cNvPr id="10" name="Straight Arrow Connector 9"/>
          <p:cNvCxnSpPr>
            <a:stCxn id="2" idx="0"/>
          </p:cNvCxnSpPr>
          <p:nvPr/>
        </p:nvCxnSpPr>
        <p:spPr>
          <a:xfrm flipV="1">
            <a:off x="2969332" y="2667000"/>
            <a:ext cx="1983668" cy="26670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05400" y="2359967"/>
            <a:ext cx="3810000" cy="830997"/>
          </a:xfrm>
          <a:prstGeom prst="rect">
            <a:avLst/>
          </a:prstGeom>
          <a:noFill/>
        </p:spPr>
        <p:txBody>
          <a:bodyPr wrap="square" rtlCol="0">
            <a:spAutoFit/>
          </a:bodyPr>
          <a:lstStyle/>
          <a:p>
            <a:r>
              <a:rPr lang="en-US" sz="2400" smtClean="0"/>
              <a:t>Do Phan Bội Châu lãnh đạo</a:t>
            </a:r>
            <a:endParaRPr lang="en-US" sz="2400"/>
          </a:p>
        </p:txBody>
      </p:sp>
      <p:cxnSp>
        <p:nvCxnSpPr>
          <p:cNvPr id="14" name="Straight Arrow Connector 13"/>
          <p:cNvCxnSpPr/>
          <p:nvPr/>
        </p:nvCxnSpPr>
        <p:spPr>
          <a:xfrm>
            <a:off x="2819400" y="3190964"/>
            <a:ext cx="1447800" cy="298783"/>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62200" y="3810000"/>
            <a:ext cx="1447800" cy="422296"/>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264572" y="3379866"/>
            <a:ext cx="4377626" cy="461665"/>
          </a:xfrm>
          <a:prstGeom prst="rect">
            <a:avLst/>
          </a:prstGeom>
        </p:spPr>
        <p:txBody>
          <a:bodyPr wrap="square">
            <a:spAutoFit/>
          </a:bodyPr>
          <a:lstStyle/>
          <a:p>
            <a:r>
              <a:rPr lang="en-US" sz="2400" smtClean="0"/>
              <a:t>Mục đích của phong trào là gì?</a:t>
            </a:r>
            <a:endParaRPr lang="en-US" sz="2400"/>
          </a:p>
        </p:txBody>
      </p:sp>
      <p:sp>
        <p:nvSpPr>
          <p:cNvPr id="20" name="Rectangle 19"/>
          <p:cNvSpPr/>
          <p:nvPr/>
        </p:nvSpPr>
        <p:spPr>
          <a:xfrm>
            <a:off x="3848100" y="4141076"/>
            <a:ext cx="5226324" cy="830997"/>
          </a:xfrm>
          <a:prstGeom prst="rect">
            <a:avLst/>
          </a:prstGeom>
        </p:spPr>
        <p:txBody>
          <a:bodyPr wrap="square">
            <a:spAutoFit/>
          </a:bodyPr>
          <a:lstStyle/>
          <a:p>
            <a:r>
              <a:rPr lang="en-US" sz="2400" smtClean="0"/>
              <a:t>Nhân dân hưởng ứng phong trào như thế nào?</a:t>
            </a:r>
            <a:endParaRPr lang="en-US" sz="2400"/>
          </a:p>
        </p:txBody>
      </p:sp>
      <p:cxnSp>
        <p:nvCxnSpPr>
          <p:cNvPr id="21" name="Straight Arrow Connector 20"/>
          <p:cNvCxnSpPr/>
          <p:nvPr/>
        </p:nvCxnSpPr>
        <p:spPr>
          <a:xfrm>
            <a:off x="1477689" y="4121469"/>
            <a:ext cx="1692822" cy="1194037"/>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368283" y="5292326"/>
            <a:ext cx="2723823" cy="523220"/>
          </a:xfrm>
          <a:prstGeom prst="rect">
            <a:avLst/>
          </a:prstGeom>
        </p:spPr>
        <p:txBody>
          <a:bodyPr wrap="none">
            <a:spAutoFit/>
          </a:bodyPr>
          <a:lstStyle/>
          <a:p>
            <a:r>
              <a:rPr lang="en-US" sz="2800" smtClean="0"/>
              <a:t>Kết quả ra sao?</a:t>
            </a:r>
            <a:endParaRPr lang="en-US" sz="2800"/>
          </a:p>
        </p:txBody>
      </p:sp>
      <p:sp>
        <p:nvSpPr>
          <p:cNvPr id="6" name="TextBox 5"/>
          <p:cNvSpPr txBox="1"/>
          <p:nvPr/>
        </p:nvSpPr>
        <p:spPr>
          <a:xfrm>
            <a:off x="4219763" y="3165929"/>
            <a:ext cx="4589113" cy="830997"/>
          </a:xfrm>
          <a:prstGeom prst="rect">
            <a:avLst/>
          </a:prstGeom>
          <a:noFill/>
        </p:spPr>
        <p:txBody>
          <a:bodyPr wrap="square" rtlCol="0">
            <a:spAutoFit/>
          </a:bodyPr>
          <a:lstStyle/>
          <a:p>
            <a:r>
              <a:rPr lang="en-US" sz="2400" i="1">
                <a:solidFill>
                  <a:srgbClr val="0000FF"/>
                </a:solidFill>
                <a:latin typeface="+mj-lt"/>
                <a:cs typeface="Times New Roman" pitchFamily="18" charset="0"/>
              </a:rPr>
              <a:t>Mục đích của phong trào Đông Du là đào tạo nhân tài cứu nước</a:t>
            </a:r>
            <a:endParaRPr lang="en-US" sz="2400">
              <a:solidFill>
                <a:srgbClr val="0000FF"/>
              </a:solidFill>
              <a:latin typeface="+mj-lt"/>
              <a:cs typeface="Times New Roman" panose="02020603050405020304" pitchFamily="18" charset="0"/>
            </a:endParaRPr>
          </a:p>
        </p:txBody>
      </p:sp>
      <p:sp>
        <p:nvSpPr>
          <p:cNvPr id="7" name="TextBox 6"/>
          <p:cNvSpPr txBox="1"/>
          <p:nvPr/>
        </p:nvSpPr>
        <p:spPr>
          <a:xfrm>
            <a:off x="3848100" y="4097114"/>
            <a:ext cx="5410200" cy="830997"/>
          </a:xfrm>
          <a:prstGeom prst="rect">
            <a:avLst/>
          </a:prstGeom>
          <a:noFill/>
        </p:spPr>
        <p:txBody>
          <a:bodyPr wrap="square" rtlCol="0">
            <a:spAutoFit/>
          </a:bodyPr>
          <a:lstStyle/>
          <a:p>
            <a:r>
              <a:rPr lang="en-US" sz="2400" smtClean="0">
                <a:solidFill>
                  <a:srgbClr val="0000FF"/>
                </a:solidFill>
              </a:rPr>
              <a:t>Số người sang Nhật học ngày càng nhiều, nhân dân ủng hộ nhiều tiền củ</a:t>
            </a:r>
            <a:r>
              <a:rPr lang="en-US" smtClean="0">
                <a:solidFill>
                  <a:srgbClr val="0000FF"/>
                </a:solidFill>
              </a:rPr>
              <a:t>a</a:t>
            </a:r>
            <a:r>
              <a:rPr lang="en-US" smtClean="0"/>
              <a:t>.</a:t>
            </a:r>
            <a:endParaRPr lang="en-US"/>
          </a:p>
        </p:txBody>
      </p:sp>
      <p:sp>
        <p:nvSpPr>
          <p:cNvPr id="17" name="TextBox 16"/>
          <p:cNvSpPr txBox="1"/>
          <p:nvPr/>
        </p:nvSpPr>
        <p:spPr>
          <a:xfrm>
            <a:off x="266700" y="6172200"/>
            <a:ext cx="3276600" cy="584775"/>
          </a:xfrm>
          <a:prstGeom prst="rect">
            <a:avLst/>
          </a:prstGeom>
          <a:noFill/>
        </p:spPr>
        <p:txBody>
          <a:bodyPr wrap="square" rtlCol="0">
            <a:spAutoFit/>
          </a:bodyPr>
          <a:lstStyle/>
          <a:p>
            <a:r>
              <a:rPr lang="en-US" sz="3200" smtClean="0"/>
              <a:t>SGK/ T12,13</a:t>
            </a:r>
            <a:endParaRPr lang="en-US" sz="3200"/>
          </a:p>
        </p:txBody>
      </p:sp>
    </p:spTree>
    <p:extLst>
      <p:ext uri="{BB962C8B-B14F-4D97-AF65-F5344CB8AC3E}">
        <p14:creationId xmlns:p14="http://schemas.microsoft.com/office/powerpoint/2010/main" val="193688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set>
                                      <p:cBhvr>
                                        <p:cTn id="8" dur="1" fill="hold">
                                          <p:stCondLst>
                                            <p:cond delay="499"/>
                                          </p:stCondLst>
                                        </p:cTn>
                                        <p:tgtEl>
                                          <p:spTgt spid="1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0" nodeType="clickEffect">
                                  <p:stCondLst>
                                    <p:cond delay="0"/>
                                  </p:stCondLst>
                                  <p:childTnLst>
                                    <p:anim calcmode="lin" valueType="num">
                                      <p:cBhvr>
                                        <p:cTn id="17" dur="500"/>
                                        <p:tgtEl>
                                          <p:spTgt spid="20"/>
                                        </p:tgtEl>
                                        <p:attrNameLst>
                                          <p:attrName>ppt_w</p:attrName>
                                        </p:attrNameLst>
                                      </p:cBhvr>
                                      <p:tavLst>
                                        <p:tav tm="0">
                                          <p:val>
                                            <p:strVal val="ppt_w"/>
                                          </p:val>
                                        </p:tav>
                                        <p:tav tm="100000">
                                          <p:val>
                                            <p:fltVal val="0"/>
                                          </p:val>
                                        </p:tav>
                                      </p:tavLst>
                                    </p:anim>
                                    <p:anim calcmode="lin" valueType="num">
                                      <p:cBhvr>
                                        <p:cTn id="18" dur="500"/>
                                        <p:tgtEl>
                                          <p:spTgt spid="20"/>
                                        </p:tgtEl>
                                        <p:attrNameLst>
                                          <p:attrName>ppt_h</p:attrName>
                                        </p:attrNameLst>
                                      </p:cBhvr>
                                      <p:tavLst>
                                        <p:tav tm="0">
                                          <p:val>
                                            <p:strVal val="ppt_h"/>
                                          </p:val>
                                        </p:tav>
                                        <p:tav tm="100000">
                                          <p:val>
                                            <p:fltVal val="0"/>
                                          </p:val>
                                        </p:tav>
                                      </p:tavLst>
                                    </p:anim>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a:extLst>
              <a:ext uri="{FF2B5EF4-FFF2-40B4-BE49-F238E27FC236}">
                <a16:creationId xmlns:a16="http://schemas.microsoft.com/office/drawing/2014/main" id="{77E1545F-5E3A-4F13-9860-8158DEC02971}"/>
              </a:ext>
            </a:extLst>
          </p:cNvPr>
          <p:cNvSpPr txBox="1">
            <a:spLocks noChangeArrowheads="1"/>
          </p:cNvSpPr>
          <p:nvPr/>
        </p:nvSpPr>
        <p:spPr bwMode="auto">
          <a:xfrm>
            <a:off x="1524000" y="11430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pic>
        <p:nvPicPr>
          <p:cNvPr id="4116" name="Audio 2">
            <a:hlinkClick r:id="" action="ppaction://media"/>
            <a:extLst>
              <a:ext uri="{FF2B5EF4-FFF2-40B4-BE49-F238E27FC236}">
                <a16:creationId xmlns:a16="http://schemas.microsoft.com/office/drawing/2014/main" id="{88380AD5-14CF-43B3-99C2-0935F51980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248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3205171-8DFC-4D82-9520-860D7AF6D92F}"/>
              </a:ext>
            </a:extLst>
          </p:cNvPr>
          <p:cNvSpPr txBox="1"/>
          <p:nvPr/>
        </p:nvSpPr>
        <p:spPr>
          <a:xfrm>
            <a:off x="475593" y="1305335"/>
            <a:ext cx="8496300" cy="1569660"/>
          </a:xfrm>
          <a:prstGeom prst="rect">
            <a:avLst/>
          </a:prstGeom>
          <a:noFill/>
        </p:spPr>
        <p:txBody>
          <a:bodyPr wrap="square">
            <a:spAutoFit/>
          </a:bodyPr>
          <a:lstStyle>
            <a:defPPr>
              <a:defRPr lang="en-US"/>
            </a:defPPr>
            <a:lvl1pPr algn="ctr">
              <a:spcBef>
                <a:spcPct val="50000"/>
              </a:spcBef>
              <a:defRPr sz="4800" b="1">
                <a:solidFill>
                  <a:srgbClr val="C00000"/>
                </a:solidFill>
                <a:latin typeface="Times New Roman" panose="02020603050405020304" pitchFamily="18" charset="0"/>
                <a:cs typeface="Times New Roman" panose="02020603050405020304" pitchFamily="18" charset="0"/>
              </a:defRPr>
            </a:lvl1pPr>
          </a:lstStyle>
          <a:p>
            <a:r>
              <a:rPr lang="en-US" altLang="en-US" smtClean="0"/>
              <a:t>Thanh </a:t>
            </a:r>
            <a:r>
              <a:rPr lang="en-US" altLang="en-US"/>
              <a:t>niên Việt Nam học tập trong điều kiện như thế nào?</a:t>
            </a:r>
            <a:endParaRPr lang="en-US" altLang="en-US" dirty="0"/>
          </a:p>
        </p:txBody>
      </p:sp>
      <p:sp>
        <p:nvSpPr>
          <p:cNvPr id="10" name="TextBox 9">
            <a:extLst>
              <a:ext uri="{FF2B5EF4-FFF2-40B4-BE49-F238E27FC236}">
                <a16:creationId xmlns:a16="http://schemas.microsoft.com/office/drawing/2014/main" id="{D3ED343B-469B-4FBD-998E-6B63F56E444F}"/>
              </a:ext>
            </a:extLst>
          </p:cNvPr>
          <p:cNvSpPr txBox="1"/>
          <p:nvPr/>
        </p:nvSpPr>
        <p:spPr>
          <a:xfrm>
            <a:off x="304800" y="2928409"/>
            <a:ext cx="9029700" cy="3046988"/>
          </a:xfrm>
          <a:prstGeom prst="rect">
            <a:avLst/>
          </a:prstGeom>
          <a:noFill/>
        </p:spPr>
        <p:txBody>
          <a:bodyPr wrap="square">
            <a:spAutoFit/>
          </a:bodyPr>
          <a:lstStyle/>
          <a:p>
            <a:pPr marL="457200" indent="-457200" algn="l">
              <a:buClr>
                <a:srgbClr val="6600CC"/>
              </a:buClr>
              <a:buFont typeface="Wingdings" panose="05000000000000000000" pitchFamily="2" charset="2"/>
              <a:buChar char="Ø"/>
            </a:pPr>
            <a:r>
              <a:rPr lang="en-US" altLang="en-US"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Cuộc sống của họ hết sức khó khăn, nhà cửa chật chội, thiếu thốn đủ thứ, họ đã làm nhiều nghề để sống và học tập.</a:t>
            </a:r>
            <a:endParaRPr lang="en-US" alt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66646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anim calcmode="lin" valueType="num">
                                      <p:cBhvr>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62000" y="1295400"/>
            <a:ext cx="7924800" cy="2438400"/>
          </a:xfrm>
          <a:prstGeom prst="rect">
            <a:avLst/>
          </a:prstGeom>
        </p:spPr>
        <p:txBody>
          <a:bodyPr>
            <a:noAutofit/>
          </a:bodyPr>
          <a:lstStyle/>
          <a:p>
            <a:pPr algn="l"/>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Tại</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sao</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điều</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kiện</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khăn</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vậy</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thanh</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niên</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Việt</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nam</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vẫn</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hăng</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say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học</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tập</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b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36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381000" y="3733800"/>
            <a:ext cx="8610600" cy="1754326"/>
          </a:xfrm>
          <a:prstGeom prst="rect">
            <a:avLst/>
          </a:prstGeom>
          <a:noFill/>
        </p:spPr>
        <p:txBody>
          <a:bodyPr wrap="square" rtlCol="0">
            <a:spAutoFit/>
          </a:bodyPr>
          <a:lstStyle/>
          <a:p>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Tất cả là nhờ lòng yêu nước sâu sắc, mong muốn cứu nước và giải phóng dân tộc.</a:t>
            </a:r>
          </a:p>
          <a:p>
            <a:endParaRPr lang="en-US" sz="3600"/>
          </a:p>
        </p:txBody>
      </p:sp>
      <p:sp>
        <p:nvSpPr>
          <p:cNvPr id="5" name="Right Arrow 4"/>
          <p:cNvSpPr/>
          <p:nvPr/>
        </p:nvSpPr>
        <p:spPr>
          <a:xfrm>
            <a:off x="381000" y="35052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93127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200420AF-1558-46E7-8F00-D6F8A431CA7F}"/>
              </a:ext>
            </a:extLst>
          </p:cNvPr>
          <p:cNvSpPr txBox="1">
            <a:spLocks noChangeArrowheads="1"/>
          </p:cNvSpPr>
          <p:nvPr/>
        </p:nvSpPr>
        <p:spPr bwMode="auto">
          <a:xfrm>
            <a:off x="1905000" y="25908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pic>
        <p:nvPicPr>
          <p:cNvPr id="3077" name="Picture 5" descr="13">
            <a:extLst>
              <a:ext uri="{FF2B5EF4-FFF2-40B4-BE49-F238E27FC236}">
                <a16:creationId xmlns:a16="http://schemas.microsoft.com/office/drawing/2014/main" id="{389F7027-FFEE-416B-ADD6-03406035134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20688">
            <a:off x="800100" y="963613"/>
            <a:ext cx="29718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13">
            <a:extLst>
              <a:ext uri="{FF2B5EF4-FFF2-40B4-BE49-F238E27FC236}">
                <a16:creationId xmlns:a16="http://schemas.microsoft.com/office/drawing/2014/main" id="{F2684678-E1EE-4819-B6C8-32344576E7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830273" flipH="1">
            <a:off x="6210300" y="963613"/>
            <a:ext cx="27432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8" descr="Cau hoi">
            <a:extLst>
              <a:ext uri="{FF2B5EF4-FFF2-40B4-BE49-F238E27FC236}">
                <a16:creationId xmlns:a16="http://schemas.microsoft.com/office/drawing/2014/main" id="{1FEDBEBE-C510-41EB-AD9E-01F9F6217FD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029200"/>
            <a:ext cx="1676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croll: Vertical 1">
            <a:extLst>
              <a:ext uri="{FF2B5EF4-FFF2-40B4-BE49-F238E27FC236}">
                <a16:creationId xmlns:a16="http://schemas.microsoft.com/office/drawing/2014/main" id="{D9F0BFAA-6125-4FAF-9ECE-C4322F459EE5}"/>
              </a:ext>
            </a:extLst>
          </p:cNvPr>
          <p:cNvSpPr/>
          <p:nvPr/>
        </p:nvSpPr>
        <p:spPr>
          <a:xfrm>
            <a:off x="2362200" y="1404651"/>
            <a:ext cx="4876800" cy="5206461"/>
          </a:xfrm>
          <a:prstGeom prst="verticalScroll">
            <a:avLst/>
          </a:prstGeom>
          <a:noFill/>
          <a:ln>
            <a:solidFill>
              <a:srgbClr val="C0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kern="10">
                <a:solidFill>
                  <a:srgbClr val="CC0000"/>
                </a:solidFill>
                <a:latin typeface="Times New Roman" panose="02020603050405020304" pitchFamily="18" charset="0"/>
                <a:cs typeface="Times New Roman" panose="02020603050405020304" pitchFamily="18" charset="0"/>
              </a:rPr>
              <a:t>AI</a:t>
            </a:r>
          </a:p>
          <a:p>
            <a:pPr algn="ctr"/>
            <a:r>
              <a:rPr lang="vi-VN" sz="7200" b="1" kern="10">
                <a:solidFill>
                  <a:srgbClr val="CC0000"/>
                </a:solidFill>
                <a:latin typeface="Times New Roman" panose="02020603050405020304" pitchFamily="18" charset="0"/>
                <a:cs typeface="Times New Roman" panose="02020603050405020304" pitchFamily="18" charset="0"/>
              </a:rPr>
              <a:t>NHANH</a:t>
            </a:r>
          </a:p>
          <a:p>
            <a:pPr algn="ctr"/>
            <a:r>
              <a:rPr lang="vi-VN" sz="7200" b="1" kern="10">
                <a:solidFill>
                  <a:srgbClr val="CC0000"/>
                </a:solidFill>
                <a:latin typeface="Times New Roman" panose="02020603050405020304" pitchFamily="18" charset="0"/>
                <a:cs typeface="Times New Roman" panose="02020603050405020304" pitchFamily="18" charset="0"/>
              </a:rPr>
              <a:t>HƠN</a:t>
            </a:r>
            <a:endParaRPr lang="en-US" sz="7200" b="1" kern="10">
              <a:solidFill>
                <a:srgbClr val="CC0000"/>
              </a:solidFill>
              <a:latin typeface="Times New Roman" panose="02020603050405020304" pitchFamily="18" charset="0"/>
              <a:cs typeface="Times New Roman" panose="02020603050405020304" pitchFamily="18" charset="0"/>
            </a:endParaRPr>
          </a:p>
          <a:p>
            <a:pPr algn="ctr"/>
            <a:endParaRPr lang="en-US"/>
          </a:p>
        </p:txBody>
      </p:sp>
      <p:sp>
        <p:nvSpPr>
          <p:cNvPr id="4" name="Rectangle 3">
            <a:extLst>
              <a:ext uri="{FF2B5EF4-FFF2-40B4-BE49-F238E27FC236}">
                <a16:creationId xmlns:a16="http://schemas.microsoft.com/office/drawing/2014/main" id="{573F9218-2AD1-4256-8AB4-DA6E7F736905}"/>
              </a:ext>
            </a:extLst>
          </p:cNvPr>
          <p:cNvSpPr/>
          <p:nvPr/>
        </p:nvSpPr>
        <p:spPr>
          <a:xfrm>
            <a:off x="2819400" y="-152400"/>
            <a:ext cx="3485388" cy="1092607"/>
          </a:xfrm>
          <a:prstGeom prst="rect">
            <a:avLst/>
          </a:prstGeom>
          <a:noFill/>
        </p:spPr>
        <p:txBody>
          <a:bodyPr wrap="square" lIns="91440" tIns="45720" rIns="91440" bIns="45720">
            <a:spAutoFit/>
          </a:bodyPr>
          <a:lstStyle/>
          <a:p>
            <a:pPr algn="ctr"/>
            <a:r>
              <a:rPr lang="vi-VN" sz="6500" b="0" cap="none" spc="0">
                <a:ln w="0">
                  <a:solidFill>
                    <a:srgbClr val="FFFF00"/>
                  </a:solidFill>
                </a:ln>
                <a:solidFill>
                  <a:srgbClr val="FF0000"/>
                </a:solidFill>
                <a:effectLst>
                  <a:glow rad="139700">
                    <a:schemeClr val="accent2">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rPr>
              <a:t>Trò chơi</a:t>
            </a:r>
            <a:endParaRPr lang="en-US" sz="6500" b="0" cap="none" spc="0">
              <a:ln w="0">
                <a:solidFill>
                  <a:srgbClr val="FFFF00"/>
                </a:solidFill>
              </a:ln>
              <a:solidFill>
                <a:srgbClr val="FF0000"/>
              </a:solidFill>
              <a:effectLst>
                <a:glow rad="139700">
                  <a:schemeClr val="accent2">
                    <a:satMod val="175000"/>
                    <a:alpha val="40000"/>
                  </a:schemeClr>
                </a:glo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21420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ipe(up)">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up)">
                                      <p:cBhvr>
                                        <p:cTn id="20" dur="500"/>
                                        <p:tgtEl>
                                          <p:spTgt spid="2">
                                            <p:txEl>
                                              <p:pRg st="1" end="1"/>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up)">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381000" y="533400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latin typeface="Times New Roman" panose="02020603050405020304" pitchFamily="18" charset="0"/>
            </a:endParaRPr>
          </a:p>
        </p:txBody>
      </p:sp>
      <p:sp>
        <p:nvSpPr>
          <p:cNvPr id="13315" name="Text Box 8"/>
          <p:cNvSpPr txBox="1">
            <a:spLocks noChangeArrowheads="1"/>
          </p:cNvSpPr>
          <p:nvPr/>
        </p:nvSpPr>
        <p:spPr bwMode="auto">
          <a:xfrm>
            <a:off x="0" y="533400"/>
            <a:ext cx="533400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i="1">
                <a:solidFill>
                  <a:srgbClr val="000066"/>
                </a:solidFill>
                <a:latin typeface="Times New Roman" panose="02020603050405020304" pitchFamily="18" charset="0"/>
              </a:rPr>
              <a:t>  </a:t>
            </a:r>
          </a:p>
        </p:txBody>
      </p:sp>
      <p:grpSp>
        <p:nvGrpSpPr>
          <p:cNvPr id="13316" name="Group 15"/>
          <p:cNvGrpSpPr>
            <a:grpSpLocks/>
          </p:cNvGrpSpPr>
          <p:nvPr/>
        </p:nvGrpSpPr>
        <p:grpSpPr bwMode="auto">
          <a:xfrm>
            <a:off x="151972" y="181849"/>
            <a:ext cx="8992028" cy="6494301"/>
            <a:chOff x="695" y="1159"/>
            <a:chExt cx="4272" cy="2916"/>
          </a:xfrm>
        </p:grpSpPr>
        <p:pic>
          <p:nvPicPr>
            <p:cNvPr id="13319" name="Picture 16" descr="nhan-qua-dong-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 y="1481"/>
              <a:ext cx="4272" cy="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17"/>
            <p:cNvSpPr txBox="1">
              <a:spLocks noChangeArrowheads="1"/>
            </p:cNvSpPr>
            <p:nvPr/>
          </p:nvSpPr>
          <p:spPr bwMode="auto">
            <a:xfrm>
              <a:off x="873" y="1159"/>
              <a:ext cx="3841"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b="1">
                  <a:solidFill>
                    <a:srgbClr val="FF0000"/>
                  </a:solidFill>
                  <a:latin typeface="Times New Roman" panose="02020603050405020304" pitchFamily="18" charset="0"/>
                </a:rPr>
                <a:t>Học sinh trong phong trào Đông du</a:t>
              </a:r>
            </a:p>
          </p:txBody>
        </p:sp>
      </p:grpSp>
      <p:sp>
        <p:nvSpPr>
          <p:cNvPr id="13317" name="Rectangle 15"/>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en-US" sz="1800"/>
          </a:p>
        </p:txBody>
      </p:sp>
    </p:spTree>
    <p:extLst>
      <p:ext uri="{BB962C8B-B14F-4D97-AF65-F5344CB8AC3E}">
        <p14:creationId xmlns:p14="http://schemas.microsoft.com/office/powerpoint/2010/main" val="533048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5" name="Text Box 11"/>
          <p:cNvSpPr txBox="1">
            <a:spLocks noChangeArrowheads="1"/>
          </p:cNvSpPr>
          <p:nvPr/>
        </p:nvSpPr>
        <p:spPr bwMode="auto">
          <a:xfrm>
            <a:off x="6019800" y="2971800"/>
            <a:ext cx="3124200" cy="28924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50000"/>
              </a:spcBef>
              <a:buFontTx/>
              <a:buNone/>
            </a:pPr>
            <a:r>
              <a:rPr lang="en-US" altLang="en-US" sz="2800">
                <a:latin typeface="Times New Roman" panose="02020603050405020304" pitchFamily="18" charset="0"/>
              </a:rPr>
              <a:t>Chính phủ Nhật </a:t>
            </a:r>
          </a:p>
          <a:p>
            <a:pPr eaLnBrk="1" hangingPunct="1">
              <a:spcBef>
                <a:spcPct val="50000"/>
              </a:spcBef>
              <a:buFontTx/>
              <a:buNone/>
            </a:pPr>
            <a:r>
              <a:rPr lang="en-US" altLang="en-US" sz="2800">
                <a:latin typeface="Times New Roman" panose="02020603050405020304" pitchFamily="18" charset="0"/>
              </a:rPr>
              <a:t>ra lệnh trục xuất những người yêu nước Việt Nam v</a:t>
            </a:r>
            <a:r>
              <a:rPr lang="en-US" altLang="en-US" sz="2800">
                <a:latin typeface="Times New Roman" panose="02020603050405020304" pitchFamily="18" charset="0"/>
                <a:cs typeface="Times New Roman" panose="02020603050405020304" pitchFamily="18" charset="0"/>
              </a:rPr>
              <a:t>à</a:t>
            </a:r>
            <a:r>
              <a:rPr lang="en-US" altLang="en-US" sz="2800">
                <a:latin typeface="Times New Roman" panose="02020603050405020304" pitchFamily="18" charset="0"/>
              </a:rPr>
              <a:t> Phan Bội Châu khỏi Nhật Bản.</a:t>
            </a:r>
          </a:p>
        </p:txBody>
      </p:sp>
      <p:sp>
        <p:nvSpPr>
          <p:cNvPr id="47117" name="Text Box 13"/>
          <p:cNvSpPr txBox="1">
            <a:spLocks noChangeArrowheads="1"/>
          </p:cNvSpPr>
          <p:nvPr/>
        </p:nvSpPr>
        <p:spPr bwMode="auto">
          <a:xfrm>
            <a:off x="1524000" y="6257925"/>
            <a:ext cx="6781800" cy="5238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50000"/>
              </a:spcBef>
              <a:buFontTx/>
              <a:buNone/>
            </a:pPr>
            <a:r>
              <a:rPr lang="en-US" altLang="en-US" sz="2800" b="1">
                <a:solidFill>
                  <a:srgbClr val="FF0000"/>
                </a:solidFill>
                <a:latin typeface="Times New Roman" panose="02020603050405020304" pitchFamily="18" charset="0"/>
              </a:rPr>
              <a:t>Đầu năm 1909, phong tr</a:t>
            </a:r>
            <a:r>
              <a:rPr lang="en-US" altLang="en-US" sz="2800" b="1">
                <a:solidFill>
                  <a:srgbClr val="FF0000"/>
                </a:solidFill>
                <a:latin typeface="Times New Roman" panose="02020603050405020304" pitchFamily="18" charset="0"/>
                <a:cs typeface="Times New Roman" panose="02020603050405020304" pitchFamily="18" charset="0"/>
              </a:rPr>
              <a:t>à</a:t>
            </a:r>
            <a:r>
              <a:rPr lang="en-US" altLang="en-US" sz="2800" b="1">
                <a:solidFill>
                  <a:srgbClr val="FF0000"/>
                </a:solidFill>
                <a:latin typeface="Times New Roman" panose="02020603050405020304" pitchFamily="18" charset="0"/>
              </a:rPr>
              <a:t>o Đông du tan rã </a:t>
            </a:r>
          </a:p>
        </p:txBody>
      </p:sp>
      <p:sp>
        <p:nvSpPr>
          <p:cNvPr id="14351" name="Text Box 8"/>
          <p:cNvSpPr txBox="1">
            <a:spLocks noChangeArrowheads="1"/>
          </p:cNvSpPr>
          <p:nvPr/>
        </p:nvSpPr>
        <p:spPr bwMode="auto">
          <a:xfrm>
            <a:off x="207963" y="1858963"/>
            <a:ext cx="5029200" cy="5238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Phong tr</a:t>
            </a:r>
            <a:r>
              <a:rPr lang="en-US" altLang="en-US" sz="2800" b="1">
                <a:solidFill>
                  <a:srgbClr val="0000FF"/>
                </a:solidFill>
                <a:latin typeface="Times New Roman" panose="02020603050405020304" pitchFamily="18" charset="0"/>
                <a:cs typeface="Times New Roman" panose="02020603050405020304" pitchFamily="18" charset="0"/>
              </a:rPr>
              <a:t>à</a:t>
            </a:r>
            <a:r>
              <a:rPr lang="en-US" altLang="en-US" sz="2800" b="1">
                <a:solidFill>
                  <a:srgbClr val="0000FF"/>
                </a:solidFill>
                <a:latin typeface="Times New Roman" panose="02020603050405020304" pitchFamily="18" charset="0"/>
              </a:rPr>
              <a:t>o Đông du phát triển </a:t>
            </a:r>
          </a:p>
        </p:txBody>
      </p:sp>
      <p:sp>
        <p:nvSpPr>
          <p:cNvPr id="14349" name="Text Box 9"/>
          <p:cNvSpPr txBox="1">
            <a:spLocks noChangeArrowheads="1"/>
          </p:cNvSpPr>
          <p:nvPr/>
        </p:nvSpPr>
        <p:spPr bwMode="auto">
          <a:xfrm>
            <a:off x="207963" y="2768600"/>
            <a:ext cx="3733800" cy="5238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Thực dân Pháp lo ngại </a:t>
            </a:r>
            <a:endParaRPr lang="en-US" altLang="en-US" sz="2800" b="1">
              <a:solidFill>
                <a:srgbClr val="0000FF"/>
              </a:solidFill>
              <a:latin typeface="Times New Roman" panose="02020603050405020304" pitchFamily="18" charset="0"/>
              <a:cs typeface="Times New Roman" panose="02020603050405020304" pitchFamily="18" charset="0"/>
            </a:endParaRPr>
          </a:p>
        </p:txBody>
      </p:sp>
      <p:sp>
        <p:nvSpPr>
          <p:cNvPr id="47114" name="Text Box 10"/>
          <p:cNvSpPr txBox="1">
            <a:spLocks noChangeArrowheads="1"/>
          </p:cNvSpPr>
          <p:nvPr/>
        </p:nvSpPr>
        <p:spPr bwMode="auto">
          <a:xfrm>
            <a:off x="128588" y="3757613"/>
            <a:ext cx="4495800" cy="140176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Thực dân Pháp cấu kết với Nhật chống phá phong tr</a:t>
            </a:r>
            <a:r>
              <a:rPr lang="en-US" altLang="en-US" sz="2800" b="1">
                <a:solidFill>
                  <a:srgbClr val="0000FF"/>
                </a:solidFill>
                <a:latin typeface="Times New Roman" panose="02020603050405020304" pitchFamily="18" charset="0"/>
                <a:cs typeface="Times New Roman" panose="02020603050405020304" pitchFamily="18" charset="0"/>
              </a:rPr>
              <a:t>à</a:t>
            </a:r>
            <a:r>
              <a:rPr lang="en-US" altLang="en-US" sz="2800" b="1">
                <a:solidFill>
                  <a:srgbClr val="0000FF"/>
                </a:solidFill>
                <a:latin typeface="Times New Roman" panose="02020603050405020304" pitchFamily="18" charset="0"/>
              </a:rPr>
              <a:t>o Đông du. </a:t>
            </a:r>
          </a:p>
        </p:txBody>
      </p:sp>
      <p:sp>
        <p:nvSpPr>
          <p:cNvPr id="14347" name="Text Box 12"/>
          <p:cNvSpPr txBox="1">
            <a:spLocks noChangeArrowheads="1"/>
          </p:cNvSpPr>
          <p:nvPr/>
        </p:nvSpPr>
        <p:spPr bwMode="auto">
          <a:xfrm>
            <a:off x="4633913" y="3859213"/>
            <a:ext cx="1643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50000"/>
              </a:spcBef>
              <a:buFontTx/>
              <a:buNone/>
            </a:pPr>
            <a:r>
              <a:rPr lang="en-US" altLang="en-US" sz="2400">
                <a:solidFill>
                  <a:srgbClr val="0000FF"/>
                </a:solidFill>
                <a:latin typeface="Times New Roman" panose="02020603050405020304" pitchFamily="18" charset="0"/>
              </a:rPr>
              <a:t>Năm 1908</a:t>
            </a:r>
            <a:endParaRPr lang="en-US" altLang="en-US" sz="2400">
              <a:solidFill>
                <a:srgbClr val="0000FF"/>
              </a:solidFill>
              <a:latin typeface="Times New Roman" panose="02020603050405020304" pitchFamily="18" charset="0"/>
              <a:cs typeface="Times New Roman" panose="02020603050405020304" pitchFamily="18" charset="0"/>
            </a:endParaRPr>
          </a:p>
        </p:txBody>
      </p:sp>
      <p:sp>
        <p:nvSpPr>
          <p:cNvPr id="14348" name="Line 17"/>
          <p:cNvSpPr>
            <a:spLocks noChangeShapeType="1"/>
          </p:cNvSpPr>
          <p:nvPr/>
        </p:nvSpPr>
        <p:spPr bwMode="auto">
          <a:xfrm>
            <a:off x="4648200" y="4430713"/>
            <a:ext cx="1371600" cy="0"/>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2" name="Text Box 18"/>
          <p:cNvSpPr txBox="1">
            <a:spLocks noChangeArrowheads="1"/>
          </p:cNvSpPr>
          <p:nvPr/>
        </p:nvSpPr>
        <p:spPr bwMode="auto">
          <a:xfrm>
            <a:off x="990600" y="5583238"/>
            <a:ext cx="1752600" cy="5238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50000"/>
              </a:spcBef>
              <a:buFontTx/>
              <a:buNone/>
            </a:pPr>
            <a:r>
              <a:rPr lang="en-US" altLang="en-US" sz="2800" b="1">
                <a:solidFill>
                  <a:srgbClr val="FF0000"/>
                </a:solidFill>
                <a:latin typeface="Times New Roman" panose="02020603050405020304" pitchFamily="18" charset="0"/>
              </a:rPr>
              <a:t>* Kết quả</a:t>
            </a:r>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14354" name="Line 18"/>
          <p:cNvSpPr>
            <a:spLocks noChangeShapeType="1"/>
          </p:cNvSpPr>
          <p:nvPr/>
        </p:nvSpPr>
        <p:spPr bwMode="auto">
          <a:xfrm>
            <a:off x="2743200" y="5861050"/>
            <a:ext cx="990600" cy="396875"/>
          </a:xfrm>
          <a:prstGeom prst="line">
            <a:avLst/>
          </a:prstGeom>
          <a:noFill/>
          <a:ln w="57150">
            <a:solidFill>
              <a:srgbClr val="0000FF"/>
            </a:solidFill>
            <a:round/>
            <a:headEnd/>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14355" name="Line 19"/>
          <p:cNvSpPr>
            <a:spLocks noChangeShapeType="1"/>
          </p:cNvSpPr>
          <p:nvPr/>
        </p:nvSpPr>
        <p:spPr bwMode="auto">
          <a:xfrm>
            <a:off x="2514600" y="2363348"/>
            <a:ext cx="0" cy="457200"/>
          </a:xfrm>
          <a:prstGeom prst="line">
            <a:avLst/>
          </a:prstGeom>
          <a:noFill/>
          <a:ln w="38100">
            <a:solidFill>
              <a:srgbClr val="008000"/>
            </a:solidFill>
            <a:round/>
            <a:headEnd/>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14356" name="Line 20"/>
          <p:cNvSpPr>
            <a:spLocks noChangeShapeType="1"/>
          </p:cNvSpPr>
          <p:nvPr/>
        </p:nvSpPr>
        <p:spPr bwMode="auto">
          <a:xfrm>
            <a:off x="1851025" y="3292475"/>
            <a:ext cx="0" cy="533400"/>
          </a:xfrm>
          <a:prstGeom prst="line">
            <a:avLst/>
          </a:prstGeom>
          <a:noFill/>
          <a:ln w="38100">
            <a:solidFill>
              <a:srgbClr val="008000"/>
            </a:solidFill>
            <a:round/>
            <a:headEnd/>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14357" name="Line 21"/>
          <p:cNvSpPr>
            <a:spLocks noChangeShapeType="1"/>
          </p:cNvSpPr>
          <p:nvPr/>
        </p:nvSpPr>
        <p:spPr bwMode="auto">
          <a:xfrm>
            <a:off x="1878013" y="5159375"/>
            <a:ext cx="0" cy="457200"/>
          </a:xfrm>
          <a:prstGeom prst="line">
            <a:avLst/>
          </a:prstGeom>
          <a:noFill/>
          <a:ln w="38100">
            <a:solidFill>
              <a:srgbClr val="008000"/>
            </a:solidFill>
            <a:round/>
            <a:headEnd/>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14358" name="Line 22"/>
          <p:cNvSpPr>
            <a:spLocks noChangeShapeType="1"/>
          </p:cNvSpPr>
          <p:nvPr/>
        </p:nvSpPr>
        <p:spPr bwMode="auto">
          <a:xfrm flipH="1">
            <a:off x="2751083" y="4824414"/>
            <a:ext cx="3276600" cy="957263"/>
          </a:xfrm>
          <a:prstGeom prst="line">
            <a:avLst/>
          </a:prstGeom>
          <a:noFill/>
          <a:ln w="38100">
            <a:solidFill>
              <a:srgbClr val="008000"/>
            </a:solidFill>
            <a:round/>
            <a:headEnd/>
            <a:tailEnd type="triangle" w="med" len="med"/>
          </a:ln>
          <a:effectLst>
            <a:outerShdw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40975" name="Text Box 24"/>
          <p:cNvSpPr txBox="1">
            <a:spLocks noChangeArrowheads="1"/>
          </p:cNvSpPr>
          <p:nvPr/>
        </p:nvSpPr>
        <p:spPr bwMode="auto">
          <a:xfrm>
            <a:off x="883444" y="463167"/>
            <a:ext cx="9144000" cy="519113"/>
          </a:xfrm>
          <a:prstGeom prst="rect">
            <a:avLst/>
          </a:prstGeom>
          <a:noFill/>
          <a:ln>
            <a:noFill/>
          </a:ln>
          <a:effectLst>
            <a:prstShdw prst="shdw16">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50000"/>
              </a:spcBef>
              <a:buFontTx/>
              <a:buNone/>
            </a:pPr>
            <a:r>
              <a:rPr lang="en-US" altLang="en-US" sz="2800" b="1">
                <a:solidFill>
                  <a:srgbClr val="FF0000"/>
                </a:solidFill>
                <a:latin typeface="Times New Roman" panose="02020603050405020304" pitchFamily="18" charset="0"/>
              </a:rPr>
              <a:t>III. Kết quả v</a:t>
            </a:r>
            <a:r>
              <a:rPr lang="en-US" altLang="en-US" sz="2800" b="1">
                <a:solidFill>
                  <a:srgbClr val="FF0000"/>
                </a:solidFill>
                <a:latin typeface="Times New Roman" panose="02020603050405020304" pitchFamily="18" charset="0"/>
                <a:cs typeface="Times New Roman" panose="02020603050405020304" pitchFamily="18" charset="0"/>
              </a:rPr>
              <a:t>à</a:t>
            </a:r>
            <a:r>
              <a:rPr lang="en-US" altLang="en-US" sz="2800" b="1">
                <a:solidFill>
                  <a:srgbClr val="FF0000"/>
                </a:solidFill>
                <a:latin typeface="Times New Roman" panose="02020603050405020304" pitchFamily="18" charset="0"/>
              </a:rPr>
              <a:t> ý nghĩa của phong trào Đông du.</a:t>
            </a:r>
          </a:p>
        </p:txBody>
      </p:sp>
      <p:sp>
        <p:nvSpPr>
          <p:cNvPr id="40977" name="Rectangle 15"/>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endParaRPr lang="vi-VN" altLang="en-US" sz="1800"/>
          </a:p>
        </p:txBody>
      </p:sp>
      <p:sp>
        <p:nvSpPr>
          <p:cNvPr id="40980" name="Text Box 11"/>
          <p:cNvSpPr txBox="1">
            <a:spLocks noChangeArrowheads="1"/>
          </p:cNvSpPr>
          <p:nvPr/>
        </p:nvSpPr>
        <p:spPr bwMode="auto">
          <a:xfrm>
            <a:off x="-228601" y="1012251"/>
            <a:ext cx="9753601" cy="523875"/>
          </a:xfrm>
          <a:prstGeom prst="rect">
            <a:avLst/>
          </a:prstGeom>
          <a:noFill/>
          <a:ln>
            <a:noFill/>
          </a:ln>
          <a:effectLst>
            <a:prstShdw prst="shdw16">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a:spcBef>
                <a:spcPct val="50000"/>
              </a:spcBef>
              <a:buFontTx/>
              <a:buNone/>
            </a:pPr>
            <a:r>
              <a:rPr lang="en-US" altLang="en-US" sz="2800" b="1" smtClean="0">
                <a:solidFill>
                  <a:srgbClr val="FF0000"/>
                </a:solidFill>
                <a:latin typeface="Times New Roman" panose="02020603050405020304" pitchFamily="18" charset="0"/>
              </a:rPr>
              <a:t>.</a:t>
            </a:r>
            <a:endParaRPr lang="en-US" altLang="en-US" sz="2800" b="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5371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51"/>
                                        </p:tgtEl>
                                        <p:attrNameLst>
                                          <p:attrName>style.visibility</p:attrName>
                                        </p:attrNameLst>
                                      </p:cBhvr>
                                      <p:to>
                                        <p:strVal val="visible"/>
                                      </p:to>
                                    </p:set>
                                    <p:anim calcmode="lin" valueType="num">
                                      <p:cBhvr additive="base">
                                        <p:cTn id="7" dur="500" fill="hold"/>
                                        <p:tgtEl>
                                          <p:spTgt spid="14351"/>
                                        </p:tgtEl>
                                        <p:attrNameLst>
                                          <p:attrName>ppt_x</p:attrName>
                                        </p:attrNameLst>
                                      </p:cBhvr>
                                      <p:tavLst>
                                        <p:tav tm="0">
                                          <p:val>
                                            <p:strVal val="#ppt_x"/>
                                          </p:val>
                                        </p:tav>
                                        <p:tav tm="100000">
                                          <p:val>
                                            <p:strVal val="#ppt_x"/>
                                          </p:val>
                                        </p:tav>
                                      </p:tavLst>
                                    </p:anim>
                                    <p:anim calcmode="lin" valueType="num">
                                      <p:cBhvr additive="base">
                                        <p:cTn id="8" dur="500" fill="hold"/>
                                        <p:tgtEl>
                                          <p:spTgt spid="1435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4355"/>
                                        </p:tgtEl>
                                        <p:attrNameLst>
                                          <p:attrName>style.visibility</p:attrName>
                                        </p:attrNameLst>
                                      </p:cBhvr>
                                      <p:to>
                                        <p:strVal val="visible"/>
                                      </p:to>
                                    </p:set>
                                    <p:anim calcmode="lin" valueType="num">
                                      <p:cBhvr additive="base">
                                        <p:cTn id="12" dur="500" fill="hold"/>
                                        <p:tgtEl>
                                          <p:spTgt spid="14355"/>
                                        </p:tgtEl>
                                        <p:attrNameLst>
                                          <p:attrName>ppt_x</p:attrName>
                                        </p:attrNameLst>
                                      </p:cBhvr>
                                      <p:tavLst>
                                        <p:tav tm="0">
                                          <p:val>
                                            <p:strVal val="#ppt_x"/>
                                          </p:val>
                                        </p:tav>
                                        <p:tav tm="100000">
                                          <p:val>
                                            <p:strVal val="#ppt_x"/>
                                          </p:val>
                                        </p:tav>
                                      </p:tavLst>
                                    </p:anim>
                                    <p:anim calcmode="lin" valueType="num">
                                      <p:cBhvr additive="base">
                                        <p:cTn id="13" dur="500" fill="hold"/>
                                        <p:tgtEl>
                                          <p:spTgt spid="1435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349"/>
                                        </p:tgtEl>
                                        <p:attrNameLst>
                                          <p:attrName>style.visibility</p:attrName>
                                        </p:attrNameLst>
                                      </p:cBhvr>
                                      <p:to>
                                        <p:strVal val="visible"/>
                                      </p:to>
                                    </p:set>
                                    <p:anim calcmode="lin" valueType="num">
                                      <p:cBhvr additive="base">
                                        <p:cTn id="18" dur="500" fill="hold"/>
                                        <p:tgtEl>
                                          <p:spTgt spid="14349"/>
                                        </p:tgtEl>
                                        <p:attrNameLst>
                                          <p:attrName>ppt_x</p:attrName>
                                        </p:attrNameLst>
                                      </p:cBhvr>
                                      <p:tavLst>
                                        <p:tav tm="0">
                                          <p:val>
                                            <p:strVal val="#ppt_x"/>
                                          </p:val>
                                        </p:tav>
                                        <p:tav tm="100000">
                                          <p:val>
                                            <p:strVal val="#ppt_x"/>
                                          </p:val>
                                        </p:tav>
                                      </p:tavLst>
                                    </p:anim>
                                    <p:anim calcmode="lin" valueType="num">
                                      <p:cBhvr additive="base">
                                        <p:cTn id="19" dur="500" fill="hold"/>
                                        <p:tgtEl>
                                          <p:spTgt spid="14349"/>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fill="hold" nodeType="afterEffect">
                                  <p:stCondLst>
                                    <p:cond delay="0"/>
                                  </p:stCondLst>
                                  <p:childTnLst>
                                    <p:set>
                                      <p:cBhvr>
                                        <p:cTn id="22" dur="1" fill="hold">
                                          <p:stCondLst>
                                            <p:cond delay="0"/>
                                          </p:stCondLst>
                                        </p:cTn>
                                        <p:tgtEl>
                                          <p:spTgt spid="14356"/>
                                        </p:tgtEl>
                                        <p:attrNameLst>
                                          <p:attrName>style.visibility</p:attrName>
                                        </p:attrNameLst>
                                      </p:cBhvr>
                                      <p:to>
                                        <p:strVal val="visible"/>
                                      </p:to>
                                    </p:set>
                                    <p:anim calcmode="lin" valueType="num">
                                      <p:cBhvr additive="base">
                                        <p:cTn id="23" dur="500" fill="hold"/>
                                        <p:tgtEl>
                                          <p:spTgt spid="14356"/>
                                        </p:tgtEl>
                                        <p:attrNameLst>
                                          <p:attrName>ppt_x</p:attrName>
                                        </p:attrNameLst>
                                      </p:cBhvr>
                                      <p:tavLst>
                                        <p:tav tm="0">
                                          <p:val>
                                            <p:strVal val="#ppt_x"/>
                                          </p:val>
                                        </p:tav>
                                        <p:tav tm="100000">
                                          <p:val>
                                            <p:strVal val="#ppt_x"/>
                                          </p:val>
                                        </p:tav>
                                      </p:tavLst>
                                    </p:anim>
                                    <p:anim calcmode="lin" valueType="num">
                                      <p:cBhvr additive="base">
                                        <p:cTn id="24" dur="500" fill="hold"/>
                                        <p:tgtEl>
                                          <p:spTgt spid="1435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7114"/>
                                        </p:tgtEl>
                                        <p:attrNameLst>
                                          <p:attrName>style.visibility</p:attrName>
                                        </p:attrNameLst>
                                      </p:cBhvr>
                                      <p:to>
                                        <p:strVal val="visible"/>
                                      </p:to>
                                    </p:set>
                                    <p:anim calcmode="lin" valueType="num">
                                      <p:cBhvr additive="base">
                                        <p:cTn id="29" dur="500" fill="hold"/>
                                        <p:tgtEl>
                                          <p:spTgt spid="47114"/>
                                        </p:tgtEl>
                                        <p:attrNameLst>
                                          <p:attrName>ppt_x</p:attrName>
                                        </p:attrNameLst>
                                      </p:cBhvr>
                                      <p:tavLst>
                                        <p:tav tm="0">
                                          <p:val>
                                            <p:strVal val="#ppt_x"/>
                                          </p:val>
                                        </p:tav>
                                        <p:tav tm="100000">
                                          <p:val>
                                            <p:strVal val="#ppt_x"/>
                                          </p:val>
                                        </p:tav>
                                      </p:tavLst>
                                    </p:anim>
                                    <p:anim calcmode="lin" valueType="num">
                                      <p:cBhvr additive="base">
                                        <p:cTn id="30" dur="500" fill="hold"/>
                                        <p:tgtEl>
                                          <p:spTgt spid="47114"/>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500"/>
                            </p:stCondLst>
                            <p:childTnLst>
                              <p:par>
                                <p:cTn id="32" presetID="2" presetClass="entr" presetSubtype="4" fill="hold" nodeType="afterEffect">
                                  <p:stCondLst>
                                    <p:cond delay="0"/>
                                  </p:stCondLst>
                                  <p:childTnLst>
                                    <p:set>
                                      <p:cBhvr>
                                        <p:cTn id="33" dur="1" fill="hold">
                                          <p:stCondLst>
                                            <p:cond delay="0"/>
                                          </p:stCondLst>
                                        </p:cTn>
                                        <p:tgtEl>
                                          <p:spTgt spid="14348"/>
                                        </p:tgtEl>
                                        <p:attrNameLst>
                                          <p:attrName>style.visibility</p:attrName>
                                        </p:attrNameLst>
                                      </p:cBhvr>
                                      <p:to>
                                        <p:strVal val="visible"/>
                                      </p:to>
                                    </p:set>
                                    <p:anim calcmode="lin" valueType="num">
                                      <p:cBhvr additive="base">
                                        <p:cTn id="34" dur="500" fill="hold"/>
                                        <p:tgtEl>
                                          <p:spTgt spid="14348"/>
                                        </p:tgtEl>
                                        <p:attrNameLst>
                                          <p:attrName>ppt_x</p:attrName>
                                        </p:attrNameLst>
                                      </p:cBhvr>
                                      <p:tavLst>
                                        <p:tav tm="0">
                                          <p:val>
                                            <p:strVal val="#ppt_x"/>
                                          </p:val>
                                        </p:tav>
                                        <p:tav tm="100000">
                                          <p:val>
                                            <p:strVal val="#ppt_x"/>
                                          </p:val>
                                        </p:tav>
                                      </p:tavLst>
                                    </p:anim>
                                    <p:anim calcmode="lin" valueType="num">
                                      <p:cBhvr additive="base">
                                        <p:cTn id="35" dur="500" fill="hold"/>
                                        <p:tgtEl>
                                          <p:spTgt spid="14348"/>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1000"/>
                            </p:stCondLst>
                            <p:childTnLst>
                              <p:par>
                                <p:cTn id="37" presetID="2" presetClass="entr" presetSubtype="4" fill="hold" grpId="0" nodeType="afterEffect">
                                  <p:stCondLst>
                                    <p:cond delay="0"/>
                                  </p:stCondLst>
                                  <p:childTnLst>
                                    <p:set>
                                      <p:cBhvr>
                                        <p:cTn id="38" dur="1" fill="hold">
                                          <p:stCondLst>
                                            <p:cond delay="0"/>
                                          </p:stCondLst>
                                        </p:cTn>
                                        <p:tgtEl>
                                          <p:spTgt spid="14347"/>
                                        </p:tgtEl>
                                        <p:attrNameLst>
                                          <p:attrName>style.visibility</p:attrName>
                                        </p:attrNameLst>
                                      </p:cBhvr>
                                      <p:to>
                                        <p:strVal val="visible"/>
                                      </p:to>
                                    </p:set>
                                    <p:anim calcmode="lin" valueType="num">
                                      <p:cBhvr additive="base">
                                        <p:cTn id="39" dur="500" fill="hold"/>
                                        <p:tgtEl>
                                          <p:spTgt spid="14347"/>
                                        </p:tgtEl>
                                        <p:attrNameLst>
                                          <p:attrName>ppt_x</p:attrName>
                                        </p:attrNameLst>
                                      </p:cBhvr>
                                      <p:tavLst>
                                        <p:tav tm="0">
                                          <p:val>
                                            <p:strVal val="#ppt_x"/>
                                          </p:val>
                                        </p:tav>
                                        <p:tav tm="100000">
                                          <p:val>
                                            <p:strVal val="#ppt_x"/>
                                          </p:val>
                                        </p:tav>
                                      </p:tavLst>
                                    </p:anim>
                                    <p:anim calcmode="lin" valueType="num">
                                      <p:cBhvr additive="base">
                                        <p:cTn id="40" dur="500" fill="hold"/>
                                        <p:tgtEl>
                                          <p:spTgt spid="14347"/>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7115"/>
                                        </p:tgtEl>
                                        <p:attrNameLst>
                                          <p:attrName>style.visibility</p:attrName>
                                        </p:attrNameLst>
                                      </p:cBhvr>
                                      <p:to>
                                        <p:strVal val="visible"/>
                                      </p:to>
                                    </p:set>
                                    <p:anim calcmode="lin" valueType="num">
                                      <p:cBhvr additive="base">
                                        <p:cTn id="45" dur="500" fill="hold"/>
                                        <p:tgtEl>
                                          <p:spTgt spid="47115"/>
                                        </p:tgtEl>
                                        <p:attrNameLst>
                                          <p:attrName>ppt_x</p:attrName>
                                        </p:attrNameLst>
                                      </p:cBhvr>
                                      <p:tavLst>
                                        <p:tav tm="0">
                                          <p:val>
                                            <p:strVal val="#ppt_x"/>
                                          </p:val>
                                        </p:tav>
                                        <p:tav tm="100000">
                                          <p:val>
                                            <p:strVal val="#ppt_x"/>
                                          </p:val>
                                        </p:tav>
                                      </p:tavLst>
                                    </p:anim>
                                    <p:anim calcmode="lin" valueType="num">
                                      <p:cBhvr additive="base">
                                        <p:cTn id="46" dur="500" fill="hold"/>
                                        <p:tgtEl>
                                          <p:spTgt spid="471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4357"/>
                                        </p:tgtEl>
                                        <p:attrNameLst>
                                          <p:attrName>style.visibility</p:attrName>
                                        </p:attrNameLst>
                                      </p:cBhvr>
                                      <p:to>
                                        <p:strVal val="visible"/>
                                      </p:to>
                                    </p:set>
                                    <p:anim calcmode="lin" valueType="num">
                                      <p:cBhvr additive="base">
                                        <p:cTn id="51" dur="500" fill="hold"/>
                                        <p:tgtEl>
                                          <p:spTgt spid="14357"/>
                                        </p:tgtEl>
                                        <p:attrNameLst>
                                          <p:attrName>ppt_x</p:attrName>
                                        </p:attrNameLst>
                                      </p:cBhvr>
                                      <p:tavLst>
                                        <p:tav tm="0">
                                          <p:val>
                                            <p:strVal val="#ppt_x"/>
                                          </p:val>
                                        </p:tav>
                                        <p:tav tm="100000">
                                          <p:val>
                                            <p:strVal val="#ppt_x"/>
                                          </p:val>
                                        </p:tav>
                                      </p:tavLst>
                                    </p:anim>
                                    <p:anim calcmode="lin" valueType="num">
                                      <p:cBhvr additive="base">
                                        <p:cTn id="52" dur="500" fill="hold"/>
                                        <p:tgtEl>
                                          <p:spTgt spid="1435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500"/>
                            </p:stCondLst>
                            <p:childTnLst>
                              <p:par>
                                <p:cTn id="54" presetID="2" presetClass="entr" presetSubtype="4" fill="hold" nodeType="afterEffect">
                                  <p:stCondLst>
                                    <p:cond delay="0"/>
                                  </p:stCondLst>
                                  <p:childTnLst>
                                    <p:set>
                                      <p:cBhvr>
                                        <p:cTn id="55" dur="1" fill="hold">
                                          <p:stCondLst>
                                            <p:cond delay="0"/>
                                          </p:stCondLst>
                                        </p:cTn>
                                        <p:tgtEl>
                                          <p:spTgt spid="14358"/>
                                        </p:tgtEl>
                                        <p:attrNameLst>
                                          <p:attrName>style.visibility</p:attrName>
                                        </p:attrNameLst>
                                      </p:cBhvr>
                                      <p:to>
                                        <p:strVal val="visible"/>
                                      </p:to>
                                    </p:set>
                                    <p:anim calcmode="lin" valueType="num">
                                      <p:cBhvr additive="base">
                                        <p:cTn id="56" dur="500" fill="hold"/>
                                        <p:tgtEl>
                                          <p:spTgt spid="14358"/>
                                        </p:tgtEl>
                                        <p:attrNameLst>
                                          <p:attrName>ppt_x</p:attrName>
                                        </p:attrNameLst>
                                      </p:cBhvr>
                                      <p:tavLst>
                                        <p:tav tm="0">
                                          <p:val>
                                            <p:strVal val="#ppt_x"/>
                                          </p:val>
                                        </p:tav>
                                        <p:tav tm="100000">
                                          <p:val>
                                            <p:strVal val="#ppt_x"/>
                                          </p:val>
                                        </p:tav>
                                      </p:tavLst>
                                    </p:anim>
                                    <p:anim calcmode="lin" valueType="num">
                                      <p:cBhvr additive="base">
                                        <p:cTn id="57" dur="500" fill="hold"/>
                                        <p:tgtEl>
                                          <p:spTgt spid="14358"/>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47122"/>
                                        </p:tgtEl>
                                        <p:attrNameLst>
                                          <p:attrName>style.visibility</p:attrName>
                                        </p:attrNameLst>
                                      </p:cBhvr>
                                      <p:to>
                                        <p:strVal val="visible"/>
                                      </p:to>
                                    </p:set>
                                    <p:anim calcmode="lin" valueType="num">
                                      <p:cBhvr additive="base">
                                        <p:cTn id="62" dur="500" fill="hold"/>
                                        <p:tgtEl>
                                          <p:spTgt spid="47122"/>
                                        </p:tgtEl>
                                        <p:attrNameLst>
                                          <p:attrName>ppt_x</p:attrName>
                                        </p:attrNameLst>
                                      </p:cBhvr>
                                      <p:tavLst>
                                        <p:tav tm="0">
                                          <p:val>
                                            <p:strVal val="#ppt_x"/>
                                          </p:val>
                                        </p:tav>
                                        <p:tav tm="100000">
                                          <p:val>
                                            <p:strVal val="#ppt_x"/>
                                          </p:val>
                                        </p:tav>
                                      </p:tavLst>
                                    </p:anim>
                                    <p:anim calcmode="lin" valueType="num">
                                      <p:cBhvr additive="base">
                                        <p:cTn id="63" dur="500" fill="hold"/>
                                        <p:tgtEl>
                                          <p:spTgt spid="47122"/>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500"/>
                            </p:stCondLst>
                            <p:childTnLst>
                              <p:par>
                                <p:cTn id="65" presetID="2" presetClass="entr" presetSubtype="4" fill="hold" nodeType="afterEffect">
                                  <p:stCondLst>
                                    <p:cond delay="0"/>
                                  </p:stCondLst>
                                  <p:childTnLst>
                                    <p:set>
                                      <p:cBhvr>
                                        <p:cTn id="66" dur="1" fill="hold">
                                          <p:stCondLst>
                                            <p:cond delay="0"/>
                                          </p:stCondLst>
                                        </p:cTn>
                                        <p:tgtEl>
                                          <p:spTgt spid="14354"/>
                                        </p:tgtEl>
                                        <p:attrNameLst>
                                          <p:attrName>style.visibility</p:attrName>
                                        </p:attrNameLst>
                                      </p:cBhvr>
                                      <p:to>
                                        <p:strVal val="visible"/>
                                      </p:to>
                                    </p:set>
                                    <p:anim calcmode="lin" valueType="num">
                                      <p:cBhvr additive="base">
                                        <p:cTn id="67" dur="500" fill="hold"/>
                                        <p:tgtEl>
                                          <p:spTgt spid="14354"/>
                                        </p:tgtEl>
                                        <p:attrNameLst>
                                          <p:attrName>ppt_x</p:attrName>
                                        </p:attrNameLst>
                                      </p:cBhvr>
                                      <p:tavLst>
                                        <p:tav tm="0">
                                          <p:val>
                                            <p:strVal val="#ppt_x"/>
                                          </p:val>
                                        </p:tav>
                                        <p:tav tm="100000">
                                          <p:val>
                                            <p:strVal val="#ppt_x"/>
                                          </p:val>
                                        </p:tav>
                                      </p:tavLst>
                                    </p:anim>
                                    <p:anim calcmode="lin" valueType="num">
                                      <p:cBhvr additive="base">
                                        <p:cTn id="68" dur="500" fill="hold"/>
                                        <p:tgtEl>
                                          <p:spTgt spid="14354"/>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7117"/>
                                        </p:tgtEl>
                                        <p:attrNameLst>
                                          <p:attrName>style.visibility</p:attrName>
                                        </p:attrNameLst>
                                      </p:cBhvr>
                                      <p:to>
                                        <p:strVal val="visible"/>
                                      </p:to>
                                    </p:set>
                                    <p:anim calcmode="lin" valueType="num">
                                      <p:cBhvr additive="base">
                                        <p:cTn id="73" dur="500" fill="hold"/>
                                        <p:tgtEl>
                                          <p:spTgt spid="47117"/>
                                        </p:tgtEl>
                                        <p:attrNameLst>
                                          <p:attrName>ppt_x</p:attrName>
                                        </p:attrNameLst>
                                      </p:cBhvr>
                                      <p:tavLst>
                                        <p:tav tm="0">
                                          <p:val>
                                            <p:strVal val="#ppt_x"/>
                                          </p:val>
                                        </p:tav>
                                        <p:tav tm="100000">
                                          <p:val>
                                            <p:strVal val="#ppt_x"/>
                                          </p:val>
                                        </p:tav>
                                      </p:tavLst>
                                    </p:anim>
                                    <p:anim calcmode="lin" valueType="num">
                                      <p:cBhvr additive="base">
                                        <p:cTn id="74" dur="500" fill="hold"/>
                                        <p:tgtEl>
                                          <p:spTgt spid="47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5" grpId="0" animBg="1"/>
      <p:bldP spid="47117" grpId="0" animBg="1"/>
      <p:bldP spid="14351" grpId="0" animBg="1"/>
      <p:bldP spid="14349" grpId="0" animBg="1"/>
      <p:bldP spid="47114" grpId="0" animBg="1"/>
      <p:bldP spid="14347" grpId="0"/>
      <p:bldP spid="471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057400" y="1066800"/>
            <a:ext cx="5257800" cy="2554545"/>
          </a:xfrm>
          <a:prstGeom prst="rect">
            <a:avLst/>
          </a:prstGeom>
        </p:spPr>
        <p:txBody>
          <a:bodyPr wrap="square">
            <a:spAutoFit/>
          </a:bodyPr>
          <a:lstStyle/>
          <a:p>
            <a:r>
              <a:rPr lang="en-US" sz="4000" b="1" i="1" dirty="0">
                <a:latin typeface="Times New Roman" panose="02020603050405020304" pitchFamily="18" charset="0"/>
                <a:cs typeface="Times New Roman" panose="02020603050405020304" pitchFamily="18" charset="0"/>
              </a:rPr>
              <a:t>Ý </a:t>
            </a:r>
            <a:r>
              <a:rPr lang="en-US" sz="4000" b="1" i="1" dirty="0" err="1">
                <a:latin typeface="Times New Roman" panose="02020603050405020304" pitchFamily="18" charset="0"/>
                <a:cs typeface="Times New Roman" panose="02020603050405020304" pitchFamily="18" charset="0"/>
              </a:rPr>
              <a:t>nghĩa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của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phong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trào</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Đông</a:t>
            </a:r>
            <a:r>
              <a:rPr lang="en-US" sz="4000" b="1" i="1" dirty="0">
                <a:latin typeface="Times New Roman" panose="02020603050405020304" pitchFamily="18" charset="0"/>
                <a:cs typeface="Times New Roman" panose="02020603050405020304" pitchFamily="18" charset="0"/>
              </a:rPr>
              <a:t> Du: </a:t>
            </a:r>
            <a:r>
              <a:rPr lang="en-US" sz="4000" b="1" i="1" dirty="0" err="1">
                <a:latin typeface="Times New Roman" panose="02020603050405020304" pitchFamily="18" charset="0"/>
                <a:cs typeface="Times New Roman" panose="02020603050405020304" pitchFamily="18" charset="0"/>
              </a:rPr>
              <a:t>Giúp</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khơi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dậy</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lòng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yêu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nước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của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nhân</a:t>
            </a:r>
            <a:r>
              <a:rPr lang="en-US" sz="4000" b="1" i="1" dirty="0">
                <a:latin typeface="Times New Roman" panose="02020603050405020304" pitchFamily="18" charset="0"/>
                <a:cs typeface="Times New Roman" panose="02020603050405020304" pitchFamily="18" charset="0"/>
              </a:rPr>
              <a:t> </a:t>
            </a:r>
            <a:r>
              <a:rPr lang="en-US" sz="4000" b="1" i="1" err="1">
                <a:latin typeface="Times New Roman" panose="02020603050405020304" pitchFamily="18" charset="0"/>
                <a:cs typeface="Times New Roman" panose="02020603050405020304" pitchFamily="18" charset="0"/>
              </a:rPr>
              <a:t>dân</a:t>
            </a:r>
            <a:r>
              <a:rPr lang="en-US" sz="4000" b="1" i="1">
                <a:latin typeface="Times New Roman" panose="02020603050405020304" pitchFamily="18" charset="0"/>
                <a:cs typeface="Times New Roman" panose="02020603050405020304" pitchFamily="18" charset="0"/>
              </a:rPr>
              <a:t> </a:t>
            </a:r>
            <a:r>
              <a:rPr lang="vi-VN" sz="4000" b="1" i="1">
                <a:latin typeface="Times New Roman" panose="02020603050405020304" pitchFamily="18" charset="0"/>
                <a:cs typeface="Times New Roman" panose="02020603050405020304" pitchFamily="18" charset="0"/>
              </a:rPr>
              <a:t>ta.</a:t>
            </a:r>
            <a:endParaRPr lang="en-US" sz="4000" i="1" dirty="0"/>
          </a:p>
        </p:txBody>
      </p:sp>
    </p:spTree>
    <p:extLst>
      <p:ext uri="{BB962C8B-B14F-4D97-AF65-F5344CB8AC3E}">
        <p14:creationId xmlns:p14="http://schemas.microsoft.com/office/powerpoint/2010/main" val="2378635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a:extLst>
              <a:ext uri="{FF2B5EF4-FFF2-40B4-BE49-F238E27FC236}">
                <a16:creationId xmlns:a16="http://schemas.microsoft.com/office/drawing/2014/main" id="{77E1545F-5E3A-4F13-9860-8158DEC02971}"/>
              </a:ext>
            </a:extLst>
          </p:cNvPr>
          <p:cNvSpPr txBox="1">
            <a:spLocks noChangeArrowheads="1"/>
          </p:cNvSpPr>
          <p:nvPr/>
        </p:nvSpPr>
        <p:spPr bwMode="auto">
          <a:xfrm>
            <a:off x="1524000" y="11430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pic>
        <p:nvPicPr>
          <p:cNvPr id="4116" name="Audio 2">
            <a:hlinkClick r:id="" action="ppaction://media"/>
            <a:extLst>
              <a:ext uri="{FF2B5EF4-FFF2-40B4-BE49-F238E27FC236}">
                <a16:creationId xmlns:a16="http://schemas.microsoft.com/office/drawing/2014/main" id="{88380AD5-14CF-43B3-99C2-0935F51980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248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809BE22-360F-4678-94DD-1588ACB708C9}"/>
              </a:ext>
            </a:extLst>
          </p:cNvPr>
          <p:cNvSpPr/>
          <p:nvPr/>
        </p:nvSpPr>
        <p:spPr>
          <a:xfrm>
            <a:off x="-152400" y="1522851"/>
            <a:ext cx="9067800" cy="3046988"/>
          </a:xfrm>
          <a:prstGeom prst="rect">
            <a:avLst/>
          </a:prstGeom>
          <a:noFill/>
        </p:spPr>
        <p:txBody>
          <a:bodyPr wrap="square">
            <a:spAutoFit/>
          </a:bodyPr>
          <a:lstStyle/>
          <a:p>
            <a:pPr algn="ctr">
              <a:spcBef>
                <a:spcPct val="50000"/>
              </a:spcBef>
            </a:pPr>
            <a:r>
              <a:rPr lang="en-US" sz="4800" b="1" dirty="0" err="1">
                <a:solidFill>
                  <a:srgbClr val="C00000"/>
                </a:solidFill>
                <a:latin typeface="Times New Roman" panose="02020603050405020304" pitchFamily="18" charset="0"/>
                <a:cs typeface="Times New Roman" panose="02020603050405020304" pitchFamily="18" charset="0"/>
              </a:rPr>
              <a:t>Sau</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khi</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phong</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trào</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Đông</a:t>
            </a:r>
            <a:r>
              <a:rPr lang="en-US" sz="4800" b="1" dirty="0">
                <a:solidFill>
                  <a:srgbClr val="C00000"/>
                </a:solidFill>
                <a:latin typeface="Times New Roman" panose="02020603050405020304" pitchFamily="18" charset="0"/>
                <a:cs typeface="Times New Roman" panose="02020603050405020304" pitchFamily="18" charset="0"/>
              </a:rPr>
              <a:t> Du tan </a:t>
            </a:r>
            <a:r>
              <a:rPr lang="en-US" sz="4800" b="1" dirty="0" err="1">
                <a:solidFill>
                  <a:srgbClr val="C00000"/>
                </a:solidFill>
                <a:latin typeface="Times New Roman" panose="02020603050405020304" pitchFamily="18" charset="0"/>
                <a:cs typeface="Times New Roman" panose="02020603050405020304" pitchFamily="18" charset="0"/>
              </a:rPr>
              <a:t>rã</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Phan</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Bội</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Châu</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cùng</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err="1">
                <a:solidFill>
                  <a:srgbClr val="C00000"/>
                </a:solidFill>
                <a:latin typeface="Times New Roman" panose="02020603050405020304" pitchFamily="18" charset="0"/>
                <a:cs typeface="Times New Roman" panose="02020603050405020304" pitchFamily="18" charset="0"/>
              </a:rPr>
              <a:t>với</a:t>
            </a:r>
            <a:r>
              <a:rPr lang="en-US" sz="4800" b="1">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t</a:t>
            </a:r>
            <a:r>
              <a:rPr lang="en-US" sz="4800" b="1" smtClean="0">
                <a:solidFill>
                  <a:srgbClr val="C00000"/>
                </a:solidFill>
                <a:latin typeface="Times New Roman" panose="02020603050405020304" pitchFamily="18" charset="0"/>
                <a:cs typeface="Times New Roman" panose="02020603050405020304" pitchFamily="18" charset="0"/>
              </a:rPr>
              <a:t>hành </a:t>
            </a:r>
            <a:r>
              <a:rPr lang="en-US" sz="4800" b="1" dirty="0" err="1">
                <a:solidFill>
                  <a:srgbClr val="C00000"/>
                </a:solidFill>
                <a:latin typeface="Times New Roman" panose="02020603050405020304" pitchFamily="18" charset="0"/>
                <a:cs typeface="Times New Roman" panose="02020603050405020304" pitchFamily="18" charset="0"/>
              </a:rPr>
              <a:t>viên</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của</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Hội</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Duy</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tân</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đi</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đâu</a:t>
            </a:r>
            <a:r>
              <a:rPr lang="en-US" sz="4800" b="1">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l</a:t>
            </a:r>
            <a:r>
              <a:rPr lang="en-US" sz="4800" b="1" smtClean="0">
                <a:solidFill>
                  <a:srgbClr val="C00000"/>
                </a:solidFill>
                <a:latin typeface="Times New Roman" panose="02020603050405020304" pitchFamily="18" charset="0"/>
                <a:cs typeface="Times New Roman" panose="02020603050405020304" pitchFamily="18" charset="0"/>
              </a:rPr>
              <a:t>àm </a:t>
            </a:r>
            <a:r>
              <a:rPr lang="en-US" sz="4800" b="1" dirty="0" err="1">
                <a:solidFill>
                  <a:srgbClr val="C00000"/>
                </a:solidFill>
                <a:latin typeface="Times New Roman" panose="02020603050405020304" pitchFamily="18" charset="0"/>
                <a:cs typeface="Times New Roman" panose="02020603050405020304" pitchFamily="18" charset="0"/>
              </a:rPr>
              <a:t>gì</a:t>
            </a:r>
            <a:r>
              <a:rPr lang="en-US" sz="4800" b="1" dirty="0">
                <a:solidFill>
                  <a:srgbClr val="C0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7FBB9DC8-16D3-40ED-95FF-700480144338}"/>
              </a:ext>
            </a:extLst>
          </p:cNvPr>
          <p:cNvSpPr txBox="1"/>
          <p:nvPr/>
        </p:nvSpPr>
        <p:spPr>
          <a:xfrm>
            <a:off x="152400" y="1418559"/>
            <a:ext cx="8610600" cy="3539430"/>
          </a:xfrm>
          <a:prstGeom prst="rect">
            <a:avLst/>
          </a:prstGeom>
          <a:noFill/>
        </p:spPr>
        <p:txBody>
          <a:bodyPr wrap="square">
            <a:spAutoFit/>
          </a:bodyPr>
          <a:lstStyle/>
          <a:p>
            <a:pPr algn="ctr">
              <a:spcBef>
                <a:spcPct val="50000"/>
              </a:spcBef>
            </a:pPr>
            <a:r>
              <a:rPr lang="en-US" sz="4800" b="1">
                <a:solidFill>
                  <a:srgbClr val="00B050"/>
                </a:solidFill>
                <a:latin typeface="Times New Roman" pitchFamily="18" charset="0"/>
                <a:cs typeface="Times New Roman" pitchFamily="18" charset="0"/>
              </a:rPr>
              <a:t>  </a:t>
            </a:r>
            <a:r>
              <a:rPr lang="en-US" sz="4400" b="1">
                <a:latin typeface="Times New Roman" pitchFamily="18" charset="0"/>
                <a:cs typeface="Times New Roman" pitchFamily="18" charset="0"/>
              </a:rPr>
              <a:t>Sau khi phong trào Đông Du tan rã, Phan Bội Châu cùng với Thành viên của Hội Duy tân lánh sang Quảng Châu rồi sang Xiêm, tiếp tục hoạt động cứu nước.</a:t>
            </a:r>
            <a:endParaRPr lang="en-US" sz="4400" b="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669071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000"/>
                                        <p:tgtEl>
                                          <p:spTgt spid="11">
                                            <p:txEl>
                                              <p:pRg st="0" end="0"/>
                                            </p:txEl>
                                          </p:spTgt>
                                        </p:tgtEl>
                                      </p:cBhvr>
                                    </p:animEffect>
                                    <p:anim calcmode="lin" valueType="num">
                                      <p:cBhvr>
                                        <p:cTn id="1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19200"/>
            <a:ext cx="8991600" cy="3886200"/>
          </a:xfrm>
          <a:prstGeom prst="rect">
            <a:avLst/>
          </a:prstGeom>
        </p:spPr>
        <p:txBody>
          <a:bodyPr>
            <a:noAutofit/>
          </a:bodyPr>
          <a:lstStyle/>
          <a:p>
            <a:pPr algn="l"/>
            <a:r>
              <a:rPr lang="en-US" sz="4000" b="1" dirty="0">
                <a:latin typeface="Times New Roman" panose="02020603050405020304" pitchFamily="18" charset="0"/>
                <a:cs typeface="Times New Roman" panose="02020603050405020304" pitchFamily="18" charset="0"/>
              </a:rPr>
              <a:t>       </a:t>
            </a:r>
            <a:r>
              <a:rPr lang="en-US" sz="4000" b="1" dirty="0">
                <a:solidFill>
                  <a:schemeClr val="tx1"/>
                </a:solidFill>
                <a:latin typeface="Times New Roman" panose="02020603050405020304" pitchFamily="18" charset="0"/>
                <a:cs typeface="Times New Roman" panose="02020603050405020304" pitchFamily="18" charset="0"/>
              </a:rPr>
              <a:t>Phan </a:t>
            </a:r>
            <a:r>
              <a:rPr lang="en-US" sz="4000" b="1" dirty="0" err="1">
                <a:solidFill>
                  <a:schemeClr val="tx1"/>
                </a:solidFill>
                <a:latin typeface="Times New Roman" panose="02020603050405020304" pitchFamily="18" charset="0"/>
                <a:cs typeface="Times New Roman" panose="02020603050405020304" pitchFamily="18" charset="0"/>
              </a:rPr>
              <a:t>Bội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Châu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yêu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nước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tiêu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biểu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của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Việt</a:t>
            </a:r>
            <a:r>
              <a:rPr lang="en-US" sz="4000" b="1" dirty="0">
                <a:solidFill>
                  <a:schemeClr val="tx1"/>
                </a:solidFill>
                <a:latin typeface="Times New Roman" panose="02020603050405020304" pitchFamily="18" charset="0"/>
                <a:cs typeface="Times New Roman" panose="02020603050405020304" pitchFamily="18" charset="0"/>
              </a:rPr>
              <a:t> Nam </a:t>
            </a:r>
            <a:r>
              <a:rPr lang="en-US" sz="4000" b="1" dirty="0" err="1">
                <a:solidFill>
                  <a:schemeClr val="tx1"/>
                </a:solidFill>
                <a:latin typeface="Times New Roman" panose="02020603050405020304" pitchFamily="18" charset="0"/>
                <a:cs typeface="Times New Roman" panose="02020603050405020304" pitchFamily="18" charset="0"/>
              </a:rPr>
              <a:t>đầu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thế</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kỉ</a:t>
            </a:r>
            <a:r>
              <a:rPr lang="en-US" sz="4000" b="1" dirty="0">
                <a:solidFill>
                  <a:schemeClr val="tx1"/>
                </a:solidFill>
                <a:latin typeface="Times New Roman" panose="02020603050405020304" pitchFamily="18" charset="0"/>
                <a:cs typeface="Times New Roman" panose="02020603050405020304" pitchFamily="18" charset="0"/>
              </a:rPr>
              <a:t> XX. </a:t>
            </a:r>
            <a:r>
              <a:rPr lang="en-US" sz="4000" b="1" dirty="0" err="1">
                <a:solidFill>
                  <a:schemeClr val="tx1"/>
                </a:solidFill>
                <a:latin typeface="Times New Roman" panose="02020603050405020304" pitchFamily="18" charset="0"/>
                <a:cs typeface="Times New Roman" panose="02020603050405020304" pitchFamily="18" charset="0"/>
              </a:rPr>
              <a:t>Phong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Đông</a:t>
            </a:r>
            <a:r>
              <a:rPr lang="en-US" sz="4000" b="1" dirty="0">
                <a:solidFill>
                  <a:schemeClr val="tx1"/>
                </a:solidFill>
                <a:latin typeface="Times New Roman" panose="02020603050405020304" pitchFamily="18" charset="0"/>
                <a:cs typeface="Times New Roman" panose="02020603050405020304" pitchFamily="18" charset="0"/>
              </a:rPr>
              <a:t> Du do </a:t>
            </a:r>
            <a:r>
              <a:rPr lang="en-US" sz="4000" b="1" dirty="0" err="1">
                <a:solidFill>
                  <a:schemeClr val="tx1"/>
                </a:solidFill>
                <a:latin typeface="Times New Roman" panose="02020603050405020304" pitchFamily="18" charset="0"/>
                <a:cs typeface="Times New Roman" panose="02020603050405020304" pitchFamily="18" charset="0"/>
              </a:rPr>
              <a:t>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cổ</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động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tổ</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chức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nhằm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tạo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nhân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tài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cứu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nước</a:t>
            </a:r>
            <a:r>
              <a:rPr lang="en-US" sz="4000" b="1" dirty="0">
                <a:solidFill>
                  <a:schemeClr val="tx1"/>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2209800" y="304800"/>
            <a:ext cx="2895600" cy="707886"/>
          </a:xfrm>
          <a:prstGeom prst="rect">
            <a:avLst/>
          </a:prstGeom>
          <a:noFill/>
        </p:spPr>
        <p:txBody>
          <a:bodyPr wrap="square" rtlCol="0">
            <a:spAutoFit/>
          </a:bodyPr>
          <a:lstStyle/>
          <a:p>
            <a:r>
              <a:rPr lang="en-US" sz="4000" b="1" i="1" u="sng" dirty="0" err="1">
                <a:solidFill>
                  <a:srgbClr val="FF0000"/>
                </a:solidFill>
                <a:latin typeface="Times New Roman" panose="02020603050405020304" pitchFamily="18" charset="0"/>
                <a:cs typeface="Times New Roman" panose="02020603050405020304" pitchFamily="18" charset="0"/>
              </a:rPr>
              <a:t>Bài</a:t>
            </a:r>
            <a:r>
              <a:rPr lang="en-US" sz="4000" b="1" i="1" u="sng" dirty="0">
                <a:solidFill>
                  <a:srgbClr val="FF0000"/>
                </a:solidFill>
                <a:latin typeface="Times New Roman" panose="02020603050405020304" pitchFamily="18" charset="0"/>
                <a:cs typeface="Times New Roman" panose="02020603050405020304" pitchFamily="18" charset="0"/>
              </a:rPr>
              <a:t> </a:t>
            </a:r>
            <a:r>
              <a:rPr lang="en-US" sz="4000" b="1" i="1" u="sng" dirty="0" err="1">
                <a:solidFill>
                  <a:srgbClr val="FF0000"/>
                </a:solidFill>
                <a:latin typeface="Times New Roman" panose="02020603050405020304" pitchFamily="18" charset="0"/>
                <a:cs typeface="Times New Roman" panose="02020603050405020304" pitchFamily="18" charset="0"/>
              </a:rPr>
              <a:t>học</a:t>
            </a:r>
            <a:r>
              <a:rPr lang="en-US" sz="4000" b="1" i="1" u="sng"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20345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3">
            <a:hlinkClick r:id="" action="ppaction://noaction" highlightClick="1"/>
          </p:cNvPr>
          <p:cNvSpPr>
            <a:spLocks noChangeArrowheads="1"/>
          </p:cNvSpPr>
          <p:nvPr/>
        </p:nvSpPr>
        <p:spPr bwMode="auto">
          <a:xfrm>
            <a:off x="1181100" y="4171950"/>
            <a:ext cx="1150938"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33796" name="WordArt 4"/>
          <p:cNvSpPr>
            <a:spLocks noChangeArrowheads="1" noChangeShapeType="1" noTextEdit="1"/>
          </p:cNvSpPr>
          <p:nvPr/>
        </p:nvSpPr>
        <p:spPr bwMode="auto">
          <a:xfrm>
            <a:off x="1497013" y="4725988"/>
            <a:ext cx="560387" cy="1058862"/>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K</a:t>
            </a:r>
          </a:p>
        </p:txBody>
      </p:sp>
      <p:sp>
        <p:nvSpPr>
          <p:cNvPr id="18436" name="AutoShape 5">
            <a:hlinkClick r:id="" action="ppaction://noaction" highlightClick="1"/>
          </p:cNvPr>
          <p:cNvSpPr>
            <a:spLocks noChangeArrowheads="1"/>
          </p:cNvSpPr>
          <p:nvPr/>
        </p:nvSpPr>
        <p:spPr bwMode="auto">
          <a:xfrm>
            <a:off x="2333625" y="4176713"/>
            <a:ext cx="1150938"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33798" name="WordArt 6"/>
          <p:cNvSpPr>
            <a:spLocks noChangeArrowheads="1" noChangeShapeType="1" noTextEdit="1"/>
          </p:cNvSpPr>
          <p:nvPr/>
        </p:nvSpPr>
        <p:spPr bwMode="auto">
          <a:xfrm>
            <a:off x="2620963" y="4476750"/>
            <a:ext cx="312737" cy="1290638"/>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Ì</a:t>
            </a:r>
          </a:p>
        </p:txBody>
      </p:sp>
      <p:sp>
        <p:nvSpPr>
          <p:cNvPr id="18438" name="AutoShape 7">
            <a:hlinkClick r:id="" action="ppaction://noaction" highlightClick="1"/>
          </p:cNvPr>
          <p:cNvSpPr>
            <a:spLocks noChangeArrowheads="1"/>
          </p:cNvSpPr>
          <p:nvPr/>
        </p:nvSpPr>
        <p:spPr bwMode="auto">
          <a:xfrm>
            <a:off x="3463925" y="4194175"/>
            <a:ext cx="1150938"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33800" name="WordArt 8"/>
          <p:cNvSpPr>
            <a:spLocks noChangeArrowheads="1" noChangeShapeType="1" noTextEdit="1"/>
          </p:cNvSpPr>
          <p:nvPr/>
        </p:nvSpPr>
        <p:spPr bwMode="auto">
          <a:xfrm>
            <a:off x="3784600" y="4708525"/>
            <a:ext cx="539750" cy="1058863"/>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D</a:t>
            </a:r>
          </a:p>
        </p:txBody>
      </p:sp>
      <p:sp>
        <p:nvSpPr>
          <p:cNvPr id="18440" name="AutoShape 9">
            <a:hlinkClick r:id="" action="ppaction://noaction" highlightClick="1"/>
          </p:cNvPr>
          <p:cNvSpPr>
            <a:spLocks noChangeArrowheads="1"/>
          </p:cNvSpPr>
          <p:nvPr/>
        </p:nvSpPr>
        <p:spPr bwMode="auto">
          <a:xfrm>
            <a:off x="4637088" y="4198938"/>
            <a:ext cx="1150937"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18441" name="AutoShape 10">
            <a:hlinkClick r:id="" action="ppaction://noaction" highlightClick="1"/>
          </p:cNvPr>
          <p:cNvSpPr>
            <a:spLocks noChangeArrowheads="1"/>
          </p:cNvSpPr>
          <p:nvPr/>
        </p:nvSpPr>
        <p:spPr bwMode="auto">
          <a:xfrm>
            <a:off x="5789613" y="4203700"/>
            <a:ext cx="1150937"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18442" name="AutoShape 11">
            <a:hlinkClick r:id="" action="ppaction://noaction" highlightClick="1"/>
          </p:cNvPr>
          <p:cNvSpPr>
            <a:spLocks noChangeArrowheads="1"/>
          </p:cNvSpPr>
          <p:nvPr/>
        </p:nvSpPr>
        <p:spPr bwMode="auto">
          <a:xfrm>
            <a:off x="6919913" y="4221163"/>
            <a:ext cx="1150937"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33804" name="WordArt 12"/>
          <p:cNvSpPr>
            <a:spLocks noChangeArrowheads="1" noChangeShapeType="1" noTextEdit="1"/>
          </p:cNvSpPr>
          <p:nvPr/>
        </p:nvSpPr>
        <p:spPr bwMode="auto">
          <a:xfrm>
            <a:off x="5059363" y="4724400"/>
            <a:ext cx="182562" cy="1039813"/>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I</a:t>
            </a:r>
          </a:p>
        </p:txBody>
      </p:sp>
      <p:sp>
        <p:nvSpPr>
          <p:cNvPr id="33805" name="WordArt 13"/>
          <p:cNvSpPr>
            <a:spLocks noChangeArrowheads="1" noChangeShapeType="1" noTextEdit="1"/>
          </p:cNvSpPr>
          <p:nvPr/>
        </p:nvSpPr>
        <p:spPr bwMode="auto">
          <a:xfrm>
            <a:off x="7158038" y="4719638"/>
            <a:ext cx="547687" cy="1058862"/>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U</a:t>
            </a:r>
          </a:p>
        </p:txBody>
      </p:sp>
      <p:sp>
        <p:nvSpPr>
          <p:cNvPr id="33806" name="WordArt 14"/>
          <p:cNvSpPr>
            <a:spLocks noChangeArrowheads="1" noChangeShapeType="1" noTextEdit="1"/>
          </p:cNvSpPr>
          <p:nvPr/>
        </p:nvSpPr>
        <p:spPr bwMode="auto">
          <a:xfrm>
            <a:off x="6078538" y="4400550"/>
            <a:ext cx="460375" cy="1676400"/>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Ệ</a:t>
            </a:r>
          </a:p>
        </p:txBody>
      </p:sp>
      <p:sp>
        <p:nvSpPr>
          <p:cNvPr id="18446" name="AutoShape 15">
            <a:hlinkClick r:id="" action="ppaction://noaction" highlightClick="1"/>
          </p:cNvPr>
          <p:cNvSpPr>
            <a:spLocks noChangeArrowheads="1"/>
          </p:cNvSpPr>
          <p:nvPr/>
        </p:nvSpPr>
        <p:spPr bwMode="auto">
          <a:xfrm>
            <a:off x="3432175" y="2227263"/>
            <a:ext cx="1150938"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25400">
            <a:solidFill>
              <a:schemeClr val="bg1"/>
            </a:solidFill>
            <a:miter lim="800000"/>
            <a:headEnd/>
            <a:tailEnd/>
          </a:ln>
        </p:spPr>
        <p:txBody>
          <a:bodyPr wrap="none" anchor="ctr"/>
          <a:lstStyle/>
          <a:p>
            <a:pPr algn="ctr"/>
            <a:endParaRPr lang="en-US" sz="2400">
              <a:solidFill>
                <a:srgbClr val="FF3300"/>
              </a:solidFill>
            </a:endParaRPr>
          </a:p>
        </p:txBody>
      </p:sp>
      <p:sp>
        <p:nvSpPr>
          <p:cNvPr id="18447" name="AutoShape 16">
            <a:hlinkClick r:id="" action="ppaction://noaction" highlightClick="1"/>
          </p:cNvPr>
          <p:cNvSpPr>
            <a:spLocks noChangeArrowheads="1"/>
          </p:cNvSpPr>
          <p:nvPr/>
        </p:nvSpPr>
        <p:spPr bwMode="auto">
          <a:xfrm>
            <a:off x="4584700" y="2232025"/>
            <a:ext cx="1150938"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25400">
            <a:solidFill>
              <a:schemeClr val="bg1"/>
            </a:solidFill>
            <a:miter lim="800000"/>
            <a:headEnd/>
            <a:tailEnd/>
          </a:ln>
        </p:spPr>
        <p:txBody>
          <a:bodyPr wrap="none" anchor="ctr"/>
          <a:lstStyle/>
          <a:p>
            <a:pPr algn="ctr"/>
            <a:endParaRPr lang="en-US" sz="2400">
              <a:solidFill>
                <a:srgbClr val="FF3300"/>
              </a:solidFill>
            </a:endParaRPr>
          </a:p>
        </p:txBody>
      </p:sp>
      <p:sp>
        <p:nvSpPr>
          <p:cNvPr id="18448" name="AutoShape 17">
            <a:hlinkClick r:id="" action="ppaction://noaction" highlightClick="1"/>
          </p:cNvPr>
          <p:cNvSpPr>
            <a:spLocks noChangeArrowheads="1"/>
          </p:cNvSpPr>
          <p:nvPr/>
        </p:nvSpPr>
        <p:spPr bwMode="auto">
          <a:xfrm>
            <a:off x="5715000" y="2241550"/>
            <a:ext cx="1150938"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25400">
            <a:solidFill>
              <a:schemeClr val="bg1"/>
            </a:solidFill>
            <a:miter lim="800000"/>
            <a:headEnd/>
            <a:tailEnd/>
          </a:ln>
        </p:spPr>
        <p:txBody>
          <a:bodyPr wrap="none" anchor="ctr"/>
          <a:lstStyle/>
          <a:p>
            <a:pPr algn="ctr"/>
            <a:endParaRPr lang="en-US" sz="2400">
              <a:solidFill>
                <a:srgbClr val="FF3300"/>
              </a:solidFill>
            </a:endParaRPr>
          </a:p>
        </p:txBody>
      </p:sp>
      <p:sp>
        <p:nvSpPr>
          <p:cNvPr id="18449" name="AutoShape 18">
            <a:hlinkClick r:id="" action="ppaction://noaction" highlightClick="1"/>
          </p:cNvPr>
          <p:cNvSpPr>
            <a:spLocks noChangeArrowheads="1"/>
          </p:cNvSpPr>
          <p:nvPr/>
        </p:nvSpPr>
        <p:spPr bwMode="auto">
          <a:xfrm>
            <a:off x="6888163" y="2246313"/>
            <a:ext cx="1150937"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25400">
            <a:solidFill>
              <a:schemeClr val="bg1"/>
            </a:solidFill>
            <a:miter lim="800000"/>
            <a:headEnd/>
            <a:tailEnd/>
          </a:ln>
        </p:spPr>
        <p:txBody>
          <a:bodyPr wrap="none" anchor="ctr"/>
          <a:lstStyle/>
          <a:p>
            <a:pPr algn="ctr"/>
            <a:endParaRPr lang="en-US" sz="2400">
              <a:solidFill>
                <a:srgbClr val="FF3300"/>
              </a:solidFill>
            </a:endParaRPr>
          </a:p>
        </p:txBody>
      </p:sp>
      <p:sp>
        <p:nvSpPr>
          <p:cNvPr id="33811" name="WordArt 19"/>
          <p:cNvSpPr>
            <a:spLocks noChangeArrowheads="1" noChangeShapeType="1" noTextEdit="1"/>
          </p:cNvSpPr>
          <p:nvPr/>
        </p:nvSpPr>
        <p:spPr bwMode="auto">
          <a:xfrm>
            <a:off x="3703638" y="2428875"/>
            <a:ext cx="576262" cy="1417638"/>
          </a:xfrm>
          <a:prstGeom prst="rect">
            <a:avLst/>
          </a:prstGeom>
        </p:spPr>
        <p:txBody>
          <a:bodyPr wrap="none" fromWordArt="1">
            <a:prstTxWarp prst="textPlain">
              <a:avLst>
                <a:gd name="adj" fmla="val 50000"/>
              </a:avLst>
            </a:prstTxWarp>
          </a:bodyPr>
          <a:lstStyle/>
          <a:p>
            <a:pPr algn="ctr"/>
            <a:r>
              <a:rPr lang="en-US" sz="3600" kern="10">
                <a:ln w="44450">
                  <a:solidFill>
                    <a:srgbClr val="00FFFF"/>
                  </a:solidFill>
                  <a:round/>
                  <a:headEnd/>
                  <a:tailEnd/>
                </a:ln>
                <a:solidFill>
                  <a:srgbClr val="0000FF"/>
                </a:solidFill>
                <a:effectLst>
                  <a:outerShdw dist="89803" dir="2700000" algn="ctr" rotWithShape="0">
                    <a:schemeClr val="accent2"/>
                  </a:outerShdw>
                </a:effectLst>
                <a:latin typeface="Arial"/>
                <a:cs typeface="Arial"/>
              </a:rPr>
              <a:t>Ô</a:t>
            </a:r>
          </a:p>
        </p:txBody>
      </p:sp>
      <p:sp>
        <p:nvSpPr>
          <p:cNvPr id="33812" name="WordArt 20"/>
          <p:cNvSpPr>
            <a:spLocks noChangeArrowheads="1" noChangeShapeType="1" noTextEdit="1"/>
          </p:cNvSpPr>
          <p:nvPr/>
        </p:nvSpPr>
        <p:spPr bwMode="auto">
          <a:xfrm>
            <a:off x="4876800" y="2743200"/>
            <a:ext cx="460375" cy="1058863"/>
          </a:xfrm>
          <a:prstGeom prst="rect">
            <a:avLst/>
          </a:prstGeom>
        </p:spPr>
        <p:txBody>
          <a:bodyPr wrap="none" fromWordArt="1">
            <a:prstTxWarp prst="textPlain">
              <a:avLst>
                <a:gd name="adj" fmla="val 50000"/>
              </a:avLst>
            </a:prstTxWarp>
          </a:bodyPr>
          <a:lstStyle/>
          <a:p>
            <a:pPr algn="ctr"/>
            <a:r>
              <a:rPr lang="en-US" sz="3600" kern="10">
                <a:ln w="44450">
                  <a:solidFill>
                    <a:srgbClr val="00FFFF"/>
                  </a:solidFill>
                  <a:round/>
                  <a:headEnd/>
                  <a:tailEnd/>
                </a:ln>
                <a:solidFill>
                  <a:srgbClr val="0000FF"/>
                </a:solidFill>
                <a:effectLst>
                  <a:outerShdw dist="89803" dir="2700000" algn="ctr" rotWithShape="0">
                    <a:schemeClr val="accent2"/>
                  </a:outerShdw>
                </a:effectLst>
                <a:latin typeface="Arial"/>
                <a:cs typeface="Arial"/>
              </a:rPr>
              <a:t>C</a:t>
            </a:r>
          </a:p>
        </p:txBody>
      </p:sp>
      <p:sp>
        <p:nvSpPr>
          <p:cNvPr id="33813" name="WordArt 21"/>
          <p:cNvSpPr>
            <a:spLocks noChangeArrowheads="1" noChangeShapeType="1" noTextEdit="1"/>
          </p:cNvSpPr>
          <p:nvPr/>
        </p:nvSpPr>
        <p:spPr bwMode="auto">
          <a:xfrm>
            <a:off x="6002338" y="2740025"/>
            <a:ext cx="504825" cy="1058863"/>
          </a:xfrm>
          <a:prstGeom prst="rect">
            <a:avLst/>
          </a:prstGeom>
        </p:spPr>
        <p:txBody>
          <a:bodyPr wrap="none" fromWordArt="1">
            <a:prstTxWarp prst="textPlain">
              <a:avLst>
                <a:gd name="adj" fmla="val 50000"/>
              </a:avLst>
            </a:prstTxWarp>
          </a:bodyPr>
          <a:lstStyle/>
          <a:p>
            <a:pPr algn="ctr"/>
            <a:r>
              <a:rPr lang="en-US" sz="3600" kern="10">
                <a:ln w="44450">
                  <a:solidFill>
                    <a:srgbClr val="00FFFF"/>
                  </a:solidFill>
                  <a:round/>
                  <a:headEnd/>
                  <a:tailEnd/>
                </a:ln>
                <a:solidFill>
                  <a:srgbClr val="0000FF"/>
                </a:solidFill>
                <a:effectLst>
                  <a:outerShdw dist="89803" dir="2700000" algn="ctr" rotWithShape="0">
                    <a:schemeClr val="accent2"/>
                  </a:outerShdw>
                </a:effectLst>
                <a:latin typeface="Arial"/>
                <a:cs typeface="Arial"/>
              </a:rPr>
              <a:t>H</a:t>
            </a:r>
          </a:p>
        </p:txBody>
      </p:sp>
      <p:sp>
        <p:nvSpPr>
          <p:cNvPr id="33814" name="WordArt 22"/>
          <p:cNvSpPr>
            <a:spLocks noChangeArrowheads="1" noChangeShapeType="1" noTextEdit="1"/>
          </p:cNvSpPr>
          <p:nvPr/>
        </p:nvSpPr>
        <p:spPr bwMode="auto">
          <a:xfrm>
            <a:off x="7154863" y="2490788"/>
            <a:ext cx="647700" cy="1347787"/>
          </a:xfrm>
          <a:prstGeom prst="rect">
            <a:avLst/>
          </a:prstGeom>
        </p:spPr>
        <p:txBody>
          <a:bodyPr wrap="none" fromWordArt="1">
            <a:prstTxWarp prst="textPlain">
              <a:avLst>
                <a:gd name="adj" fmla="val 50000"/>
              </a:avLst>
            </a:prstTxWarp>
          </a:bodyPr>
          <a:lstStyle/>
          <a:p>
            <a:pPr algn="ctr"/>
            <a:r>
              <a:rPr lang="en-US" sz="3600" kern="10">
                <a:ln w="44450">
                  <a:solidFill>
                    <a:srgbClr val="00FFFF"/>
                  </a:solidFill>
                  <a:round/>
                  <a:headEnd/>
                  <a:tailEnd/>
                </a:ln>
                <a:solidFill>
                  <a:srgbClr val="0000FF"/>
                </a:solidFill>
                <a:effectLst>
                  <a:outerShdw dist="89803" dir="2700000" algn="ctr" rotWithShape="0">
                    <a:schemeClr val="accent2"/>
                  </a:outerShdw>
                </a:effectLst>
                <a:latin typeface="Arial"/>
                <a:cs typeface="Arial"/>
              </a:rPr>
              <a:t>Ữ</a:t>
            </a:r>
          </a:p>
        </p:txBody>
      </p:sp>
      <p:pic>
        <p:nvPicPr>
          <p:cNvPr id="18454" name="Picture 23" descr="avatar320552_1043153"/>
          <p:cNvPicPr>
            <a:picLocks noChangeAspect="1" noChangeArrowheads="1" noCrop="1"/>
          </p:cNvPicPr>
          <p:nvPr/>
        </p:nvPicPr>
        <p:blipFill>
          <a:blip r:embed="rId2"/>
          <a:srcRect/>
          <a:stretch>
            <a:fillRect/>
          </a:stretch>
        </p:blipFill>
        <p:spPr bwMode="auto">
          <a:xfrm>
            <a:off x="1371600" y="2209800"/>
            <a:ext cx="1905000" cy="1866900"/>
          </a:xfrm>
          <a:prstGeom prst="rect">
            <a:avLst/>
          </a:prstGeom>
          <a:noFill/>
          <a:ln w="9525">
            <a:noFill/>
            <a:miter lim="800000"/>
            <a:headEnd/>
            <a:tailEnd/>
          </a:ln>
        </p:spPr>
      </p:pic>
      <p:sp>
        <p:nvSpPr>
          <p:cNvPr id="18455" name="WordArt 26"/>
          <p:cNvSpPr>
            <a:spLocks noChangeArrowheads="1" noChangeShapeType="1" noTextEdit="1"/>
          </p:cNvSpPr>
          <p:nvPr/>
        </p:nvSpPr>
        <p:spPr bwMode="auto">
          <a:xfrm>
            <a:off x="1447800" y="228600"/>
            <a:ext cx="5715000" cy="1539875"/>
          </a:xfrm>
          <a:prstGeom prst="rect">
            <a:avLst/>
          </a:prstGeom>
        </p:spPr>
        <p:txBody>
          <a:bodyPr wrap="none" fromWordArt="1">
            <a:prstTxWarp prst="textDoubleWave1">
              <a:avLst>
                <a:gd name="adj1" fmla="val 6500"/>
                <a:gd name="adj2" fmla="val 0"/>
              </a:avLst>
            </a:prstTxWarp>
          </a:bodyPr>
          <a:lstStyle/>
          <a:p>
            <a:pPr algn="ctr"/>
            <a:r>
              <a:rPr lang="en-US" sz="4400" b="1" kern="10" spc="-440">
                <a:ln w="12700">
                  <a:solidFill>
                    <a:srgbClr val="000099"/>
                  </a:solidFill>
                  <a:round/>
                  <a:headEnd/>
                  <a:tailEnd/>
                </a:ln>
                <a:solidFill>
                  <a:srgbClr val="33CCFF"/>
                </a:solidFill>
                <a:effectLst>
                  <a:outerShdw dist="125724" dir="18900000" algn="ctr" rotWithShape="0">
                    <a:srgbClr val="000099"/>
                  </a:outerShdw>
                </a:effectLst>
                <a:latin typeface="Arial"/>
                <a:cs typeface="Arial"/>
              </a:rPr>
              <a:t>KHÁM PHÁ</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3811"/>
                                        </p:tgtEl>
                                        <p:attrNameLst>
                                          <p:attrName>style.visibility</p:attrName>
                                        </p:attrNameLst>
                                      </p:cBhvr>
                                      <p:to>
                                        <p:strVal val="visible"/>
                                      </p:to>
                                    </p:set>
                                    <p:anim calcmode="lin" valueType="num">
                                      <p:cBhvr>
                                        <p:cTn id="7" dur="500" fill="hold"/>
                                        <p:tgtEl>
                                          <p:spTgt spid="33811"/>
                                        </p:tgtEl>
                                        <p:attrNameLst>
                                          <p:attrName>ppt_x</p:attrName>
                                        </p:attrNameLst>
                                      </p:cBhvr>
                                      <p:tavLst>
                                        <p:tav tm="0">
                                          <p:val>
                                            <p:strVal val="#ppt_x-.2"/>
                                          </p:val>
                                        </p:tav>
                                        <p:tav tm="100000">
                                          <p:val>
                                            <p:strVal val="#ppt_x"/>
                                          </p:val>
                                        </p:tav>
                                      </p:tavLst>
                                    </p:anim>
                                    <p:anim calcmode="lin" valueType="num">
                                      <p:cBhvr>
                                        <p:cTn id="8" dur="500" fill="hold"/>
                                        <p:tgtEl>
                                          <p:spTgt spid="33811"/>
                                        </p:tgtEl>
                                        <p:attrNameLst>
                                          <p:attrName>ppt_y</p:attrName>
                                        </p:attrNameLst>
                                      </p:cBhvr>
                                      <p:tavLst>
                                        <p:tav tm="0">
                                          <p:val>
                                            <p:strVal val="#ppt_y"/>
                                          </p:val>
                                        </p:tav>
                                        <p:tav tm="100000">
                                          <p:val>
                                            <p:strVal val="#ppt_y"/>
                                          </p:val>
                                        </p:tav>
                                      </p:tavLst>
                                    </p:anim>
                                    <p:animEffect transition="in" filter="wipe(right)" prLst="gradientSize: 0.1">
                                      <p:cBhvr>
                                        <p:cTn id="9" dur="500"/>
                                        <p:tgtEl>
                                          <p:spTgt spid="33811"/>
                                        </p:tgtEl>
                                      </p:cBhvr>
                                    </p:animEffect>
                                  </p:childTnLst>
                                </p:cTn>
                              </p:par>
                            </p:childTnLst>
                          </p:cTn>
                        </p:par>
                        <p:par>
                          <p:cTn id="10" fill="hold" nodeType="afterGroup">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33812"/>
                                        </p:tgtEl>
                                        <p:attrNameLst>
                                          <p:attrName>style.visibility</p:attrName>
                                        </p:attrNameLst>
                                      </p:cBhvr>
                                      <p:to>
                                        <p:strVal val="visible"/>
                                      </p:to>
                                    </p:set>
                                    <p:anim calcmode="lin" valueType="num">
                                      <p:cBhvr>
                                        <p:cTn id="13" dur="500" fill="hold"/>
                                        <p:tgtEl>
                                          <p:spTgt spid="33812"/>
                                        </p:tgtEl>
                                        <p:attrNameLst>
                                          <p:attrName>ppt_x</p:attrName>
                                        </p:attrNameLst>
                                      </p:cBhvr>
                                      <p:tavLst>
                                        <p:tav tm="0">
                                          <p:val>
                                            <p:strVal val="#ppt_x-.2"/>
                                          </p:val>
                                        </p:tav>
                                        <p:tav tm="100000">
                                          <p:val>
                                            <p:strVal val="#ppt_x"/>
                                          </p:val>
                                        </p:tav>
                                      </p:tavLst>
                                    </p:anim>
                                    <p:anim calcmode="lin" valueType="num">
                                      <p:cBhvr>
                                        <p:cTn id="14" dur="500" fill="hold"/>
                                        <p:tgtEl>
                                          <p:spTgt spid="33812"/>
                                        </p:tgtEl>
                                        <p:attrNameLst>
                                          <p:attrName>ppt_y</p:attrName>
                                        </p:attrNameLst>
                                      </p:cBhvr>
                                      <p:tavLst>
                                        <p:tav tm="0">
                                          <p:val>
                                            <p:strVal val="#ppt_y"/>
                                          </p:val>
                                        </p:tav>
                                        <p:tav tm="100000">
                                          <p:val>
                                            <p:strVal val="#ppt_y"/>
                                          </p:val>
                                        </p:tav>
                                      </p:tavLst>
                                    </p:anim>
                                    <p:animEffect transition="in" filter="wipe(right)" prLst="gradientSize: 0.1">
                                      <p:cBhvr>
                                        <p:cTn id="15" dur="500"/>
                                        <p:tgtEl>
                                          <p:spTgt spid="33812"/>
                                        </p:tgtEl>
                                      </p:cBhvr>
                                    </p:animEffect>
                                  </p:childTnLst>
                                </p:cTn>
                              </p:par>
                            </p:childTnLst>
                          </p:cTn>
                        </p:par>
                        <p:par>
                          <p:cTn id="16" fill="hold" nodeType="afterGroup">
                            <p:stCondLst>
                              <p:cond delay="1000"/>
                            </p:stCondLst>
                            <p:childTnLst>
                              <p:par>
                                <p:cTn id="17" presetID="29" presetClass="entr" presetSubtype="0" fill="hold" grpId="0" nodeType="afterEffect">
                                  <p:stCondLst>
                                    <p:cond delay="0"/>
                                  </p:stCondLst>
                                  <p:childTnLst>
                                    <p:set>
                                      <p:cBhvr>
                                        <p:cTn id="18" dur="1" fill="hold">
                                          <p:stCondLst>
                                            <p:cond delay="0"/>
                                          </p:stCondLst>
                                        </p:cTn>
                                        <p:tgtEl>
                                          <p:spTgt spid="33813"/>
                                        </p:tgtEl>
                                        <p:attrNameLst>
                                          <p:attrName>style.visibility</p:attrName>
                                        </p:attrNameLst>
                                      </p:cBhvr>
                                      <p:to>
                                        <p:strVal val="visible"/>
                                      </p:to>
                                    </p:set>
                                    <p:anim calcmode="lin" valueType="num">
                                      <p:cBhvr>
                                        <p:cTn id="19" dur="500" fill="hold"/>
                                        <p:tgtEl>
                                          <p:spTgt spid="33813"/>
                                        </p:tgtEl>
                                        <p:attrNameLst>
                                          <p:attrName>ppt_x</p:attrName>
                                        </p:attrNameLst>
                                      </p:cBhvr>
                                      <p:tavLst>
                                        <p:tav tm="0">
                                          <p:val>
                                            <p:strVal val="#ppt_x-.2"/>
                                          </p:val>
                                        </p:tav>
                                        <p:tav tm="100000">
                                          <p:val>
                                            <p:strVal val="#ppt_x"/>
                                          </p:val>
                                        </p:tav>
                                      </p:tavLst>
                                    </p:anim>
                                    <p:anim calcmode="lin" valueType="num">
                                      <p:cBhvr>
                                        <p:cTn id="20" dur="500" fill="hold"/>
                                        <p:tgtEl>
                                          <p:spTgt spid="33813"/>
                                        </p:tgtEl>
                                        <p:attrNameLst>
                                          <p:attrName>ppt_y</p:attrName>
                                        </p:attrNameLst>
                                      </p:cBhvr>
                                      <p:tavLst>
                                        <p:tav tm="0">
                                          <p:val>
                                            <p:strVal val="#ppt_y"/>
                                          </p:val>
                                        </p:tav>
                                        <p:tav tm="100000">
                                          <p:val>
                                            <p:strVal val="#ppt_y"/>
                                          </p:val>
                                        </p:tav>
                                      </p:tavLst>
                                    </p:anim>
                                    <p:animEffect transition="in" filter="wipe(right)" prLst="gradientSize: 0.1">
                                      <p:cBhvr>
                                        <p:cTn id="21" dur="500"/>
                                        <p:tgtEl>
                                          <p:spTgt spid="33813"/>
                                        </p:tgtEl>
                                      </p:cBhvr>
                                    </p:animEffect>
                                  </p:childTnLst>
                                </p:cTn>
                              </p:par>
                            </p:childTnLst>
                          </p:cTn>
                        </p:par>
                        <p:par>
                          <p:cTn id="22" fill="hold" nodeType="afterGroup">
                            <p:stCondLst>
                              <p:cond delay="1500"/>
                            </p:stCondLst>
                            <p:childTnLst>
                              <p:par>
                                <p:cTn id="23" presetID="29" presetClass="entr" presetSubtype="0" fill="hold" grpId="0" nodeType="afterEffect">
                                  <p:stCondLst>
                                    <p:cond delay="0"/>
                                  </p:stCondLst>
                                  <p:childTnLst>
                                    <p:set>
                                      <p:cBhvr>
                                        <p:cTn id="24" dur="1" fill="hold">
                                          <p:stCondLst>
                                            <p:cond delay="0"/>
                                          </p:stCondLst>
                                        </p:cTn>
                                        <p:tgtEl>
                                          <p:spTgt spid="33814"/>
                                        </p:tgtEl>
                                        <p:attrNameLst>
                                          <p:attrName>style.visibility</p:attrName>
                                        </p:attrNameLst>
                                      </p:cBhvr>
                                      <p:to>
                                        <p:strVal val="visible"/>
                                      </p:to>
                                    </p:set>
                                    <p:anim calcmode="lin" valueType="num">
                                      <p:cBhvr>
                                        <p:cTn id="25" dur="500" fill="hold"/>
                                        <p:tgtEl>
                                          <p:spTgt spid="33814"/>
                                        </p:tgtEl>
                                        <p:attrNameLst>
                                          <p:attrName>ppt_x</p:attrName>
                                        </p:attrNameLst>
                                      </p:cBhvr>
                                      <p:tavLst>
                                        <p:tav tm="0">
                                          <p:val>
                                            <p:strVal val="#ppt_x-.2"/>
                                          </p:val>
                                        </p:tav>
                                        <p:tav tm="100000">
                                          <p:val>
                                            <p:strVal val="#ppt_x"/>
                                          </p:val>
                                        </p:tav>
                                      </p:tavLst>
                                    </p:anim>
                                    <p:anim calcmode="lin" valueType="num">
                                      <p:cBhvr>
                                        <p:cTn id="26" dur="500" fill="hold"/>
                                        <p:tgtEl>
                                          <p:spTgt spid="33814"/>
                                        </p:tgtEl>
                                        <p:attrNameLst>
                                          <p:attrName>ppt_y</p:attrName>
                                        </p:attrNameLst>
                                      </p:cBhvr>
                                      <p:tavLst>
                                        <p:tav tm="0">
                                          <p:val>
                                            <p:strVal val="#ppt_y"/>
                                          </p:val>
                                        </p:tav>
                                        <p:tav tm="100000">
                                          <p:val>
                                            <p:strVal val="#ppt_y"/>
                                          </p:val>
                                        </p:tav>
                                      </p:tavLst>
                                    </p:anim>
                                    <p:animEffect transition="in" filter="wipe(right)" prLst="gradientSize: 0.1">
                                      <p:cBhvr>
                                        <p:cTn id="27" dur="500"/>
                                        <p:tgtEl>
                                          <p:spTgt spid="33814"/>
                                        </p:tgtEl>
                                      </p:cBhvr>
                                    </p:animEffect>
                                  </p:childTnLst>
                                </p:cTn>
                              </p:par>
                            </p:childTnLst>
                          </p:cTn>
                        </p:par>
                        <p:par>
                          <p:cTn id="28" fill="hold" nodeType="afterGroup">
                            <p:stCondLst>
                              <p:cond delay="2000"/>
                            </p:stCondLst>
                            <p:childTnLst>
                              <p:par>
                                <p:cTn id="29" presetID="29" presetClass="entr" presetSubtype="0" fill="hold" grpId="0" nodeType="afterEffect">
                                  <p:stCondLst>
                                    <p:cond delay="0"/>
                                  </p:stCondLst>
                                  <p:childTnLst>
                                    <p:set>
                                      <p:cBhvr>
                                        <p:cTn id="30" dur="1" fill="hold">
                                          <p:stCondLst>
                                            <p:cond delay="0"/>
                                          </p:stCondLst>
                                        </p:cTn>
                                        <p:tgtEl>
                                          <p:spTgt spid="33796"/>
                                        </p:tgtEl>
                                        <p:attrNameLst>
                                          <p:attrName>style.visibility</p:attrName>
                                        </p:attrNameLst>
                                      </p:cBhvr>
                                      <p:to>
                                        <p:strVal val="visible"/>
                                      </p:to>
                                    </p:set>
                                    <p:anim calcmode="lin" valueType="num">
                                      <p:cBhvr>
                                        <p:cTn id="31" dur="500" fill="hold"/>
                                        <p:tgtEl>
                                          <p:spTgt spid="33796"/>
                                        </p:tgtEl>
                                        <p:attrNameLst>
                                          <p:attrName>ppt_x</p:attrName>
                                        </p:attrNameLst>
                                      </p:cBhvr>
                                      <p:tavLst>
                                        <p:tav tm="0">
                                          <p:val>
                                            <p:strVal val="#ppt_x-.2"/>
                                          </p:val>
                                        </p:tav>
                                        <p:tav tm="100000">
                                          <p:val>
                                            <p:strVal val="#ppt_x"/>
                                          </p:val>
                                        </p:tav>
                                      </p:tavLst>
                                    </p:anim>
                                    <p:anim calcmode="lin" valueType="num">
                                      <p:cBhvr>
                                        <p:cTn id="32" dur="500" fill="hold"/>
                                        <p:tgtEl>
                                          <p:spTgt spid="33796"/>
                                        </p:tgtEl>
                                        <p:attrNameLst>
                                          <p:attrName>ppt_y</p:attrName>
                                        </p:attrNameLst>
                                      </p:cBhvr>
                                      <p:tavLst>
                                        <p:tav tm="0">
                                          <p:val>
                                            <p:strVal val="#ppt_y"/>
                                          </p:val>
                                        </p:tav>
                                        <p:tav tm="100000">
                                          <p:val>
                                            <p:strVal val="#ppt_y"/>
                                          </p:val>
                                        </p:tav>
                                      </p:tavLst>
                                    </p:anim>
                                    <p:animEffect transition="in" filter="wipe(right)" prLst="gradientSize: 0.1">
                                      <p:cBhvr>
                                        <p:cTn id="33" dur="500"/>
                                        <p:tgtEl>
                                          <p:spTgt spid="33796"/>
                                        </p:tgtEl>
                                      </p:cBhvr>
                                    </p:animEffect>
                                  </p:childTnLst>
                                </p:cTn>
                              </p:par>
                            </p:childTnLst>
                          </p:cTn>
                        </p:par>
                        <p:par>
                          <p:cTn id="34" fill="hold" nodeType="afterGroup">
                            <p:stCondLst>
                              <p:cond delay="2500"/>
                            </p:stCondLst>
                            <p:childTnLst>
                              <p:par>
                                <p:cTn id="35" presetID="29" presetClass="entr" presetSubtype="0" fill="hold" grpId="0" nodeType="afterEffect">
                                  <p:stCondLst>
                                    <p:cond delay="0"/>
                                  </p:stCondLst>
                                  <p:childTnLst>
                                    <p:set>
                                      <p:cBhvr>
                                        <p:cTn id="36" dur="1" fill="hold">
                                          <p:stCondLst>
                                            <p:cond delay="0"/>
                                          </p:stCondLst>
                                        </p:cTn>
                                        <p:tgtEl>
                                          <p:spTgt spid="33798"/>
                                        </p:tgtEl>
                                        <p:attrNameLst>
                                          <p:attrName>style.visibility</p:attrName>
                                        </p:attrNameLst>
                                      </p:cBhvr>
                                      <p:to>
                                        <p:strVal val="visible"/>
                                      </p:to>
                                    </p:set>
                                    <p:anim calcmode="lin" valueType="num">
                                      <p:cBhvr>
                                        <p:cTn id="37" dur="500" fill="hold"/>
                                        <p:tgtEl>
                                          <p:spTgt spid="33798"/>
                                        </p:tgtEl>
                                        <p:attrNameLst>
                                          <p:attrName>ppt_x</p:attrName>
                                        </p:attrNameLst>
                                      </p:cBhvr>
                                      <p:tavLst>
                                        <p:tav tm="0">
                                          <p:val>
                                            <p:strVal val="#ppt_x-.2"/>
                                          </p:val>
                                        </p:tav>
                                        <p:tav tm="100000">
                                          <p:val>
                                            <p:strVal val="#ppt_x"/>
                                          </p:val>
                                        </p:tav>
                                      </p:tavLst>
                                    </p:anim>
                                    <p:anim calcmode="lin" valueType="num">
                                      <p:cBhvr>
                                        <p:cTn id="38" dur="500" fill="hold"/>
                                        <p:tgtEl>
                                          <p:spTgt spid="33798"/>
                                        </p:tgtEl>
                                        <p:attrNameLst>
                                          <p:attrName>ppt_y</p:attrName>
                                        </p:attrNameLst>
                                      </p:cBhvr>
                                      <p:tavLst>
                                        <p:tav tm="0">
                                          <p:val>
                                            <p:strVal val="#ppt_y"/>
                                          </p:val>
                                        </p:tav>
                                        <p:tav tm="100000">
                                          <p:val>
                                            <p:strVal val="#ppt_y"/>
                                          </p:val>
                                        </p:tav>
                                      </p:tavLst>
                                    </p:anim>
                                    <p:animEffect transition="in" filter="wipe(right)" prLst="gradientSize: 0.1">
                                      <p:cBhvr>
                                        <p:cTn id="39" dur="500"/>
                                        <p:tgtEl>
                                          <p:spTgt spid="33798"/>
                                        </p:tgtEl>
                                      </p:cBhvr>
                                    </p:animEffect>
                                  </p:childTnLst>
                                </p:cTn>
                              </p:par>
                            </p:childTnLst>
                          </p:cTn>
                        </p:par>
                        <p:par>
                          <p:cTn id="40" fill="hold" nodeType="afterGroup">
                            <p:stCondLst>
                              <p:cond delay="3000"/>
                            </p:stCondLst>
                            <p:childTnLst>
                              <p:par>
                                <p:cTn id="41" presetID="29" presetClass="entr" presetSubtype="0" fill="hold" grpId="0" nodeType="afterEffect">
                                  <p:stCondLst>
                                    <p:cond delay="0"/>
                                  </p:stCondLst>
                                  <p:childTnLst>
                                    <p:set>
                                      <p:cBhvr>
                                        <p:cTn id="42" dur="1" fill="hold">
                                          <p:stCondLst>
                                            <p:cond delay="0"/>
                                          </p:stCondLst>
                                        </p:cTn>
                                        <p:tgtEl>
                                          <p:spTgt spid="33800"/>
                                        </p:tgtEl>
                                        <p:attrNameLst>
                                          <p:attrName>style.visibility</p:attrName>
                                        </p:attrNameLst>
                                      </p:cBhvr>
                                      <p:to>
                                        <p:strVal val="visible"/>
                                      </p:to>
                                    </p:set>
                                    <p:anim calcmode="lin" valueType="num">
                                      <p:cBhvr>
                                        <p:cTn id="43" dur="500" fill="hold"/>
                                        <p:tgtEl>
                                          <p:spTgt spid="33800"/>
                                        </p:tgtEl>
                                        <p:attrNameLst>
                                          <p:attrName>ppt_x</p:attrName>
                                        </p:attrNameLst>
                                      </p:cBhvr>
                                      <p:tavLst>
                                        <p:tav tm="0">
                                          <p:val>
                                            <p:strVal val="#ppt_x-.2"/>
                                          </p:val>
                                        </p:tav>
                                        <p:tav tm="100000">
                                          <p:val>
                                            <p:strVal val="#ppt_x"/>
                                          </p:val>
                                        </p:tav>
                                      </p:tavLst>
                                    </p:anim>
                                    <p:anim calcmode="lin" valueType="num">
                                      <p:cBhvr>
                                        <p:cTn id="44" dur="500" fill="hold"/>
                                        <p:tgtEl>
                                          <p:spTgt spid="33800"/>
                                        </p:tgtEl>
                                        <p:attrNameLst>
                                          <p:attrName>ppt_y</p:attrName>
                                        </p:attrNameLst>
                                      </p:cBhvr>
                                      <p:tavLst>
                                        <p:tav tm="0">
                                          <p:val>
                                            <p:strVal val="#ppt_y"/>
                                          </p:val>
                                        </p:tav>
                                        <p:tav tm="100000">
                                          <p:val>
                                            <p:strVal val="#ppt_y"/>
                                          </p:val>
                                        </p:tav>
                                      </p:tavLst>
                                    </p:anim>
                                    <p:animEffect transition="in" filter="wipe(right)" prLst="gradientSize: 0.1">
                                      <p:cBhvr>
                                        <p:cTn id="45" dur="500"/>
                                        <p:tgtEl>
                                          <p:spTgt spid="33800"/>
                                        </p:tgtEl>
                                      </p:cBhvr>
                                    </p:animEffect>
                                  </p:childTnLst>
                                </p:cTn>
                              </p:par>
                            </p:childTnLst>
                          </p:cTn>
                        </p:par>
                        <p:par>
                          <p:cTn id="46" fill="hold" nodeType="afterGroup">
                            <p:stCondLst>
                              <p:cond delay="3500"/>
                            </p:stCondLst>
                            <p:childTnLst>
                              <p:par>
                                <p:cTn id="47" presetID="29" presetClass="entr" presetSubtype="0" fill="hold" grpId="0" nodeType="afterEffect">
                                  <p:stCondLst>
                                    <p:cond delay="0"/>
                                  </p:stCondLst>
                                  <p:childTnLst>
                                    <p:set>
                                      <p:cBhvr>
                                        <p:cTn id="48" dur="1" fill="hold">
                                          <p:stCondLst>
                                            <p:cond delay="0"/>
                                          </p:stCondLst>
                                        </p:cTn>
                                        <p:tgtEl>
                                          <p:spTgt spid="33804"/>
                                        </p:tgtEl>
                                        <p:attrNameLst>
                                          <p:attrName>style.visibility</p:attrName>
                                        </p:attrNameLst>
                                      </p:cBhvr>
                                      <p:to>
                                        <p:strVal val="visible"/>
                                      </p:to>
                                    </p:set>
                                    <p:anim calcmode="lin" valueType="num">
                                      <p:cBhvr>
                                        <p:cTn id="49" dur="500" fill="hold"/>
                                        <p:tgtEl>
                                          <p:spTgt spid="33804"/>
                                        </p:tgtEl>
                                        <p:attrNameLst>
                                          <p:attrName>ppt_x</p:attrName>
                                        </p:attrNameLst>
                                      </p:cBhvr>
                                      <p:tavLst>
                                        <p:tav tm="0">
                                          <p:val>
                                            <p:strVal val="#ppt_x-.2"/>
                                          </p:val>
                                        </p:tav>
                                        <p:tav tm="100000">
                                          <p:val>
                                            <p:strVal val="#ppt_x"/>
                                          </p:val>
                                        </p:tav>
                                      </p:tavLst>
                                    </p:anim>
                                    <p:anim calcmode="lin" valueType="num">
                                      <p:cBhvr>
                                        <p:cTn id="50" dur="500" fill="hold"/>
                                        <p:tgtEl>
                                          <p:spTgt spid="33804"/>
                                        </p:tgtEl>
                                        <p:attrNameLst>
                                          <p:attrName>ppt_y</p:attrName>
                                        </p:attrNameLst>
                                      </p:cBhvr>
                                      <p:tavLst>
                                        <p:tav tm="0">
                                          <p:val>
                                            <p:strVal val="#ppt_y"/>
                                          </p:val>
                                        </p:tav>
                                        <p:tav tm="100000">
                                          <p:val>
                                            <p:strVal val="#ppt_y"/>
                                          </p:val>
                                        </p:tav>
                                      </p:tavLst>
                                    </p:anim>
                                    <p:animEffect transition="in" filter="wipe(right)" prLst="gradientSize: 0.1">
                                      <p:cBhvr>
                                        <p:cTn id="51" dur="500"/>
                                        <p:tgtEl>
                                          <p:spTgt spid="33804"/>
                                        </p:tgtEl>
                                      </p:cBhvr>
                                    </p:animEffect>
                                  </p:childTnLst>
                                </p:cTn>
                              </p:par>
                            </p:childTnLst>
                          </p:cTn>
                        </p:par>
                        <p:par>
                          <p:cTn id="52" fill="hold" nodeType="afterGroup">
                            <p:stCondLst>
                              <p:cond delay="4000"/>
                            </p:stCondLst>
                            <p:childTnLst>
                              <p:par>
                                <p:cTn id="53" presetID="29" presetClass="entr" presetSubtype="0" fill="hold" grpId="0" nodeType="afterEffect">
                                  <p:stCondLst>
                                    <p:cond delay="0"/>
                                  </p:stCondLst>
                                  <p:childTnLst>
                                    <p:set>
                                      <p:cBhvr>
                                        <p:cTn id="54" dur="1" fill="hold">
                                          <p:stCondLst>
                                            <p:cond delay="0"/>
                                          </p:stCondLst>
                                        </p:cTn>
                                        <p:tgtEl>
                                          <p:spTgt spid="33806"/>
                                        </p:tgtEl>
                                        <p:attrNameLst>
                                          <p:attrName>style.visibility</p:attrName>
                                        </p:attrNameLst>
                                      </p:cBhvr>
                                      <p:to>
                                        <p:strVal val="visible"/>
                                      </p:to>
                                    </p:set>
                                    <p:anim calcmode="lin" valueType="num">
                                      <p:cBhvr>
                                        <p:cTn id="55" dur="500" fill="hold"/>
                                        <p:tgtEl>
                                          <p:spTgt spid="33806"/>
                                        </p:tgtEl>
                                        <p:attrNameLst>
                                          <p:attrName>ppt_x</p:attrName>
                                        </p:attrNameLst>
                                      </p:cBhvr>
                                      <p:tavLst>
                                        <p:tav tm="0">
                                          <p:val>
                                            <p:strVal val="#ppt_x-.2"/>
                                          </p:val>
                                        </p:tav>
                                        <p:tav tm="100000">
                                          <p:val>
                                            <p:strVal val="#ppt_x"/>
                                          </p:val>
                                        </p:tav>
                                      </p:tavLst>
                                    </p:anim>
                                    <p:anim calcmode="lin" valueType="num">
                                      <p:cBhvr>
                                        <p:cTn id="56" dur="500" fill="hold"/>
                                        <p:tgtEl>
                                          <p:spTgt spid="33806"/>
                                        </p:tgtEl>
                                        <p:attrNameLst>
                                          <p:attrName>ppt_y</p:attrName>
                                        </p:attrNameLst>
                                      </p:cBhvr>
                                      <p:tavLst>
                                        <p:tav tm="0">
                                          <p:val>
                                            <p:strVal val="#ppt_y"/>
                                          </p:val>
                                        </p:tav>
                                        <p:tav tm="100000">
                                          <p:val>
                                            <p:strVal val="#ppt_y"/>
                                          </p:val>
                                        </p:tav>
                                      </p:tavLst>
                                    </p:anim>
                                    <p:animEffect transition="in" filter="wipe(right)" prLst="gradientSize: 0.1">
                                      <p:cBhvr>
                                        <p:cTn id="57" dur="500"/>
                                        <p:tgtEl>
                                          <p:spTgt spid="33806"/>
                                        </p:tgtEl>
                                      </p:cBhvr>
                                    </p:animEffect>
                                  </p:childTnLst>
                                </p:cTn>
                              </p:par>
                            </p:childTnLst>
                          </p:cTn>
                        </p:par>
                        <p:par>
                          <p:cTn id="58" fill="hold" nodeType="afterGroup">
                            <p:stCondLst>
                              <p:cond delay="4500"/>
                            </p:stCondLst>
                            <p:childTnLst>
                              <p:par>
                                <p:cTn id="59" presetID="29" presetClass="entr" presetSubtype="0" fill="hold" grpId="0" nodeType="afterEffect">
                                  <p:stCondLst>
                                    <p:cond delay="0"/>
                                  </p:stCondLst>
                                  <p:childTnLst>
                                    <p:set>
                                      <p:cBhvr>
                                        <p:cTn id="60" dur="1" fill="hold">
                                          <p:stCondLst>
                                            <p:cond delay="0"/>
                                          </p:stCondLst>
                                        </p:cTn>
                                        <p:tgtEl>
                                          <p:spTgt spid="33805"/>
                                        </p:tgtEl>
                                        <p:attrNameLst>
                                          <p:attrName>style.visibility</p:attrName>
                                        </p:attrNameLst>
                                      </p:cBhvr>
                                      <p:to>
                                        <p:strVal val="visible"/>
                                      </p:to>
                                    </p:set>
                                    <p:anim calcmode="lin" valueType="num">
                                      <p:cBhvr>
                                        <p:cTn id="61" dur="500" fill="hold"/>
                                        <p:tgtEl>
                                          <p:spTgt spid="33805"/>
                                        </p:tgtEl>
                                        <p:attrNameLst>
                                          <p:attrName>ppt_x</p:attrName>
                                        </p:attrNameLst>
                                      </p:cBhvr>
                                      <p:tavLst>
                                        <p:tav tm="0">
                                          <p:val>
                                            <p:strVal val="#ppt_x-.2"/>
                                          </p:val>
                                        </p:tav>
                                        <p:tav tm="100000">
                                          <p:val>
                                            <p:strVal val="#ppt_x"/>
                                          </p:val>
                                        </p:tav>
                                      </p:tavLst>
                                    </p:anim>
                                    <p:anim calcmode="lin" valueType="num">
                                      <p:cBhvr>
                                        <p:cTn id="62" dur="500" fill="hold"/>
                                        <p:tgtEl>
                                          <p:spTgt spid="33805"/>
                                        </p:tgtEl>
                                        <p:attrNameLst>
                                          <p:attrName>ppt_y</p:attrName>
                                        </p:attrNameLst>
                                      </p:cBhvr>
                                      <p:tavLst>
                                        <p:tav tm="0">
                                          <p:val>
                                            <p:strVal val="#ppt_y"/>
                                          </p:val>
                                        </p:tav>
                                        <p:tav tm="100000">
                                          <p:val>
                                            <p:strVal val="#ppt_y"/>
                                          </p:val>
                                        </p:tav>
                                      </p:tavLst>
                                    </p:anim>
                                    <p:animEffect transition="in" filter="wipe(right)" prLst="gradientSize: 0.1">
                                      <p:cBhvr>
                                        <p:cTn id="63" dur="500"/>
                                        <p:tgtEl>
                                          <p:spTgt spid="33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33798" grpId="0" animBg="1"/>
      <p:bldP spid="33800" grpId="0" animBg="1"/>
      <p:bldP spid="33804" grpId="0" animBg="1"/>
      <p:bldP spid="33805" grpId="0" animBg="1"/>
      <p:bldP spid="33806" grpId="0" animBg="1"/>
      <p:bldP spid="33811" grpId="0" animBg="1"/>
      <p:bldP spid="33812" grpId="0" animBg="1"/>
      <p:bldP spid="33813" grpId="0" animBg="1"/>
      <p:bldP spid="338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val 2"/>
          <p:cNvSpPr>
            <a:spLocks noChangeArrowheads="1"/>
          </p:cNvSpPr>
          <p:nvPr/>
        </p:nvSpPr>
        <p:spPr bwMode="auto">
          <a:xfrm>
            <a:off x="381000" y="7620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59" name="Oval 3"/>
          <p:cNvSpPr>
            <a:spLocks noChangeArrowheads="1"/>
          </p:cNvSpPr>
          <p:nvPr/>
        </p:nvSpPr>
        <p:spPr bwMode="auto">
          <a:xfrm>
            <a:off x="304800" y="16764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0" name="Oval 4"/>
          <p:cNvSpPr>
            <a:spLocks noChangeArrowheads="1"/>
          </p:cNvSpPr>
          <p:nvPr/>
        </p:nvSpPr>
        <p:spPr bwMode="auto">
          <a:xfrm>
            <a:off x="381000" y="26670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1" name="Oval 5"/>
          <p:cNvSpPr>
            <a:spLocks noChangeArrowheads="1"/>
          </p:cNvSpPr>
          <p:nvPr/>
        </p:nvSpPr>
        <p:spPr bwMode="auto">
          <a:xfrm>
            <a:off x="457200" y="35052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2" name="Oval 6"/>
          <p:cNvSpPr>
            <a:spLocks noChangeArrowheads="1"/>
          </p:cNvSpPr>
          <p:nvPr/>
        </p:nvSpPr>
        <p:spPr bwMode="auto">
          <a:xfrm>
            <a:off x="457200" y="44196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3" name="Rectangle 7"/>
          <p:cNvSpPr>
            <a:spLocks noChangeArrowheads="1"/>
          </p:cNvSpPr>
          <p:nvPr/>
        </p:nvSpPr>
        <p:spPr bwMode="auto">
          <a:xfrm>
            <a:off x="13716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64" name="Rectangle 8"/>
          <p:cNvSpPr>
            <a:spLocks noChangeArrowheads="1"/>
          </p:cNvSpPr>
          <p:nvPr/>
        </p:nvSpPr>
        <p:spPr bwMode="auto">
          <a:xfrm>
            <a:off x="19177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pic>
        <p:nvPicPr>
          <p:cNvPr id="19465" name="Picture 9" descr="n3"/>
          <p:cNvPicPr>
            <a:picLocks noChangeAspect="1" noChangeArrowheads="1"/>
          </p:cNvPicPr>
          <p:nvPr/>
        </p:nvPicPr>
        <p:blipFill>
          <a:blip r:embed="rId5"/>
          <a:srcRect/>
          <a:stretch>
            <a:fillRect/>
          </a:stretch>
        </p:blipFill>
        <p:spPr bwMode="auto">
          <a:xfrm rot="10800000" flipV="1">
            <a:off x="0" y="0"/>
            <a:ext cx="9144000" cy="76200"/>
          </a:xfrm>
          <a:prstGeom prst="rect">
            <a:avLst/>
          </a:prstGeom>
          <a:noFill/>
          <a:ln w="9525">
            <a:noFill/>
            <a:miter lim="800000"/>
            <a:headEnd/>
            <a:tailEnd/>
          </a:ln>
        </p:spPr>
      </p:pic>
      <p:pic>
        <p:nvPicPr>
          <p:cNvPr id="19466" name="Picture 10" descr="n3"/>
          <p:cNvPicPr>
            <a:picLocks noChangeAspect="1" noChangeArrowheads="1"/>
          </p:cNvPicPr>
          <p:nvPr/>
        </p:nvPicPr>
        <p:blipFill>
          <a:blip r:embed="rId5"/>
          <a:srcRect/>
          <a:stretch>
            <a:fillRect/>
          </a:stretch>
        </p:blipFill>
        <p:spPr bwMode="auto">
          <a:xfrm rot="10800000" flipV="1">
            <a:off x="0" y="6624638"/>
            <a:ext cx="9036050" cy="233362"/>
          </a:xfrm>
          <a:prstGeom prst="rect">
            <a:avLst/>
          </a:prstGeom>
          <a:noFill/>
          <a:ln w="9525">
            <a:noFill/>
            <a:miter lim="800000"/>
            <a:headEnd/>
            <a:tailEnd/>
          </a:ln>
        </p:spPr>
      </p:pic>
      <p:pic>
        <p:nvPicPr>
          <p:cNvPr id="19467" name="Picture 11" descr="n3"/>
          <p:cNvPicPr>
            <a:picLocks noChangeAspect="1" noChangeArrowheads="1"/>
          </p:cNvPicPr>
          <p:nvPr/>
        </p:nvPicPr>
        <p:blipFill>
          <a:blip r:embed="rId5"/>
          <a:srcRect/>
          <a:stretch>
            <a:fillRect/>
          </a:stretch>
        </p:blipFill>
        <p:spPr bwMode="auto">
          <a:xfrm rot="5400000" flipV="1">
            <a:off x="6288882" y="3998118"/>
            <a:ext cx="5562600" cy="157163"/>
          </a:xfrm>
          <a:prstGeom prst="rect">
            <a:avLst/>
          </a:prstGeom>
          <a:noFill/>
          <a:ln w="9525">
            <a:noFill/>
            <a:miter lim="800000"/>
            <a:headEnd/>
            <a:tailEnd/>
          </a:ln>
        </p:spPr>
      </p:pic>
      <p:pic>
        <p:nvPicPr>
          <p:cNvPr id="19468" name="Picture 12" descr="n3"/>
          <p:cNvPicPr>
            <a:picLocks noChangeAspect="1" noChangeArrowheads="1"/>
          </p:cNvPicPr>
          <p:nvPr/>
        </p:nvPicPr>
        <p:blipFill>
          <a:blip r:embed="rId5"/>
          <a:srcRect/>
          <a:stretch>
            <a:fillRect/>
          </a:stretch>
        </p:blipFill>
        <p:spPr bwMode="auto">
          <a:xfrm rot="5400000" flipV="1">
            <a:off x="-2568575" y="3863975"/>
            <a:ext cx="5332413" cy="195263"/>
          </a:xfrm>
          <a:prstGeom prst="rect">
            <a:avLst/>
          </a:prstGeom>
          <a:noFill/>
          <a:ln w="9525">
            <a:noFill/>
            <a:miter lim="800000"/>
            <a:headEnd/>
            <a:tailEnd/>
          </a:ln>
        </p:spPr>
      </p:pic>
      <p:sp>
        <p:nvSpPr>
          <p:cNvPr id="19469" name="Rectangle 14"/>
          <p:cNvSpPr>
            <a:spLocks noChangeArrowheads="1"/>
          </p:cNvSpPr>
          <p:nvPr/>
        </p:nvSpPr>
        <p:spPr bwMode="auto">
          <a:xfrm>
            <a:off x="22860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0" name="Rectangle 15"/>
          <p:cNvSpPr>
            <a:spLocks noChangeArrowheads="1"/>
          </p:cNvSpPr>
          <p:nvPr/>
        </p:nvSpPr>
        <p:spPr bwMode="auto">
          <a:xfrm>
            <a:off x="28194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1" name="Rectangle 16"/>
          <p:cNvSpPr>
            <a:spLocks noChangeArrowheads="1"/>
          </p:cNvSpPr>
          <p:nvPr/>
        </p:nvSpPr>
        <p:spPr bwMode="auto">
          <a:xfrm>
            <a:off x="33528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2" name="Rectangle 17"/>
          <p:cNvSpPr>
            <a:spLocks noChangeArrowheads="1"/>
          </p:cNvSpPr>
          <p:nvPr/>
        </p:nvSpPr>
        <p:spPr bwMode="auto">
          <a:xfrm>
            <a:off x="38862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3" name="Rectangle 18"/>
          <p:cNvSpPr>
            <a:spLocks noChangeArrowheads="1"/>
          </p:cNvSpPr>
          <p:nvPr/>
        </p:nvSpPr>
        <p:spPr bwMode="auto">
          <a:xfrm>
            <a:off x="44196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4" name="Rectangle 19"/>
          <p:cNvSpPr>
            <a:spLocks noChangeArrowheads="1"/>
          </p:cNvSpPr>
          <p:nvPr/>
        </p:nvSpPr>
        <p:spPr bwMode="auto">
          <a:xfrm>
            <a:off x="49530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5" name="Rectangle 20"/>
          <p:cNvSpPr>
            <a:spLocks noChangeArrowheads="1"/>
          </p:cNvSpPr>
          <p:nvPr/>
        </p:nvSpPr>
        <p:spPr bwMode="auto">
          <a:xfrm>
            <a:off x="22860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76" name="Rectangle 21"/>
          <p:cNvSpPr>
            <a:spLocks noChangeArrowheads="1"/>
          </p:cNvSpPr>
          <p:nvPr/>
        </p:nvSpPr>
        <p:spPr bwMode="auto">
          <a:xfrm>
            <a:off x="28194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77" name="Rectangle 22"/>
          <p:cNvSpPr>
            <a:spLocks noChangeArrowheads="1"/>
          </p:cNvSpPr>
          <p:nvPr/>
        </p:nvSpPr>
        <p:spPr bwMode="auto">
          <a:xfrm>
            <a:off x="33528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78" name="Rectangle 23"/>
          <p:cNvSpPr>
            <a:spLocks noChangeArrowheads="1"/>
          </p:cNvSpPr>
          <p:nvPr/>
        </p:nvSpPr>
        <p:spPr bwMode="auto">
          <a:xfrm>
            <a:off x="38862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79" name="Rectangle 24"/>
          <p:cNvSpPr>
            <a:spLocks noChangeArrowheads="1"/>
          </p:cNvSpPr>
          <p:nvPr/>
        </p:nvSpPr>
        <p:spPr bwMode="auto">
          <a:xfrm>
            <a:off x="44196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80" name="Rectangle 25"/>
          <p:cNvSpPr>
            <a:spLocks noChangeArrowheads="1"/>
          </p:cNvSpPr>
          <p:nvPr/>
        </p:nvSpPr>
        <p:spPr bwMode="auto">
          <a:xfrm>
            <a:off x="49530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81" name="Rectangle 27"/>
          <p:cNvSpPr>
            <a:spLocks noChangeArrowheads="1"/>
          </p:cNvSpPr>
          <p:nvPr/>
        </p:nvSpPr>
        <p:spPr bwMode="auto">
          <a:xfrm>
            <a:off x="24511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2" name="Rectangle 28"/>
          <p:cNvSpPr>
            <a:spLocks noChangeArrowheads="1"/>
          </p:cNvSpPr>
          <p:nvPr/>
        </p:nvSpPr>
        <p:spPr bwMode="auto">
          <a:xfrm>
            <a:off x="29845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3" name="Rectangle 29"/>
          <p:cNvSpPr>
            <a:spLocks noChangeArrowheads="1"/>
          </p:cNvSpPr>
          <p:nvPr/>
        </p:nvSpPr>
        <p:spPr bwMode="auto">
          <a:xfrm>
            <a:off x="35179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4" name="Rectangle 30"/>
          <p:cNvSpPr>
            <a:spLocks noChangeArrowheads="1"/>
          </p:cNvSpPr>
          <p:nvPr/>
        </p:nvSpPr>
        <p:spPr bwMode="auto">
          <a:xfrm>
            <a:off x="40513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5" name="Rectangle 31"/>
          <p:cNvSpPr>
            <a:spLocks noChangeArrowheads="1"/>
          </p:cNvSpPr>
          <p:nvPr/>
        </p:nvSpPr>
        <p:spPr bwMode="auto">
          <a:xfrm>
            <a:off x="45847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6" name="Rectangle 32"/>
          <p:cNvSpPr>
            <a:spLocks noChangeArrowheads="1"/>
          </p:cNvSpPr>
          <p:nvPr/>
        </p:nvSpPr>
        <p:spPr bwMode="auto">
          <a:xfrm>
            <a:off x="51181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7" name="Rectangle 33"/>
          <p:cNvSpPr>
            <a:spLocks noChangeArrowheads="1"/>
          </p:cNvSpPr>
          <p:nvPr/>
        </p:nvSpPr>
        <p:spPr bwMode="auto">
          <a:xfrm>
            <a:off x="56515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8" name="Rectangle 35"/>
          <p:cNvSpPr>
            <a:spLocks noChangeArrowheads="1"/>
          </p:cNvSpPr>
          <p:nvPr/>
        </p:nvSpPr>
        <p:spPr bwMode="auto">
          <a:xfrm>
            <a:off x="1905000" y="3505200"/>
            <a:ext cx="533400" cy="457200"/>
          </a:xfrm>
          <a:prstGeom prst="rect">
            <a:avLst/>
          </a:prstGeom>
          <a:gradFill rotWithShape="1">
            <a:gsLst>
              <a:gs pos="0">
                <a:srgbClr val="3399FF"/>
              </a:gs>
              <a:gs pos="100000">
                <a:srgbClr val="FF99FF"/>
              </a:gs>
            </a:gsLst>
            <a:path path="rect">
              <a:fillToRect r="100000" b="100000"/>
            </a:path>
          </a:gradFill>
          <a:ln w="9525">
            <a:solidFill>
              <a:schemeClr val="tx1"/>
            </a:solidFill>
            <a:miter lim="800000"/>
            <a:headEnd/>
            <a:tailEnd/>
          </a:ln>
        </p:spPr>
        <p:txBody>
          <a:bodyPr wrap="none" anchor="ctr"/>
          <a:lstStyle/>
          <a:p>
            <a:endParaRPr lang="en-US"/>
          </a:p>
        </p:txBody>
      </p:sp>
      <p:sp>
        <p:nvSpPr>
          <p:cNvPr id="19489" name="Rectangle 36"/>
          <p:cNvSpPr>
            <a:spLocks noChangeArrowheads="1"/>
          </p:cNvSpPr>
          <p:nvPr/>
        </p:nvSpPr>
        <p:spPr bwMode="auto">
          <a:xfrm>
            <a:off x="24384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0" name="Rectangle 37"/>
          <p:cNvSpPr>
            <a:spLocks noChangeArrowheads="1"/>
          </p:cNvSpPr>
          <p:nvPr/>
        </p:nvSpPr>
        <p:spPr bwMode="auto">
          <a:xfrm>
            <a:off x="29718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1" name="Rectangle 38"/>
          <p:cNvSpPr>
            <a:spLocks noChangeArrowheads="1"/>
          </p:cNvSpPr>
          <p:nvPr/>
        </p:nvSpPr>
        <p:spPr bwMode="auto">
          <a:xfrm>
            <a:off x="35052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2" name="Rectangle 39"/>
          <p:cNvSpPr>
            <a:spLocks noChangeArrowheads="1"/>
          </p:cNvSpPr>
          <p:nvPr/>
        </p:nvSpPr>
        <p:spPr bwMode="auto">
          <a:xfrm>
            <a:off x="40386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3" name="Rectangle 40"/>
          <p:cNvSpPr>
            <a:spLocks noChangeArrowheads="1"/>
          </p:cNvSpPr>
          <p:nvPr/>
        </p:nvSpPr>
        <p:spPr bwMode="auto">
          <a:xfrm>
            <a:off x="45720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4" name="Rectangle 41"/>
          <p:cNvSpPr>
            <a:spLocks noChangeArrowheads="1"/>
          </p:cNvSpPr>
          <p:nvPr/>
        </p:nvSpPr>
        <p:spPr bwMode="auto">
          <a:xfrm>
            <a:off x="51054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5" name="Rectangle 43"/>
          <p:cNvSpPr>
            <a:spLocks noChangeArrowheads="1"/>
          </p:cNvSpPr>
          <p:nvPr/>
        </p:nvSpPr>
        <p:spPr bwMode="auto">
          <a:xfrm>
            <a:off x="1371600" y="2590800"/>
            <a:ext cx="533400" cy="457200"/>
          </a:xfrm>
          <a:prstGeom prst="rect">
            <a:avLst/>
          </a:prstGeom>
          <a:gradFill rotWithShape="1">
            <a:gsLst>
              <a:gs pos="0">
                <a:schemeClr val="accent2"/>
              </a:gs>
              <a:gs pos="100000">
                <a:srgbClr val="FF9900"/>
              </a:gs>
            </a:gsLst>
            <a:lin ang="5400000" scaled="1"/>
          </a:gradFill>
          <a:ln w="9525">
            <a:solidFill>
              <a:schemeClr val="tx1"/>
            </a:solidFill>
            <a:miter lim="800000"/>
            <a:headEnd/>
            <a:tailEnd/>
          </a:ln>
        </p:spPr>
        <p:txBody>
          <a:bodyPr wrap="none" anchor="ctr"/>
          <a:lstStyle/>
          <a:p>
            <a:endParaRPr lang="en-US"/>
          </a:p>
        </p:txBody>
      </p:sp>
      <p:sp>
        <p:nvSpPr>
          <p:cNvPr id="19496" name="Rectangle 44"/>
          <p:cNvSpPr>
            <a:spLocks noChangeArrowheads="1"/>
          </p:cNvSpPr>
          <p:nvPr/>
        </p:nvSpPr>
        <p:spPr bwMode="auto">
          <a:xfrm>
            <a:off x="19050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497" name="Rectangle 45"/>
          <p:cNvSpPr>
            <a:spLocks noChangeArrowheads="1"/>
          </p:cNvSpPr>
          <p:nvPr/>
        </p:nvSpPr>
        <p:spPr bwMode="auto">
          <a:xfrm>
            <a:off x="24384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498" name="Rectangle 46"/>
          <p:cNvSpPr>
            <a:spLocks noChangeArrowheads="1"/>
          </p:cNvSpPr>
          <p:nvPr/>
        </p:nvSpPr>
        <p:spPr bwMode="auto">
          <a:xfrm>
            <a:off x="29718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499" name="Rectangle 47"/>
          <p:cNvSpPr>
            <a:spLocks noChangeArrowheads="1"/>
          </p:cNvSpPr>
          <p:nvPr/>
        </p:nvSpPr>
        <p:spPr bwMode="auto">
          <a:xfrm>
            <a:off x="35052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500" name="Rectangle 48"/>
          <p:cNvSpPr>
            <a:spLocks noChangeArrowheads="1"/>
          </p:cNvSpPr>
          <p:nvPr/>
        </p:nvSpPr>
        <p:spPr bwMode="auto">
          <a:xfrm>
            <a:off x="40386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501" name="Rectangle 49"/>
          <p:cNvSpPr>
            <a:spLocks noChangeArrowheads="1"/>
          </p:cNvSpPr>
          <p:nvPr/>
        </p:nvSpPr>
        <p:spPr bwMode="auto">
          <a:xfrm>
            <a:off x="45720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502" name="Rectangle 50"/>
          <p:cNvSpPr>
            <a:spLocks noChangeArrowheads="1"/>
          </p:cNvSpPr>
          <p:nvPr/>
        </p:nvSpPr>
        <p:spPr bwMode="auto">
          <a:xfrm>
            <a:off x="51054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503" name="Rectangle 51"/>
          <p:cNvSpPr>
            <a:spLocks noChangeArrowheads="1"/>
          </p:cNvSpPr>
          <p:nvPr/>
        </p:nvSpPr>
        <p:spPr bwMode="auto">
          <a:xfrm>
            <a:off x="56388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grpSp>
        <p:nvGrpSpPr>
          <p:cNvPr id="19504" name="Group 54"/>
          <p:cNvGrpSpPr>
            <a:grpSpLocks/>
          </p:cNvGrpSpPr>
          <p:nvPr/>
        </p:nvGrpSpPr>
        <p:grpSpPr bwMode="auto">
          <a:xfrm>
            <a:off x="1143000" y="5791200"/>
            <a:ext cx="6248400" cy="685800"/>
            <a:chOff x="1392" y="3792"/>
            <a:chExt cx="3696" cy="288"/>
          </a:xfrm>
        </p:grpSpPr>
        <p:sp>
          <p:nvSpPr>
            <p:cNvPr id="19530" name="Rectangle 55"/>
            <p:cNvSpPr>
              <a:spLocks noChangeArrowheads="1"/>
            </p:cNvSpPr>
            <p:nvPr/>
          </p:nvSpPr>
          <p:spPr bwMode="auto">
            <a:xfrm>
              <a:off x="4080"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1" name="Rectangle 56"/>
            <p:cNvSpPr>
              <a:spLocks noChangeArrowheads="1"/>
            </p:cNvSpPr>
            <p:nvPr/>
          </p:nvSpPr>
          <p:spPr bwMode="auto">
            <a:xfrm>
              <a:off x="4416"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2" name="Rectangle 57"/>
            <p:cNvSpPr>
              <a:spLocks noChangeArrowheads="1"/>
            </p:cNvSpPr>
            <p:nvPr/>
          </p:nvSpPr>
          <p:spPr bwMode="auto">
            <a:xfrm>
              <a:off x="4752"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3" name="Rectangle 58"/>
            <p:cNvSpPr>
              <a:spLocks noChangeArrowheads="1"/>
            </p:cNvSpPr>
            <p:nvPr/>
          </p:nvSpPr>
          <p:spPr bwMode="auto">
            <a:xfrm>
              <a:off x="1392" y="3792"/>
              <a:ext cx="336" cy="288"/>
            </a:xfrm>
            <a:prstGeom prst="rect">
              <a:avLst/>
            </a:prstGeom>
            <a:gradFill rotWithShape="1">
              <a:gsLst>
                <a:gs pos="0">
                  <a:schemeClr val="bg1"/>
                </a:gs>
                <a:gs pos="100000">
                  <a:srgbClr val="00CCFF"/>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9534" name="Rectangle 59"/>
            <p:cNvSpPr>
              <a:spLocks noChangeArrowheads="1"/>
            </p:cNvSpPr>
            <p:nvPr/>
          </p:nvSpPr>
          <p:spPr bwMode="auto">
            <a:xfrm>
              <a:off x="1728"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5" name="Rectangle 60"/>
            <p:cNvSpPr>
              <a:spLocks noChangeArrowheads="1"/>
            </p:cNvSpPr>
            <p:nvPr/>
          </p:nvSpPr>
          <p:spPr bwMode="auto">
            <a:xfrm>
              <a:off x="2064"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6" name="Rectangle 61"/>
            <p:cNvSpPr>
              <a:spLocks noChangeArrowheads="1"/>
            </p:cNvSpPr>
            <p:nvPr/>
          </p:nvSpPr>
          <p:spPr bwMode="auto">
            <a:xfrm>
              <a:off x="2400"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7" name="Rectangle 62"/>
            <p:cNvSpPr>
              <a:spLocks noChangeArrowheads="1"/>
            </p:cNvSpPr>
            <p:nvPr/>
          </p:nvSpPr>
          <p:spPr bwMode="auto">
            <a:xfrm>
              <a:off x="2736"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8" name="Rectangle 63"/>
            <p:cNvSpPr>
              <a:spLocks noChangeArrowheads="1"/>
            </p:cNvSpPr>
            <p:nvPr/>
          </p:nvSpPr>
          <p:spPr bwMode="auto">
            <a:xfrm>
              <a:off x="3072"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9" name="Rectangle 64"/>
            <p:cNvSpPr>
              <a:spLocks noChangeArrowheads="1"/>
            </p:cNvSpPr>
            <p:nvPr/>
          </p:nvSpPr>
          <p:spPr bwMode="auto">
            <a:xfrm>
              <a:off x="3408"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40" name="Rectangle 65"/>
            <p:cNvSpPr>
              <a:spLocks noChangeArrowheads="1"/>
            </p:cNvSpPr>
            <p:nvPr/>
          </p:nvSpPr>
          <p:spPr bwMode="auto">
            <a:xfrm>
              <a:off x="3744"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grpSp>
      <p:sp>
        <p:nvSpPr>
          <p:cNvPr id="19505" name="Text Box 66"/>
          <p:cNvSpPr txBox="1">
            <a:spLocks noChangeArrowheads="1"/>
          </p:cNvSpPr>
          <p:nvPr/>
        </p:nvSpPr>
        <p:spPr bwMode="auto">
          <a:xfrm>
            <a:off x="381000" y="8382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1</a:t>
            </a:r>
          </a:p>
        </p:txBody>
      </p:sp>
      <p:sp>
        <p:nvSpPr>
          <p:cNvPr id="19506" name="Text Box 68"/>
          <p:cNvSpPr txBox="1">
            <a:spLocks noChangeArrowheads="1"/>
          </p:cNvSpPr>
          <p:nvPr/>
        </p:nvSpPr>
        <p:spPr bwMode="auto">
          <a:xfrm>
            <a:off x="381000" y="16764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2</a:t>
            </a:r>
          </a:p>
        </p:txBody>
      </p:sp>
      <p:sp>
        <p:nvSpPr>
          <p:cNvPr id="19507" name="Text Box 70"/>
          <p:cNvSpPr txBox="1">
            <a:spLocks noChangeArrowheads="1"/>
          </p:cNvSpPr>
          <p:nvPr/>
        </p:nvSpPr>
        <p:spPr bwMode="auto">
          <a:xfrm>
            <a:off x="533400" y="44958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5</a:t>
            </a:r>
          </a:p>
        </p:txBody>
      </p:sp>
      <p:sp>
        <p:nvSpPr>
          <p:cNvPr id="19508" name="Text Box 72"/>
          <p:cNvSpPr txBox="1">
            <a:spLocks noChangeArrowheads="1"/>
          </p:cNvSpPr>
          <p:nvPr/>
        </p:nvSpPr>
        <p:spPr bwMode="auto">
          <a:xfrm>
            <a:off x="533400" y="35052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4</a:t>
            </a:r>
          </a:p>
        </p:txBody>
      </p:sp>
      <p:sp>
        <p:nvSpPr>
          <p:cNvPr id="19509" name="Text Box 74"/>
          <p:cNvSpPr txBox="1">
            <a:spLocks noChangeArrowheads="1"/>
          </p:cNvSpPr>
          <p:nvPr/>
        </p:nvSpPr>
        <p:spPr bwMode="auto">
          <a:xfrm>
            <a:off x="457200" y="26670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3</a:t>
            </a:r>
          </a:p>
        </p:txBody>
      </p:sp>
      <p:sp>
        <p:nvSpPr>
          <p:cNvPr id="42060" name="Text Box 76"/>
          <p:cNvSpPr txBox="1">
            <a:spLocks noChangeArrowheads="1"/>
          </p:cNvSpPr>
          <p:nvPr/>
        </p:nvSpPr>
        <p:spPr bwMode="auto">
          <a:xfrm>
            <a:off x="0" y="5410200"/>
            <a:ext cx="2057400" cy="369888"/>
          </a:xfrm>
          <a:prstGeom prst="rect">
            <a:avLst/>
          </a:prstGeom>
          <a:noFill/>
          <a:ln w="9525">
            <a:noFill/>
            <a:miter lim="800000"/>
            <a:headEnd/>
            <a:tailEnd/>
          </a:ln>
        </p:spPr>
        <p:txBody>
          <a:bodyPr>
            <a:spAutoFit/>
          </a:bodyPr>
          <a:lstStyle/>
          <a:p>
            <a:pPr>
              <a:spcBef>
                <a:spcPct val="50000"/>
              </a:spcBef>
            </a:pPr>
            <a:r>
              <a:rPr lang="en-US">
                <a:solidFill>
                  <a:srgbClr val="9900CC"/>
                </a:solidFill>
                <a:sym typeface="Wingdings" pitchFamily="2" charset="2"/>
              </a:rPr>
              <a:t>  CÂU CHỦ ĐỀ</a:t>
            </a:r>
          </a:p>
        </p:txBody>
      </p:sp>
      <p:grpSp>
        <p:nvGrpSpPr>
          <p:cNvPr id="19511" name="Group 80"/>
          <p:cNvGrpSpPr>
            <a:grpSpLocks/>
          </p:cNvGrpSpPr>
          <p:nvPr/>
        </p:nvGrpSpPr>
        <p:grpSpPr bwMode="auto">
          <a:xfrm>
            <a:off x="8001000" y="0"/>
            <a:ext cx="1447800" cy="6858000"/>
            <a:chOff x="4848" y="0"/>
            <a:chExt cx="912" cy="4320"/>
          </a:xfrm>
        </p:grpSpPr>
        <p:pic>
          <p:nvPicPr>
            <p:cNvPr id="19524" name="Picture 81" descr="bFLOWERred"/>
            <p:cNvPicPr>
              <a:picLocks noChangeAspect="1" noChangeArrowheads="1" noCrop="1"/>
            </p:cNvPicPr>
            <p:nvPr/>
          </p:nvPicPr>
          <p:blipFill>
            <a:blip r:embed="rId6"/>
            <a:srcRect/>
            <a:stretch>
              <a:fillRect/>
            </a:stretch>
          </p:blipFill>
          <p:spPr bwMode="auto">
            <a:xfrm>
              <a:off x="4848" y="0"/>
              <a:ext cx="912" cy="912"/>
            </a:xfrm>
            <a:prstGeom prst="rect">
              <a:avLst/>
            </a:prstGeom>
            <a:noFill/>
            <a:ln w="9525">
              <a:noFill/>
              <a:miter lim="800000"/>
              <a:headEnd/>
              <a:tailEnd/>
            </a:ln>
          </p:spPr>
        </p:pic>
        <p:pic>
          <p:nvPicPr>
            <p:cNvPr id="19525" name="Picture 82" descr="bFLOWERred"/>
            <p:cNvPicPr>
              <a:picLocks noChangeAspect="1" noChangeArrowheads="1" noCrop="1"/>
            </p:cNvPicPr>
            <p:nvPr/>
          </p:nvPicPr>
          <p:blipFill>
            <a:blip r:embed="rId6"/>
            <a:srcRect/>
            <a:stretch>
              <a:fillRect/>
            </a:stretch>
          </p:blipFill>
          <p:spPr bwMode="auto">
            <a:xfrm>
              <a:off x="4848" y="672"/>
              <a:ext cx="912" cy="912"/>
            </a:xfrm>
            <a:prstGeom prst="rect">
              <a:avLst/>
            </a:prstGeom>
            <a:noFill/>
            <a:ln w="9525">
              <a:noFill/>
              <a:miter lim="800000"/>
              <a:headEnd/>
              <a:tailEnd/>
            </a:ln>
          </p:spPr>
        </p:pic>
        <p:pic>
          <p:nvPicPr>
            <p:cNvPr id="19526" name="Picture 83" descr="bFLOWERred"/>
            <p:cNvPicPr>
              <a:picLocks noChangeAspect="1" noChangeArrowheads="1" noCrop="1"/>
            </p:cNvPicPr>
            <p:nvPr/>
          </p:nvPicPr>
          <p:blipFill>
            <a:blip r:embed="rId6"/>
            <a:srcRect/>
            <a:stretch>
              <a:fillRect/>
            </a:stretch>
          </p:blipFill>
          <p:spPr bwMode="auto">
            <a:xfrm>
              <a:off x="4848" y="1344"/>
              <a:ext cx="912" cy="912"/>
            </a:xfrm>
            <a:prstGeom prst="rect">
              <a:avLst/>
            </a:prstGeom>
            <a:noFill/>
            <a:ln w="9525">
              <a:noFill/>
              <a:miter lim="800000"/>
              <a:headEnd/>
              <a:tailEnd/>
            </a:ln>
          </p:spPr>
        </p:pic>
        <p:pic>
          <p:nvPicPr>
            <p:cNvPr id="19527" name="Picture 84" descr="bFLOWERred"/>
            <p:cNvPicPr>
              <a:picLocks noChangeAspect="1" noChangeArrowheads="1" noCrop="1"/>
            </p:cNvPicPr>
            <p:nvPr/>
          </p:nvPicPr>
          <p:blipFill>
            <a:blip r:embed="rId6"/>
            <a:srcRect/>
            <a:stretch>
              <a:fillRect/>
            </a:stretch>
          </p:blipFill>
          <p:spPr bwMode="auto">
            <a:xfrm>
              <a:off x="4848" y="2016"/>
              <a:ext cx="912" cy="912"/>
            </a:xfrm>
            <a:prstGeom prst="rect">
              <a:avLst/>
            </a:prstGeom>
            <a:noFill/>
            <a:ln w="9525">
              <a:noFill/>
              <a:miter lim="800000"/>
              <a:headEnd/>
              <a:tailEnd/>
            </a:ln>
          </p:spPr>
        </p:pic>
        <p:pic>
          <p:nvPicPr>
            <p:cNvPr id="19528" name="Picture 85" descr="bFLOWERred"/>
            <p:cNvPicPr>
              <a:picLocks noChangeAspect="1" noChangeArrowheads="1" noCrop="1"/>
            </p:cNvPicPr>
            <p:nvPr/>
          </p:nvPicPr>
          <p:blipFill>
            <a:blip r:embed="rId6"/>
            <a:srcRect/>
            <a:stretch>
              <a:fillRect/>
            </a:stretch>
          </p:blipFill>
          <p:spPr bwMode="auto">
            <a:xfrm>
              <a:off x="4848" y="2688"/>
              <a:ext cx="912" cy="912"/>
            </a:xfrm>
            <a:prstGeom prst="rect">
              <a:avLst/>
            </a:prstGeom>
            <a:noFill/>
            <a:ln w="9525">
              <a:noFill/>
              <a:miter lim="800000"/>
              <a:headEnd/>
              <a:tailEnd/>
            </a:ln>
          </p:spPr>
        </p:pic>
        <p:pic>
          <p:nvPicPr>
            <p:cNvPr id="19529" name="Picture 86" descr="bFLOWERred"/>
            <p:cNvPicPr>
              <a:picLocks noChangeAspect="1" noChangeArrowheads="1" noCrop="1"/>
            </p:cNvPicPr>
            <p:nvPr/>
          </p:nvPicPr>
          <p:blipFill>
            <a:blip r:embed="rId6"/>
            <a:srcRect/>
            <a:stretch>
              <a:fillRect/>
            </a:stretch>
          </p:blipFill>
          <p:spPr bwMode="auto">
            <a:xfrm>
              <a:off x="4848" y="3408"/>
              <a:ext cx="912" cy="912"/>
            </a:xfrm>
            <a:prstGeom prst="rect">
              <a:avLst/>
            </a:prstGeom>
            <a:noFill/>
            <a:ln w="9525">
              <a:noFill/>
              <a:miter lim="800000"/>
              <a:headEnd/>
              <a:tailEnd/>
            </a:ln>
          </p:spPr>
        </p:pic>
      </p:grpSp>
      <p:sp>
        <p:nvSpPr>
          <p:cNvPr id="42072" name="Text Box 88"/>
          <p:cNvSpPr txBox="1">
            <a:spLocks noChangeArrowheads="1"/>
          </p:cNvSpPr>
          <p:nvPr/>
        </p:nvSpPr>
        <p:spPr bwMode="auto">
          <a:xfrm>
            <a:off x="722148" y="30291"/>
            <a:ext cx="8001000" cy="830997"/>
          </a:xfrm>
          <a:prstGeom prst="rect">
            <a:avLst/>
          </a:prstGeom>
          <a:noFill/>
          <a:ln w="9525">
            <a:noFill/>
            <a:miter lim="800000"/>
            <a:headEnd/>
            <a:tailEnd/>
          </a:ln>
        </p:spPr>
        <p:txBody>
          <a:bodyPr wrap="square">
            <a:spAutoFit/>
          </a:bodyPr>
          <a:lstStyle/>
          <a:p>
            <a:pPr>
              <a:spcBef>
                <a:spcPct val="50000"/>
              </a:spcBef>
            </a:pPr>
            <a:r>
              <a:rPr lang="en-US" sz="2400" b="1">
                <a:solidFill>
                  <a:srgbClr val="0000FF"/>
                </a:solidFill>
              </a:rPr>
              <a:t>1. Phong trào </a:t>
            </a:r>
            <a:r>
              <a:rPr lang="en-US" sz="2400" b="1" smtClean="0">
                <a:solidFill>
                  <a:srgbClr val="0000FF"/>
                </a:solidFill>
              </a:rPr>
              <a:t>này do Phan Bội Châu lãnh đạo và </a:t>
            </a:r>
            <a:r>
              <a:rPr lang="en-US" sz="2400" b="1">
                <a:solidFill>
                  <a:srgbClr val="0000FF"/>
                </a:solidFill>
              </a:rPr>
              <a:t>đi về hướng Đông</a:t>
            </a:r>
          </a:p>
        </p:txBody>
      </p:sp>
      <p:sp>
        <p:nvSpPr>
          <p:cNvPr id="42073" name="Text Box 89"/>
          <p:cNvSpPr txBox="1">
            <a:spLocks noChangeArrowheads="1"/>
          </p:cNvSpPr>
          <p:nvPr/>
        </p:nvSpPr>
        <p:spPr bwMode="auto">
          <a:xfrm>
            <a:off x="990600" y="1219200"/>
            <a:ext cx="7050252" cy="400110"/>
          </a:xfrm>
          <a:prstGeom prst="rect">
            <a:avLst/>
          </a:prstGeom>
          <a:noFill/>
          <a:ln w="9525">
            <a:noFill/>
            <a:miter lim="800000"/>
            <a:headEnd/>
            <a:tailEnd/>
          </a:ln>
        </p:spPr>
        <p:txBody>
          <a:bodyPr wrap="square">
            <a:spAutoFit/>
          </a:bodyPr>
          <a:lstStyle/>
          <a:p>
            <a:pPr>
              <a:spcBef>
                <a:spcPct val="50000"/>
              </a:spcBef>
            </a:pPr>
            <a:r>
              <a:rPr lang="en-US" sz="2000" b="1" dirty="0">
                <a:solidFill>
                  <a:srgbClr val="0000FF"/>
                </a:solidFill>
              </a:rPr>
              <a:t>2. </a:t>
            </a:r>
            <a:r>
              <a:rPr lang="en-US" sz="2000" b="1" dirty="0" err="1">
                <a:solidFill>
                  <a:srgbClr val="0000FF"/>
                </a:solidFill>
              </a:rPr>
              <a:t>Quê</a:t>
            </a:r>
            <a:r>
              <a:rPr lang="en-US" sz="2000" b="1" dirty="0">
                <a:solidFill>
                  <a:srgbClr val="0000FF"/>
                </a:solidFill>
              </a:rPr>
              <a:t> </a:t>
            </a:r>
            <a:r>
              <a:rPr lang="en-US" sz="2000" b="1" dirty="0" err="1">
                <a:solidFill>
                  <a:srgbClr val="0000FF"/>
                </a:solidFill>
              </a:rPr>
              <a:t>hương</a:t>
            </a:r>
            <a:r>
              <a:rPr lang="en-US" sz="2000" b="1" dirty="0">
                <a:solidFill>
                  <a:srgbClr val="0000FF"/>
                </a:solidFill>
              </a:rPr>
              <a:t> </a:t>
            </a:r>
            <a:r>
              <a:rPr lang="en-US" sz="2000" b="1" dirty="0" err="1">
                <a:solidFill>
                  <a:srgbClr val="0000FF"/>
                </a:solidFill>
              </a:rPr>
              <a:t>của</a:t>
            </a:r>
            <a:r>
              <a:rPr lang="en-US" sz="2000" b="1" dirty="0">
                <a:solidFill>
                  <a:srgbClr val="0000FF"/>
                </a:solidFill>
              </a:rPr>
              <a:t> </a:t>
            </a:r>
            <a:r>
              <a:rPr lang="en-US" sz="2000" b="1" dirty="0" err="1">
                <a:solidFill>
                  <a:srgbClr val="0000FF"/>
                </a:solidFill>
              </a:rPr>
              <a:t>người</a:t>
            </a:r>
            <a:r>
              <a:rPr lang="en-US" sz="2000" b="1" dirty="0">
                <a:solidFill>
                  <a:srgbClr val="0000FF"/>
                </a:solidFill>
              </a:rPr>
              <a:t> </a:t>
            </a:r>
            <a:r>
              <a:rPr lang="en-US" sz="2000" b="1" dirty="0" err="1">
                <a:solidFill>
                  <a:srgbClr val="0000FF"/>
                </a:solidFill>
              </a:rPr>
              <a:t>sáng</a:t>
            </a:r>
            <a:r>
              <a:rPr lang="en-US" sz="2000" b="1" dirty="0">
                <a:solidFill>
                  <a:srgbClr val="0000FF"/>
                </a:solidFill>
              </a:rPr>
              <a:t> </a:t>
            </a:r>
            <a:r>
              <a:rPr lang="en-US" sz="2000" b="1" dirty="0" err="1">
                <a:solidFill>
                  <a:srgbClr val="0000FF"/>
                </a:solidFill>
              </a:rPr>
              <a:t>lập</a:t>
            </a:r>
            <a:r>
              <a:rPr lang="en-US" sz="2000" b="1" dirty="0">
                <a:solidFill>
                  <a:srgbClr val="0000FF"/>
                </a:solidFill>
              </a:rPr>
              <a:t> </a:t>
            </a:r>
            <a:r>
              <a:rPr lang="en-US" sz="2000" b="1" dirty="0" err="1">
                <a:solidFill>
                  <a:srgbClr val="0000FF"/>
                </a:solidFill>
              </a:rPr>
              <a:t>ra</a:t>
            </a:r>
            <a:r>
              <a:rPr lang="en-US" sz="2000" b="1" dirty="0">
                <a:solidFill>
                  <a:srgbClr val="0000FF"/>
                </a:solidFill>
              </a:rPr>
              <a:t> </a:t>
            </a:r>
            <a:r>
              <a:rPr lang="en-US" sz="2000" b="1" dirty="0" err="1">
                <a:solidFill>
                  <a:srgbClr val="0000FF"/>
                </a:solidFill>
              </a:rPr>
              <a:t>phong</a:t>
            </a:r>
            <a:r>
              <a:rPr lang="en-US" sz="2000" b="1" dirty="0">
                <a:solidFill>
                  <a:srgbClr val="0000FF"/>
                </a:solidFill>
              </a:rPr>
              <a:t> </a:t>
            </a:r>
            <a:r>
              <a:rPr lang="en-US" sz="2000" b="1" err="1">
                <a:solidFill>
                  <a:srgbClr val="0000FF"/>
                </a:solidFill>
              </a:rPr>
              <a:t>trào</a:t>
            </a:r>
            <a:r>
              <a:rPr lang="en-US" sz="2000" b="1">
                <a:solidFill>
                  <a:srgbClr val="0000FF"/>
                </a:solidFill>
              </a:rPr>
              <a:t> </a:t>
            </a:r>
            <a:r>
              <a:rPr lang="en-US" sz="2000" b="1" smtClean="0">
                <a:solidFill>
                  <a:srgbClr val="0000FF"/>
                </a:solidFill>
              </a:rPr>
              <a:t>này là:</a:t>
            </a:r>
            <a:endParaRPr lang="en-US" sz="2000" b="1" dirty="0">
              <a:solidFill>
                <a:srgbClr val="0000FF"/>
              </a:solidFill>
            </a:endParaRPr>
          </a:p>
        </p:txBody>
      </p:sp>
      <p:sp>
        <p:nvSpPr>
          <p:cNvPr id="42074" name="Text Box 90"/>
          <p:cNvSpPr txBox="1">
            <a:spLocks noChangeArrowheads="1"/>
          </p:cNvSpPr>
          <p:nvPr/>
        </p:nvSpPr>
        <p:spPr bwMode="auto">
          <a:xfrm>
            <a:off x="832507" y="2133600"/>
            <a:ext cx="74676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3. </a:t>
            </a:r>
            <a:r>
              <a:rPr lang="en-US" sz="2400" b="1" smtClean="0">
                <a:solidFill>
                  <a:srgbClr val="0000FF"/>
                </a:solidFill>
              </a:rPr>
              <a:t> Đây là tổ </a:t>
            </a:r>
            <a:r>
              <a:rPr lang="en-US" sz="2400" b="1">
                <a:solidFill>
                  <a:srgbClr val="0000FF"/>
                </a:solidFill>
              </a:rPr>
              <a:t>chức yêu nước chống Pháp tiến bộ</a:t>
            </a:r>
          </a:p>
        </p:txBody>
      </p:sp>
      <p:sp>
        <p:nvSpPr>
          <p:cNvPr id="42075" name="Text Box 91"/>
          <p:cNvSpPr txBox="1">
            <a:spLocks noChangeArrowheads="1"/>
          </p:cNvSpPr>
          <p:nvPr/>
        </p:nvSpPr>
        <p:spPr bwMode="auto">
          <a:xfrm>
            <a:off x="722148" y="3048000"/>
            <a:ext cx="7812252" cy="461665"/>
          </a:xfrm>
          <a:prstGeom prst="rect">
            <a:avLst/>
          </a:prstGeom>
          <a:noFill/>
          <a:ln w="9525">
            <a:noFill/>
            <a:miter lim="800000"/>
            <a:headEnd/>
            <a:tailEnd/>
          </a:ln>
        </p:spPr>
        <p:txBody>
          <a:bodyPr wrap="square">
            <a:spAutoFit/>
          </a:bodyPr>
          <a:lstStyle/>
          <a:p>
            <a:pPr>
              <a:spcBef>
                <a:spcPct val="50000"/>
              </a:spcBef>
            </a:pPr>
            <a:r>
              <a:rPr lang="en-US" sz="2400" b="1">
                <a:solidFill>
                  <a:srgbClr val="0000FF"/>
                </a:solidFill>
              </a:rPr>
              <a:t>4. </a:t>
            </a:r>
            <a:r>
              <a:rPr lang="en-US" sz="2400" b="1" smtClean="0">
                <a:solidFill>
                  <a:srgbClr val="0000FF"/>
                </a:solidFill>
              </a:rPr>
              <a:t> Hoạt động đưa </a:t>
            </a:r>
            <a:r>
              <a:rPr lang="en-US" sz="2400" b="1">
                <a:solidFill>
                  <a:srgbClr val="0000FF"/>
                </a:solidFill>
              </a:rPr>
              <a:t>nước ta thoát khỏi áp bức, bóc lột</a:t>
            </a:r>
          </a:p>
        </p:txBody>
      </p:sp>
      <p:sp>
        <p:nvSpPr>
          <p:cNvPr id="42076" name="Text Box 92"/>
          <p:cNvSpPr txBox="1">
            <a:spLocks noChangeArrowheads="1"/>
          </p:cNvSpPr>
          <p:nvPr/>
        </p:nvSpPr>
        <p:spPr bwMode="auto">
          <a:xfrm>
            <a:off x="457200" y="4038600"/>
            <a:ext cx="7391400" cy="457200"/>
          </a:xfrm>
          <a:prstGeom prst="rect">
            <a:avLst/>
          </a:prstGeom>
          <a:noFill/>
          <a:ln w="9525">
            <a:noFill/>
            <a:miter lim="800000"/>
            <a:headEnd/>
            <a:tailEnd/>
          </a:ln>
        </p:spPr>
        <p:txBody>
          <a:bodyPr>
            <a:spAutoFit/>
          </a:bodyPr>
          <a:lstStyle/>
          <a:p>
            <a:pPr>
              <a:spcBef>
                <a:spcPct val="50000"/>
              </a:spcBef>
            </a:pPr>
            <a:r>
              <a:rPr lang="en-US" sz="2400" b="1" dirty="0">
                <a:solidFill>
                  <a:srgbClr val="0000FF"/>
                </a:solidFill>
              </a:rPr>
              <a:t>5. </a:t>
            </a:r>
            <a:r>
              <a:rPr lang="en-US" sz="2400" b="1" dirty="0" err="1">
                <a:solidFill>
                  <a:srgbClr val="0000FF"/>
                </a:solidFill>
              </a:rPr>
              <a:t>Những</a:t>
            </a:r>
            <a:r>
              <a:rPr lang="en-US" sz="2400" b="1" dirty="0">
                <a:solidFill>
                  <a:srgbClr val="0000FF"/>
                </a:solidFill>
              </a:rPr>
              <a:t> </a:t>
            </a:r>
            <a:r>
              <a:rPr lang="en-US" sz="2400" b="1" dirty="0" err="1">
                <a:solidFill>
                  <a:srgbClr val="0000FF"/>
                </a:solidFill>
              </a:rPr>
              <a:t>người</a:t>
            </a:r>
            <a:r>
              <a:rPr lang="en-US" sz="2400" b="1" dirty="0">
                <a:solidFill>
                  <a:srgbClr val="0000FF"/>
                </a:solidFill>
              </a:rPr>
              <a:t> </a:t>
            </a:r>
            <a:r>
              <a:rPr lang="en-US" sz="2400" b="1" dirty="0" err="1">
                <a:solidFill>
                  <a:srgbClr val="0000FF"/>
                </a:solidFill>
              </a:rPr>
              <a:t>này</a:t>
            </a:r>
            <a:r>
              <a:rPr lang="en-US" sz="2400" b="1" dirty="0">
                <a:solidFill>
                  <a:srgbClr val="0000FF"/>
                </a:solidFill>
              </a:rPr>
              <a:t> ở </a:t>
            </a:r>
            <a:r>
              <a:rPr lang="en-US" sz="2400" b="1" dirty="0" err="1">
                <a:solidFill>
                  <a:srgbClr val="0000FF"/>
                </a:solidFill>
              </a:rPr>
              <a:t>giai</a:t>
            </a:r>
            <a:r>
              <a:rPr lang="en-US" sz="2400" b="1" dirty="0">
                <a:solidFill>
                  <a:srgbClr val="0000FF"/>
                </a:solidFill>
              </a:rPr>
              <a:t> </a:t>
            </a:r>
            <a:r>
              <a:rPr lang="en-US" sz="2400" b="1" dirty="0" err="1">
                <a:solidFill>
                  <a:srgbClr val="0000FF"/>
                </a:solidFill>
              </a:rPr>
              <a:t>đoạn</a:t>
            </a:r>
            <a:r>
              <a:rPr lang="en-US" sz="2400" b="1" dirty="0">
                <a:solidFill>
                  <a:srgbClr val="0000FF"/>
                </a:solidFill>
              </a:rPr>
              <a:t> </a:t>
            </a:r>
            <a:r>
              <a:rPr lang="en-US" sz="2400" b="1" err="1">
                <a:solidFill>
                  <a:srgbClr val="0000FF"/>
                </a:solidFill>
              </a:rPr>
              <a:t>trưởng</a:t>
            </a:r>
            <a:r>
              <a:rPr lang="en-US" sz="2400" b="1">
                <a:solidFill>
                  <a:srgbClr val="0000FF"/>
                </a:solidFill>
              </a:rPr>
              <a:t> </a:t>
            </a:r>
            <a:r>
              <a:rPr lang="en-US" sz="2400" b="1" smtClean="0">
                <a:solidFill>
                  <a:srgbClr val="0000FF"/>
                </a:solidFill>
              </a:rPr>
              <a:t>thành là: </a:t>
            </a:r>
            <a:endParaRPr lang="en-US" sz="2400" b="1" dirty="0">
              <a:solidFill>
                <a:srgbClr val="0000FF"/>
              </a:solidFill>
            </a:endParaRPr>
          </a:p>
        </p:txBody>
      </p:sp>
      <p:sp>
        <p:nvSpPr>
          <p:cNvPr id="42077" name="Text Box 93"/>
          <p:cNvSpPr txBox="1">
            <a:spLocks noChangeArrowheads="1"/>
          </p:cNvSpPr>
          <p:nvPr/>
        </p:nvSpPr>
        <p:spPr bwMode="auto">
          <a:xfrm>
            <a:off x="2057400" y="5334000"/>
            <a:ext cx="6400800" cy="457200"/>
          </a:xfrm>
          <a:prstGeom prst="rect">
            <a:avLst/>
          </a:prstGeom>
          <a:noFill/>
          <a:ln w="9525">
            <a:noFill/>
            <a:miter lim="800000"/>
            <a:headEnd/>
            <a:tailEnd/>
          </a:ln>
        </p:spPr>
        <p:txBody>
          <a:bodyPr>
            <a:spAutoFit/>
          </a:bodyPr>
          <a:lstStyle/>
          <a:p>
            <a:pPr>
              <a:spcBef>
                <a:spcPct val="50000"/>
              </a:spcBef>
            </a:pPr>
            <a:r>
              <a:rPr lang="en-US" sz="2400" b="1">
                <a:solidFill>
                  <a:srgbClr val="CC0000"/>
                </a:solidFill>
              </a:rPr>
              <a:t>Tên người tổ chức ra phong trào này</a:t>
            </a:r>
          </a:p>
        </p:txBody>
      </p:sp>
      <p:sp>
        <p:nvSpPr>
          <p:cNvPr id="42078" name="Text Box 94"/>
          <p:cNvSpPr txBox="1">
            <a:spLocks noChangeArrowheads="1"/>
          </p:cNvSpPr>
          <p:nvPr/>
        </p:nvSpPr>
        <p:spPr bwMode="auto">
          <a:xfrm>
            <a:off x="7315200" y="7620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6</a:t>
            </a:r>
          </a:p>
        </p:txBody>
      </p:sp>
      <p:sp>
        <p:nvSpPr>
          <p:cNvPr id="42080" name="Text Box 96"/>
          <p:cNvSpPr txBox="1">
            <a:spLocks noChangeArrowheads="1"/>
          </p:cNvSpPr>
          <p:nvPr/>
        </p:nvSpPr>
        <p:spPr bwMode="auto">
          <a:xfrm>
            <a:off x="7315200" y="16764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6</a:t>
            </a:r>
          </a:p>
        </p:txBody>
      </p:sp>
      <p:sp>
        <p:nvSpPr>
          <p:cNvPr id="42081" name="Text Box 97"/>
          <p:cNvSpPr txBox="1">
            <a:spLocks noChangeArrowheads="1"/>
          </p:cNvSpPr>
          <p:nvPr/>
        </p:nvSpPr>
        <p:spPr bwMode="auto">
          <a:xfrm>
            <a:off x="7391400" y="25908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9</a:t>
            </a:r>
          </a:p>
        </p:txBody>
      </p:sp>
      <p:sp>
        <p:nvSpPr>
          <p:cNvPr id="42082" name="Text Box 98"/>
          <p:cNvSpPr txBox="1">
            <a:spLocks noChangeArrowheads="1"/>
          </p:cNvSpPr>
          <p:nvPr/>
        </p:nvSpPr>
        <p:spPr bwMode="auto">
          <a:xfrm>
            <a:off x="7391400" y="35052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7</a:t>
            </a:r>
          </a:p>
        </p:txBody>
      </p:sp>
      <p:sp>
        <p:nvSpPr>
          <p:cNvPr id="42083" name="Text Box 99"/>
          <p:cNvSpPr txBox="1">
            <a:spLocks noChangeArrowheads="1"/>
          </p:cNvSpPr>
          <p:nvPr/>
        </p:nvSpPr>
        <p:spPr bwMode="auto">
          <a:xfrm>
            <a:off x="7391400" y="44958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9</a:t>
            </a:r>
          </a:p>
        </p:txBody>
      </p:sp>
      <p:sp>
        <p:nvSpPr>
          <p:cNvPr id="42084" name="Text Box 100"/>
          <p:cNvSpPr txBox="1">
            <a:spLocks noChangeArrowheads="1"/>
          </p:cNvSpPr>
          <p:nvPr/>
        </p:nvSpPr>
        <p:spPr bwMode="auto">
          <a:xfrm>
            <a:off x="7543800" y="5867400"/>
            <a:ext cx="685800" cy="461963"/>
          </a:xfrm>
          <a:prstGeom prst="rect">
            <a:avLst/>
          </a:prstGeom>
          <a:noFill/>
          <a:ln w="38100">
            <a:solidFill>
              <a:srgbClr val="FF0000"/>
            </a:solidFill>
            <a:miter lim="800000"/>
            <a:headEnd/>
            <a:tailEnd/>
          </a:ln>
        </p:spPr>
        <p:txBody>
          <a:bodyPr>
            <a:spAutoFit/>
          </a:bodyPr>
          <a:lstStyle/>
          <a:p>
            <a:pPr>
              <a:spcBef>
                <a:spcPct val="50000"/>
              </a:spcBef>
            </a:pPr>
            <a:r>
              <a:rPr lang="en-US" sz="2400" b="1"/>
              <a:t>11</a:t>
            </a:r>
          </a:p>
        </p:txBody>
      </p:sp>
      <p:sp>
        <p:nvSpPr>
          <p:cNvPr id="85" name="Text Box 76"/>
          <p:cNvSpPr txBox="1">
            <a:spLocks noChangeArrowheads="1"/>
          </p:cNvSpPr>
          <p:nvPr/>
        </p:nvSpPr>
        <p:spPr bwMode="auto">
          <a:xfrm>
            <a:off x="2286000" y="762000"/>
            <a:ext cx="3276600" cy="461665"/>
          </a:xfrm>
          <a:prstGeom prst="rect">
            <a:avLst/>
          </a:prstGeom>
          <a:noFill/>
          <a:ln w="9525">
            <a:noFill/>
            <a:miter lim="800000"/>
            <a:headEnd/>
            <a:tailEnd/>
          </a:ln>
        </p:spPr>
        <p:txBody>
          <a:bodyPr wrap="square">
            <a:spAutoFit/>
          </a:bodyPr>
          <a:lstStyle/>
          <a:p>
            <a:pPr>
              <a:spcBef>
                <a:spcPct val="50000"/>
              </a:spcBef>
            </a:pPr>
            <a:r>
              <a:rPr lang="en-US" sz="2400" b="1" dirty="0">
                <a:solidFill>
                  <a:srgbClr val="FF0000"/>
                </a:solidFill>
              </a:rPr>
              <a:t>Đ    </a:t>
            </a:r>
            <a:r>
              <a:rPr lang="en-US" sz="2400" b="1" dirty="0">
                <a:solidFill>
                  <a:srgbClr val="FF0000"/>
                </a:solidFill>
                <a:latin typeface="Times New Roman" pitchFamily="18" charset="0"/>
              </a:rPr>
              <a:t>Ô</a:t>
            </a:r>
            <a:r>
              <a:rPr lang="en-US" sz="2400" b="1" dirty="0">
                <a:solidFill>
                  <a:srgbClr val="FF0000"/>
                </a:solidFill>
              </a:rPr>
              <a:t>   </a:t>
            </a:r>
            <a:r>
              <a:rPr lang="en-US" sz="2400" b="1" dirty="0">
                <a:solidFill>
                  <a:srgbClr val="FF0000"/>
                </a:solidFill>
                <a:latin typeface="Times New Roman" pitchFamily="18" charset="0"/>
              </a:rPr>
              <a:t>N</a:t>
            </a:r>
            <a:r>
              <a:rPr lang="en-US" sz="2400" b="1" dirty="0">
                <a:solidFill>
                  <a:srgbClr val="FF0000"/>
                </a:solidFill>
              </a:rPr>
              <a:t>   </a:t>
            </a:r>
            <a:r>
              <a:rPr lang="en-US" sz="2400" b="1" dirty="0">
                <a:solidFill>
                  <a:srgbClr val="FF0000"/>
                </a:solidFill>
                <a:latin typeface="Times New Roman" pitchFamily="18" charset="0"/>
              </a:rPr>
              <a:t>G</a:t>
            </a:r>
            <a:r>
              <a:rPr lang="en-US" sz="2400" b="1" dirty="0">
                <a:solidFill>
                  <a:srgbClr val="FF0000"/>
                </a:solidFill>
              </a:rPr>
              <a:t>   </a:t>
            </a:r>
            <a:r>
              <a:rPr lang="en-US" sz="2400" b="1" dirty="0">
                <a:solidFill>
                  <a:srgbClr val="FF0000"/>
                </a:solidFill>
                <a:latin typeface="Times New Roman" pitchFamily="18" charset="0"/>
              </a:rPr>
              <a:t>  </a:t>
            </a:r>
            <a:r>
              <a:rPr lang="en-US" sz="2400" b="1" dirty="0">
                <a:solidFill>
                  <a:srgbClr val="FF0000"/>
                </a:solidFill>
              </a:rPr>
              <a:t>D     </a:t>
            </a:r>
            <a:r>
              <a:rPr lang="en-US" sz="2400" b="1" dirty="0">
                <a:solidFill>
                  <a:srgbClr val="FF0000"/>
                </a:solidFill>
                <a:latin typeface="Times New Roman" pitchFamily="18" charset="0"/>
              </a:rPr>
              <a:t>U</a:t>
            </a:r>
          </a:p>
        </p:txBody>
      </p:sp>
      <p:sp>
        <p:nvSpPr>
          <p:cNvPr id="86" name="Text Box 48"/>
          <p:cNvSpPr txBox="1">
            <a:spLocks noChangeArrowheads="1"/>
          </p:cNvSpPr>
          <p:nvPr/>
        </p:nvSpPr>
        <p:spPr bwMode="auto">
          <a:xfrm>
            <a:off x="2286000" y="1676400"/>
            <a:ext cx="4419600" cy="457200"/>
          </a:xfrm>
          <a:prstGeom prst="rect">
            <a:avLst/>
          </a:prstGeom>
          <a:noFill/>
          <a:ln w="9525">
            <a:noFill/>
            <a:miter lim="800000"/>
            <a:headEnd/>
            <a:tailEnd/>
          </a:ln>
        </p:spPr>
        <p:txBody>
          <a:bodyPr>
            <a:spAutoFit/>
          </a:bodyPr>
          <a:lstStyle/>
          <a:p>
            <a:pPr>
              <a:spcBef>
                <a:spcPct val="50000"/>
              </a:spcBef>
            </a:pPr>
            <a:r>
              <a:rPr lang="en-US" sz="2400" b="1" dirty="0">
                <a:solidFill>
                  <a:srgbClr val="FF0000"/>
                </a:solidFill>
                <a:latin typeface="Times New Roman" pitchFamily="18" charset="0"/>
              </a:rPr>
              <a:t> N  </a:t>
            </a:r>
            <a:r>
              <a:rPr lang="en-US" sz="2400" b="1" dirty="0">
                <a:solidFill>
                  <a:srgbClr val="FF0000"/>
                </a:solidFill>
              </a:rPr>
              <a:t>  </a:t>
            </a:r>
            <a:r>
              <a:rPr lang="en-US" sz="2400" b="1" dirty="0">
                <a:solidFill>
                  <a:srgbClr val="FF0000"/>
                </a:solidFill>
                <a:latin typeface="Times New Roman" pitchFamily="18" charset="0"/>
              </a:rPr>
              <a:t>G</a:t>
            </a:r>
            <a:r>
              <a:rPr lang="en-US" sz="2400" b="1" dirty="0">
                <a:solidFill>
                  <a:srgbClr val="FF0000"/>
                </a:solidFill>
              </a:rPr>
              <a:t>    </a:t>
            </a:r>
            <a:r>
              <a:rPr lang="en-US" sz="2400" b="1" dirty="0">
                <a:solidFill>
                  <a:srgbClr val="FF0000"/>
                </a:solidFill>
                <a:latin typeface="Times New Roman" pitchFamily="18" charset="0"/>
              </a:rPr>
              <a:t>H</a:t>
            </a:r>
            <a:r>
              <a:rPr lang="en-US" sz="2400" b="1" dirty="0">
                <a:solidFill>
                  <a:srgbClr val="FF0000"/>
                </a:solidFill>
              </a:rPr>
              <a:t>   </a:t>
            </a:r>
            <a:r>
              <a:rPr lang="en-US" sz="2400" b="1" dirty="0">
                <a:solidFill>
                  <a:srgbClr val="FF0000"/>
                </a:solidFill>
                <a:latin typeface="Times New Roman" pitchFamily="18" charset="0"/>
              </a:rPr>
              <a:t>Ê</a:t>
            </a:r>
            <a:r>
              <a:rPr lang="en-US" sz="2400" b="1" dirty="0">
                <a:solidFill>
                  <a:srgbClr val="FF0000"/>
                </a:solidFill>
              </a:rPr>
              <a:t>̣    </a:t>
            </a:r>
            <a:r>
              <a:rPr lang="en-US" sz="2400" b="1" dirty="0">
                <a:solidFill>
                  <a:srgbClr val="FF0000"/>
                </a:solidFill>
                <a:latin typeface="Times New Roman" pitchFamily="18" charset="0"/>
              </a:rPr>
              <a:t>A</a:t>
            </a:r>
            <a:r>
              <a:rPr lang="en-US" sz="2400" b="1" dirty="0">
                <a:solidFill>
                  <a:srgbClr val="FF0000"/>
                </a:solidFill>
              </a:rPr>
              <a:t>    </a:t>
            </a:r>
            <a:r>
              <a:rPr lang="en-US" sz="2400" b="1" dirty="0">
                <a:solidFill>
                  <a:srgbClr val="FF0000"/>
                </a:solidFill>
                <a:latin typeface="Times New Roman" pitchFamily="18" charset="0"/>
              </a:rPr>
              <a:t>N</a:t>
            </a:r>
            <a:r>
              <a:rPr lang="en-US" b="1" dirty="0">
                <a:solidFill>
                  <a:srgbClr val="FF0000"/>
                </a:solidFill>
                <a:latin typeface="Times New Roman" pitchFamily="18" charset="0"/>
              </a:rPr>
              <a:t>        </a:t>
            </a:r>
          </a:p>
        </p:txBody>
      </p:sp>
      <p:sp>
        <p:nvSpPr>
          <p:cNvPr id="88" name="Text Box 75"/>
          <p:cNvSpPr txBox="1">
            <a:spLocks noChangeArrowheads="1"/>
          </p:cNvSpPr>
          <p:nvPr/>
        </p:nvSpPr>
        <p:spPr bwMode="auto">
          <a:xfrm>
            <a:off x="1371600" y="2590800"/>
            <a:ext cx="6283325" cy="457200"/>
          </a:xfrm>
          <a:prstGeom prst="rect">
            <a:avLst/>
          </a:prstGeom>
          <a:noFill/>
          <a:ln w="9525">
            <a:noFill/>
            <a:miter lim="800000"/>
            <a:headEnd/>
            <a:tailEnd/>
          </a:ln>
        </p:spPr>
        <p:txBody>
          <a:bodyPr>
            <a:spAutoFit/>
          </a:bodyPr>
          <a:lstStyle/>
          <a:p>
            <a:pPr>
              <a:spcBef>
                <a:spcPct val="50000"/>
              </a:spcBef>
            </a:pPr>
            <a:r>
              <a:rPr lang="en-US" sz="2400" b="1" dirty="0">
                <a:solidFill>
                  <a:srgbClr val="FF0000"/>
                </a:solidFill>
                <a:latin typeface="Times New Roman" pitchFamily="18" charset="0"/>
              </a:rPr>
              <a:t>H</a:t>
            </a:r>
            <a:r>
              <a:rPr lang="en-US" sz="2400" b="1" dirty="0">
                <a:solidFill>
                  <a:srgbClr val="FF0000"/>
                </a:solidFill>
              </a:rPr>
              <a:t>    </a:t>
            </a:r>
            <a:r>
              <a:rPr lang="en-US" sz="2400" b="1" dirty="0">
                <a:solidFill>
                  <a:srgbClr val="FF0000"/>
                </a:solidFill>
                <a:latin typeface="Times New Roman" pitchFamily="18" charset="0"/>
              </a:rPr>
              <a:t>Ô</a:t>
            </a:r>
            <a:r>
              <a:rPr lang="en-US" sz="2400" b="1" dirty="0">
                <a:solidFill>
                  <a:srgbClr val="FF0000"/>
                </a:solidFill>
              </a:rPr>
              <a:t>̣    </a:t>
            </a:r>
            <a:r>
              <a:rPr lang="en-US" sz="2400" b="1" dirty="0">
                <a:solidFill>
                  <a:srgbClr val="FF0000"/>
                </a:solidFill>
                <a:latin typeface="Times New Roman" pitchFamily="18" charset="0"/>
              </a:rPr>
              <a:t>I</a:t>
            </a:r>
            <a:r>
              <a:rPr lang="en-US" sz="2400" b="1" dirty="0">
                <a:solidFill>
                  <a:srgbClr val="FF0000"/>
                </a:solidFill>
              </a:rPr>
              <a:t>     </a:t>
            </a:r>
            <a:r>
              <a:rPr lang="en-US" sz="2400" b="1" dirty="0">
                <a:solidFill>
                  <a:srgbClr val="FF0000"/>
                </a:solidFill>
                <a:latin typeface="Times New Roman" pitchFamily="18" charset="0"/>
              </a:rPr>
              <a:t>D</a:t>
            </a:r>
            <a:r>
              <a:rPr lang="en-US" sz="2400" b="1" dirty="0">
                <a:solidFill>
                  <a:srgbClr val="FF0000"/>
                </a:solidFill>
              </a:rPr>
              <a:t>    </a:t>
            </a:r>
            <a:r>
              <a:rPr lang="en-US" sz="2400" b="1" dirty="0">
                <a:solidFill>
                  <a:srgbClr val="FF0000"/>
                </a:solidFill>
                <a:latin typeface="Times New Roman" pitchFamily="18" charset="0"/>
              </a:rPr>
              <a:t>U</a:t>
            </a:r>
            <a:r>
              <a:rPr lang="en-US" sz="2400" b="1" dirty="0">
                <a:solidFill>
                  <a:srgbClr val="FF0000"/>
                </a:solidFill>
              </a:rPr>
              <a:t>   </a:t>
            </a:r>
            <a:r>
              <a:rPr lang="en-US" sz="2400" b="1" dirty="0">
                <a:solidFill>
                  <a:srgbClr val="FF0000"/>
                </a:solidFill>
                <a:latin typeface="Times New Roman" pitchFamily="18" charset="0"/>
              </a:rPr>
              <a:t> </a:t>
            </a:r>
            <a:r>
              <a:rPr lang="en-US" sz="2400" b="1" dirty="0">
                <a:solidFill>
                  <a:srgbClr val="FF0000"/>
                </a:solidFill>
              </a:rPr>
              <a:t>Y   </a:t>
            </a:r>
            <a:r>
              <a:rPr lang="en-US" sz="2400" b="1" dirty="0">
                <a:solidFill>
                  <a:srgbClr val="FF0000"/>
                </a:solidFill>
                <a:latin typeface="Times New Roman" pitchFamily="18" charset="0"/>
              </a:rPr>
              <a:t>T</a:t>
            </a:r>
            <a:r>
              <a:rPr lang="en-US" sz="2400" b="1" dirty="0">
                <a:solidFill>
                  <a:srgbClr val="FF0000"/>
                </a:solidFill>
              </a:rPr>
              <a:t>     </a:t>
            </a:r>
            <a:r>
              <a:rPr lang="en-US" sz="2400" b="1" dirty="0">
                <a:solidFill>
                  <a:srgbClr val="FF0000"/>
                </a:solidFill>
                <a:latin typeface="Times New Roman" pitchFamily="18" charset="0"/>
              </a:rPr>
              <a:t>Â</a:t>
            </a:r>
            <a:r>
              <a:rPr lang="en-US" sz="2400" b="1" dirty="0">
                <a:solidFill>
                  <a:srgbClr val="FF0000"/>
                </a:solidFill>
              </a:rPr>
              <a:t>   </a:t>
            </a:r>
            <a:r>
              <a:rPr lang="en-US" sz="2400" b="1" dirty="0">
                <a:solidFill>
                  <a:srgbClr val="FF0000"/>
                </a:solidFill>
                <a:latin typeface="Times New Roman" pitchFamily="18" charset="0"/>
              </a:rPr>
              <a:t>N</a:t>
            </a:r>
            <a:endParaRPr lang="en-US" sz="2400" b="1" dirty="0">
              <a:solidFill>
                <a:srgbClr val="FF0000"/>
              </a:solidFill>
              <a:latin typeface="VNI-Cooper" pitchFamily="2" charset="0"/>
            </a:endParaRPr>
          </a:p>
        </p:txBody>
      </p:sp>
      <p:sp>
        <p:nvSpPr>
          <p:cNvPr id="89" name="Text Box 65"/>
          <p:cNvSpPr txBox="1">
            <a:spLocks noChangeArrowheads="1"/>
          </p:cNvSpPr>
          <p:nvPr/>
        </p:nvSpPr>
        <p:spPr bwMode="auto">
          <a:xfrm>
            <a:off x="1905000" y="3505200"/>
            <a:ext cx="4038600" cy="457200"/>
          </a:xfrm>
          <a:prstGeom prst="rect">
            <a:avLst/>
          </a:prstGeom>
          <a:noFill/>
          <a:ln w="9525">
            <a:noFill/>
            <a:miter lim="800000"/>
            <a:headEnd/>
            <a:tailEnd/>
          </a:ln>
        </p:spPr>
        <p:txBody>
          <a:bodyPr>
            <a:spAutoFit/>
          </a:bodyPr>
          <a:lstStyle/>
          <a:p>
            <a:pPr>
              <a:spcBef>
                <a:spcPct val="50000"/>
              </a:spcBef>
            </a:pPr>
            <a:r>
              <a:rPr lang="en-US" sz="2400" b="1" dirty="0">
                <a:solidFill>
                  <a:srgbClr val="FF0000"/>
                </a:solidFill>
                <a:latin typeface="Times New Roman" pitchFamily="18" charset="0"/>
              </a:rPr>
              <a:t>C</a:t>
            </a:r>
            <a:r>
              <a:rPr lang="en-US" sz="2400" b="1" dirty="0">
                <a:solidFill>
                  <a:srgbClr val="FF0000"/>
                </a:solidFill>
              </a:rPr>
              <a:t>    </a:t>
            </a:r>
            <a:r>
              <a:rPr lang="en-US" sz="2400" b="1" dirty="0">
                <a:solidFill>
                  <a:srgbClr val="FF0000"/>
                </a:solidFill>
                <a:latin typeface="Times New Roman" pitchFamily="18" charset="0"/>
              </a:rPr>
              <a:t>Ư</a:t>
            </a:r>
            <a:r>
              <a:rPr lang="en-US" sz="2400" b="1" dirty="0">
                <a:solidFill>
                  <a:srgbClr val="FF0000"/>
                </a:solidFill>
              </a:rPr>
              <a:t>́   </a:t>
            </a:r>
            <a:r>
              <a:rPr lang="en-US" sz="2400" b="1" dirty="0">
                <a:solidFill>
                  <a:srgbClr val="FF0000"/>
                </a:solidFill>
                <a:latin typeface="Times New Roman" pitchFamily="18" charset="0"/>
              </a:rPr>
              <a:t>U</a:t>
            </a:r>
            <a:r>
              <a:rPr lang="en-US" sz="2400" b="1" dirty="0">
                <a:solidFill>
                  <a:srgbClr val="FF0000"/>
                </a:solidFill>
              </a:rPr>
              <a:t>    </a:t>
            </a:r>
            <a:r>
              <a:rPr lang="en-US" sz="2400" b="1" dirty="0">
                <a:solidFill>
                  <a:srgbClr val="FF0000"/>
                </a:solidFill>
                <a:latin typeface="Times New Roman" pitchFamily="18" charset="0"/>
              </a:rPr>
              <a:t>N</a:t>
            </a:r>
            <a:r>
              <a:rPr lang="en-US" sz="2400" b="1" dirty="0">
                <a:solidFill>
                  <a:srgbClr val="FF0000"/>
                </a:solidFill>
              </a:rPr>
              <a:t>    </a:t>
            </a:r>
            <a:r>
              <a:rPr lang="en-US" sz="2400" b="1" dirty="0">
                <a:solidFill>
                  <a:srgbClr val="FF0000"/>
                </a:solidFill>
                <a:latin typeface="Times New Roman" pitchFamily="18" charset="0"/>
              </a:rPr>
              <a:t>Ư</a:t>
            </a:r>
            <a:r>
              <a:rPr lang="en-US" sz="2400" b="1" dirty="0">
                <a:solidFill>
                  <a:srgbClr val="FF0000"/>
                </a:solidFill>
              </a:rPr>
              <a:t>    </a:t>
            </a:r>
            <a:r>
              <a:rPr lang="en-US" sz="2400" b="1" dirty="0">
                <a:solidFill>
                  <a:srgbClr val="FF0000"/>
                </a:solidFill>
                <a:latin typeface="Times New Roman" pitchFamily="18" charset="0"/>
              </a:rPr>
              <a:t>Ơ</a:t>
            </a:r>
            <a:r>
              <a:rPr lang="en-US" sz="2400" b="1" dirty="0">
                <a:solidFill>
                  <a:srgbClr val="FF0000"/>
                </a:solidFill>
              </a:rPr>
              <a:t>́   </a:t>
            </a:r>
            <a:r>
              <a:rPr lang="en-US" sz="2400" b="1" dirty="0">
                <a:solidFill>
                  <a:srgbClr val="FF0000"/>
                </a:solidFill>
                <a:latin typeface="Times New Roman" pitchFamily="18" charset="0"/>
              </a:rPr>
              <a:t>C</a:t>
            </a:r>
            <a:r>
              <a:rPr lang="en-US" sz="2400" dirty="0">
                <a:solidFill>
                  <a:srgbClr val="FF0000"/>
                </a:solidFill>
              </a:rPr>
              <a:t>       </a:t>
            </a:r>
          </a:p>
        </p:txBody>
      </p:sp>
      <p:sp>
        <p:nvSpPr>
          <p:cNvPr id="90" name="Text Box 57"/>
          <p:cNvSpPr txBox="1">
            <a:spLocks noChangeArrowheads="1"/>
          </p:cNvSpPr>
          <p:nvPr/>
        </p:nvSpPr>
        <p:spPr bwMode="auto">
          <a:xfrm>
            <a:off x="1371600" y="4495800"/>
            <a:ext cx="5518150" cy="457200"/>
          </a:xfrm>
          <a:prstGeom prst="rect">
            <a:avLst/>
          </a:prstGeom>
          <a:noFill/>
          <a:ln w="9525">
            <a:noFill/>
            <a:miter lim="800000"/>
            <a:headEnd/>
            <a:tailEnd/>
          </a:ln>
        </p:spPr>
        <p:txBody>
          <a:bodyPr>
            <a:spAutoFit/>
          </a:bodyPr>
          <a:lstStyle/>
          <a:p>
            <a:pPr>
              <a:spcBef>
                <a:spcPct val="50000"/>
              </a:spcBef>
            </a:pPr>
            <a:r>
              <a:rPr lang="en-US" dirty="0">
                <a:solidFill>
                  <a:srgbClr val="FF0000"/>
                </a:solidFill>
                <a:latin typeface="Times New Roman" pitchFamily="18" charset="0"/>
              </a:rPr>
              <a:t>  </a:t>
            </a:r>
            <a:r>
              <a:rPr lang="en-US" sz="2400" b="1" dirty="0">
                <a:solidFill>
                  <a:srgbClr val="FF0000"/>
                </a:solidFill>
                <a:latin typeface="Times New Roman" pitchFamily="18" charset="0"/>
              </a:rPr>
              <a:t>T</a:t>
            </a:r>
            <a:r>
              <a:rPr lang="en-US" sz="2400" b="1" dirty="0">
                <a:solidFill>
                  <a:srgbClr val="FF0000"/>
                </a:solidFill>
              </a:rPr>
              <a:t>  </a:t>
            </a:r>
            <a:r>
              <a:rPr lang="en-US" sz="2400" b="1" dirty="0">
                <a:solidFill>
                  <a:srgbClr val="FF0000"/>
                </a:solidFill>
                <a:latin typeface="Times New Roman" pitchFamily="18" charset="0"/>
              </a:rPr>
              <a:t> </a:t>
            </a:r>
            <a:r>
              <a:rPr lang="en-US" sz="2400" b="1" dirty="0">
                <a:solidFill>
                  <a:srgbClr val="FF0000"/>
                </a:solidFill>
              </a:rPr>
              <a:t>H    </a:t>
            </a:r>
            <a:r>
              <a:rPr lang="en-US" sz="2400" b="1" dirty="0">
                <a:solidFill>
                  <a:srgbClr val="FF0000"/>
                </a:solidFill>
                <a:latin typeface="Times New Roman" pitchFamily="18" charset="0"/>
              </a:rPr>
              <a:t>A</a:t>
            </a:r>
            <a:r>
              <a:rPr lang="en-US" sz="2400" b="1" dirty="0">
                <a:solidFill>
                  <a:srgbClr val="FF0000"/>
                </a:solidFill>
              </a:rPr>
              <a:t>    </a:t>
            </a:r>
            <a:r>
              <a:rPr lang="en-US" sz="2400" b="1" dirty="0">
                <a:solidFill>
                  <a:srgbClr val="FF0000"/>
                </a:solidFill>
                <a:latin typeface="Times New Roman" pitchFamily="18" charset="0"/>
              </a:rPr>
              <a:t>N</a:t>
            </a:r>
            <a:r>
              <a:rPr lang="en-US" sz="2400" b="1" dirty="0">
                <a:solidFill>
                  <a:srgbClr val="FF0000"/>
                </a:solidFill>
              </a:rPr>
              <a:t>   </a:t>
            </a:r>
            <a:r>
              <a:rPr lang="en-US" sz="2400" b="1" dirty="0">
                <a:solidFill>
                  <a:srgbClr val="FF0000"/>
                </a:solidFill>
                <a:latin typeface="Times New Roman" pitchFamily="18" charset="0"/>
              </a:rPr>
              <a:t>H</a:t>
            </a:r>
            <a:r>
              <a:rPr lang="en-US" sz="2400" b="1" dirty="0">
                <a:solidFill>
                  <a:srgbClr val="FF0000"/>
                </a:solidFill>
              </a:rPr>
              <a:t>    </a:t>
            </a:r>
            <a:r>
              <a:rPr lang="en-US" sz="2400" b="1" dirty="0">
                <a:solidFill>
                  <a:srgbClr val="FF0000"/>
                </a:solidFill>
                <a:latin typeface="Times New Roman" pitchFamily="18" charset="0"/>
              </a:rPr>
              <a:t>N</a:t>
            </a:r>
            <a:r>
              <a:rPr lang="en-US" sz="2400" b="1" dirty="0">
                <a:solidFill>
                  <a:srgbClr val="FF0000"/>
                </a:solidFill>
              </a:rPr>
              <a:t>    </a:t>
            </a:r>
            <a:r>
              <a:rPr lang="en-US" sz="2400" b="1" dirty="0">
                <a:solidFill>
                  <a:srgbClr val="FF0000"/>
                </a:solidFill>
                <a:latin typeface="Times New Roman" pitchFamily="18" charset="0"/>
              </a:rPr>
              <a:t>I</a:t>
            </a:r>
            <a:r>
              <a:rPr lang="en-US" sz="2400" b="1" dirty="0">
                <a:solidFill>
                  <a:srgbClr val="FF0000"/>
                </a:solidFill>
              </a:rPr>
              <a:t>    </a:t>
            </a:r>
            <a:r>
              <a:rPr lang="en-US" sz="2400" b="1" dirty="0">
                <a:solidFill>
                  <a:srgbClr val="FF0000"/>
                </a:solidFill>
                <a:latin typeface="Times New Roman" pitchFamily="18" charset="0"/>
              </a:rPr>
              <a:t>Ê</a:t>
            </a:r>
            <a:r>
              <a:rPr lang="en-US" sz="2400" b="1" dirty="0">
                <a:solidFill>
                  <a:srgbClr val="FF0000"/>
                </a:solidFill>
              </a:rPr>
              <a:t>    </a:t>
            </a:r>
            <a:r>
              <a:rPr lang="en-US" sz="2400" b="1" dirty="0">
                <a:solidFill>
                  <a:srgbClr val="FF0000"/>
                </a:solidFill>
                <a:latin typeface="Times New Roman" pitchFamily="18" charset="0"/>
              </a:rPr>
              <a:t>N</a:t>
            </a:r>
          </a:p>
        </p:txBody>
      </p:sp>
      <p:sp>
        <p:nvSpPr>
          <p:cNvPr id="91" name="Text Box 99"/>
          <p:cNvSpPr txBox="1">
            <a:spLocks noChangeArrowheads="1"/>
          </p:cNvSpPr>
          <p:nvPr/>
        </p:nvSpPr>
        <p:spPr bwMode="auto">
          <a:xfrm>
            <a:off x="1143000" y="5867400"/>
            <a:ext cx="7315200" cy="579438"/>
          </a:xfrm>
          <a:prstGeom prst="rect">
            <a:avLst/>
          </a:prstGeom>
          <a:noFill/>
          <a:ln w="9525">
            <a:noFill/>
            <a:miter lim="800000"/>
            <a:headEnd/>
            <a:tailEnd/>
          </a:ln>
        </p:spPr>
        <p:txBody>
          <a:bodyPr wrap="square">
            <a:spAutoFit/>
          </a:bodyPr>
          <a:lstStyle/>
          <a:p>
            <a:pPr>
              <a:spcBef>
                <a:spcPct val="50000"/>
              </a:spcBef>
            </a:pPr>
            <a:r>
              <a:rPr lang="en-US" sz="3200" b="1" dirty="0">
                <a:solidFill>
                  <a:srgbClr val="9900CC"/>
                </a:solidFill>
              </a:rPr>
              <a:t> P  H   A   N  B  Ộ   I   C   H  Â  U</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072"/>
                                        </p:tgtEl>
                                        <p:attrNameLst>
                                          <p:attrName>style.visibility</p:attrName>
                                        </p:attrNameLst>
                                      </p:cBhvr>
                                      <p:to>
                                        <p:strVal val="visible"/>
                                      </p:to>
                                    </p:set>
                                    <p:animEffect transition="in" filter="blinds(horizontal)">
                                      <p:cBhvr>
                                        <p:cTn id="7" dur="1000"/>
                                        <p:tgtEl>
                                          <p:spTgt spid="4207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2078"/>
                                        </p:tgtEl>
                                        <p:attrNameLst>
                                          <p:attrName>style.visibility</p:attrName>
                                        </p:attrNameLst>
                                      </p:cBhvr>
                                      <p:to>
                                        <p:strVal val="visible"/>
                                      </p:to>
                                    </p:set>
                                    <p:animEffect transition="in" filter="blinds(horizontal)">
                                      <p:cBhvr>
                                        <p:cTn id="12" dur="500"/>
                                        <p:tgtEl>
                                          <p:spTgt spid="4207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strips(downRight)">
                                      <p:cBhvr>
                                        <p:cTn id="17" dur="2000"/>
                                        <p:tgtEl>
                                          <p:spTgt spid="85"/>
                                        </p:tgtEl>
                                      </p:cBhvr>
                                    </p:animEffect>
                                  </p:childTnLst>
                                  <p:subTnLst>
                                    <p:audio>
                                      <p:cMediaNode>
                                        <p:cTn display="0" masterRel="sameClick">
                                          <p:stCondLst>
                                            <p:cond evt="begin" delay="0">
                                              <p:tn val="15"/>
                                            </p:cond>
                                          </p:stCondLst>
                                          <p:endCondLst>
                                            <p:cond evt="onStopAudio" delay="0">
                                              <p:tgtEl>
                                                <p:sldTgt/>
                                              </p:tgtEl>
                                            </p:cond>
                                          </p:endCondLst>
                                        </p:cTn>
                                        <p:tgtEl>
                                          <p:sndTgt r:embed="rId3" name="mo o chu 2.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2073"/>
                                        </p:tgtEl>
                                        <p:attrNameLst>
                                          <p:attrName>style.visibility</p:attrName>
                                        </p:attrNameLst>
                                      </p:cBhvr>
                                      <p:to>
                                        <p:strVal val="visible"/>
                                      </p:to>
                                    </p:set>
                                    <p:animEffect transition="in" filter="blinds(horizontal)">
                                      <p:cBhvr>
                                        <p:cTn id="22" dur="500"/>
                                        <p:tgtEl>
                                          <p:spTgt spid="4207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2080"/>
                                        </p:tgtEl>
                                        <p:attrNameLst>
                                          <p:attrName>style.visibility</p:attrName>
                                        </p:attrNameLst>
                                      </p:cBhvr>
                                      <p:to>
                                        <p:strVal val="visible"/>
                                      </p:to>
                                    </p:set>
                                    <p:animEffect transition="in" filter="blinds(horizontal)">
                                      <p:cBhvr>
                                        <p:cTn id="27" dur="500"/>
                                        <p:tgtEl>
                                          <p:spTgt spid="42080"/>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strips(downRight)">
                                      <p:cBhvr>
                                        <p:cTn id="32" dur="2000"/>
                                        <p:tgtEl>
                                          <p:spTgt spid="86"/>
                                        </p:tgtEl>
                                      </p:cBhvr>
                                    </p:animEffect>
                                  </p:childTnLst>
                                  <p:subTnLst>
                                    <p:audio>
                                      <p:cMediaNode>
                                        <p:cTn display="0" masterRel="sameClick">
                                          <p:stCondLst>
                                            <p:cond evt="begin" delay="0">
                                              <p:tn val="30"/>
                                            </p:cond>
                                          </p:stCondLst>
                                          <p:endCondLst>
                                            <p:cond evt="onStopAudio" delay="0">
                                              <p:tgtEl>
                                                <p:sldTgt/>
                                              </p:tgtEl>
                                            </p:cond>
                                          </p:endCondLst>
                                        </p:cTn>
                                        <p:tgtEl>
                                          <p:sndTgt r:embed="rId3" name="mo o chu 2.wav"/>
                                        </p:tgtEl>
                                      </p:cMediaNode>
                                    </p:audio>
                                  </p:sub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2074"/>
                                        </p:tgtEl>
                                        <p:attrNameLst>
                                          <p:attrName>style.visibility</p:attrName>
                                        </p:attrNameLst>
                                      </p:cBhvr>
                                      <p:to>
                                        <p:strVal val="visible"/>
                                      </p:to>
                                    </p:set>
                                    <p:animEffect transition="in" filter="blinds(horizontal)">
                                      <p:cBhvr>
                                        <p:cTn id="37" dur="500"/>
                                        <p:tgtEl>
                                          <p:spTgt spid="4207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2081"/>
                                        </p:tgtEl>
                                        <p:attrNameLst>
                                          <p:attrName>style.visibility</p:attrName>
                                        </p:attrNameLst>
                                      </p:cBhvr>
                                      <p:to>
                                        <p:strVal val="visible"/>
                                      </p:to>
                                    </p:set>
                                    <p:animEffect transition="in" filter="blinds(horizontal)">
                                      <p:cBhvr>
                                        <p:cTn id="42" dur="500"/>
                                        <p:tgtEl>
                                          <p:spTgt spid="42081"/>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strips(downRight)">
                                      <p:cBhvr>
                                        <p:cTn id="47" dur="2000"/>
                                        <p:tgtEl>
                                          <p:spTgt spid="88"/>
                                        </p:tgtEl>
                                      </p:cBhvr>
                                    </p:animEffect>
                                  </p:childTnLst>
                                  <p:subTnLst>
                                    <p:audio>
                                      <p:cMediaNode>
                                        <p:cTn display="0" masterRel="sameClick">
                                          <p:stCondLst>
                                            <p:cond evt="begin" delay="0">
                                              <p:tn val="45"/>
                                            </p:cond>
                                          </p:stCondLst>
                                          <p:endCondLst>
                                            <p:cond evt="onStopAudio" delay="0">
                                              <p:tgtEl>
                                                <p:sldTgt/>
                                              </p:tgtEl>
                                            </p:cond>
                                          </p:endCondLst>
                                        </p:cTn>
                                        <p:tgtEl>
                                          <p:sndTgt r:embed="rId3" name="mo o chu 2.wav"/>
                                        </p:tgtEl>
                                      </p:cMediaNode>
                                    </p:audio>
                                  </p:sub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2075"/>
                                        </p:tgtEl>
                                        <p:attrNameLst>
                                          <p:attrName>style.visibility</p:attrName>
                                        </p:attrNameLst>
                                      </p:cBhvr>
                                      <p:to>
                                        <p:strVal val="visible"/>
                                      </p:to>
                                    </p:set>
                                    <p:animEffect transition="in" filter="blinds(horizontal)">
                                      <p:cBhvr>
                                        <p:cTn id="52" dur="500"/>
                                        <p:tgtEl>
                                          <p:spTgt spid="4207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2082"/>
                                        </p:tgtEl>
                                        <p:attrNameLst>
                                          <p:attrName>style.visibility</p:attrName>
                                        </p:attrNameLst>
                                      </p:cBhvr>
                                      <p:to>
                                        <p:strVal val="visible"/>
                                      </p:to>
                                    </p:set>
                                    <p:animEffect transition="in" filter="blinds(horizontal)">
                                      <p:cBhvr>
                                        <p:cTn id="57" dur="500"/>
                                        <p:tgtEl>
                                          <p:spTgt spid="42082"/>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grpId="0" nodeType="click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strips(downRight)">
                                      <p:cBhvr>
                                        <p:cTn id="62" dur="2000"/>
                                        <p:tgtEl>
                                          <p:spTgt spid="89"/>
                                        </p:tgtEl>
                                      </p:cBhvr>
                                    </p:animEffect>
                                  </p:childTnLst>
                                  <p:subTnLst>
                                    <p:audio>
                                      <p:cMediaNode>
                                        <p:cTn display="0" masterRel="sameClick">
                                          <p:stCondLst>
                                            <p:cond evt="begin" delay="0">
                                              <p:tn val="60"/>
                                            </p:cond>
                                          </p:stCondLst>
                                          <p:endCondLst>
                                            <p:cond evt="onStopAudio" delay="0">
                                              <p:tgtEl>
                                                <p:sldTgt/>
                                              </p:tgtEl>
                                            </p:cond>
                                          </p:endCondLst>
                                        </p:cTn>
                                        <p:tgtEl>
                                          <p:sndTgt r:embed="rId3" name="mo o chu 2.wav"/>
                                        </p:tgtEl>
                                      </p:cMediaNode>
                                    </p:audio>
                                  </p:sub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42076"/>
                                        </p:tgtEl>
                                        <p:attrNameLst>
                                          <p:attrName>style.visibility</p:attrName>
                                        </p:attrNameLst>
                                      </p:cBhvr>
                                      <p:to>
                                        <p:strVal val="visible"/>
                                      </p:to>
                                    </p:set>
                                    <p:animEffect transition="in" filter="blinds(horizontal)">
                                      <p:cBhvr>
                                        <p:cTn id="67" dur="500"/>
                                        <p:tgtEl>
                                          <p:spTgt spid="4207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42083"/>
                                        </p:tgtEl>
                                        <p:attrNameLst>
                                          <p:attrName>style.visibility</p:attrName>
                                        </p:attrNameLst>
                                      </p:cBhvr>
                                      <p:to>
                                        <p:strVal val="visible"/>
                                      </p:to>
                                    </p:set>
                                    <p:animEffect transition="in" filter="blinds(horizontal)">
                                      <p:cBhvr>
                                        <p:cTn id="72" dur="500"/>
                                        <p:tgtEl>
                                          <p:spTgt spid="42083"/>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90"/>
                                        </p:tgtEl>
                                        <p:attrNameLst>
                                          <p:attrName>style.visibility</p:attrName>
                                        </p:attrNameLst>
                                      </p:cBhvr>
                                      <p:to>
                                        <p:strVal val="visible"/>
                                      </p:to>
                                    </p:set>
                                    <p:animEffect transition="in" filter="strips(downRight)">
                                      <p:cBhvr>
                                        <p:cTn id="77" dur="2000"/>
                                        <p:tgtEl>
                                          <p:spTgt spid="90"/>
                                        </p:tgtEl>
                                      </p:cBhvr>
                                    </p:animEffect>
                                  </p:childTnLst>
                                  <p:subTnLst>
                                    <p:audio>
                                      <p:cMediaNode>
                                        <p:cTn display="0" masterRel="sameClick">
                                          <p:stCondLst>
                                            <p:cond evt="begin" delay="0">
                                              <p:tn val="75"/>
                                            </p:cond>
                                          </p:stCondLst>
                                          <p:endCondLst>
                                            <p:cond evt="onStopAudio" delay="0">
                                              <p:tgtEl>
                                                <p:sldTgt/>
                                              </p:tgtEl>
                                            </p:cond>
                                          </p:endCondLst>
                                        </p:cTn>
                                        <p:tgtEl>
                                          <p:sndTgt r:embed="rId3" name="mo o chu 2.wav"/>
                                        </p:tgtEl>
                                      </p:cMediaNode>
                                    </p:audio>
                                  </p:sub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42077"/>
                                        </p:tgtEl>
                                        <p:attrNameLst>
                                          <p:attrName>style.visibility</p:attrName>
                                        </p:attrNameLst>
                                      </p:cBhvr>
                                      <p:to>
                                        <p:strVal val="visible"/>
                                      </p:to>
                                    </p:set>
                                    <p:animEffect transition="in" filter="blinds(horizontal)">
                                      <p:cBhvr>
                                        <p:cTn id="82" dur="500"/>
                                        <p:tgtEl>
                                          <p:spTgt spid="42077"/>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42060"/>
                                        </p:tgtEl>
                                        <p:attrNameLst>
                                          <p:attrName>style.visibility</p:attrName>
                                        </p:attrNameLst>
                                      </p:cBhvr>
                                      <p:to>
                                        <p:strVal val="visible"/>
                                      </p:to>
                                    </p:set>
                                    <p:animEffect transition="in" filter="blinds(horizontal)">
                                      <p:cBhvr>
                                        <p:cTn id="87" dur="500"/>
                                        <p:tgtEl>
                                          <p:spTgt spid="42060"/>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42084"/>
                                        </p:tgtEl>
                                        <p:attrNameLst>
                                          <p:attrName>style.visibility</p:attrName>
                                        </p:attrNameLst>
                                      </p:cBhvr>
                                      <p:to>
                                        <p:strVal val="visible"/>
                                      </p:to>
                                    </p:set>
                                    <p:animEffect transition="in" filter="blinds(horizontal)">
                                      <p:cBhvr>
                                        <p:cTn id="92" dur="500"/>
                                        <p:tgtEl>
                                          <p:spTgt spid="42084"/>
                                        </p:tgtEl>
                                      </p:cBhvr>
                                    </p:animEffect>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grpId="0" nodeType="clickEffect">
                                  <p:stCondLst>
                                    <p:cond delay="0"/>
                                  </p:stCondLst>
                                  <p:childTnLst>
                                    <p:set>
                                      <p:cBhvr>
                                        <p:cTn id="96" dur="1" fill="hold">
                                          <p:stCondLst>
                                            <p:cond delay="0"/>
                                          </p:stCondLst>
                                        </p:cTn>
                                        <p:tgtEl>
                                          <p:spTgt spid="91"/>
                                        </p:tgtEl>
                                        <p:attrNameLst>
                                          <p:attrName>style.visibility</p:attrName>
                                        </p:attrNameLst>
                                      </p:cBhvr>
                                      <p:to>
                                        <p:strVal val="visible"/>
                                      </p:to>
                                    </p:set>
                                    <p:animEffect transition="in" filter="checkerboard(across)">
                                      <p:cBhvr>
                                        <p:cTn id="97" dur="500"/>
                                        <p:tgtEl>
                                          <p:spTgt spid="91"/>
                                        </p:tgtEl>
                                      </p:cBhvr>
                                    </p:animEffect>
                                  </p:childTnLst>
                                  <p:subTnLst>
                                    <p:audio>
                                      <p:cMediaNode>
                                        <p:cTn display="0" masterRel="sameClick">
                                          <p:stCondLst>
                                            <p:cond evt="begin" delay="0">
                                              <p:tn val="95"/>
                                            </p:cond>
                                          </p:stCondLst>
                                          <p:endCondLst>
                                            <p:cond evt="onStopAudio" delay="0">
                                              <p:tgtEl>
                                                <p:sldTgt/>
                                              </p:tgtEl>
                                            </p:cond>
                                          </p:endCondLst>
                                        </p:cTn>
                                        <p:tgtEl>
                                          <p:sndTgt r:embed="rId4" name="mo o ch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60" grpId="0"/>
      <p:bldP spid="42072" grpId="0"/>
      <p:bldP spid="42073" grpId="0"/>
      <p:bldP spid="42074" grpId="0"/>
      <p:bldP spid="42075" grpId="0"/>
      <p:bldP spid="42076" grpId="0"/>
      <p:bldP spid="42077" grpId="0"/>
      <p:bldP spid="42078" grpId="0" animBg="1"/>
      <p:bldP spid="42080" grpId="0" animBg="1"/>
      <p:bldP spid="42081" grpId="0" animBg="1"/>
      <p:bldP spid="42082" grpId="0" animBg="1"/>
      <p:bldP spid="42083" grpId="0" animBg="1"/>
      <p:bldP spid="42084" grpId="0" animBg="1"/>
      <p:bldP spid="85" grpId="0"/>
      <p:bldP spid="86" grpId="0"/>
      <p:bldP spid="88" grpId="0"/>
      <p:bldP spid="89" grpId="0"/>
      <p:bldP spid="90" grpId="0"/>
      <p:bldP spid="9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95400"/>
            <a:ext cx="8610600" cy="1143000"/>
          </a:xfrm>
        </p:spPr>
        <p:txBody>
          <a:bodyPr/>
          <a:lstStyle/>
          <a:p>
            <a:r>
              <a:rPr lang="en-US" b="1" dirty="0" err="1"/>
              <a:t>Bài</a:t>
            </a:r>
            <a:r>
              <a:rPr lang="en-US" b="1" dirty="0"/>
              <a:t> </a:t>
            </a:r>
            <a:r>
              <a:rPr lang="en-US" b="1" dirty="0" err="1"/>
              <a:t>hát</a:t>
            </a:r>
            <a:r>
              <a:rPr lang="en-US" b="1" dirty="0"/>
              <a:t>: PHAN BỘI CHÂU</a:t>
            </a:r>
            <a:br>
              <a:rPr lang="en-US" b="1" dirty="0"/>
            </a:br>
            <a:endParaRPr lang="en-US" b="1" dirty="0"/>
          </a:p>
        </p:txBody>
      </p:sp>
      <p:pic>
        <p:nvPicPr>
          <p:cNvPr id="6" name="phan-boi-chau (1) 00_00_10-00_01_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57600" y="3352800"/>
            <a:ext cx="1219200" cy="721290"/>
          </a:xfrm>
          <a:prstGeom prst="rect">
            <a:avLst/>
          </a:prstGeom>
        </p:spPr>
      </p:pic>
    </p:spTree>
    <p:extLst>
      <p:ext uri="{BB962C8B-B14F-4D97-AF65-F5344CB8AC3E}">
        <p14:creationId xmlns:p14="http://schemas.microsoft.com/office/powerpoint/2010/main" val="3606482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4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762000" y="1417638"/>
            <a:ext cx="7543800" cy="1446550"/>
          </a:xfrm>
          <a:prstGeom prst="rect">
            <a:avLst/>
          </a:prstGeom>
          <a:noFill/>
          <a:scene3d>
            <a:camera prst="perspectiveContrastingRightFacing"/>
            <a:lightRig rig="threePt" dir="t"/>
          </a:scene3d>
        </p:spPr>
        <p:txBody>
          <a:bodyPr wrap="square" rtlCol="0">
            <a:spAutoFit/>
          </a:bodyPr>
          <a:lstStyle/>
          <a:p>
            <a:r>
              <a:rPr lang="en-US" sz="8800" b="1" smtClean="0">
                <a:ln w="10160">
                  <a:solidFill>
                    <a:srgbClr val="CC0000"/>
                  </a:solidFill>
                  <a:prstDash val="solid"/>
                </a:ln>
                <a:solidFill>
                  <a:srgbClr val="FFFF00"/>
                </a:solidFill>
                <a:effectLst>
                  <a:glow rad="139700">
                    <a:schemeClr val="accent6">
                      <a:satMod val="175000"/>
                      <a:alpha val="40000"/>
                    </a:schemeClr>
                  </a:glow>
                  <a:outerShdw blurRad="38100" dist="22860" dir="5400000" algn="tl" rotWithShape="0">
                    <a:srgbClr val="000000">
                      <a:alpha val="30000"/>
                    </a:srgbClr>
                  </a:outerShdw>
                </a:effectLst>
              </a:rPr>
              <a:t>THANK YOU!</a:t>
            </a:r>
            <a:endParaRPr lang="en-US" sz="8800" b="1" dirty="0">
              <a:ln w="10160">
                <a:solidFill>
                  <a:srgbClr val="CC0000"/>
                </a:solidFill>
                <a:prstDash val="solid"/>
              </a:ln>
              <a:solidFill>
                <a:srgbClr val="FFFF00"/>
              </a:solidFill>
              <a:effectLst>
                <a:glow rad="139700">
                  <a:schemeClr val="accent6">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3890533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a:extLst>
              <a:ext uri="{FF2B5EF4-FFF2-40B4-BE49-F238E27FC236}">
                <a16:creationId xmlns:a16="http://schemas.microsoft.com/office/drawing/2014/main" id="{77E1545F-5E3A-4F13-9860-8158DEC02971}"/>
              </a:ext>
            </a:extLst>
          </p:cNvPr>
          <p:cNvSpPr txBox="1">
            <a:spLocks noChangeArrowheads="1"/>
          </p:cNvSpPr>
          <p:nvPr/>
        </p:nvSpPr>
        <p:spPr bwMode="auto">
          <a:xfrm>
            <a:off x="1524000" y="11430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pic>
        <p:nvPicPr>
          <p:cNvPr id="12" name="Picture 24" descr="DSCN0322">
            <a:extLst>
              <a:ext uri="{FF2B5EF4-FFF2-40B4-BE49-F238E27FC236}">
                <a16:creationId xmlns:a16="http://schemas.microsoft.com/office/drawing/2014/main" id="{B1F15019-25EF-421B-83D8-77683CC23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79" t="15857" r="12437" b="8955"/>
          <a:stretch>
            <a:fillRect/>
          </a:stretch>
        </p:blipFill>
        <p:spPr bwMode="auto">
          <a:xfrm>
            <a:off x="5181600" y="1143000"/>
            <a:ext cx="3352800" cy="39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4">
            <a:extLst>
              <a:ext uri="{FF2B5EF4-FFF2-40B4-BE49-F238E27FC236}">
                <a16:creationId xmlns:a16="http://schemas.microsoft.com/office/drawing/2014/main" id="{EA254916-088C-454A-9A7F-A4978B67FB68}"/>
              </a:ext>
            </a:extLst>
          </p:cNvPr>
          <p:cNvSpPr txBox="1">
            <a:spLocks noChangeArrowheads="1"/>
          </p:cNvSpPr>
          <p:nvPr/>
        </p:nvSpPr>
        <p:spPr bwMode="auto">
          <a:xfrm>
            <a:off x="0" y="1553661"/>
            <a:ext cx="41910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0000CC"/>
                </a:solidFill>
              </a:rPr>
              <a:t>Người</a:t>
            </a:r>
          </a:p>
          <a:p>
            <a:pPr algn="ctr" eaLnBrk="1" hangingPunct="1">
              <a:spcBef>
                <a:spcPct val="50000"/>
              </a:spcBef>
            </a:pPr>
            <a:r>
              <a:rPr lang="en-US" altLang="en-US" sz="4000" b="1">
                <a:solidFill>
                  <a:srgbClr val="0000CC"/>
                </a:solidFill>
              </a:rPr>
              <a:t>Trong</a:t>
            </a:r>
          </a:p>
          <a:p>
            <a:pPr algn="ctr" eaLnBrk="1" hangingPunct="1">
              <a:spcBef>
                <a:spcPct val="50000"/>
              </a:spcBef>
            </a:pPr>
            <a:r>
              <a:rPr lang="en-US" altLang="en-US" sz="4000" b="1">
                <a:solidFill>
                  <a:srgbClr val="0000CC"/>
                </a:solidFill>
              </a:rPr>
              <a:t>Ảnh </a:t>
            </a:r>
          </a:p>
          <a:p>
            <a:pPr algn="ctr" eaLnBrk="1" hangingPunct="1">
              <a:spcBef>
                <a:spcPct val="50000"/>
              </a:spcBef>
            </a:pPr>
            <a:r>
              <a:rPr lang="en-US" altLang="en-US" sz="4000" b="1">
                <a:solidFill>
                  <a:srgbClr val="0000CC"/>
                </a:solidFill>
              </a:rPr>
              <a:t>Là ai?</a:t>
            </a:r>
          </a:p>
          <a:p>
            <a:endParaRPr lang="en-US" altLang="en-US"/>
          </a:p>
        </p:txBody>
      </p:sp>
      <p:sp>
        <p:nvSpPr>
          <p:cNvPr id="14" name="Rectangle 3">
            <a:extLst>
              <a:ext uri="{FF2B5EF4-FFF2-40B4-BE49-F238E27FC236}">
                <a16:creationId xmlns:a16="http://schemas.microsoft.com/office/drawing/2014/main" id="{0E08A308-927C-4828-8A27-5352565A4411}"/>
              </a:ext>
            </a:extLst>
          </p:cNvPr>
          <p:cNvSpPr txBox="1">
            <a:spLocks noChangeArrowheads="1"/>
          </p:cNvSpPr>
          <p:nvPr/>
        </p:nvSpPr>
        <p:spPr bwMode="auto">
          <a:xfrm>
            <a:off x="2882245" y="5352483"/>
            <a:ext cx="5410200" cy="914400"/>
          </a:xfrm>
          <a:prstGeom prst="rect">
            <a:avLst/>
          </a:prstGeom>
          <a:gradFill rotWithShape="1">
            <a:gsLst>
              <a:gs pos="0">
                <a:srgbClr val="9900CC"/>
              </a:gs>
              <a:gs pos="50000">
                <a:srgbClr val="FFFFFF"/>
              </a:gs>
              <a:gs pos="100000">
                <a:srgbClr val="9900CC"/>
              </a:gs>
            </a:gsLst>
            <a:lin ang="5400000" scaled="1"/>
          </a:gradFill>
          <a:ln w="57150" algn="ctr">
            <a:solidFill>
              <a:srgbClr val="9900CC"/>
            </a:solidFill>
            <a:miter lim="800000"/>
            <a:headEnd/>
            <a:tailEnd/>
          </a:ln>
          <a:effectLst>
            <a:outerShdw dist="20000" dir="5400000" rotWithShape="0">
              <a:srgbClr val="000000">
                <a:alpha val="37999"/>
              </a:srgbClr>
            </a:outerShdw>
          </a:effectLst>
        </p:spPr>
        <p:txBody>
          <a:bodyPr/>
          <a:lstStyle/>
          <a:p>
            <a:pPr marL="342900" indent="-342900">
              <a:spcBef>
                <a:spcPct val="20000"/>
              </a:spcBef>
              <a:defRPr/>
            </a:pPr>
            <a:r>
              <a:rPr lang="en-US" altLang="en-US" sz="4400" b="1">
                <a:solidFill>
                  <a:srgbClr val="CC6600"/>
                </a:solidFill>
                <a:latin typeface="Times New Roman" pitchFamily="18" charset="0"/>
                <a:cs typeface="Times New Roman" pitchFamily="18" charset="0"/>
              </a:rPr>
              <a:t>  </a:t>
            </a:r>
            <a:r>
              <a:rPr lang="vi-VN" altLang="en-US" sz="4400" b="1">
                <a:solidFill>
                  <a:srgbClr val="CC6600"/>
                </a:solidFill>
                <a:latin typeface="Times New Roman" pitchFamily="18" charset="0"/>
                <a:cs typeface="Times New Roman" pitchFamily="18" charset="0"/>
              </a:rPr>
              <a:t>Nguyễn Trường Tộ</a:t>
            </a:r>
            <a:endParaRPr lang="en-US" altLang="en-US" sz="4400" b="1">
              <a:solidFill>
                <a:srgbClr val="CC6600"/>
              </a:solidFill>
              <a:latin typeface="Times New Roman" pitchFamily="18" charset="0"/>
              <a:cs typeface="Times New Roman" pitchFamily="18" charset="0"/>
            </a:endParaRPr>
          </a:p>
        </p:txBody>
      </p:sp>
      <p:sp>
        <p:nvSpPr>
          <p:cNvPr id="2" name="Flowchart: Punched Tape 1">
            <a:extLst>
              <a:ext uri="{FF2B5EF4-FFF2-40B4-BE49-F238E27FC236}">
                <a16:creationId xmlns:a16="http://schemas.microsoft.com/office/drawing/2014/main" id="{306084A6-E04B-4A88-B33F-047330423EB1}"/>
              </a:ext>
            </a:extLst>
          </p:cNvPr>
          <p:cNvSpPr/>
          <p:nvPr/>
        </p:nvSpPr>
        <p:spPr>
          <a:xfrm>
            <a:off x="1434444" y="103313"/>
            <a:ext cx="3442356" cy="1192087"/>
          </a:xfrm>
          <a:prstGeom prst="flowChartPunchedTape">
            <a:avLst/>
          </a:prstGeom>
          <a:noFill/>
          <a:ln>
            <a:solidFill>
              <a:srgbClr val="FF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C00000"/>
                </a:solidFill>
                <a:latin typeface="Times New Roman" panose="02020603050405020304" pitchFamily="18" charset="0"/>
                <a:cs typeface="Times New Roman" panose="02020603050405020304" pitchFamily="18" charset="0"/>
              </a:rPr>
              <a:t>Câu số 1:</a:t>
            </a:r>
            <a:endParaRPr lang="en-US" sz="4000" b="1">
              <a:solidFill>
                <a:srgbClr val="C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45379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588B40-CE88-4728-83F0-C7D082024CB7}"/>
              </a:ext>
            </a:extLst>
          </p:cNvPr>
          <p:cNvSpPr txBox="1">
            <a:spLocks noChangeArrowheads="1"/>
          </p:cNvSpPr>
          <p:nvPr/>
        </p:nvSpPr>
        <p:spPr bwMode="auto">
          <a:xfrm>
            <a:off x="609600" y="2353074"/>
            <a:ext cx="9144000" cy="3170099"/>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altLang="en-US" sz="3200" b="1">
                <a:solidFill>
                  <a:srgbClr val="CC0000"/>
                </a:solidFill>
                <a:latin typeface="Times New Roman" panose="02020603050405020304" pitchFamily="18" charset="0"/>
                <a:cs typeface="Times New Roman" panose="02020603050405020304" pitchFamily="18" charset="0"/>
              </a:rPr>
              <a:t>      </a:t>
            </a:r>
            <a:r>
              <a:rPr lang="en-US" altLang="en-US" sz="4200" b="1">
                <a:solidFill>
                  <a:srgbClr val="CC0000"/>
                </a:solidFill>
                <a:latin typeface="Times New Roman" panose="02020603050405020304" pitchFamily="18" charset="0"/>
                <a:cs typeface="Times New Roman" panose="02020603050405020304" pitchFamily="18" charset="0"/>
              </a:rPr>
              <a:t>Thôi đành đắc tội khi quân,</a:t>
            </a:r>
          </a:p>
          <a:p>
            <a:pPr eaLnBrk="1" hangingPunct="1">
              <a:spcBef>
                <a:spcPct val="50000"/>
              </a:spcBef>
            </a:pPr>
            <a:r>
              <a:rPr lang="en-US" altLang="en-US" sz="4200" b="1">
                <a:solidFill>
                  <a:srgbClr val="CC0000"/>
                </a:solidFill>
                <a:latin typeface="Times New Roman" panose="02020603050405020304" pitchFamily="18" charset="0"/>
                <a:cs typeface="Times New Roman" panose="02020603050405020304" pitchFamily="18" charset="0"/>
              </a:rPr>
              <a:t>Cùng dân ở lại cầm gươm giết thù.</a:t>
            </a:r>
          </a:p>
          <a:p>
            <a:pPr eaLnBrk="1" hangingPunct="1">
              <a:spcBef>
                <a:spcPct val="50000"/>
              </a:spcBef>
            </a:pPr>
            <a:r>
              <a:rPr lang="en-US" altLang="en-US" sz="4200" b="1">
                <a:solidFill>
                  <a:srgbClr val="CC0000"/>
                </a:solidFill>
                <a:latin typeface="Times New Roman" panose="02020603050405020304" pitchFamily="18" charset="0"/>
                <a:cs typeface="Times New Roman" panose="02020603050405020304" pitchFamily="18" charset="0"/>
              </a:rPr>
              <a:t>                   </a:t>
            </a:r>
            <a:r>
              <a:rPr lang="vi-VN" altLang="en-US" sz="4200" b="1">
                <a:solidFill>
                  <a:srgbClr val="CC0000"/>
                </a:solidFill>
                <a:latin typeface="Times New Roman" panose="02020603050405020304" pitchFamily="18" charset="0"/>
                <a:cs typeface="Times New Roman" panose="02020603050405020304" pitchFamily="18" charset="0"/>
              </a:rPr>
              <a:t>              </a:t>
            </a:r>
            <a:r>
              <a:rPr lang="en-US" altLang="en-US" sz="4200" b="1">
                <a:solidFill>
                  <a:srgbClr val="CC0000"/>
                </a:solidFill>
                <a:latin typeface="Times New Roman" panose="02020603050405020304" pitchFamily="18" charset="0"/>
                <a:cs typeface="Times New Roman" panose="02020603050405020304" pitchFamily="18" charset="0"/>
              </a:rPr>
              <a:t> (Đố</a:t>
            </a:r>
            <a:r>
              <a:rPr lang="vi-VN" altLang="en-US" sz="4200" b="1">
                <a:solidFill>
                  <a:srgbClr val="CC0000"/>
                </a:solidFill>
                <a:latin typeface="Times New Roman" panose="02020603050405020304" pitchFamily="18" charset="0"/>
                <a:cs typeface="Times New Roman" panose="02020603050405020304" pitchFamily="18" charset="0"/>
              </a:rPr>
              <a:t> bạn </a:t>
            </a:r>
            <a:r>
              <a:rPr lang="en-US" altLang="en-US" sz="4200" b="1">
                <a:solidFill>
                  <a:srgbClr val="CC0000"/>
                </a:solidFill>
                <a:latin typeface="Times New Roman" panose="02020603050405020304" pitchFamily="18" charset="0"/>
                <a:cs typeface="Times New Roman" panose="02020603050405020304" pitchFamily="18" charset="0"/>
              </a:rPr>
              <a:t>là ai?)</a:t>
            </a:r>
          </a:p>
          <a:p>
            <a:endParaRPr lang="en-US" altLang="en-US" sz="3200">
              <a:solidFill>
                <a:srgbClr val="CC0000"/>
              </a:solidFill>
              <a:latin typeface="Times New Roman" panose="02020603050405020304" pitchFamily="18" charset="0"/>
              <a:cs typeface="Times New Roman" panose="02020603050405020304" pitchFamily="18" charset="0"/>
            </a:endParaRPr>
          </a:p>
        </p:txBody>
      </p:sp>
      <p:sp>
        <p:nvSpPr>
          <p:cNvPr id="21" name="Rectangle 3">
            <a:extLst>
              <a:ext uri="{FF2B5EF4-FFF2-40B4-BE49-F238E27FC236}">
                <a16:creationId xmlns:a16="http://schemas.microsoft.com/office/drawing/2014/main" id="{5C024A65-9785-4FF3-BE9D-41A2D500CF89}"/>
              </a:ext>
            </a:extLst>
          </p:cNvPr>
          <p:cNvSpPr txBox="1">
            <a:spLocks noChangeArrowheads="1"/>
          </p:cNvSpPr>
          <p:nvPr/>
        </p:nvSpPr>
        <p:spPr bwMode="auto">
          <a:xfrm>
            <a:off x="4730496" y="4343400"/>
            <a:ext cx="4038600" cy="990600"/>
          </a:xfrm>
          <a:prstGeom prst="rect">
            <a:avLst/>
          </a:prstGeom>
          <a:gradFill rotWithShape="1">
            <a:gsLst>
              <a:gs pos="0">
                <a:srgbClr val="9900CC"/>
              </a:gs>
              <a:gs pos="50000">
                <a:srgbClr val="FFFFFF"/>
              </a:gs>
              <a:gs pos="100000">
                <a:srgbClr val="9900CC"/>
              </a:gs>
            </a:gsLst>
            <a:lin ang="5400000" scaled="1"/>
          </a:gradFill>
          <a:ln w="57150" algn="ctr">
            <a:solidFill>
              <a:srgbClr val="9900CC"/>
            </a:solidFill>
            <a:miter lim="800000"/>
            <a:headEnd/>
            <a:tailEnd/>
          </a:ln>
          <a:effectLst>
            <a:outerShdw dist="20000" dir="5400000" rotWithShape="0">
              <a:srgbClr val="000000">
                <a:alpha val="37999"/>
              </a:srgbClr>
            </a:outerShdw>
          </a:effectLst>
        </p:spPr>
        <p:txBody>
          <a:bodyPr/>
          <a:lstStyle/>
          <a:p>
            <a:pPr marL="342900" indent="-342900" algn="ctr">
              <a:spcBef>
                <a:spcPct val="20000"/>
              </a:spcBef>
              <a:defRPr/>
            </a:pPr>
            <a:r>
              <a:rPr lang="vi-VN" altLang="en-US" sz="4800" b="1">
                <a:solidFill>
                  <a:srgbClr val="CC6600"/>
                </a:solidFill>
                <a:latin typeface="Times New Roman" pitchFamily="18" charset="0"/>
                <a:cs typeface="Times New Roman" pitchFamily="18" charset="0"/>
              </a:rPr>
              <a:t>Trương Định</a:t>
            </a:r>
            <a:endParaRPr lang="en-US" altLang="en-US" sz="4800" b="1">
              <a:solidFill>
                <a:srgbClr val="CC6600"/>
              </a:solidFill>
              <a:latin typeface="Times New Roman" pitchFamily="18" charset="0"/>
              <a:cs typeface="Times New Roman" pitchFamily="18" charset="0"/>
            </a:endParaRPr>
          </a:p>
        </p:txBody>
      </p:sp>
      <p:sp>
        <p:nvSpPr>
          <p:cNvPr id="15382" name="AutoShape 22">
            <a:extLst>
              <a:ext uri="{FF2B5EF4-FFF2-40B4-BE49-F238E27FC236}">
                <a16:creationId xmlns:a16="http://schemas.microsoft.com/office/drawing/2014/main" id="{603C8ACC-A881-4E85-8965-2F53B3B938EB}"/>
              </a:ext>
            </a:extLst>
          </p:cNvPr>
          <p:cNvSpPr>
            <a:spLocks noChangeArrowheads="1"/>
          </p:cNvSpPr>
          <p:nvPr/>
        </p:nvSpPr>
        <p:spPr bwMode="auto">
          <a:xfrm>
            <a:off x="2133600" y="0"/>
            <a:ext cx="5181600" cy="1371600"/>
          </a:xfrm>
          <a:prstGeom prst="cloudCallout">
            <a:avLst>
              <a:gd name="adj1" fmla="val -68319"/>
              <a:gd name="adj2" fmla="val 87222"/>
            </a:avLst>
          </a:prstGeom>
          <a:noFill/>
          <a:ln>
            <a:solidFill>
              <a:srgbClr val="FF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a:solidFill>
                  <a:srgbClr val="C00000"/>
                </a:solidFill>
                <a:latin typeface="Times New Roman" panose="02020603050405020304" pitchFamily="18" charset="0"/>
                <a:cs typeface="Times New Roman" panose="02020603050405020304" pitchFamily="18" charset="0"/>
              </a:rPr>
              <a:t>Câu số </a:t>
            </a:r>
            <a:r>
              <a:rPr lang="vi-VN" altLang="en-US" sz="4000" b="1">
                <a:solidFill>
                  <a:srgbClr val="C00000"/>
                </a:solidFill>
                <a:latin typeface="Times New Roman" panose="02020603050405020304" pitchFamily="18" charset="0"/>
                <a:cs typeface="Times New Roman" panose="02020603050405020304" pitchFamily="18" charset="0"/>
              </a:rPr>
              <a:t>2</a:t>
            </a:r>
            <a:endParaRPr lang="en-US" altLang="en-US" sz="4000" b="1">
              <a:solidFill>
                <a:srgbClr val="C0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nodeType="afterGroup">
                            <p:stCondLst>
                              <p:cond delay="0"/>
                            </p:stCondLst>
                            <p:childTnLst>
                              <p:par>
                                <p:cTn id="12" presetID="4"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ox(in)">
                                      <p:cBhvr>
                                        <p:cTn id="14" dur="500"/>
                                        <p:tgtEl>
                                          <p:spTgt spid="21"/>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4" name="AutoShape 22">
            <a:extLst>
              <a:ext uri="{FF2B5EF4-FFF2-40B4-BE49-F238E27FC236}">
                <a16:creationId xmlns:a16="http://schemas.microsoft.com/office/drawing/2014/main" id="{CF840856-CDD4-491E-83C0-4B3566633565}"/>
              </a:ext>
            </a:extLst>
          </p:cNvPr>
          <p:cNvSpPr>
            <a:spLocks noChangeArrowheads="1"/>
          </p:cNvSpPr>
          <p:nvPr/>
        </p:nvSpPr>
        <p:spPr bwMode="auto">
          <a:xfrm>
            <a:off x="2819400" y="457200"/>
            <a:ext cx="5181600" cy="1143000"/>
          </a:xfrm>
          <a:prstGeom prst="cloudCallout">
            <a:avLst>
              <a:gd name="adj1" fmla="val -65778"/>
              <a:gd name="adj2" fmla="val 77778"/>
            </a:avLst>
          </a:prstGeom>
          <a:noFill/>
          <a:ln>
            <a:solidFill>
              <a:srgbClr val="FF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a:solidFill>
                  <a:srgbClr val="C00000"/>
                </a:solidFill>
                <a:latin typeface="Times New Roman" panose="02020603050405020304" pitchFamily="18" charset="0"/>
                <a:cs typeface="Times New Roman" panose="02020603050405020304" pitchFamily="18" charset="0"/>
              </a:rPr>
              <a:t>Câu số 3</a:t>
            </a:r>
          </a:p>
        </p:txBody>
      </p:sp>
      <p:sp>
        <p:nvSpPr>
          <p:cNvPr id="18455" name="Rectangle 23">
            <a:extLst>
              <a:ext uri="{FF2B5EF4-FFF2-40B4-BE49-F238E27FC236}">
                <a16:creationId xmlns:a16="http://schemas.microsoft.com/office/drawing/2014/main" id="{8D057CAE-1227-4CFA-98B6-6B7AAB4BE76E}"/>
              </a:ext>
            </a:extLst>
          </p:cNvPr>
          <p:cNvSpPr>
            <a:spLocks noChangeArrowheads="1"/>
          </p:cNvSpPr>
          <p:nvPr/>
        </p:nvSpPr>
        <p:spPr bwMode="auto">
          <a:xfrm>
            <a:off x="685800" y="1905000"/>
            <a:ext cx="8458200" cy="2528888"/>
          </a:xfrm>
          <a:prstGeom prst="rect">
            <a:avLst/>
          </a:prstGeom>
          <a:noFill/>
          <a:ln>
            <a:noFill/>
          </a:ln>
          <a:effectLst/>
        </p:spPr>
        <p:txBody>
          <a:bodyPr>
            <a:spAutoFit/>
          </a:bodyPr>
          <a:lstStyle/>
          <a:p>
            <a:pPr eaLnBrk="1" hangingPunct="1">
              <a:defRPr/>
            </a:pPr>
            <a:r>
              <a:rPr lang="en-US" altLang="en-US" sz="3200" i="1">
                <a:effectLst>
                  <a:outerShdw blurRad="38100" dist="38100" dir="2700000" algn="tl">
                    <a:srgbClr val="C0C0C0"/>
                  </a:outerShdw>
                </a:effectLst>
              </a:rPr>
              <a:t>        </a:t>
            </a:r>
            <a:r>
              <a:rPr lang="en-US" altLang="en-US" sz="3200" i="1">
                <a:solidFill>
                  <a:srgbClr val="0000CC"/>
                </a:solidFill>
                <a:effectLst>
                  <a:outerShdw blurRad="38100" dist="38100" dir="2700000" algn="tl">
                    <a:srgbClr val="C0C0C0"/>
                  </a:outerShdw>
                </a:effectLst>
              </a:rPr>
              <a:t>Kinh thành đang giấc ngủ say</a:t>
            </a:r>
          </a:p>
          <a:p>
            <a:pPr eaLnBrk="1" hangingPunct="1">
              <a:defRPr/>
            </a:pPr>
            <a:r>
              <a:rPr lang="en-US" altLang="en-US" sz="3200" i="1">
                <a:solidFill>
                  <a:srgbClr val="0000CC"/>
                </a:solidFill>
                <a:effectLst>
                  <a:outerShdw blurRad="38100" dist="38100" dir="2700000" algn="tl">
                    <a:srgbClr val="C0C0C0"/>
                  </a:outerShdw>
                </a:effectLst>
              </a:rPr>
              <a:t> Bỗng đâu sấm lửa sáng lòng Hương Giang.</a:t>
            </a:r>
          </a:p>
          <a:p>
            <a:pPr eaLnBrk="1" hangingPunct="1">
              <a:defRPr/>
            </a:pPr>
            <a:r>
              <a:rPr lang="en-US" altLang="en-US" sz="3200" i="1">
                <a:solidFill>
                  <a:srgbClr val="0000CC"/>
                </a:solidFill>
                <a:effectLst>
                  <a:outerShdw blurRad="38100" dist="38100" dir="2700000" algn="tl">
                    <a:srgbClr val="C0C0C0"/>
                  </a:outerShdw>
                </a:effectLst>
              </a:rPr>
              <a:t>       Giặc Tây sửng sốt kinh hoàng</a:t>
            </a:r>
          </a:p>
          <a:p>
            <a:pPr eaLnBrk="1" hangingPunct="1">
              <a:defRPr/>
            </a:pPr>
            <a:r>
              <a:rPr lang="en-US" altLang="en-US" sz="3200" i="1">
                <a:solidFill>
                  <a:srgbClr val="0000CC"/>
                </a:solidFill>
                <a:effectLst>
                  <a:outerShdw blurRad="38100" dist="38100" dir="2700000" algn="tl">
                    <a:srgbClr val="C0C0C0"/>
                  </a:outerShdw>
                </a:effectLst>
              </a:rPr>
              <a:t>     Dàn quân phản kích tiến vào đế Kinh.</a:t>
            </a:r>
          </a:p>
          <a:p>
            <a:pPr eaLnBrk="1" hangingPunct="1">
              <a:defRPr/>
            </a:pPr>
            <a:r>
              <a:rPr lang="en-US" altLang="en-US" sz="3200" i="1">
                <a:solidFill>
                  <a:srgbClr val="FFFF00"/>
                </a:solidFill>
                <a:effectLst>
                  <a:outerShdw blurRad="38100" dist="38100" dir="2700000" algn="tl">
                    <a:srgbClr val="C0C0C0"/>
                  </a:outerShdw>
                </a:effectLst>
              </a:rPr>
              <a:t>                           </a:t>
            </a:r>
            <a:r>
              <a:rPr lang="en-US" altLang="en-US" sz="3200" i="1">
                <a:solidFill>
                  <a:srgbClr val="CC00CC"/>
                </a:solidFill>
                <a:effectLst>
                  <a:outerShdw blurRad="38100" dist="38100" dir="2700000" algn="tl">
                    <a:srgbClr val="C0C0C0"/>
                  </a:outerShdw>
                </a:effectLst>
              </a:rPr>
              <a:t>Đây là sự kiện gì?</a:t>
            </a:r>
          </a:p>
        </p:txBody>
      </p:sp>
      <p:sp>
        <p:nvSpPr>
          <p:cNvPr id="2" name="Rectangle 3">
            <a:extLst>
              <a:ext uri="{FF2B5EF4-FFF2-40B4-BE49-F238E27FC236}">
                <a16:creationId xmlns:a16="http://schemas.microsoft.com/office/drawing/2014/main" id="{C28BF5AC-91EC-4BDA-8D3B-77B8C9D992BE}"/>
              </a:ext>
            </a:extLst>
          </p:cNvPr>
          <p:cNvSpPr txBox="1">
            <a:spLocks noChangeArrowheads="1"/>
          </p:cNvSpPr>
          <p:nvPr/>
        </p:nvSpPr>
        <p:spPr bwMode="auto">
          <a:xfrm>
            <a:off x="3429000" y="4572000"/>
            <a:ext cx="4343400" cy="1658938"/>
          </a:xfrm>
          <a:prstGeom prst="rect">
            <a:avLst/>
          </a:prstGeom>
          <a:gradFill rotWithShape="1">
            <a:gsLst>
              <a:gs pos="0">
                <a:srgbClr val="9900CC"/>
              </a:gs>
              <a:gs pos="50000">
                <a:srgbClr val="FFFFFF"/>
              </a:gs>
              <a:gs pos="100000">
                <a:srgbClr val="9900CC"/>
              </a:gs>
            </a:gsLst>
            <a:lin ang="5400000" scaled="1"/>
          </a:gradFill>
          <a:ln w="57150" algn="ctr">
            <a:solidFill>
              <a:srgbClr val="9900CC"/>
            </a:solidFill>
            <a:miter lim="800000"/>
            <a:headEnd/>
            <a:tailEnd/>
          </a:ln>
          <a:effectLst>
            <a:outerShdw dist="20000" dir="5400000" rotWithShape="0">
              <a:srgbClr val="000000">
                <a:alpha val="37999"/>
              </a:srgbClr>
            </a:outerShdw>
          </a:effectLst>
        </p:spPr>
        <p:txBody>
          <a:bodyPr anchor="ctr"/>
          <a:lstStyle/>
          <a:p>
            <a:pPr marL="342900" indent="-342900" algn="ctr">
              <a:spcBef>
                <a:spcPct val="20000"/>
              </a:spcBef>
              <a:defRPr/>
            </a:pPr>
            <a:r>
              <a:rPr lang="en-US" altLang="en-US" sz="3600" b="1">
                <a:solidFill>
                  <a:srgbClr val="CC6600"/>
                </a:solidFill>
                <a:latin typeface="Times New Roman" pitchFamily="18" charset="0"/>
                <a:cs typeface="Times New Roman" pitchFamily="18" charset="0"/>
              </a:rPr>
              <a:t>Cuộc phản công ở kinh thành Huế</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8455"/>
                                        </p:tgtEl>
                                        <p:attrNameLst>
                                          <p:attrName>style.visibility</p:attrName>
                                        </p:attrNameLst>
                                      </p:cBhvr>
                                      <p:to>
                                        <p:strVal val="visible"/>
                                      </p:to>
                                    </p:set>
                                    <p:animEffect transition="in" filter="slide(fromTop)">
                                      <p:cBhvr>
                                        <p:cTn id="7" dur="500"/>
                                        <p:tgtEl>
                                          <p:spTgt spid="18455"/>
                                        </p:tgtEl>
                                      </p:cBhvr>
                                    </p:animEffect>
                                  </p:childTnLst>
                                  <p:subTnLst>
                                    <p:audio>
                                      <p:cMediaNode>
                                        <p:cTn display="0" masterRel="sameClick">
                                          <p:stCondLst>
                                            <p:cond evt="begin" delay="0">
                                              <p:tn val="5"/>
                                            </p:cond>
                                          </p:stCondLst>
                                          <p:endCondLst>
                                            <p:cond evt="onStopAudio" delay="0">
                                              <p:tgtEl>
                                                <p:sldTgt/>
                                              </p:tgtEl>
                                            </p:cond>
                                          </p:endCondLst>
                                        </p:cTn>
                                        <p:tgtEl>
                                          <p:sndTgt r:embed="rId4" name="15 g.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248025" y="4763"/>
            <a:ext cx="2397125" cy="901700"/>
            <a:chOff x="2730" y="1875"/>
            <a:chExt cx="1510" cy="568"/>
          </a:xfrm>
        </p:grpSpPr>
        <p:sp>
          <p:nvSpPr>
            <p:cNvPr id="4181" name="Rectangle 4"/>
            <p:cNvSpPr>
              <a:spLocks noChangeArrowheads="1"/>
            </p:cNvSpPr>
            <p:nvPr/>
          </p:nvSpPr>
          <p:spPr bwMode="auto">
            <a:xfrm>
              <a:off x="2730" y="1875"/>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82" name="Rectangle 5"/>
            <p:cNvSpPr>
              <a:spLocks noChangeArrowheads="1"/>
            </p:cNvSpPr>
            <p:nvPr/>
          </p:nvSpPr>
          <p:spPr bwMode="auto">
            <a:xfrm>
              <a:off x="3696" y="1920"/>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83" name="Rectangle 6"/>
            <p:cNvSpPr>
              <a:spLocks noChangeArrowheads="1"/>
            </p:cNvSpPr>
            <p:nvPr/>
          </p:nvSpPr>
          <p:spPr bwMode="auto">
            <a:xfrm>
              <a:off x="3264" y="1920"/>
              <a:ext cx="502"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grpSp>
      <p:grpSp>
        <p:nvGrpSpPr>
          <p:cNvPr id="3" name="Group 7"/>
          <p:cNvGrpSpPr>
            <a:grpSpLocks/>
          </p:cNvGrpSpPr>
          <p:nvPr/>
        </p:nvGrpSpPr>
        <p:grpSpPr bwMode="auto">
          <a:xfrm>
            <a:off x="933450" y="0"/>
            <a:ext cx="2397125" cy="901700"/>
            <a:chOff x="2730" y="1875"/>
            <a:chExt cx="1510" cy="568"/>
          </a:xfrm>
        </p:grpSpPr>
        <p:sp>
          <p:nvSpPr>
            <p:cNvPr id="4178" name="Rectangle 8"/>
            <p:cNvSpPr>
              <a:spLocks noChangeArrowheads="1"/>
            </p:cNvSpPr>
            <p:nvPr/>
          </p:nvSpPr>
          <p:spPr bwMode="auto">
            <a:xfrm>
              <a:off x="2730" y="1875"/>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79" name="Rectangle 9"/>
            <p:cNvSpPr>
              <a:spLocks noChangeArrowheads="1"/>
            </p:cNvSpPr>
            <p:nvPr/>
          </p:nvSpPr>
          <p:spPr bwMode="auto">
            <a:xfrm>
              <a:off x="3696" y="1920"/>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80" name="Rectangle 10"/>
            <p:cNvSpPr>
              <a:spLocks noChangeArrowheads="1"/>
            </p:cNvSpPr>
            <p:nvPr/>
          </p:nvSpPr>
          <p:spPr bwMode="auto">
            <a:xfrm>
              <a:off x="3264" y="1920"/>
              <a:ext cx="502"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grpSp>
      <p:grpSp>
        <p:nvGrpSpPr>
          <p:cNvPr id="4" name="Group 11"/>
          <p:cNvGrpSpPr>
            <a:grpSpLocks/>
          </p:cNvGrpSpPr>
          <p:nvPr/>
        </p:nvGrpSpPr>
        <p:grpSpPr bwMode="auto">
          <a:xfrm>
            <a:off x="5543550" y="19050"/>
            <a:ext cx="2397125" cy="901700"/>
            <a:chOff x="2730" y="1875"/>
            <a:chExt cx="1510" cy="568"/>
          </a:xfrm>
        </p:grpSpPr>
        <p:sp>
          <p:nvSpPr>
            <p:cNvPr id="4175" name="Rectangle 12"/>
            <p:cNvSpPr>
              <a:spLocks noChangeArrowheads="1"/>
            </p:cNvSpPr>
            <p:nvPr/>
          </p:nvSpPr>
          <p:spPr bwMode="auto">
            <a:xfrm>
              <a:off x="2730" y="1875"/>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76" name="Rectangle 13"/>
            <p:cNvSpPr>
              <a:spLocks noChangeArrowheads="1"/>
            </p:cNvSpPr>
            <p:nvPr/>
          </p:nvSpPr>
          <p:spPr bwMode="auto">
            <a:xfrm>
              <a:off x="3696" y="1920"/>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77" name="Rectangle 14"/>
            <p:cNvSpPr>
              <a:spLocks noChangeArrowheads="1"/>
            </p:cNvSpPr>
            <p:nvPr/>
          </p:nvSpPr>
          <p:spPr bwMode="auto">
            <a:xfrm>
              <a:off x="3264" y="1920"/>
              <a:ext cx="502"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grpSp>
      <p:sp>
        <p:nvSpPr>
          <p:cNvPr id="4101" name="Line 15"/>
          <p:cNvSpPr>
            <a:spLocks noChangeShapeType="1"/>
          </p:cNvSpPr>
          <p:nvPr/>
        </p:nvSpPr>
        <p:spPr bwMode="auto">
          <a:xfrm>
            <a:off x="419100" y="171450"/>
            <a:ext cx="8305800" cy="0"/>
          </a:xfrm>
          <a:prstGeom prst="line">
            <a:avLst/>
          </a:prstGeom>
          <a:noFill/>
          <a:ln w="38100" cmpd="dbl">
            <a:solidFill>
              <a:srgbClr val="00FF00"/>
            </a:solidFill>
            <a:round/>
            <a:headEnd/>
            <a:tailEnd/>
          </a:ln>
        </p:spPr>
        <p:txBody>
          <a:bodyPr/>
          <a:lstStyle/>
          <a:p>
            <a:endParaRPr lang="en-US"/>
          </a:p>
        </p:txBody>
      </p:sp>
      <p:sp>
        <p:nvSpPr>
          <p:cNvPr id="21575" name="AutoShape 71"/>
          <p:cNvSpPr>
            <a:spLocks noChangeArrowheads="1"/>
          </p:cNvSpPr>
          <p:nvPr/>
        </p:nvSpPr>
        <p:spPr bwMode="gray">
          <a:xfrm>
            <a:off x="4343400" y="990600"/>
            <a:ext cx="4800600" cy="83820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3200" b="1">
                <a:solidFill>
                  <a:srgbClr val="FFFF00"/>
                </a:solidFill>
                <a:latin typeface="Arial"/>
              </a:rPr>
              <a:t>Ông là ai?</a:t>
            </a:r>
          </a:p>
        </p:txBody>
      </p:sp>
      <p:sp>
        <p:nvSpPr>
          <p:cNvPr id="21526" name="Freeform 22"/>
          <p:cNvSpPr>
            <a:spLocks/>
          </p:cNvSpPr>
          <p:nvPr/>
        </p:nvSpPr>
        <p:spPr bwMode="gray">
          <a:xfrm>
            <a:off x="4592638" y="2603500"/>
            <a:ext cx="490537" cy="46831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sz="1600">
              <a:latin typeface="Arial" charset="0"/>
            </a:endParaRPr>
          </a:p>
        </p:txBody>
      </p:sp>
      <p:sp>
        <p:nvSpPr>
          <p:cNvPr id="21579" name="Freeform 75"/>
          <p:cNvSpPr>
            <a:spLocks/>
          </p:cNvSpPr>
          <p:nvPr/>
        </p:nvSpPr>
        <p:spPr bwMode="gray">
          <a:xfrm>
            <a:off x="3136900" y="5565775"/>
            <a:ext cx="312738" cy="22225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en-US" sz="1600">
              <a:latin typeface="Arial" charset="0"/>
            </a:endParaRPr>
          </a:p>
        </p:txBody>
      </p:sp>
      <p:sp>
        <p:nvSpPr>
          <p:cNvPr id="21581" name="Text Box 77"/>
          <p:cNvSpPr txBox="1">
            <a:spLocks noChangeArrowheads="1"/>
          </p:cNvSpPr>
          <p:nvPr/>
        </p:nvSpPr>
        <p:spPr bwMode="auto">
          <a:xfrm>
            <a:off x="9525000" y="2209800"/>
            <a:ext cx="685800" cy="338138"/>
          </a:xfrm>
          <a:prstGeom prst="rect">
            <a:avLst/>
          </a:prstGeom>
          <a:noFill/>
          <a:ln w="9525">
            <a:noFill/>
            <a:miter lim="800000"/>
            <a:headEnd/>
            <a:tailEnd/>
          </a:ln>
        </p:spPr>
        <p:txBody>
          <a:bodyPr>
            <a:spAutoFit/>
          </a:bodyPr>
          <a:lstStyle/>
          <a:p>
            <a:pPr>
              <a:spcBef>
                <a:spcPct val="50000"/>
              </a:spcBef>
            </a:pPr>
            <a:r>
              <a:rPr lang="en-US" sz="1600"/>
              <a:t>a</a:t>
            </a:r>
          </a:p>
        </p:txBody>
      </p:sp>
      <p:pic>
        <p:nvPicPr>
          <p:cNvPr id="21610" name="Picture 106" descr="Tien Boi 1"/>
          <p:cNvPicPr>
            <a:picLocks noChangeAspect="1" noChangeArrowheads="1"/>
          </p:cNvPicPr>
          <p:nvPr/>
        </p:nvPicPr>
        <p:blipFill>
          <a:blip r:embed="rId6"/>
          <a:srcRect t="47778" r="51645" b="1111"/>
          <a:stretch>
            <a:fillRect/>
          </a:stretch>
        </p:blipFill>
        <p:spPr bwMode="auto">
          <a:xfrm>
            <a:off x="0" y="2057400"/>
            <a:ext cx="3657600" cy="4800600"/>
          </a:xfrm>
          <a:prstGeom prst="rect">
            <a:avLst/>
          </a:prstGeom>
          <a:noFill/>
          <a:ln w="9525">
            <a:noFill/>
            <a:miter lim="800000"/>
            <a:headEnd/>
            <a:tailEnd/>
          </a:ln>
        </p:spPr>
      </p:pic>
      <p:grpSp>
        <p:nvGrpSpPr>
          <p:cNvPr id="5" name="Group 118"/>
          <p:cNvGrpSpPr>
            <a:grpSpLocks/>
          </p:cNvGrpSpPr>
          <p:nvPr/>
        </p:nvGrpSpPr>
        <p:grpSpPr bwMode="auto">
          <a:xfrm>
            <a:off x="3197225" y="912813"/>
            <a:ext cx="1023938" cy="5945187"/>
            <a:chOff x="2158" y="575"/>
            <a:chExt cx="645" cy="3745"/>
          </a:xfrm>
        </p:grpSpPr>
        <p:grpSp>
          <p:nvGrpSpPr>
            <p:cNvPr id="4132" name="Group 38"/>
            <p:cNvGrpSpPr>
              <a:grpSpLocks/>
            </p:cNvGrpSpPr>
            <p:nvPr/>
          </p:nvGrpSpPr>
          <p:grpSpPr bwMode="auto">
            <a:xfrm rot="5400000">
              <a:off x="744" y="2365"/>
              <a:ext cx="3552" cy="357"/>
              <a:chOff x="0" y="1896"/>
              <a:chExt cx="5760" cy="120"/>
            </a:xfrm>
          </p:grpSpPr>
          <p:sp>
            <p:nvSpPr>
              <p:cNvPr id="4173" name="Rectangle 3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w="9525" algn="ctr">
                <a:noFill/>
                <a:miter lim="800000"/>
                <a:headEnd/>
                <a:tailEnd/>
              </a:ln>
            </p:spPr>
            <p:txBody>
              <a:bodyPr wrap="none" anchor="ctr"/>
              <a:lstStyle/>
              <a:p>
                <a:endParaRPr lang="en-US" sz="1600"/>
              </a:p>
            </p:txBody>
          </p:sp>
          <p:sp>
            <p:nvSpPr>
              <p:cNvPr id="4174" name="Rectangle 4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w="9525" algn="ctr">
                <a:noFill/>
                <a:miter lim="800000"/>
                <a:headEnd/>
                <a:tailEnd/>
              </a:ln>
            </p:spPr>
            <p:txBody>
              <a:bodyPr wrap="none" anchor="ctr"/>
              <a:lstStyle/>
              <a:p>
                <a:endParaRPr lang="en-US" sz="1600"/>
              </a:p>
            </p:txBody>
          </p:sp>
        </p:grpSp>
        <p:grpSp>
          <p:nvGrpSpPr>
            <p:cNvPr id="4133" name="Group 41"/>
            <p:cNvGrpSpPr>
              <a:grpSpLocks/>
            </p:cNvGrpSpPr>
            <p:nvPr/>
          </p:nvGrpSpPr>
          <p:grpSpPr bwMode="auto">
            <a:xfrm rot="5400000">
              <a:off x="2332" y="3835"/>
              <a:ext cx="298" cy="645"/>
              <a:chOff x="1874" y="1824"/>
              <a:chExt cx="2015" cy="1824"/>
            </a:xfrm>
          </p:grpSpPr>
          <p:sp>
            <p:nvSpPr>
              <p:cNvPr id="21546" name="AutoShape 42"/>
              <p:cNvSpPr>
                <a:spLocks noChangeArrowheads="1"/>
              </p:cNvSpPr>
              <p:nvPr/>
            </p:nvSpPr>
            <p:spPr bwMode="gray">
              <a:xfrm rot="16200000" flipH="1">
                <a:off x="1825" y="2537"/>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47" name="AutoShape 43"/>
              <p:cNvSpPr>
                <a:spLocks noChangeArrowheads="1"/>
              </p:cNvSpPr>
              <p:nvPr/>
            </p:nvSpPr>
            <p:spPr bwMode="gray">
              <a:xfrm rot="5400000" flipH="1">
                <a:off x="3637" y="2503"/>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48" name="AutoShape 44"/>
              <p:cNvSpPr>
                <a:spLocks noChangeArrowheads="1"/>
              </p:cNvSpPr>
              <p:nvPr/>
            </p:nvSpPr>
            <p:spPr bwMode="gray">
              <a:xfrm rot="10800000" flipH="1">
                <a:off x="2729" y="3443"/>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4167" name="Oval 4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sz="1600"/>
              </a:p>
            </p:txBody>
          </p:sp>
          <p:sp>
            <p:nvSpPr>
              <p:cNvPr id="4168" name="Oval 4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1600"/>
              </a:p>
            </p:txBody>
          </p:sp>
          <p:sp>
            <p:nvSpPr>
              <p:cNvPr id="21551" name="Oval 47"/>
              <p:cNvSpPr>
                <a:spLocks noChangeArrowheads="1"/>
              </p:cNvSpPr>
              <p:nvPr/>
            </p:nvSpPr>
            <p:spPr bwMode="gray">
              <a:xfrm>
                <a:off x="2337" y="2210"/>
                <a:ext cx="1109" cy="84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1600">
                  <a:latin typeface="Arial"/>
                </a:endParaRPr>
              </a:p>
            </p:txBody>
          </p:sp>
          <p:sp>
            <p:nvSpPr>
              <p:cNvPr id="4170" name="Oval 48"/>
              <p:cNvSpPr>
                <a:spLocks noChangeArrowheads="1"/>
              </p:cNvSpPr>
              <p:nvPr/>
            </p:nvSpPr>
            <p:spPr bwMode="gray">
              <a:xfrm>
                <a:off x="2335" y="2209"/>
                <a:ext cx="1106" cy="848"/>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1600"/>
              </a:p>
            </p:txBody>
          </p:sp>
          <p:sp>
            <p:nvSpPr>
              <p:cNvPr id="21553" name="Oval 49"/>
              <p:cNvSpPr>
                <a:spLocks noChangeArrowheads="1"/>
              </p:cNvSpPr>
              <p:nvPr/>
            </p:nvSpPr>
            <p:spPr bwMode="gray">
              <a:xfrm>
                <a:off x="2351" y="2204"/>
                <a:ext cx="1089" cy="84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1600">
                  <a:latin typeface="Arial"/>
                </a:endParaRPr>
              </a:p>
            </p:txBody>
          </p:sp>
          <p:sp>
            <p:nvSpPr>
              <p:cNvPr id="4172" name="Oval 50"/>
              <p:cNvSpPr>
                <a:spLocks noChangeArrowheads="1"/>
              </p:cNvSpPr>
              <p:nvPr/>
            </p:nvSpPr>
            <p:spPr bwMode="gray">
              <a:xfrm>
                <a:off x="2340" y="2209"/>
                <a:ext cx="1096" cy="84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1600"/>
              </a:p>
            </p:txBody>
          </p:sp>
        </p:grpSp>
        <p:grpSp>
          <p:nvGrpSpPr>
            <p:cNvPr id="4134" name="Group 51"/>
            <p:cNvGrpSpPr>
              <a:grpSpLocks/>
            </p:cNvGrpSpPr>
            <p:nvPr/>
          </p:nvGrpSpPr>
          <p:grpSpPr bwMode="auto">
            <a:xfrm rot="5400000">
              <a:off x="2303" y="1534"/>
              <a:ext cx="355" cy="645"/>
              <a:chOff x="1867" y="1824"/>
              <a:chExt cx="2013" cy="1824"/>
            </a:xfrm>
          </p:grpSpPr>
          <p:sp>
            <p:nvSpPr>
              <p:cNvPr id="21556" name="AutoShape 52"/>
              <p:cNvSpPr>
                <a:spLocks noChangeArrowheads="1"/>
              </p:cNvSpPr>
              <p:nvPr/>
            </p:nvSpPr>
            <p:spPr bwMode="gray">
              <a:xfrm rot="16200000" flipH="1">
                <a:off x="1816" y="2528"/>
                <a:ext cx="305"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57" name="AutoShape 53"/>
              <p:cNvSpPr>
                <a:spLocks noChangeArrowheads="1"/>
              </p:cNvSpPr>
              <p:nvPr/>
            </p:nvSpPr>
            <p:spPr bwMode="gray">
              <a:xfrm rot="5400000" flipH="1">
                <a:off x="3624" y="2498"/>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58" name="AutoShape 54"/>
              <p:cNvSpPr>
                <a:spLocks noChangeArrowheads="1"/>
              </p:cNvSpPr>
              <p:nvPr/>
            </p:nvSpPr>
            <p:spPr bwMode="gray">
              <a:xfrm rot="10800000" flipH="1">
                <a:off x="2718" y="3442"/>
                <a:ext cx="312"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4158" name="Oval 5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sz="1600"/>
              </a:p>
            </p:txBody>
          </p:sp>
          <p:sp>
            <p:nvSpPr>
              <p:cNvPr id="4159" name="Oval 5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1600"/>
              </a:p>
            </p:txBody>
          </p:sp>
          <p:sp>
            <p:nvSpPr>
              <p:cNvPr id="21561" name="Oval 57"/>
              <p:cNvSpPr>
                <a:spLocks noChangeArrowheads="1"/>
              </p:cNvSpPr>
              <p:nvPr/>
            </p:nvSpPr>
            <p:spPr bwMode="gray">
              <a:xfrm>
                <a:off x="2411" y="2206"/>
                <a:ext cx="930" cy="84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1600">
                  <a:latin typeface="Arial"/>
                </a:endParaRPr>
              </a:p>
            </p:txBody>
          </p:sp>
          <p:sp>
            <p:nvSpPr>
              <p:cNvPr id="4161" name="Oval 58"/>
              <p:cNvSpPr>
                <a:spLocks noChangeArrowheads="1"/>
              </p:cNvSpPr>
              <p:nvPr/>
            </p:nvSpPr>
            <p:spPr bwMode="gray">
              <a:xfrm>
                <a:off x="2421" y="2206"/>
                <a:ext cx="928" cy="848"/>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1600"/>
              </a:p>
            </p:txBody>
          </p:sp>
          <p:sp>
            <p:nvSpPr>
              <p:cNvPr id="21563" name="Oval 59"/>
              <p:cNvSpPr>
                <a:spLocks noChangeArrowheads="1"/>
              </p:cNvSpPr>
              <p:nvPr/>
            </p:nvSpPr>
            <p:spPr bwMode="gray">
              <a:xfrm>
                <a:off x="2332" y="2206"/>
                <a:ext cx="1094" cy="84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1600">
                  <a:latin typeface="Arial"/>
                </a:endParaRPr>
              </a:p>
            </p:txBody>
          </p:sp>
          <p:sp>
            <p:nvSpPr>
              <p:cNvPr id="4163" name="Oval 60"/>
              <p:cNvSpPr>
                <a:spLocks noChangeArrowheads="1"/>
              </p:cNvSpPr>
              <p:nvPr/>
            </p:nvSpPr>
            <p:spPr bwMode="gray">
              <a:xfrm>
                <a:off x="2338" y="2206"/>
                <a:ext cx="1095" cy="84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1600"/>
              </a:p>
            </p:txBody>
          </p:sp>
        </p:grpSp>
        <p:grpSp>
          <p:nvGrpSpPr>
            <p:cNvPr id="4135" name="Group 61"/>
            <p:cNvGrpSpPr>
              <a:grpSpLocks/>
            </p:cNvGrpSpPr>
            <p:nvPr/>
          </p:nvGrpSpPr>
          <p:grpSpPr bwMode="auto">
            <a:xfrm rot="5400000">
              <a:off x="2332" y="2562"/>
              <a:ext cx="298" cy="645"/>
              <a:chOff x="1874" y="1824"/>
              <a:chExt cx="2015" cy="1824"/>
            </a:xfrm>
          </p:grpSpPr>
          <p:sp>
            <p:nvSpPr>
              <p:cNvPr id="21566" name="AutoShape 62"/>
              <p:cNvSpPr>
                <a:spLocks noChangeArrowheads="1"/>
              </p:cNvSpPr>
              <p:nvPr/>
            </p:nvSpPr>
            <p:spPr bwMode="gray">
              <a:xfrm rot="16200000" flipH="1">
                <a:off x="1825" y="2537"/>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67" name="AutoShape 63"/>
              <p:cNvSpPr>
                <a:spLocks noChangeArrowheads="1"/>
              </p:cNvSpPr>
              <p:nvPr/>
            </p:nvSpPr>
            <p:spPr bwMode="gray">
              <a:xfrm rot="5400000" flipH="1">
                <a:off x="3637" y="2503"/>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68" name="AutoShape 64"/>
              <p:cNvSpPr>
                <a:spLocks noChangeArrowheads="1"/>
              </p:cNvSpPr>
              <p:nvPr/>
            </p:nvSpPr>
            <p:spPr bwMode="gray">
              <a:xfrm rot="10800000" flipH="1">
                <a:off x="2729" y="3443"/>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4149" name="Oval 6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sz="1600"/>
              </a:p>
            </p:txBody>
          </p:sp>
          <p:sp>
            <p:nvSpPr>
              <p:cNvPr id="4150" name="Oval 6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1600"/>
              </a:p>
            </p:txBody>
          </p:sp>
          <p:sp>
            <p:nvSpPr>
              <p:cNvPr id="21571" name="Oval 67"/>
              <p:cNvSpPr>
                <a:spLocks noChangeArrowheads="1"/>
              </p:cNvSpPr>
              <p:nvPr/>
            </p:nvSpPr>
            <p:spPr bwMode="gray">
              <a:xfrm>
                <a:off x="2337" y="2210"/>
                <a:ext cx="1109" cy="84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1600">
                  <a:latin typeface="Arial"/>
                </a:endParaRPr>
              </a:p>
            </p:txBody>
          </p:sp>
          <p:sp>
            <p:nvSpPr>
              <p:cNvPr id="4152" name="Oval 68"/>
              <p:cNvSpPr>
                <a:spLocks noChangeArrowheads="1"/>
              </p:cNvSpPr>
              <p:nvPr/>
            </p:nvSpPr>
            <p:spPr bwMode="gray">
              <a:xfrm>
                <a:off x="2335" y="2209"/>
                <a:ext cx="1106" cy="848"/>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1600"/>
              </a:p>
            </p:txBody>
          </p:sp>
          <p:sp>
            <p:nvSpPr>
              <p:cNvPr id="21573" name="Oval 69"/>
              <p:cNvSpPr>
                <a:spLocks noChangeArrowheads="1"/>
              </p:cNvSpPr>
              <p:nvPr/>
            </p:nvSpPr>
            <p:spPr bwMode="gray">
              <a:xfrm>
                <a:off x="2351" y="2204"/>
                <a:ext cx="1089" cy="84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1600">
                  <a:latin typeface="Arial"/>
                </a:endParaRPr>
              </a:p>
            </p:txBody>
          </p:sp>
          <p:sp>
            <p:nvSpPr>
              <p:cNvPr id="4154" name="Oval 70"/>
              <p:cNvSpPr>
                <a:spLocks noChangeArrowheads="1"/>
              </p:cNvSpPr>
              <p:nvPr/>
            </p:nvSpPr>
            <p:spPr bwMode="gray">
              <a:xfrm>
                <a:off x="2340" y="2209"/>
                <a:ext cx="1096" cy="84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1600"/>
              </a:p>
            </p:txBody>
          </p:sp>
        </p:grpSp>
        <p:grpSp>
          <p:nvGrpSpPr>
            <p:cNvPr id="4136" name="Group 108"/>
            <p:cNvGrpSpPr>
              <a:grpSpLocks/>
            </p:cNvGrpSpPr>
            <p:nvPr/>
          </p:nvGrpSpPr>
          <p:grpSpPr bwMode="auto">
            <a:xfrm rot="5400000">
              <a:off x="2303" y="430"/>
              <a:ext cx="355" cy="645"/>
              <a:chOff x="1867" y="1824"/>
              <a:chExt cx="2013" cy="1824"/>
            </a:xfrm>
          </p:grpSpPr>
          <p:sp>
            <p:nvSpPr>
              <p:cNvPr id="21613" name="AutoShape 109"/>
              <p:cNvSpPr>
                <a:spLocks noChangeArrowheads="1"/>
              </p:cNvSpPr>
              <p:nvPr/>
            </p:nvSpPr>
            <p:spPr bwMode="gray">
              <a:xfrm rot="16200000" flipH="1">
                <a:off x="1816" y="2528"/>
                <a:ext cx="305"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614" name="AutoShape 110"/>
              <p:cNvSpPr>
                <a:spLocks noChangeArrowheads="1"/>
              </p:cNvSpPr>
              <p:nvPr/>
            </p:nvSpPr>
            <p:spPr bwMode="gray">
              <a:xfrm rot="5400000" flipH="1">
                <a:off x="3624" y="2498"/>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615" name="AutoShape 111"/>
              <p:cNvSpPr>
                <a:spLocks noChangeArrowheads="1"/>
              </p:cNvSpPr>
              <p:nvPr/>
            </p:nvSpPr>
            <p:spPr bwMode="gray">
              <a:xfrm rot="10800000" flipH="1">
                <a:off x="2718" y="3442"/>
                <a:ext cx="312"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4140" name="Oval 112"/>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sz="1600"/>
              </a:p>
            </p:txBody>
          </p:sp>
          <p:sp>
            <p:nvSpPr>
              <p:cNvPr id="4141" name="Oval 113"/>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1600"/>
              </a:p>
            </p:txBody>
          </p:sp>
          <p:sp>
            <p:nvSpPr>
              <p:cNvPr id="21618" name="Oval 114"/>
              <p:cNvSpPr>
                <a:spLocks noChangeArrowheads="1"/>
              </p:cNvSpPr>
              <p:nvPr/>
            </p:nvSpPr>
            <p:spPr bwMode="gray">
              <a:xfrm>
                <a:off x="2411" y="2206"/>
                <a:ext cx="930" cy="84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1600">
                  <a:latin typeface="Arial"/>
                </a:endParaRPr>
              </a:p>
            </p:txBody>
          </p:sp>
          <p:sp>
            <p:nvSpPr>
              <p:cNvPr id="4143" name="Oval 115"/>
              <p:cNvSpPr>
                <a:spLocks noChangeArrowheads="1"/>
              </p:cNvSpPr>
              <p:nvPr/>
            </p:nvSpPr>
            <p:spPr bwMode="gray">
              <a:xfrm>
                <a:off x="2421" y="2206"/>
                <a:ext cx="928" cy="848"/>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1600"/>
              </a:p>
            </p:txBody>
          </p:sp>
          <p:sp>
            <p:nvSpPr>
              <p:cNvPr id="21620" name="Oval 116"/>
              <p:cNvSpPr>
                <a:spLocks noChangeArrowheads="1"/>
              </p:cNvSpPr>
              <p:nvPr/>
            </p:nvSpPr>
            <p:spPr bwMode="gray">
              <a:xfrm>
                <a:off x="2332" y="2206"/>
                <a:ext cx="1094" cy="84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1600">
                  <a:latin typeface="Arial"/>
                </a:endParaRPr>
              </a:p>
            </p:txBody>
          </p:sp>
          <p:sp>
            <p:nvSpPr>
              <p:cNvPr id="4145" name="Oval 117"/>
              <p:cNvSpPr>
                <a:spLocks noChangeArrowheads="1"/>
              </p:cNvSpPr>
              <p:nvPr/>
            </p:nvSpPr>
            <p:spPr bwMode="gray">
              <a:xfrm>
                <a:off x="2338" y="2206"/>
                <a:ext cx="1095" cy="84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1600"/>
              </a:p>
            </p:txBody>
          </p:sp>
        </p:grpSp>
      </p:grpSp>
      <p:grpSp>
        <p:nvGrpSpPr>
          <p:cNvPr id="11" name="Group 143"/>
          <p:cNvGrpSpPr>
            <a:grpSpLocks/>
          </p:cNvGrpSpPr>
          <p:nvPr/>
        </p:nvGrpSpPr>
        <p:grpSpPr bwMode="auto">
          <a:xfrm>
            <a:off x="4267200" y="2438400"/>
            <a:ext cx="5222875" cy="984250"/>
            <a:chOff x="2688" y="1488"/>
            <a:chExt cx="3290" cy="620"/>
          </a:xfrm>
        </p:grpSpPr>
        <p:sp>
          <p:nvSpPr>
            <p:cNvPr id="21635" name="AutoShape 131"/>
            <p:cNvSpPr>
              <a:spLocks noChangeArrowheads="1"/>
            </p:cNvSpPr>
            <p:nvPr/>
          </p:nvSpPr>
          <p:spPr bwMode="gray">
            <a:xfrm>
              <a:off x="2688" y="1488"/>
              <a:ext cx="3072" cy="620"/>
            </a:xfrm>
            <a:prstGeom prst="roundRect">
              <a:avLst>
                <a:gd name="adj" fmla="val 10889"/>
              </a:avLst>
            </a:prstGeom>
            <a:gradFill rotWithShape="1">
              <a:gsLst>
                <a:gs pos="0">
                  <a:srgbClr val="777777"/>
                </a:gs>
                <a:gs pos="50000">
                  <a:schemeClr val="bg1"/>
                </a:gs>
                <a:gs pos="100000">
                  <a:srgbClr val="777777"/>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r>
                <a:rPr lang="en-US" sz="3200" b="1">
                  <a:solidFill>
                    <a:srgbClr val="FF0000"/>
                  </a:solidFill>
                  <a:latin typeface="Arial"/>
                </a:rPr>
                <a:t>    </a:t>
              </a:r>
            </a:p>
          </p:txBody>
        </p:sp>
        <p:grpSp>
          <p:nvGrpSpPr>
            <p:cNvPr id="4129" name="Group 142"/>
            <p:cNvGrpSpPr>
              <a:grpSpLocks/>
            </p:cNvGrpSpPr>
            <p:nvPr/>
          </p:nvGrpSpPr>
          <p:grpSpPr bwMode="auto">
            <a:xfrm>
              <a:off x="2784" y="1584"/>
              <a:ext cx="3194" cy="508"/>
              <a:chOff x="2736" y="960"/>
              <a:chExt cx="3194" cy="508"/>
            </a:xfrm>
          </p:grpSpPr>
          <p:sp>
            <p:nvSpPr>
              <p:cNvPr id="21637" name="AutoShape 133"/>
              <p:cNvSpPr>
                <a:spLocks noChangeArrowheads="1"/>
              </p:cNvSpPr>
              <p:nvPr/>
            </p:nvSpPr>
            <p:spPr bwMode="gray">
              <a:xfrm>
                <a:off x="2736" y="960"/>
                <a:ext cx="624" cy="508"/>
              </a:xfrm>
              <a:prstGeom prst="roundRect">
                <a:avLst>
                  <a:gd name="adj" fmla="val 11921"/>
                </a:avLst>
              </a:prstGeom>
              <a:gradFill rotWithShape="1">
                <a:gsLst>
                  <a:gs pos="0">
                    <a:srgbClr val="777777"/>
                  </a:gs>
                  <a:gs pos="50000">
                    <a:schemeClr val="bg1"/>
                  </a:gs>
                  <a:gs pos="100000">
                    <a:srgbClr val="777777"/>
                  </a:gs>
                </a:gsLst>
                <a:lin ang="5400000" scaled="1"/>
              </a:gradFill>
              <a:ln w="38100">
                <a:solidFill>
                  <a:schemeClr val="bg1"/>
                </a:solidFill>
                <a:round/>
                <a:headEnd/>
                <a:tailEnd/>
              </a:ln>
              <a:effectLst/>
            </p:spPr>
            <p:txBody>
              <a:bodyPr wrap="none" anchor="ctr"/>
              <a:lstStyle/>
              <a:p>
                <a:pPr algn="ctr">
                  <a:defRPr/>
                </a:pPr>
                <a:r>
                  <a:rPr lang="en-US" sz="3200">
                    <a:solidFill>
                      <a:srgbClr val="FF0000"/>
                    </a:solidFill>
                    <a:latin typeface="Arial"/>
                  </a:rPr>
                  <a:t>1</a:t>
                </a:r>
              </a:p>
            </p:txBody>
          </p:sp>
          <p:sp>
            <p:nvSpPr>
              <p:cNvPr id="4131" name="Text Box 134"/>
              <p:cNvSpPr txBox="1">
                <a:spLocks noChangeArrowheads="1"/>
              </p:cNvSpPr>
              <p:nvPr/>
            </p:nvSpPr>
            <p:spPr bwMode="auto">
              <a:xfrm>
                <a:off x="3360" y="1008"/>
                <a:ext cx="2570" cy="330"/>
              </a:xfrm>
              <a:prstGeom prst="rect">
                <a:avLst/>
              </a:prstGeom>
              <a:noFill/>
              <a:ln w="9525">
                <a:noFill/>
                <a:miter lim="800000"/>
                <a:headEnd/>
                <a:tailEnd/>
              </a:ln>
            </p:spPr>
            <p:txBody>
              <a:bodyPr>
                <a:spAutoFit/>
              </a:bodyPr>
              <a:lstStyle/>
              <a:p>
                <a:pPr>
                  <a:spcBef>
                    <a:spcPct val="50000"/>
                  </a:spcBef>
                </a:pPr>
                <a:r>
                  <a:rPr lang="en-US" sz="2800" b="1">
                    <a:solidFill>
                      <a:srgbClr val="0000FF"/>
                    </a:solidFill>
                  </a:rPr>
                  <a:t>Nhà nho yêu nước</a:t>
                </a:r>
              </a:p>
            </p:txBody>
          </p:sp>
        </p:grpSp>
      </p:grpSp>
      <p:grpSp>
        <p:nvGrpSpPr>
          <p:cNvPr id="13" name="Group 150"/>
          <p:cNvGrpSpPr>
            <a:grpSpLocks/>
          </p:cNvGrpSpPr>
          <p:nvPr/>
        </p:nvGrpSpPr>
        <p:grpSpPr bwMode="auto">
          <a:xfrm>
            <a:off x="4191000" y="4114800"/>
            <a:ext cx="4953000" cy="984250"/>
            <a:chOff x="2640" y="2592"/>
            <a:chExt cx="3120" cy="620"/>
          </a:xfrm>
        </p:grpSpPr>
        <p:grpSp>
          <p:nvGrpSpPr>
            <p:cNvPr id="4122" name="Group 145"/>
            <p:cNvGrpSpPr>
              <a:grpSpLocks/>
            </p:cNvGrpSpPr>
            <p:nvPr/>
          </p:nvGrpSpPr>
          <p:grpSpPr bwMode="auto">
            <a:xfrm>
              <a:off x="2640" y="2592"/>
              <a:ext cx="3120" cy="620"/>
              <a:chOff x="2640" y="2400"/>
              <a:chExt cx="3120" cy="620"/>
            </a:xfrm>
          </p:grpSpPr>
          <p:sp>
            <p:nvSpPr>
              <p:cNvPr id="21536" name="AutoShape 32"/>
              <p:cNvSpPr>
                <a:spLocks noChangeArrowheads="1"/>
              </p:cNvSpPr>
              <p:nvPr/>
            </p:nvSpPr>
            <p:spPr bwMode="gray">
              <a:xfrm>
                <a:off x="2640" y="2400"/>
                <a:ext cx="3120" cy="620"/>
              </a:xfrm>
              <a:prstGeom prst="roundRect">
                <a:avLst>
                  <a:gd name="adj" fmla="val 10889"/>
                </a:avLst>
              </a:prstGeom>
              <a:gradFill rotWithShape="1">
                <a:gsLst>
                  <a:gs pos="0">
                    <a:srgbClr val="777777"/>
                  </a:gs>
                  <a:gs pos="50000">
                    <a:schemeClr val="bg1"/>
                  </a:gs>
                  <a:gs pos="100000">
                    <a:srgbClr val="777777"/>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r>
                  <a:rPr lang="en-US" sz="3200" b="1">
                    <a:solidFill>
                      <a:srgbClr val="FF0000"/>
                    </a:solidFill>
                    <a:latin typeface="Arial"/>
                  </a:rPr>
                  <a:t>    </a:t>
                </a:r>
              </a:p>
            </p:txBody>
          </p:sp>
          <p:grpSp>
            <p:nvGrpSpPr>
              <p:cNvPr id="4125" name="Group 126"/>
              <p:cNvGrpSpPr>
                <a:grpSpLocks/>
              </p:cNvGrpSpPr>
              <p:nvPr/>
            </p:nvGrpSpPr>
            <p:grpSpPr bwMode="auto">
              <a:xfrm>
                <a:off x="2736" y="2496"/>
                <a:ext cx="2812" cy="508"/>
                <a:chOff x="2708" y="2553"/>
                <a:chExt cx="2812" cy="508"/>
              </a:xfrm>
            </p:grpSpPr>
            <p:sp>
              <p:nvSpPr>
                <p:cNvPr id="21631" name="AutoShape 127"/>
                <p:cNvSpPr>
                  <a:spLocks noChangeArrowheads="1"/>
                </p:cNvSpPr>
                <p:nvPr/>
              </p:nvSpPr>
              <p:spPr bwMode="gray">
                <a:xfrm>
                  <a:off x="2708" y="2553"/>
                  <a:ext cx="601" cy="508"/>
                </a:xfrm>
                <a:prstGeom prst="roundRect">
                  <a:avLst>
                    <a:gd name="adj" fmla="val 11921"/>
                  </a:avLst>
                </a:prstGeom>
                <a:gradFill rotWithShape="1">
                  <a:gsLst>
                    <a:gs pos="0">
                      <a:srgbClr val="777777"/>
                    </a:gs>
                    <a:gs pos="50000">
                      <a:schemeClr val="bg1"/>
                    </a:gs>
                    <a:gs pos="100000">
                      <a:srgbClr val="777777"/>
                    </a:gs>
                  </a:gsLst>
                  <a:lin ang="5400000" scaled="1"/>
                </a:gradFill>
                <a:ln w="38100">
                  <a:solidFill>
                    <a:schemeClr val="bg1"/>
                  </a:solidFill>
                  <a:round/>
                  <a:headEnd/>
                  <a:tailEnd/>
                </a:ln>
                <a:effectLst/>
              </p:spPr>
              <p:txBody>
                <a:bodyPr wrap="none" anchor="ctr"/>
                <a:lstStyle/>
                <a:p>
                  <a:pPr>
                    <a:defRPr/>
                  </a:pPr>
                  <a:endParaRPr lang="en-US" sz="1600">
                    <a:latin typeface="Arial"/>
                  </a:endParaRPr>
                </a:p>
              </p:txBody>
            </p:sp>
            <p:sp>
              <p:nvSpPr>
                <p:cNvPr id="4127" name="Text Box 128"/>
                <p:cNvSpPr txBox="1">
                  <a:spLocks noChangeArrowheads="1"/>
                </p:cNvSpPr>
                <p:nvPr/>
              </p:nvSpPr>
              <p:spPr bwMode="auto">
                <a:xfrm>
                  <a:off x="3552" y="2640"/>
                  <a:ext cx="1968" cy="330"/>
                </a:xfrm>
                <a:prstGeom prst="rect">
                  <a:avLst/>
                </a:prstGeom>
                <a:noFill/>
                <a:ln w="9525">
                  <a:noFill/>
                  <a:miter lim="800000"/>
                  <a:headEnd/>
                  <a:tailEnd/>
                </a:ln>
              </p:spPr>
              <p:txBody>
                <a:bodyPr>
                  <a:spAutoFit/>
                </a:bodyPr>
                <a:lstStyle/>
                <a:p>
                  <a:pPr>
                    <a:spcBef>
                      <a:spcPct val="50000"/>
                    </a:spcBef>
                  </a:pPr>
                  <a:r>
                    <a:rPr lang="en-US" sz="2800" b="1">
                      <a:solidFill>
                        <a:srgbClr val="0000FF"/>
                      </a:solidFill>
                    </a:rPr>
                    <a:t>Sinh năm 1867</a:t>
                  </a:r>
                </a:p>
              </p:txBody>
            </p:sp>
          </p:grpSp>
        </p:grpSp>
        <p:sp>
          <p:nvSpPr>
            <p:cNvPr id="4123" name="Text Box 147"/>
            <p:cNvSpPr txBox="1">
              <a:spLocks noChangeArrowheads="1"/>
            </p:cNvSpPr>
            <p:nvPr/>
          </p:nvSpPr>
          <p:spPr bwMode="auto">
            <a:xfrm>
              <a:off x="2928" y="2736"/>
              <a:ext cx="288" cy="368"/>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2</a:t>
              </a:r>
            </a:p>
          </p:txBody>
        </p:sp>
      </p:grpSp>
      <p:grpSp>
        <p:nvGrpSpPr>
          <p:cNvPr id="16" name="Group 151"/>
          <p:cNvGrpSpPr>
            <a:grpSpLocks/>
          </p:cNvGrpSpPr>
          <p:nvPr/>
        </p:nvGrpSpPr>
        <p:grpSpPr bwMode="auto">
          <a:xfrm>
            <a:off x="4191000" y="5470525"/>
            <a:ext cx="4953000" cy="1371600"/>
            <a:chOff x="2640" y="3446"/>
            <a:chExt cx="3120" cy="864"/>
          </a:xfrm>
        </p:grpSpPr>
        <p:grpSp>
          <p:nvGrpSpPr>
            <p:cNvPr id="4117" name="Group 144"/>
            <p:cNvGrpSpPr>
              <a:grpSpLocks/>
            </p:cNvGrpSpPr>
            <p:nvPr/>
          </p:nvGrpSpPr>
          <p:grpSpPr bwMode="auto">
            <a:xfrm>
              <a:off x="2640" y="3446"/>
              <a:ext cx="3120" cy="864"/>
              <a:chOff x="2640" y="3264"/>
              <a:chExt cx="3120" cy="864"/>
            </a:xfrm>
          </p:grpSpPr>
          <p:sp>
            <p:nvSpPr>
              <p:cNvPr id="21640" name="AutoShape 136"/>
              <p:cNvSpPr>
                <a:spLocks noChangeArrowheads="1"/>
              </p:cNvSpPr>
              <p:nvPr/>
            </p:nvSpPr>
            <p:spPr bwMode="gray">
              <a:xfrm>
                <a:off x="2640" y="3264"/>
                <a:ext cx="3120" cy="864"/>
              </a:xfrm>
              <a:prstGeom prst="roundRect">
                <a:avLst>
                  <a:gd name="adj" fmla="val 10889"/>
                </a:avLst>
              </a:prstGeom>
              <a:gradFill rotWithShape="1">
                <a:gsLst>
                  <a:gs pos="0">
                    <a:srgbClr val="777777"/>
                  </a:gs>
                  <a:gs pos="50000">
                    <a:schemeClr val="bg1"/>
                  </a:gs>
                  <a:gs pos="100000">
                    <a:srgbClr val="777777"/>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r>
                  <a:rPr lang="en-US" sz="3200" b="1">
                    <a:solidFill>
                      <a:srgbClr val="FF0000"/>
                    </a:solidFill>
                    <a:latin typeface="Arial"/>
                  </a:rPr>
                  <a:t>    </a:t>
                </a:r>
              </a:p>
            </p:txBody>
          </p:sp>
          <p:sp>
            <p:nvSpPr>
              <p:cNvPr id="21642" name="AutoShape 138"/>
              <p:cNvSpPr>
                <a:spLocks noChangeArrowheads="1"/>
              </p:cNvSpPr>
              <p:nvPr/>
            </p:nvSpPr>
            <p:spPr bwMode="gray">
              <a:xfrm>
                <a:off x="2784" y="3360"/>
                <a:ext cx="601" cy="739"/>
              </a:xfrm>
              <a:prstGeom prst="roundRect">
                <a:avLst>
                  <a:gd name="adj" fmla="val 11921"/>
                </a:avLst>
              </a:prstGeom>
              <a:gradFill rotWithShape="1">
                <a:gsLst>
                  <a:gs pos="0">
                    <a:srgbClr val="777777"/>
                  </a:gs>
                  <a:gs pos="50000">
                    <a:schemeClr val="bg1"/>
                  </a:gs>
                  <a:gs pos="100000">
                    <a:srgbClr val="777777"/>
                  </a:gs>
                </a:gsLst>
                <a:lin ang="5400000" scaled="1"/>
              </a:gradFill>
              <a:ln w="38100">
                <a:solidFill>
                  <a:schemeClr val="bg1"/>
                </a:solidFill>
                <a:round/>
                <a:headEnd/>
                <a:tailEnd/>
              </a:ln>
              <a:effectLst/>
            </p:spPr>
            <p:txBody>
              <a:bodyPr wrap="none" anchor="ctr"/>
              <a:lstStyle/>
              <a:p>
                <a:pPr>
                  <a:defRPr/>
                </a:pPr>
                <a:endParaRPr lang="en-US" sz="1600">
                  <a:latin typeface="Arial"/>
                </a:endParaRPr>
              </a:p>
            </p:txBody>
          </p:sp>
          <p:sp>
            <p:nvSpPr>
              <p:cNvPr id="4121" name="Text Box 139"/>
              <p:cNvSpPr txBox="1">
                <a:spLocks noChangeArrowheads="1"/>
              </p:cNvSpPr>
              <p:nvPr/>
            </p:nvSpPr>
            <p:spPr bwMode="auto">
              <a:xfrm>
                <a:off x="3408" y="3312"/>
                <a:ext cx="2352" cy="737"/>
              </a:xfrm>
              <a:prstGeom prst="rect">
                <a:avLst/>
              </a:prstGeom>
              <a:noFill/>
              <a:ln w="9525">
                <a:noFill/>
                <a:miter lim="800000"/>
                <a:headEnd/>
                <a:tailEnd/>
              </a:ln>
            </p:spPr>
            <p:txBody>
              <a:bodyPr>
                <a:spAutoFit/>
              </a:bodyPr>
              <a:lstStyle/>
              <a:p>
                <a:pPr>
                  <a:spcBef>
                    <a:spcPct val="50000"/>
                  </a:spcBef>
                </a:pPr>
                <a:r>
                  <a:rPr lang="en-US" sz="2800" b="1">
                    <a:solidFill>
                      <a:srgbClr val="0000FF"/>
                    </a:solidFill>
                  </a:rPr>
                  <a:t>Huyện Nam Đàn </a:t>
                </a:r>
              </a:p>
              <a:p>
                <a:pPr>
                  <a:spcBef>
                    <a:spcPct val="50000"/>
                  </a:spcBef>
                </a:pPr>
                <a:r>
                  <a:rPr lang="en-US" sz="2800" b="1">
                    <a:solidFill>
                      <a:srgbClr val="0000FF"/>
                    </a:solidFill>
                  </a:rPr>
                  <a:t>Tỉnh Nghệ An.</a:t>
                </a:r>
              </a:p>
            </p:txBody>
          </p:sp>
        </p:grpSp>
        <p:sp>
          <p:nvSpPr>
            <p:cNvPr id="4118" name="Text Box 148"/>
            <p:cNvSpPr txBox="1">
              <a:spLocks noChangeArrowheads="1"/>
            </p:cNvSpPr>
            <p:nvPr/>
          </p:nvSpPr>
          <p:spPr bwMode="auto">
            <a:xfrm>
              <a:off x="2880" y="3696"/>
              <a:ext cx="480" cy="368"/>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3</a:t>
              </a:r>
            </a:p>
          </p:txBody>
        </p:sp>
      </p:grpSp>
      <p:grpSp>
        <p:nvGrpSpPr>
          <p:cNvPr id="18" name="Group 155"/>
          <p:cNvGrpSpPr>
            <a:grpSpLocks/>
          </p:cNvGrpSpPr>
          <p:nvPr/>
        </p:nvGrpSpPr>
        <p:grpSpPr bwMode="auto">
          <a:xfrm>
            <a:off x="990600" y="2209800"/>
            <a:ext cx="6934200" cy="2362200"/>
            <a:chOff x="624" y="1344"/>
            <a:chExt cx="4368" cy="1488"/>
          </a:xfrm>
        </p:grpSpPr>
        <p:sp>
          <p:nvSpPr>
            <p:cNvPr id="4115" name="Oval 153" descr="Green marble"/>
            <p:cNvSpPr>
              <a:spLocks noChangeArrowheads="1"/>
            </p:cNvSpPr>
            <p:nvPr/>
          </p:nvSpPr>
          <p:spPr bwMode="auto">
            <a:xfrm>
              <a:off x="624" y="1344"/>
              <a:ext cx="4368" cy="1488"/>
            </a:xfrm>
            <a:prstGeom prst="ellipse">
              <a:avLst/>
            </a:prstGeom>
            <a:blipFill dpi="0" rotWithShape="1">
              <a:blip r:embed="rId7"/>
              <a:srcRect/>
              <a:tile tx="0" ty="0" sx="100000" sy="100000" flip="none" algn="tl"/>
            </a:blipFill>
            <a:ln w="9525">
              <a:solidFill>
                <a:schemeClr val="tx1"/>
              </a:solidFill>
              <a:round/>
              <a:headEnd/>
              <a:tailEnd/>
            </a:ln>
          </p:spPr>
          <p:txBody>
            <a:bodyPr wrap="none" anchor="ctr"/>
            <a:lstStyle/>
            <a:p>
              <a:endParaRPr lang="en-US" sz="1600"/>
            </a:p>
          </p:txBody>
        </p:sp>
        <p:sp>
          <p:nvSpPr>
            <p:cNvPr id="4116" name="Text Box 154"/>
            <p:cNvSpPr txBox="1">
              <a:spLocks noChangeArrowheads="1"/>
            </p:cNvSpPr>
            <p:nvPr/>
          </p:nvSpPr>
          <p:spPr bwMode="auto">
            <a:xfrm>
              <a:off x="960" y="1728"/>
              <a:ext cx="3792" cy="523"/>
            </a:xfrm>
            <a:prstGeom prst="rect">
              <a:avLst/>
            </a:prstGeom>
            <a:noFill/>
            <a:ln w="9525">
              <a:noFill/>
              <a:miter lim="800000"/>
              <a:headEnd/>
              <a:tailEnd/>
            </a:ln>
          </p:spPr>
          <p:txBody>
            <a:bodyPr>
              <a:spAutoFit/>
            </a:bodyPr>
            <a:lstStyle/>
            <a:p>
              <a:pPr>
                <a:spcBef>
                  <a:spcPct val="50000"/>
                </a:spcBef>
              </a:pPr>
              <a:r>
                <a:rPr lang="en-US" sz="4800" b="1">
                  <a:solidFill>
                    <a:srgbClr val="FFFF00"/>
                  </a:solidFill>
                </a:rPr>
                <a:t>Nhân vật lịch sử?</a:t>
              </a:r>
            </a:p>
          </p:txBody>
        </p:sp>
      </p:grpSp>
      <p:grpSp>
        <p:nvGrpSpPr>
          <p:cNvPr id="19" name="Group 159"/>
          <p:cNvGrpSpPr>
            <a:grpSpLocks/>
          </p:cNvGrpSpPr>
          <p:nvPr/>
        </p:nvGrpSpPr>
        <p:grpSpPr bwMode="auto">
          <a:xfrm>
            <a:off x="0" y="1295400"/>
            <a:ext cx="3505200" cy="990600"/>
            <a:chOff x="0" y="816"/>
            <a:chExt cx="2208" cy="624"/>
          </a:xfrm>
        </p:grpSpPr>
        <p:sp>
          <p:nvSpPr>
            <p:cNvPr id="21660" name="AutoShape 156"/>
            <p:cNvSpPr>
              <a:spLocks noChangeArrowheads="1"/>
            </p:cNvSpPr>
            <p:nvPr/>
          </p:nvSpPr>
          <p:spPr bwMode="auto">
            <a:xfrm>
              <a:off x="0" y="816"/>
              <a:ext cx="2208" cy="624"/>
            </a:xfrm>
            <a:prstGeom prst="bevel">
              <a:avLst>
                <a:gd name="adj" fmla="val 12500"/>
              </a:avLst>
            </a:prstGeom>
            <a:gradFill rotWithShape="1">
              <a:gsLst>
                <a:gs pos="0">
                  <a:srgbClr val="FF00FF"/>
                </a:gs>
                <a:gs pos="50000">
                  <a:schemeClr val="bg1"/>
                </a:gs>
                <a:gs pos="100000">
                  <a:srgbClr val="FF00FF"/>
                </a:gs>
              </a:gsLst>
              <a:lin ang="5400000" scaled="1"/>
            </a:gradFill>
            <a:ln w="9525">
              <a:solidFill>
                <a:schemeClr val="tx1"/>
              </a:solidFill>
              <a:miter lim="800000"/>
              <a:headEnd/>
              <a:tailEnd/>
            </a:ln>
            <a:effectLst/>
          </p:spPr>
          <p:txBody>
            <a:bodyPr wrap="none" anchor="ctr"/>
            <a:lstStyle/>
            <a:p>
              <a:pPr>
                <a:defRPr/>
              </a:pPr>
              <a:endParaRPr lang="en-US" sz="1600">
                <a:latin typeface="Arial"/>
              </a:endParaRPr>
            </a:p>
          </p:txBody>
        </p:sp>
        <p:sp>
          <p:nvSpPr>
            <p:cNvPr id="4114" name="Text Box 157"/>
            <p:cNvSpPr txBox="1">
              <a:spLocks noChangeArrowheads="1"/>
            </p:cNvSpPr>
            <p:nvPr/>
          </p:nvSpPr>
          <p:spPr bwMode="auto">
            <a:xfrm>
              <a:off x="0" y="960"/>
              <a:ext cx="2208" cy="291"/>
            </a:xfrm>
            <a:prstGeom prst="rect">
              <a:avLst/>
            </a:prstGeom>
            <a:noFill/>
            <a:ln w="9525">
              <a:noFill/>
              <a:miter lim="800000"/>
              <a:headEnd/>
              <a:tailEnd/>
            </a:ln>
          </p:spPr>
          <p:txBody>
            <a:bodyPr>
              <a:spAutoFit/>
            </a:bodyPr>
            <a:lstStyle/>
            <a:p>
              <a:pPr>
                <a:spcBef>
                  <a:spcPct val="50000"/>
                </a:spcBef>
              </a:pPr>
              <a:r>
                <a:rPr lang="en-US" sz="2400" b="1" dirty="0">
                  <a:solidFill>
                    <a:srgbClr val="0000FF"/>
                  </a:solidFill>
                </a:rPr>
                <a:t>  </a:t>
              </a:r>
              <a:r>
                <a:rPr lang="en-US" sz="2400" b="1" dirty="0" err="1">
                  <a:solidFill>
                    <a:srgbClr val="0000FF"/>
                  </a:solidFill>
                </a:rPr>
                <a:t>PHAN</a:t>
              </a:r>
              <a:r>
                <a:rPr lang="en-US" sz="2400" b="1" dirty="0">
                  <a:solidFill>
                    <a:srgbClr val="0000FF"/>
                  </a:solidFill>
                </a:rPr>
                <a:t> </a:t>
              </a:r>
              <a:r>
                <a:rPr lang="en-US" sz="2400" b="1" dirty="0" err="1">
                  <a:solidFill>
                    <a:srgbClr val="0000FF"/>
                  </a:solidFill>
                </a:rPr>
                <a:t>BỘI</a:t>
              </a:r>
              <a:r>
                <a:rPr lang="en-US" sz="2400" b="1" dirty="0">
                  <a:solidFill>
                    <a:srgbClr val="0000FF"/>
                  </a:solidFill>
                </a:rPr>
                <a:t> </a:t>
              </a:r>
              <a:r>
                <a:rPr lang="en-US" sz="2400" b="1" dirty="0" err="1">
                  <a:solidFill>
                    <a:srgbClr val="0000FF"/>
                  </a:solidFill>
                </a:rPr>
                <a:t>CHÂU</a:t>
              </a:r>
              <a:endParaRPr lang="en-US" sz="2400" b="1" dirty="0">
                <a:solidFill>
                  <a:srgbClr val="0000FF"/>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mo o chu.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32" fill="hold" nodeType="clickEffect">
                                  <p:stCondLst>
                                    <p:cond delay="0"/>
                                  </p:stCondLst>
                                  <p:childTnLst>
                                    <p:animEffect transition="out" filter="diamond(out)">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par>
                          <p:cTn id="17" fill="hold" nodeType="afterGroup">
                            <p:stCondLst>
                              <p:cond delay="2500"/>
                            </p:stCondLst>
                            <p:childTnLst>
                              <p:par>
                                <p:cTn id="18" presetID="2" presetClass="entr" presetSubtype="4" repeatCount="2000" fill="hold" grpId="0" nodeType="afterEffect">
                                  <p:stCondLst>
                                    <p:cond delay="0"/>
                                  </p:stCondLst>
                                  <p:iterate type="wd">
                                    <p:tmPct val="10000"/>
                                  </p:iterate>
                                  <p:childTnLst>
                                    <p:set>
                                      <p:cBhvr>
                                        <p:cTn id="19" dur="1" fill="hold">
                                          <p:stCondLst>
                                            <p:cond delay="0"/>
                                          </p:stCondLst>
                                        </p:cTn>
                                        <p:tgtEl>
                                          <p:spTgt spid="21581"/>
                                        </p:tgtEl>
                                        <p:attrNameLst>
                                          <p:attrName>style.visibility</p:attrName>
                                        </p:attrNameLst>
                                      </p:cBhvr>
                                      <p:to>
                                        <p:strVal val="visible"/>
                                      </p:to>
                                    </p:set>
                                    <p:anim calcmode="lin" valueType="num">
                                      <p:cBhvr additive="base">
                                        <p:cTn id="20" dur="500" fill="hold"/>
                                        <p:tgtEl>
                                          <p:spTgt spid="21581"/>
                                        </p:tgtEl>
                                        <p:attrNameLst>
                                          <p:attrName>ppt_x</p:attrName>
                                        </p:attrNameLst>
                                      </p:cBhvr>
                                      <p:tavLst>
                                        <p:tav tm="0">
                                          <p:val>
                                            <p:strVal val="#ppt_x"/>
                                          </p:val>
                                        </p:tav>
                                        <p:tav tm="100000">
                                          <p:val>
                                            <p:strVal val="#ppt_x"/>
                                          </p:val>
                                        </p:tav>
                                      </p:tavLst>
                                    </p:anim>
                                    <p:anim calcmode="lin" valueType="num">
                                      <p:cBhvr additive="base">
                                        <p:cTn id="21" dur="500" fill="hold"/>
                                        <p:tgtEl>
                                          <p:spTgt spid="215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mo o chu.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2000" fill="hold"/>
                                        <p:tgtEl>
                                          <p:spTgt spid="11"/>
                                        </p:tgtEl>
                                        <p:attrNameLst>
                                          <p:attrName>ppt_x</p:attrName>
                                        </p:attrNameLst>
                                      </p:cBhvr>
                                      <p:tavLst>
                                        <p:tav tm="0">
                                          <p:val>
                                            <p:strVal val="1+#ppt_w/2"/>
                                          </p:val>
                                        </p:tav>
                                        <p:tav tm="100000">
                                          <p:val>
                                            <p:strVal val="#ppt_x"/>
                                          </p:val>
                                        </p:tav>
                                      </p:tavLst>
                                    </p:anim>
                                    <p:anim calcmode="lin" valueType="num">
                                      <p:cBhvr additive="base">
                                        <p:cTn id="27" dur="2000" fill="hold"/>
                                        <p:tgtEl>
                                          <p:spTgt spid="11"/>
                                        </p:tgtEl>
                                        <p:attrNameLst>
                                          <p:attrName>ppt_y</p:attrName>
                                        </p:attrNameLst>
                                      </p:cBhvr>
                                      <p:tavLst>
                                        <p:tav tm="0">
                                          <p:val>
                                            <p:strVal val="#ppt_y"/>
                                          </p:val>
                                        </p:tav>
                                        <p:tav tm="100000">
                                          <p:val>
                                            <p:strVal val="#ppt_y"/>
                                          </p:val>
                                        </p:tav>
                                      </p:tavLst>
                                    </p:anim>
                                  </p:childTnLst>
                                  <p:subTnLst>
                                    <p:audio>
                                      <p:cMediaNode mute="1">
                                        <p:cTn display="0" masterRel="sameClick">
                                          <p:stCondLst>
                                            <p:cond evt="begin" delay="0">
                                              <p:tn val="24"/>
                                            </p:cond>
                                          </p:stCondLst>
                                          <p:endCondLst>
                                            <p:cond evt="onStopAudio" delay="0">
                                              <p:tgtEl>
                                                <p:sldTgt/>
                                              </p:tgtEl>
                                            </p:cond>
                                          </p:endCondLst>
                                        </p:cTn>
                                        <p:tgtEl>
                                          <p:sndTgt r:embed="rId4" name="beep.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2000" fill="hold"/>
                                        <p:tgtEl>
                                          <p:spTgt spid="13"/>
                                        </p:tgtEl>
                                        <p:attrNameLst>
                                          <p:attrName>ppt_x</p:attrName>
                                        </p:attrNameLst>
                                      </p:cBhvr>
                                      <p:tavLst>
                                        <p:tav tm="0">
                                          <p:val>
                                            <p:strVal val="1+#ppt_w/2"/>
                                          </p:val>
                                        </p:tav>
                                        <p:tav tm="100000">
                                          <p:val>
                                            <p:strVal val="#ppt_x"/>
                                          </p:val>
                                        </p:tav>
                                      </p:tavLst>
                                    </p:anim>
                                    <p:anim calcmode="lin" valueType="num">
                                      <p:cBhvr additive="base">
                                        <p:cTn id="33" dur="2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beep.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2000" fill="hold"/>
                                        <p:tgtEl>
                                          <p:spTgt spid="16"/>
                                        </p:tgtEl>
                                        <p:attrNameLst>
                                          <p:attrName>ppt_x</p:attrName>
                                        </p:attrNameLst>
                                      </p:cBhvr>
                                      <p:tavLst>
                                        <p:tav tm="0">
                                          <p:val>
                                            <p:strVal val="1+#ppt_w/2"/>
                                          </p:val>
                                        </p:tav>
                                        <p:tav tm="100000">
                                          <p:val>
                                            <p:strVal val="#ppt_x"/>
                                          </p:val>
                                        </p:tav>
                                      </p:tavLst>
                                    </p:anim>
                                    <p:anim calcmode="lin" valueType="num">
                                      <p:cBhvr additive="base">
                                        <p:cTn id="39" dur="20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4" name="beep.wav"/>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21610"/>
                                        </p:tgtEl>
                                        <p:attrNameLst>
                                          <p:attrName>style.visibility</p:attrName>
                                        </p:attrNameLst>
                                      </p:cBhvr>
                                      <p:to>
                                        <p:strVal val="visible"/>
                                      </p:to>
                                    </p:set>
                                    <p:animEffect transition="in" filter="fade">
                                      <p:cBhvr>
                                        <p:cTn id="44" dur="2000"/>
                                        <p:tgtEl>
                                          <p:spTgt spid="21610"/>
                                        </p:tgtEl>
                                      </p:cBhvr>
                                    </p:animEffec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childTnLst>
                    </p:cTn>
                  </p:par>
                  <p:par>
                    <p:cTn id="45" fill="hold">
                      <p:stCondLst>
                        <p:cond delay="indefinite"/>
                      </p:stCondLst>
                      <p:childTnLst>
                        <p:par>
                          <p:cTn id="46" fill="hold">
                            <p:stCondLst>
                              <p:cond delay="0"/>
                            </p:stCondLst>
                            <p:childTnLst>
                              <p:par>
                                <p:cTn id="47" presetID="12" presetClass="entr" presetSubtype="1" fill="hold" grpId="0" nodeType="clickEffect">
                                  <p:stCondLst>
                                    <p:cond delay="0"/>
                                  </p:stCondLst>
                                  <p:childTnLst>
                                    <p:set>
                                      <p:cBhvr>
                                        <p:cTn id="48" dur="1" fill="hold">
                                          <p:stCondLst>
                                            <p:cond delay="0"/>
                                          </p:stCondLst>
                                        </p:cTn>
                                        <p:tgtEl>
                                          <p:spTgt spid="21575"/>
                                        </p:tgtEl>
                                        <p:attrNameLst>
                                          <p:attrName>style.visibility</p:attrName>
                                        </p:attrNameLst>
                                      </p:cBhvr>
                                      <p:to>
                                        <p:strVal val="visible"/>
                                      </p:to>
                                    </p:set>
                                    <p:animEffect transition="in" filter="slide(fromTop)">
                                      <p:cBhvr>
                                        <p:cTn id="49" dur="1000"/>
                                        <p:tgtEl>
                                          <p:spTgt spid="21575"/>
                                        </p:tgtEl>
                                      </p:cBhvr>
                                    </p:animEffect>
                                  </p:childTnLst>
                                  <p:subTnLst>
                                    <p:audio>
                                      <p:cMediaNode>
                                        <p:cTn display="0" masterRel="sameClick">
                                          <p:stCondLst>
                                            <p:cond evt="begin" delay="0">
                                              <p:tn val="47"/>
                                            </p:cond>
                                          </p:stCondLst>
                                          <p:endCondLst>
                                            <p:cond evt="onStopAudio" delay="0">
                                              <p:tgtEl>
                                                <p:sldTgt/>
                                              </p:tgtEl>
                                            </p:cond>
                                          </p:endCondLst>
                                        </p:cTn>
                                        <p:tgtEl>
                                          <p:sndTgt r:embed="rId5" name="mo o chu 2.wav"/>
                                        </p:tgtEl>
                                      </p:cMediaNode>
                                    </p:audio>
                                  </p:sub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heckerboard(across)">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75" grpId="0" animBg="1"/>
      <p:bldP spid="215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1752600"/>
            <a:ext cx="7391400" cy="2057400"/>
          </a:xfrm>
          <a:prstGeom prst="rect">
            <a:avLst/>
          </a:prstGeom>
        </p:spPr>
        <p:txBody>
          <a:bodyPr>
            <a:normAutofit fontScale="90000"/>
          </a:bodyPr>
          <a:lstStyle/>
          <a:p>
            <a:r>
              <a:rPr lang="en-US" b="1" dirty="0" err="1">
                <a:solidFill>
                  <a:srgbClr val="C00000"/>
                </a:solidFill>
                <a:latin typeface="Times New Roman" panose="02020603050405020304" pitchFamily="18" charset="0"/>
                <a:cs typeface="Times New Roman" panose="02020603050405020304" pitchFamily="18" charset="0"/>
              </a:rPr>
              <a:t>PHAN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BỘI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CHÂU</a:t>
            </a:r>
            <a:r>
              <a:rPr lang="en-US" b="1" dirty="0">
                <a:solidFill>
                  <a:srgbClr val="C00000"/>
                </a:solidFill>
                <a:latin typeface="Times New Roman" panose="02020603050405020304" pitchFamily="18" charset="0"/>
                <a:cs typeface="Times New Roman" panose="02020603050405020304" pitchFamily="18" charset="0"/>
              </a:rPr>
              <a:t> </a:t>
            </a:r>
            <a:br>
              <a:rPr lang="en-US" b="1" dirty="0">
                <a:solidFill>
                  <a:srgbClr val="C00000"/>
                </a:solidFill>
                <a:latin typeface="Times New Roman" panose="02020603050405020304" pitchFamily="18" charset="0"/>
                <a:cs typeface="Times New Roman" panose="02020603050405020304" pitchFamily="18" charset="0"/>
              </a:rPr>
            </a:br>
            <a:r>
              <a:rPr lang="en-US" b="1" dirty="0" err="1">
                <a:solidFill>
                  <a:srgbClr val="C00000"/>
                </a:solidFill>
                <a:latin typeface="Times New Roman" panose="02020603050405020304" pitchFamily="18" charset="0"/>
                <a:cs typeface="Times New Roman" panose="02020603050405020304" pitchFamily="18" charset="0"/>
              </a:rPr>
              <a:t>VÀ</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PHONG</a:t>
            </a:r>
            <a:r>
              <a:rPr lang="en-US" b="1" dirty="0">
                <a:solidFill>
                  <a:srgbClr val="C00000"/>
                </a:solidFill>
                <a:latin typeface="Times New Roman" panose="02020603050405020304" pitchFamily="18" charset="0"/>
                <a:cs typeface="Times New Roman" panose="02020603050405020304" pitchFamily="18" charset="0"/>
              </a:rPr>
              <a:t> TRÀO ĐÔNG DU</a:t>
            </a:r>
          </a:p>
        </p:txBody>
      </p:sp>
      <p:pic>
        <p:nvPicPr>
          <p:cNvPr id="5" name="Picture 7" descr="Book-03-june"/>
          <p:cNvPicPr>
            <a:picLocks noChangeAspect="1" noChangeArrowheads="1" noCrop="1"/>
          </p:cNvPicPr>
          <p:nvPr/>
        </p:nvPicPr>
        <p:blipFill>
          <a:blip r:embed="rId2"/>
          <a:srcRect/>
          <a:stretch>
            <a:fillRect/>
          </a:stretch>
        </p:blipFill>
        <p:spPr bwMode="auto">
          <a:xfrm>
            <a:off x="3581400" y="3581400"/>
            <a:ext cx="2123944" cy="1066799"/>
          </a:xfrm>
          <a:prstGeom prst="rect">
            <a:avLst/>
          </a:prstGeom>
          <a:noFill/>
          <a:ln w="9525">
            <a:noFill/>
            <a:miter lim="800000"/>
            <a:headEnd/>
            <a:tailEnd/>
          </a:ln>
        </p:spPr>
      </p:pic>
      <p:sp>
        <p:nvSpPr>
          <p:cNvPr id="4" name="TextBox 3"/>
          <p:cNvSpPr txBox="1"/>
          <p:nvPr/>
        </p:nvSpPr>
        <p:spPr>
          <a:xfrm>
            <a:off x="3563007" y="5082928"/>
            <a:ext cx="2286000" cy="584775"/>
          </a:xfrm>
          <a:prstGeom prst="rect">
            <a:avLst/>
          </a:prstGeom>
          <a:noFill/>
        </p:spPr>
        <p:txBody>
          <a:bodyPr wrap="square" rtlCol="0">
            <a:spAutoFit/>
          </a:bodyPr>
          <a:lstStyle/>
          <a:p>
            <a:r>
              <a:rPr lang="en-US" sz="3200" smtClean="0"/>
              <a:t>SGK/ T12</a:t>
            </a:r>
            <a:endParaRPr lang="en-US" sz="3200"/>
          </a:p>
        </p:txBody>
      </p:sp>
    </p:spTree>
    <p:extLst>
      <p:ext uri="{BB962C8B-B14F-4D97-AF65-F5344CB8AC3E}">
        <p14:creationId xmlns:p14="http://schemas.microsoft.com/office/powerpoint/2010/main" val="4260168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í sỹ yêu nước Phan Bội Châu và phong trào Đông D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67" y="990600"/>
            <a:ext cx="9144000" cy="5715000"/>
          </a:xfrm>
          <a:prstGeom prst="rect">
            <a:avLst/>
          </a:prstGeom>
        </p:spPr>
      </p:pic>
      <p:sp>
        <p:nvSpPr>
          <p:cNvPr id="3" name="Rectangle 2"/>
          <p:cNvSpPr/>
          <p:nvPr/>
        </p:nvSpPr>
        <p:spPr>
          <a:xfrm>
            <a:off x="1828800" y="0"/>
            <a:ext cx="5876865" cy="523220"/>
          </a:xfrm>
          <a:prstGeom prst="rect">
            <a:avLst/>
          </a:prstGeom>
        </p:spPr>
        <p:txBody>
          <a:bodyPr wrap="none">
            <a:spAutoFit/>
          </a:bodyPr>
          <a:lstStyle/>
          <a:p>
            <a:r>
              <a:rPr lang="en-US" altLang="en-US" sz="2800" b="1">
                <a:solidFill>
                  <a:srgbClr val="0000FF"/>
                </a:solidFill>
                <a:latin typeface="Times New Roman" panose="02020603050405020304" pitchFamily="18" charset="0"/>
              </a:rPr>
              <a:t>I. Tìm hiểu đôi nét về Phan Bội Châu</a:t>
            </a:r>
            <a:endParaRPr lang="en-US" sz="2800"/>
          </a:p>
        </p:txBody>
      </p:sp>
    </p:spTree>
    <p:extLst>
      <p:ext uri="{BB962C8B-B14F-4D97-AF65-F5344CB8AC3E}">
        <p14:creationId xmlns:p14="http://schemas.microsoft.com/office/powerpoint/2010/main" val="2311970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676400"/>
            <a:ext cx="8610600" cy="61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solidFill>
                  <a:srgbClr val="0000FF"/>
                </a:solidFill>
                <a:latin typeface="Times New Roman" panose="02020603050405020304" pitchFamily="18" charset="0"/>
                <a:cs typeface="Times New Roman" panose="02020603050405020304" pitchFamily="18" charset="0"/>
              </a:rPr>
              <a:t>1. Phan Bội Châu sinh năm nào? Quê quán ở đâu?</a:t>
            </a:r>
            <a:endParaRPr lang="en-US" sz="2600" b="1">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2740800"/>
            <a:ext cx="8610600" cy="612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smtClean="0">
                <a:solidFill>
                  <a:srgbClr val="0000FF"/>
                </a:solidFill>
                <a:latin typeface="Times New Roman" panose="02020603050405020304" pitchFamily="18" charset="0"/>
                <a:cs typeface="Times New Roman" panose="02020603050405020304" pitchFamily="18" charset="0"/>
              </a:rPr>
              <a:t>2. Hoàn cảnh đất nước khi Phan Bội Châu sinh ra? </a:t>
            </a:r>
            <a:endParaRPr lang="en-US" sz="2600" b="1">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4800" y="3810000"/>
            <a:ext cx="8610600" cy="9144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a:solidFill>
                  <a:srgbClr val="0000FF"/>
                </a:solidFill>
                <a:latin typeface="Times New Roman" panose="02020603050405020304" pitchFamily="18" charset="0"/>
                <a:cs typeface="Times New Roman" panose="02020603050405020304" pitchFamily="18" charset="0"/>
              </a:rPr>
              <a:t>3</a:t>
            </a:r>
            <a:r>
              <a:rPr lang="en-US" sz="2600" b="1" smtClean="0">
                <a:solidFill>
                  <a:srgbClr val="0000FF"/>
                </a:solidFill>
                <a:latin typeface="Times New Roman" panose="02020603050405020304" pitchFamily="18" charset="0"/>
                <a:cs typeface="Times New Roman" panose="02020603050405020304" pitchFamily="18" charset="0"/>
              </a:rPr>
              <a:t>. Trong hoàn cảnh đất nước như vậy, ông luôn day dứt điều gì? </a:t>
            </a:r>
            <a:endParaRPr lang="en-US" sz="2600" b="1">
              <a:solidFill>
                <a:srgbClr val="0000FF"/>
              </a:solidFill>
              <a:latin typeface="Times New Roman" panose="02020603050405020304" pitchFamily="18" charset="0"/>
              <a:cs typeface="Times New Roman" panose="02020603050405020304" pitchFamily="18" charset="0"/>
            </a:endParaRPr>
          </a:p>
        </p:txBody>
      </p:sp>
      <p:sp>
        <p:nvSpPr>
          <p:cNvPr id="6" name="Explosion 1 5"/>
          <p:cNvSpPr/>
          <p:nvPr/>
        </p:nvSpPr>
        <p:spPr>
          <a:xfrm>
            <a:off x="1638300" y="55179"/>
            <a:ext cx="4533900" cy="1600200"/>
          </a:xfrm>
          <a:prstGeom prst="irregularSeal1">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mtClean="0">
                <a:solidFill>
                  <a:srgbClr val="FF0000"/>
                </a:solidFill>
                <a:latin typeface="Times New Roman" panose="02020603050405020304" pitchFamily="18" charset="0"/>
                <a:cs typeface="Times New Roman" panose="02020603050405020304" pitchFamily="18" charset="0"/>
              </a:rPr>
              <a:t>Thảo luận</a:t>
            </a:r>
            <a:endParaRPr lang="en-US" sz="26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172200" y="507712"/>
            <a:ext cx="2286000" cy="584775"/>
          </a:xfrm>
          <a:prstGeom prst="rect">
            <a:avLst/>
          </a:prstGeom>
          <a:noFill/>
        </p:spPr>
        <p:txBody>
          <a:bodyPr wrap="square" rtlCol="0">
            <a:spAutoFit/>
          </a:bodyPr>
          <a:lstStyle/>
          <a:p>
            <a:r>
              <a:rPr lang="en-US" sz="3200" smtClean="0"/>
              <a:t>SGK/ T12</a:t>
            </a:r>
            <a:endParaRPr lang="en-US" sz="3200"/>
          </a:p>
        </p:txBody>
      </p:sp>
    </p:spTree>
    <p:extLst>
      <p:ext uri="{BB962C8B-B14F-4D97-AF65-F5344CB8AC3E}">
        <p14:creationId xmlns:p14="http://schemas.microsoft.com/office/powerpoint/2010/main" val="27916018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10.xml><?xml version="1.0" encoding="utf-8"?>
<p:tagLst xmlns:a="http://schemas.openxmlformats.org/drawingml/2006/main" xmlns:r="http://schemas.openxmlformats.org/officeDocument/2006/relationships" xmlns:p="http://schemas.openxmlformats.org/presentationml/2006/main">
  <p:tag name="TIMING" val="|0"/>
</p:tagLst>
</file>

<file path=ppt/tags/tag11.xml><?xml version="1.0" encoding="utf-8"?>
<p:tagLst xmlns:a="http://schemas.openxmlformats.org/drawingml/2006/main" xmlns:r="http://schemas.openxmlformats.org/officeDocument/2006/relationships" xmlns:p="http://schemas.openxmlformats.org/presentationml/2006/main">
  <p:tag name="TIMING" val="|0.2|0|0|0|0.3|0|0|0|0|0.2|0|0|0"/>
</p:tagLst>
</file>

<file path=ppt/tags/tag2.xml><?xml version="1.0" encoding="utf-8"?>
<p:tagLst xmlns:a="http://schemas.openxmlformats.org/drawingml/2006/main" xmlns:r="http://schemas.openxmlformats.org/officeDocument/2006/relationships" xmlns:p="http://schemas.openxmlformats.org/presentationml/2006/main">
  <p:tag name="TIMING" val="|0"/>
</p:tagLst>
</file>

<file path=ppt/tags/tag3.xml><?xml version="1.0" encoding="utf-8"?>
<p:tagLst xmlns:a="http://schemas.openxmlformats.org/drawingml/2006/main" xmlns:r="http://schemas.openxmlformats.org/officeDocument/2006/relationships" xmlns:p="http://schemas.openxmlformats.org/presentationml/2006/main">
  <p:tag name="TIMING" val="|0|0|0.2"/>
</p:tagLst>
</file>

<file path=ppt/tags/tag4.xml><?xml version="1.0" encoding="utf-8"?>
<p:tagLst xmlns:a="http://schemas.openxmlformats.org/drawingml/2006/main" xmlns:r="http://schemas.openxmlformats.org/officeDocument/2006/relationships" xmlns:p="http://schemas.openxmlformats.org/presentationml/2006/main">
  <p:tag name="TIMING" val="|0|0.2|0|0"/>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2.7|10.7|0.6|3.6|14.6"/>
</p:tagLst>
</file>

<file path=ppt/tags/tag7.xml><?xml version="1.0" encoding="utf-8"?>
<p:tagLst xmlns:a="http://schemas.openxmlformats.org/drawingml/2006/main" xmlns:r="http://schemas.openxmlformats.org/officeDocument/2006/relationships" xmlns:p="http://schemas.openxmlformats.org/presentationml/2006/main">
  <p:tag name="TIMING" val="|2.7|10.7|0.6|3.6|14.6"/>
</p:tagLst>
</file>

<file path=ppt/tags/tag8.xml><?xml version="1.0" encoding="utf-8"?>
<p:tagLst xmlns:a="http://schemas.openxmlformats.org/drawingml/2006/main" xmlns:r="http://schemas.openxmlformats.org/officeDocument/2006/relationships" xmlns:p="http://schemas.openxmlformats.org/presentationml/2006/main">
  <p:tag name="TIMING" val="|0.1|0|0"/>
</p:tagLst>
</file>

<file path=ppt/tags/tag9.xml><?xml version="1.0" encoding="utf-8"?>
<p:tagLst xmlns:a="http://schemas.openxmlformats.org/drawingml/2006/main" xmlns:r="http://schemas.openxmlformats.org/officeDocument/2006/relationships" xmlns:p="http://schemas.openxmlformats.org/presentationml/2006/main">
  <p:tag name="TIMING" val="|2.7|10.7|0.6|3.6|14.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4497</TotalTime>
  <Words>1063</Words>
  <Application>Microsoft Office PowerPoint</Application>
  <PresentationFormat>On-screen Show (4:3)</PresentationFormat>
  <Paragraphs>176</Paragraphs>
  <Slides>28</Slides>
  <Notes>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SimSun</vt:lpstr>
      <vt:lpstr>.VnMysticalH</vt:lpstr>
      <vt:lpstr>.VnTimeH</vt:lpstr>
      <vt:lpstr>Arial</vt:lpstr>
      <vt:lpstr>Calibri</vt:lpstr>
      <vt:lpstr>Times New Roman</vt:lpstr>
      <vt:lpstr>VNI-Cooper</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PHAN BỘI CHÂU  VÀ PHONG TRÀO ĐÔNG DU</vt:lpstr>
      <vt:lpstr>PowerPoint Presentation</vt:lpstr>
      <vt:lpstr>PowerPoint Presentation</vt:lpstr>
      <vt:lpstr>       Phan Bội Châu tên thật là Phan Văn San, bút hiệu là Sào Nam. Sinh năm 1867 mất năm 1940. Quê ở Nam Đàn, Nghệ An.        Ông là người thông minh, học rộng, tài cao: lúc 6 tuổi trong 3 ngày thuộc hết Tam tự kinh, 7 tuổi ông đã đọc hiểu sách Luận ngữ. 13 tuổi ông thi đỗ Trạng  nguyên. Ông lớn lên khi đất nước bị thực dân Pháp đô hộ. Ông day dứt lo tìm đường cứu nước.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Tại sao điều kiện khó khăn như vậy mà thanh niên Việt nam vẫn hăng say học tập? </vt:lpstr>
      <vt:lpstr>PowerPoint Presentation</vt:lpstr>
      <vt:lpstr>PowerPoint Presentation</vt:lpstr>
      <vt:lpstr>PowerPoint Presentation</vt:lpstr>
      <vt:lpstr>PowerPoint Presentation</vt:lpstr>
      <vt:lpstr>       Phan Bội Châu là nhà yêu nước tiêu biểu của Việt Nam đầu thế kỉ XX. Phong trào Đông Du do ông cổ động, tổ chức nhằm đào tạo nhân tài cứu nước.</vt:lpstr>
      <vt:lpstr>PowerPoint Presentation</vt:lpstr>
      <vt:lpstr>PowerPoint Presentation</vt:lpstr>
      <vt:lpstr>Bài hát: PHAN BỘI CHÂU </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KHANHDUONG</cp:lastModifiedBy>
  <cp:revision>216</cp:revision>
  <dcterms:created xsi:type="dcterms:W3CDTF">2010-09-11T14:52:11Z</dcterms:created>
  <dcterms:modified xsi:type="dcterms:W3CDTF">2023-11-07T01:36:14Z</dcterms:modified>
</cp:coreProperties>
</file>