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5" r:id="rId2"/>
  </p:sldMasterIdLst>
  <p:sldIdLst>
    <p:sldId id="257" r:id="rId3"/>
    <p:sldId id="279" r:id="rId4"/>
    <p:sldId id="306" r:id="rId5"/>
    <p:sldId id="303" r:id="rId6"/>
    <p:sldId id="285" r:id="rId7"/>
    <p:sldId id="313" r:id="rId8"/>
    <p:sldId id="314" r:id="rId9"/>
    <p:sldId id="315" r:id="rId10"/>
    <p:sldId id="316" r:id="rId11"/>
    <p:sldId id="317" r:id="rId12"/>
    <p:sldId id="308" r:id="rId13"/>
    <p:sldId id="318" r:id="rId14"/>
    <p:sldId id="304" r:id="rId15"/>
    <p:sldId id="309" r:id="rId16"/>
    <p:sldId id="320" r:id="rId17"/>
    <p:sldId id="321" r:id="rId18"/>
    <p:sldId id="256" r:id="rId19"/>
  </p:sldIdLst>
  <p:sldSz cx="12192000" cy="6858000"/>
  <p:notesSz cx="6858000" cy="9144000"/>
  <p:embeddedFontLst>
    <p:embeddedFont>
      <p:font typeface="#9Slide05 Bodega Script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  <p:embeddedFont>
      <p:font typeface="#9Slide05 Aphrodite Pro" panose="02000000000000000000" pitchFamily="2" charset="0"/>
      <p:regular r:id="rId30"/>
    </p:embeddedFont>
    <p:embeddedFont>
      <p:font typeface="#9Slide07 HoneyCream" pitchFamily="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23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612386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</a:p>
        </p:txBody>
      </p:sp>
    </p:spTree>
    <p:extLst>
      <p:ext uri="{BB962C8B-B14F-4D97-AF65-F5344CB8AC3E}">
        <p14:creationId xmlns:p14="http://schemas.microsoft.com/office/powerpoint/2010/main" val="1072952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9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44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08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46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84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9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71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794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694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02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26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90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5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67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233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95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69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56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81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8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02.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详细流程安排</a:t>
            </a:r>
          </a:p>
        </p:txBody>
      </p:sp>
    </p:spTree>
    <p:extLst>
      <p:ext uri="{BB962C8B-B14F-4D97-AF65-F5344CB8AC3E}">
        <p14:creationId xmlns:p14="http://schemas.microsoft.com/office/powerpoint/2010/main" val="707118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79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70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975808" y="-283571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5500048" y="4981015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</a:t>
            </a:r>
            <a:r>
              <a:rPr lang="en-US" altLang="zh-CN" sz="28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115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5AD817-7B7F-E8C4-4936-0F227B193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018" y="302959"/>
            <a:ext cx="4480948" cy="10181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2652DA-9CC4-CF60-8E2E-959FBD1387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4108" y="1377508"/>
            <a:ext cx="3913971" cy="128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179DDA-797E-5BC1-DE05-C9B0FD2518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0200" y="2270405"/>
            <a:ext cx="9826637" cy="22276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08" y="-31708"/>
            <a:ext cx="1657105" cy="16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332300" y="1059538"/>
            <a:ext cx="9527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endParaRPr lang="en-US" sz="3000" b="1" dirty="0" smtClean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endParaRPr lang="en-US" sz="3000" b="1" dirty="0" smtClean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741855" y="1055122"/>
            <a:ext cx="54757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d.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FC10B9-CD8F-325E-4991-872CC230BAD7}"/>
              </a:ext>
            </a:extLst>
          </p:cNvPr>
          <p:cNvGrpSpPr/>
          <p:nvPr/>
        </p:nvGrpSpPr>
        <p:grpSpPr>
          <a:xfrm>
            <a:off x="2062446" y="4921186"/>
            <a:ext cx="8067107" cy="1188718"/>
            <a:chOff x="1488249" y="446141"/>
            <a:chExt cx="9708204" cy="1074385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E6007C2C-6D5F-4FF2-5589-31465E7F9728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8B3C6A-0A8C-FA90-F16E-CB85660158E6}"/>
                </a:ext>
              </a:extLst>
            </p:cNvPr>
            <p:cNvSpPr txBox="1"/>
            <p:nvPr/>
          </p:nvSpPr>
          <p:spPr>
            <a:xfrm>
              <a:off x="1655282" y="446141"/>
              <a:ext cx="9308821" cy="10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84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6B4536-5602-9408-73E2-03F3330935B4}"/>
              </a:ext>
            </a:extLst>
          </p:cNvPr>
          <p:cNvGrpSpPr/>
          <p:nvPr/>
        </p:nvGrpSpPr>
        <p:grpSpPr>
          <a:xfrm>
            <a:off x="614680" y="297575"/>
            <a:ext cx="10962640" cy="1240013"/>
            <a:chOff x="1488249" y="446142"/>
            <a:chExt cx="10062460" cy="1107996"/>
          </a:xfrm>
        </p:grpSpPr>
        <p:sp>
          <p:nvSpPr>
            <p:cNvPr id="8" name="圆角矩形 10">
              <a:extLst>
                <a:ext uri="{FF2B5EF4-FFF2-40B4-BE49-F238E27FC236}">
                  <a16:creationId xmlns:a16="http://schemas.microsoft.com/office/drawing/2014/main" id="{B4357191-5A7C-D743-7534-82DEF2DA25EC}"/>
                </a:ext>
              </a:extLst>
            </p:cNvPr>
            <p:cNvSpPr/>
            <p:nvPr/>
          </p:nvSpPr>
          <p:spPr>
            <a:xfrm>
              <a:off x="1488249" y="446142"/>
              <a:ext cx="10062460" cy="110799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CE3DB9-503A-7972-7A2F-7B925FAD36E4}"/>
                </a:ext>
              </a:extLst>
            </p:cNvPr>
            <p:cNvSpPr txBox="1"/>
            <p:nvPr/>
          </p:nvSpPr>
          <p:spPr>
            <a:xfrm>
              <a:off x="1725121" y="446142"/>
              <a:ext cx="9825588" cy="99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C3EB55-76FB-A53C-E7E8-836E4CDD1F06}"/>
              </a:ext>
            </a:extLst>
          </p:cNvPr>
          <p:cNvSpPr txBox="1"/>
          <p:nvPr/>
        </p:nvSpPr>
        <p:spPr>
          <a:xfrm>
            <a:off x="1382830" y="1666294"/>
            <a:ext cx="94680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Tét-xla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Ma-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Quy-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Lan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xạ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0675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6B4536-5602-9408-73E2-03F3330935B4}"/>
              </a:ext>
            </a:extLst>
          </p:cNvPr>
          <p:cNvGrpSpPr/>
          <p:nvPr/>
        </p:nvGrpSpPr>
        <p:grpSpPr>
          <a:xfrm>
            <a:off x="614680" y="297575"/>
            <a:ext cx="10962640" cy="1240013"/>
            <a:chOff x="1488249" y="446142"/>
            <a:chExt cx="10062460" cy="1107996"/>
          </a:xfrm>
        </p:grpSpPr>
        <p:sp>
          <p:nvSpPr>
            <p:cNvPr id="8" name="圆角矩形 10">
              <a:extLst>
                <a:ext uri="{FF2B5EF4-FFF2-40B4-BE49-F238E27FC236}">
                  <a16:creationId xmlns:a16="http://schemas.microsoft.com/office/drawing/2014/main" id="{B4357191-5A7C-D743-7534-82DEF2DA25EC}"/>
                </a:ext>
              </a:extLst>
            </p:cNvPr>
            <p:cNvSpPr/>
            <p:nvPr/>
          </p:nvSpPr>
          <p:spPr>
            <a:xfrm>
              <a:off x="1488249" y="446142"/>
              <a:ext cx="10062460" cy="110799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CE3DB9-503A-7972-7A2F-7B925FAD36E4}"/>
                </a:ext>
              </a:extLst>
            </p:cNvPr>
            <p:cNvSpPr txBox="1"/>
            <p:nvPr/>
          </p:nvSpPr>
          <p:spPr>
            <a:xfrm>
              <a:off x="1725121" y="446142"/>
              <a:ext cx="9825588" cy="99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C3EB55-76FB-A53C-E7E8-836E4CDD1F06}"/>
              </a:ext>
            </a:extLst>
          </p:cNvPr>
          <p:cNvSpPr txBox="1"/>
          <p:nvPr/>
        </p:nvSpPr>
        <p:spPr>
          <a:xfrm>
            <a:off x="1407695" y="1659285"/>
            <a:ext cx="93766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bộ sách viết về một số nhà khoa học nổi tiếng thế giới gồm 5 cuốn. Các bạn nhỏ có thể tìm thấy nhiều thông tin thú vị trong mỗi cuốn sách nhỏ ấy: Tét-</a:t>
            </a:r>
            <a:r>
              <a:rPr lang="vi-VN" sz="32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xla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kĩ sư điện người Mỹ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phát minh ra dòng điện xoay chiều, Ma-ri Quy-ri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phụ nữ gốc Ba Lan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khám phá ra chất phóng xạ.</a:t>
            </a:r>
            <a:endParaRPr lang="en-US" sz="3200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097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5CCDEF-2CD3-BCEC-D0DD-3322394A5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66" y="1563419"/>
            <a:ext cx="534665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6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1488249" y="446142"/>
            <a:ext cx="9884798" cy="1395159"/>
            <a:chOff x="1488249" y="446142"/>
            <a:chExt cx="9884798" cy="1395159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2"/>
              <a:ext cx="9708204" cy="1395159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74224" y="575458"/>
              <a:ext cx="9598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7183F8-5110-A112-DE75-D2BE36864A13}"/>
              </a:ext>
            </a:extLst>
          </p:cNvPr>
          <p:cNvSpPr txBox="1"/>
          <p:nvPr/>
        </p:nvSpPr>
        <p:spPr>
          <a:xfrm>
            <a:off x="1774224" y="1970617"/>
            <a:ext cx="970820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DBE6D6FD-6786-DDB0-A3D1-9A8DD29E3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49" y="3802476"/>
            <a:ext cx="4470591" cy="2761247"/>
          </a:xfrm>
          <a:prstGeom prst="rect">
            <a:avLst/>
          </a:prstGeom>
        </p:spPr>
      </p:pic>
      <p:pic>
        <p:nvPicPr>
          <p:cNvPr id="17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70D933C9-2066-4CA0-F09C-C904D9D4E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705" y="4433126"/>
            <a:ext cx="2614295" cy="14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0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6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1488249" y="446142"/>
            <a:ext cx="9884798" cy="1395159"/>
            <a:chOff x="1488249" y="446142"/>
            <a:chExt cx="9884798" cy="1395159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2"/>
              <a:ext cx="9708204" cy="1395159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74224" y="575458"/>
              <a:ext cx="9598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674163" y="2839231"/>
            <a:ext cx="9527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Cây chuối có rất nhiều công dụng: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dùng để ăn.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 dùng để gói bánh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 dùng để làm thức ăn cho gia súc, gia cầm.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FEF24-D5C6-C2C3-95AF-A05141D82947}"/>
              </a:ext>
            </a:extLst>
          </p:cNvPr>
          <p:cNvSpPr txBox="1"/>
          <p:nvPr/>
        </p:nvSpPr>
        <p:spPr>
          <a:xfrm>
            <a:off x="1774224" y="2169921"/>
            <a:ext cx="85131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5249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1153601" y="505265"/>
            <a:ext cx="9884798" cy="1395159"/>
            <a:chOff x="1488249" y="446142"/>
            <a:chExt cx="9884798" cy="1395159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2"/>
              <a:ext cx="9708204" cy="1395159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74224" y="575458"/>
              <a:ext cx="9598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7183F8-5110-A112-DE75-D2BE36864A13}"/>
              </a:ext>
            </a:extLst>
          </p:cNvPr>
          <p:cNvSpPr txBox="1"/>
          <p:nvPr/>
        </p:nvSpPr>
        <p:spPr>
          <a:xfrm>
            <a:off x="1664842" y="3429000"/>
            <a:ext cx="970820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FEF24-D5C6-C2C3-95AF-A05141D82947}"/>
              </a:ext>
            </a:extLst>
          </p:cNvPr>
          <p:cNvSpPr txBox="1"/>
          <p:nvPr/>
        </p:nvSpPr>
        <p:spPr>
          <a:xfrm>
            <a:off x="1674163" y="2119107"/>
            <a:ext cx="85131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172F3-1DC0-A372-BD81-90BF791AF14F}"/>
              </a:ext>
            </a:extLst>
          </p:cNvPr>
          <p:cNvSpPr txBox="1"/>
          <p:nvPr/>
        </p:nvSpPr>
        <p:spPr>
          <a:xfrm>
            <a:off x="1332300" y="2875002"/>
            <a:ext cx="95274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Chuyến tàu Hà Nội – Vinh đã khởi hành lúc 6 giờ sáng.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BB39E-88B5-1ECE-3853-BF536C944123}"/>
              </a:ext>
            </a:extLst>
          </p:cNvPr>
          <p:cNvSpPr txBox="1"/>
          <p:nvPr/>
        </p:nvSpPr>
        <p:spPr>
          <a:xfrm>
            <a:off x="1427812" y="4186744"/>
            <a:ext cx="92071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 – cô bạn thân nhất của tôi – đã xuất sắc giành được huy chương vàng môn điền kinh.</a:t>
            </a:r>
          </a:p>
        </p:txBody>
      </p:sp>
    </p:spTree>
    <p:extLst>
      <p:ext uri="{BB962C8B-B14F-4D97-AF65-F5344CB8AC3E}">
        <p14:creationId xmlns:p14="http://schemas.microsoft.com/office/powerpoint/2010/main" val="2482332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99BB7-086B-300E-57E7-097025F44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8891" y="1713097"/>
            <a:ext cx="534665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nce Monkey with DJ Raphi _ Dance Workout">
            <a:hlinkClick r:id="" action="ppaction://media"/>
            <a:extLst>
              <a:ext uri="{FF2B5EF4-FFF2-40B4-BE49-F238E27FC236}">
                <a16:creationId xmlns:a16="http://schemas.microsoft.com/office/drawing/2014/main" id="{90D8C2AE-94E1-33A3-5A25-A7C3D7631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532" y="286965"/>
            <a:ext cx="11407302" cy="63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38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C4728-10C4-6645-959A-40F10DAA9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1040" y="1902490"/>
            <a:ext cx="534665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00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833052" y="182816"/>
            <a:ext cx="10525893" cy="1107997"/>
            <a:chOff x="1488249" y="446141"/>
            <a:chExt cx="9708204" cy="1074387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25121" y="446142"/>
              <a:ext cx="9374138" cy="107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96588" y="1570687"/>
            <a:ext cx="95988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Ngô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0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351278" y="3881885"/>
            <a:ext cx="9527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uyên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Huy</a:t>
            </a: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25121" y="1570685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a.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725121" y="3881885"/>
            <a:ext cx="54757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b.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90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79855" y="1058873"/>
            <a:ext cx="9598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Theo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Thái Bình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endParaRPr lang="en-US" sz="3000" i="1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315566" y="3055978"/>
            <a:ext cx="95274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Trong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endParaRPr lang="en-US" sz="3000" dirty="0" smtClean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endParaRPr lang="en-US" sz="3000" dirty="0" smtClean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en-US" sz="3000" i="1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25121" y="1112570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725121" y="3051562"/>
            <a:ext cx="54757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d.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5" name="Picture 4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909312EB-E80C-0C74-78F6-FED36995D7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78" y="5324813"/>
            <a:ext cx="2482302" cy="1533187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14B574A-CA29-563B-BCEA-5C63A5D4F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8258" y="5729966"/>
            <a:ext cx="1632069" cy="918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709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10" grpId="0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2272697" y="4419600"/>
            <a:ext cx="8067107" cy="1188719"/>
            <a:chOff x="1488249" y="446141"/>
            <a:chExt cx="9708204" cy="1074386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655282" y="446141"/>
              <a:ext cx="9374138" cy="107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96588" y="1570687"/>
            <a:ext cx="95988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Ngô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000" b="1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25121" y="1570685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a.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78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253576" y="1534923"/>
            <a:ext cx="96848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uyên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253576" y="1534923"/>
            <a:ext cx="64229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b.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65FD9B-B166-CADC-B950-0EC9FC7AFBD2}"/>
              </a:ext>
            </a:extLst>
          </p:cNvPr>
          <p:cNvGrpSpPr/>
          <p:nvPr/>
        </p:nvGrpSpPr>
        <p:grpSpPr>
          <a:xfrm>
            <a:off x="1014155" y="3845750"/>
            <a:ext cx="10163690" cy="1107997"/>
            <a:chOff x="1725121" y="446141"/>
            <a:chExt cx="9374138" cy="1074387"/>
          </a:xfrm>
        </p:grpSpPr>
        <p:sp>
          <p:nvSpPr>
            <p:cNvPr id="6" name="圆角矩形 10">
              <a:extLst>
                <a:ext uri="{FF2B5EF4-FFF2-40B4-BE49-F238E27FC236}">
                  <a16:creationId xmlns:a16="http://schemas.microsoft.com/office/drawing/2014/main" id="{AE84BA81-75AE-E1F2-4159-5055313E13FC}"/>
                </a:ext>
              </a:extLst>
            </p:cNvPr>
            <p:cNvSpPr/>
            <p:nvPr/>
          </p:nvSpPr>
          <p:spPr>
            <a:xfrm>
              <a:off x="2027128" y="446141"/>
              <a:ext cx="867944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A43BF-CA75-0643-BD5A-C7F96974A413}"/>
                </a:ext>
              </a:extLst>
            </p:cNvPr>
            <p:cNvSpPr txBox="1"/>
            <p:nvPr/>
          </p:nvSpPr>
          <p:spPr>
            <a:xfrm>
              <a:off x="1725121" y="446142"/>
              <a:ext cx="9374138" cy="107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262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96588" y="1490008"/>
            <a:ext cx="9598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Theo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Thái Bình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41854" y="1543705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9170D8-1784-2FE6-8E00-E7AF30429FE8}"/>
              </a:ext>
            </a:extLst>
          </p:cNvPr>
          <p:cNvGrpSpPr/>
          <p:nvPr/>
        </p:nvGrpSpPr>
        <p:grpSpPr>
          <a:xfrm>
            <a:off x="2062446" y="3810000"/>
            <a:ext cx="8067107" cy="1188718"/>
            <a:chOff x="1488249" y="446141"/>
            <a:chExt cx="9708204" cy="1074385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6E215FEB-0C38-9E49-A7D8-0107E087C51C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66A00-4DAC-AE19-F900-1A625038631A}"/>
                </a:ext>
              </a:extLst>
            </p:cNvPr>
            <p:cNvSpPr txBox="1"/>
            <p:nvPr/>
          </p:nvSpPr>
          <p:spPr>
            <a:xfrm>
              <a:off x="1655282" y="446141"/>
              <a:ext cx="9374138" cy="10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972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313</Words>
  <Application>Microsoft Office PowerPoint</Application>
  <PresentationFormat>Widescreen</PresentationFormat>
  <Paragraphs>62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#9Slide05 Bodega Script</vt:lpstr>
      <vt:lpstr>Times New Roman</vt:lpstr>
      <vt:lpstr>Calibri</vt:lpstr>
      <vt:lpstr>Arial</vt:lpstr>
      <vt:lpstr>Cambria</vt:lpstr>
      <vt:lpstr>SVN-Newton</vt:lpstr>
      <vt:lpstr>字魂107号-萌趣欢乐体</vt:lpstr>
      <vt:lpstr>#9Slide05 Aphrodite Pro</vt:lpstr>
      <vt:lpstr>#9Slide07 HoneyCream</vt:lpstr>
      <vt:lpstr>字魂156号-萌趣苏打饼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Laptop T&amp;T</cp:lastModifiedBy>
  <cp:revision>8</cp:revision>
  <dcterms:created xsi:type="dcterms:W3CDTF">2024-10-20T15:36:11Z</dcterms:created>
  <dcterms:modified xsi:type="dcterms:W3CDTF">2024-10-20T23:45:40Z</dcterms:modified>
</cp:coreProperties>
</file>