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0" r:id="rId4"/>
    <p:sldId id="261" r:id="rId5"/>
    <p:sldId id="258" r:id="rId6"/>
    <p:sldId id="262" r:id="rId7"/>
    <p:sldId id="263" r:id="rId8"/>
    <p:sldId id="264" r:id="rId9"/>
    <p:sldId id="265" r:id="rId10"/>
    <p:sldId id="267" r:id="rId11"/>
    <p:sldId id="268" r:id="rId12"/>
    <p:sldId id="259" r:id="rId13"/>
    <p:sldId id="266" r:id="rId14"/>
    <p:sldId id="269" r:id="rId15"/>
    <p:sldId id="1817239711" r:id="rId16"/>
    <p:sldId id="181723971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484" autoAdjust="0"/>
  </p:normalViewPr>
  <p:slideViewPr>
    <p:cSldViewPr snapToGrid="0">
      <p:cViewPr varScale="1">
        <p:scale>
          <a:sx n="105" d="100"/>
          <a:sy n="105" d="100"/>
        </p:scale>
        <p:origin x="792"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D740E-BC91-7C7D-624E-74E2F8BDE47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5F32DC2B-6C46-0F1F-C43B-6D24E91AE1C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43A62A30-4162-F12E-57A4-983B51959EA7}"/>
              </a:ext>
            </a:extLst>
          </p:cNvPr>
          <p:cNvSpPr>
            <a:spLocks noGrp="1"/>
          </p:cNvSpPr>
          <p:nvPr>
            <p:ph type="dt" sz="half" idx="10"/>
          </p:nvPr>
        </p:nvSpPr>
        <p:spPr>
          <a:xfrm>
            <a:off x="838200" y="6356350"/>
            <a:ext cx="2743200" cy="365125"/>
          </a:xfrm>
          <a:prstGeom prst="rect">
            <a:avLst/>
          </a:prstGeom>
        </p:spPr>
        <p:txBody>
          <a:bodyPr/>
          <a:lstStyle/>
          <a:p>
            <a:fld id="{AD619662-F015-4F38-B95A-E64BDB6AC197}" type="datetimeFigureOut">
              <a:rPr lang="en-SG" smtClean="0"/>
              <a:t>29/9/2024</a:t>
            </a:fld>
            <a:endParaRPr lang="en-SG"/>
          </a:p>
        </p:txBody>
      </p:sp>
      <p:sp>
        <p:nvSpPr>
          <p:cNvPr id="5" name="Footer Placeholder 4">
            <a:extLst>
              <a:ext uri="{FF2B5EF4-FFF2-40B4-BE49-F238E27FC236}">
                <a16:creationId xmlns:a16="http://schemas.microsoft.com/office/drawing/2014/main" id="{E63FC017-014A-9BBB-7C3E-1953CA848C0F}"/>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789A4ABB-962E-CD4B-3E19-547B0D4EFAF9}"/>
              </a:ext>
            </a:extLst>
          </p:cNvPr>
          <p:cNvSpPr>
            <a:spLocks noGrp="1"/>
          </p:cNvSpPr>
          <p:nvPr>
            <p:ph type="sldNum" sz="quarter" idx="12"/>
          </p:nvPr>
        </p:nvSpPr>
        <p:spPr>
          <a:xfrm>
            <a:off x="8610600" y="6356350"/>
            <a:ext cx="2743200" cy="365125"/>
          </a:xfrm>
          <a:prstGeom prst="rect">
            <a:avLst/>
          </a:prstGeom>
        </p:spPr>
        <p:txBody>
          <a:bodyPr/>
          <a:lstStyle/>
          <a:p>
            <a:fld id="{67D6C589-A6FD-4D68-B429-2E571E25739F}" type="slidenum">
              <a:rPr lang="en-SG" smtClean="0"/>
              <a:t>‹#›</a:t>
            </a:fld>
            <a:endParaRPr lang="en-SG"/>
          </a:p>
        </p:txBody>
      </p:sp>
    </p:spTree>
    <p:extLst>
      <p:ext uri="{BB962C8B-B14F-4D97-AF65-F5344CB8AC3E}">
        <p14:creationId xmlns:p14="http://schemas.microsoft.com/office/powerpoint/2010/main" val="1554794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AEB13-A673-0758-79AA-687800B0C8A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EA989372-61A4-85A8-BA81-D19EE983F94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C6D45A3A-CACF-97D8-2E0C-CB46A0CFE7DD}"/>
              </a:ext>
            </a:extLst>
          </p:cNvPr>
          <p:cNvSpPr>
            <a:spLocks noGrp="1"/>
          </p:cNvSpPr>
          <p:nvPr>
            <p:ph type="dt" sz="half" idx="10"/>
          </p:nvPr>
        </p:nvSpPr>
        <p:spPr>
          <a:xfrm>
            <a:off x="838200" y="6356350"/>
            <a:ext cx="2743200" cy="365125"/>
          </a:xfrm>
          <a:prstGeom prst="rect">
            <a:avLst/>
          </a:prstGeom>
        </p:spPr>
        <p:txBody>
          <a:bodyPr/>
          <a:lstStyle/>
          <a:p>
            <a:fld id="{AD619662-F015-4F38-B95A-E64BDB6AC197}" type="datetimeFigureOut">
              <a:rPr lang="en-SG" smtClean="0"/>
              <a:t>29/9/2024</a:t>
            </a:fld>
            <a:endParaRPr lang="en-SG"/>
          </a:p>
        </p:txBody>
      </p:sp>
      <p:sp>
        <p:nvSpPr>
          <p:cNvPr id="5" name="Footer Placeholder 4">
            <a:extLst>
              <a:ext uri="{FF2B5EF4-FFF2-40B4-BE49-F238E27FC236}">
                <a16:creationId xmlns:a16="http://schemas.microsoft.com/office/drawing/2014/main" id="{C580AAA2-66BF-D1BF-D14B-22DC3EDA43E7}"/>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B1CC5150-4953-8AD8-219E-61D0443D627E}"/>
              </a:ext>
            </a:extLst>
          </p:cNvPr>
          <p:cNvSpPr>
            <a:spLocks noGrp="1"/>
          </p:cNvSpPr>
          <p:nvPr>
            <p:ph type="sldNum" sz="quarter" idx="12"/>
          </p:nvPr>
        </p:nvSpPr>
        <p:spPr>
          <a:xfrm>
            <a:off x="8610600" y="6356350"/>
            <a:ext cx="2743200" cy="365125"/>
          </a:xfrm>
          <a:prstGeom prst="rect">
            <a:avLst/>
          </a:prstGeom>
        </p:spPr>
        <p:txBody>
          <a:bodyPr/>
          <a:lstStyle/>
          <a:p>
            <a:fld id="{67D6C589-A6FD-4D68-B429-2E571E25739F}" type="slidenum">
              <a:rPr lang="en-SG" smtClean="0"/>
              <a:t>‹#›</a:t>
            </a:fld>
            <a:endParaRPr lang="en-SG"/>
          </a:p>
        </p:txBody>
      </p:sp>
    </p:spTree>
    <p:extLst>
      <p:ext uri="{BB962C8B-B14F-4D97-AF65-F5344CB8AC3E}">
        <p14:creationId xmlns:p14="http://schemas.microsoft.com/office/powerpoint/2010/main" val="1889982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565A78-1611-850E-2EBA-C531D2A0030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8B936EAC-18B4-FFBA-393E-A9DCB5C15D8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858E3F8-E226-9545-679C-B4AC79894216}"/>
              </a:ext>
            </a:extLst>
          </p:cNvPr>
          <p:cNvSpPr>
            <a:spLocks noGrp="1"/>
          </p:cNvSpPr>
          <p:nvPr>
            <p:ph type="dt" sz="half" idx="10"/>
          </p:nvPr>
        </p:nvSpPr>
        <p:spPr>
          <a:xfrm>
            <a:off x="838200" y="6356350"/>
            <a:ext cx="2743200" cy="365125"/>
          </a:xfrm>
          <a:prstGeom prst="rect">
            <a:avLst/>
          </a:prstGeom>
        </p:spPr>
        <p:txBody>
          <a:bodyPr/>
          <a:lstStyle/>
          <a:p>
            <a:fld id="{AD619662-F015-4F38-B95A-E64BDB6AC197}" type="datetimeFigureOut">
              <a:rPr lang="en-SG" smtClean="0"/>
              <a:t>29/9/2024</a:t>
            </a:fld>
            <a:endParaRPr lang="en-SG"/>
          </a:p>
        </p:txBody>
      </p:sp>
      <p:sp>
        <p:nvSpPr>
          <p:cNvPr id="5" name="Footer Placeholder 4">
            <a:extLst>
              <a:ext uri="{FF2B5EF4-FFF2-40B4-BE49-F238E27FC236}">
                <a16:creationId xmlns:a16="http://schemas.microsoft.com/office/drawing/2014/main" id="{3201E924-A988-3605-777C-BAB444640DFF}"/>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07468B4B-EA2E-8FD6-652F-4D682DDFB5B8}"/>
              </a:ext>
            </a:extLst>
          </p:cNvPr>
          <p:cNvSpPr>
            <a:spLocks noGrp="1"/>
          </p:cNvSpPr>
          <p:nvPr>
            <p:ph type="sldNum" sz="quarter" idx="12"/>
          </p:nvPr>
        </p:nvSpPr>
        <p:spPr>
          <a:xfrm>
            <a:off x="8610600" y="6356350"/>
            <a:ext cx="2743200" cy="365125"/>
          </a:xfrm>
          <a:prstGeom prst="rect">
            <a:avLst/>
          </a:prstGeom>
        </p:spPr>
        <p:txBody>
          <a:bodyPr/>
          <a:lstStyle/>
          <a:p>
            <a:fld id="{67D6C589-A6FD-4D68-B429-2E571E25739F}" type="slidenum">
              <a:rPr lang="en-SG" smtClean="0"/>
              <a:t>‹#›</a:t>
            </a:fld>
            <a:endParaRPr lang="en-SG"/>
          </a:p>
        </p:txBody>
      </p:sp>
    </p:spTree>
    <p:extLst>
      <p:ext uri="{BB962C8B-B14F-4D97-AF65-F5344CB8AC3E}">
        <p14:creationId xmlns:p14="http://schemas.microsoft.com/office/powerpoint/2010/main" val="1928606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9329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6257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1186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9962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7209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7788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3921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1148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494D1-111E-3BE2-7BA1-3596079E6B3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1A4B04DA-BBFC-9123-D8CB-48473CA1A6B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243FBD00-A7D4-8F95-B9DE-A6A7F6DBCEB6}"/>
              </a:ext>
            </a:extLst>
          </p:cNvPr>
          <p:cNvSpPr>
            <a:spLocks noGrp="1"/>
          </p:cNvSpPr>
          <p:nvPr>
            <p:ph type="dt" sz="half" idx="10"/>
          </p:nvPr>
        </p:nvSpPr>
        <p:spPr>
          <a:xfrm>
            <a:off x="838200" y="6356350"/>
            <a:ext cx="2743200" cy="365125"/>
          </a:xfrm>
          <a:prstGeom prst="rect">
            <a:avLst/>
          </a:prstGeom>
        </p:spPr>
        <p:txBody>
          <a:bodyPr/>
          <a:lstStyle/>
          <a:p>
            <a:fld id="{AD619662-F015-4F38-B95A-E64BDB6AC197}" type="datetimeFigureOut">
              <a:rPr lang="en-SG" smtClean="0"/>
              <a:t>29/9/2024</a:t>
            </a:fld>
            <a:endParaRPr lang="en-SG"/>
          </a:p>
        </p:txBody>
      </p:sp>
      <p:sp>
        <p:nvSpPr>
          <p:cNvPr id="5" name="Footer Placeholder 4">
            <a:extLst>
              <a:ext uri="{FF2B5EF4-FFF2-40B4-BE49-F238E27FC236}">
                <a16:creationId xmlns:a16="http://schemas.microsoft.com/office/drawing/2014/main" id="{0B2D0BD5-5721-CB14-D8B4-01EC3DC3B3BE}"/>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00705C18-0046-DB37-3C3E-8F70566EEEFB}"/>
              </a:ext>
            </a:extLst>
          </p:cNvPr>
          <p:cNvSpPr>
            <a:spLocks noGrp="1"/>
          </p:cNvSpPr>
          <p:nvPr>
            <p:ph type="sldNum" sz="quarter" idx="12"/>
          </p:nvPr>
        </p:nvSpPr>
        <p:spPr>
          <a:xfrm>
            <a:off x="8610600" y="6356350"/>
            <a:ext cx="2743200" cy="365125"/>
          </a:xfrm>
          <a:prstGeom prst="rect">
            <a:avLst/>
          </a:prstGeom>
        </p:spPr>
        <p:txBody>
          <a:bodyPr/>
          <a:lstStyle/>
          <a:p>
            <a:fld id="{67D6C589-A6FD-4D68-B429-2E571E25739F}" type="slidenum">
              <a:rPr lang="en-SG" smtClean="0"/>
              <a:t>‹#›</a:t>
            </a:fld>
            <a:endParaRPr lang="en-SG"/>
          </a:p>
        </p:txBody>
      </p:sp>
    </p:spTree>
    <p:extLst>
      <p:ext uri="{BB962C8B-B14F-4D97-AF65-F5344CB8AC3E}">
        <p14:creationId xmlns:p14="http://schemas.microsoft.com/office/powerpoint/2010/main" val="1068829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5932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4628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2037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BFFFE-FE67-C086-9E07-252DE01D0DB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C32C2C31-749D-E2F2-EDC7-7640F3ACC86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92DF86-70AE-98AA-81A0-0A8F0D7D605D}"/>
              </a:ext>
            </a:extLst>
          </p:cNvPr>
          <p:cNvSpPr>
            <a:spLocks noGrp="1"/>
          </p:cNvSpPr>
          <p:nvPr>
            <p:ph type="dt" sz="half" idx="10"/>
          </p:nvPr>
        </p:nvSpPr>
        <p:spPr>
          <a:xfrm>
            <a:off x="838200" y="6356350"/>
            <a:ext cx="2743200" cy="365125"/>
          </a:xfrm>
          <a:prstGeom prst="rect">
            <a:avLst/>
          </a:prstGeom>
        </p:spPr>
        <p:txBody>
          <a:bodyPr/>
          <a:lstStyle/>
          <a:p>
            <a:fld id="{AD619662-F015-4F38-B95A-E64BDB6AC197}" type="datetimeFigureOut">
              <a:rPr lang="en-SG" smtClean="0"/>
              <a:t>29/9/2024</a:t>
            </a:fld>
            <a:endParaRPr lang="en-SG"/>
          </a:p>
        </p:txBody>
      </p:sp>
      <p:sp>
        <p:nvSpPr>
          <p:cNvPr id="5" name="Footer Placeholder 4">
            <a:extLst>
              <a:ext uri="{FF2B5EF4-FFF2-40B4-BE49-F238E27FC236}">
                <a16:creationId xmlns:a16="http://schemas.microsoft.com/office/drawing/2014/main" id="{F4D6C006-DC61-5356-FB2D-D10AEF937479}"/>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F433456D-4F8A-3E06-5950-AA4579BF4A23}"/>
              </a:ext>
            </a:extLst>
          </p:cNvPr>
          <p:cNvSpPr>
            <a:spLocks noGrp="1"/>
          </p:cNvSpPr>
          <p:nvPr>
            <p:ph type="sldNum" sz="quarter" idx="12"/>
          </p:nvPr>
        </p:nvSpPr>
        <p:spPr>
          <a:xfrm>
            <a:off x="8610600" y="6356350"/>
            <a:ext cx="2743200" cy="365125"/>
          </a:xfrm>
          <a:prstGeom prst="rect">
            <a:avLst/>
          </a:prstGeom>
        </p:spPr>
        <p:txBody>
          <a:bodyPr/>
          <a:lstStyle/>
          <a:p>
            <a:fld id="{67D6C589-A6FD-4D68-B429-2E571E25739F}" type="slidenum">
              <a:rPr lang="en-SG" smtClean="0"/>
              <a:t>‹#›</a:t>
            </a:fld>
            <a:endParaRPr lang="en-SG"/>
          </a:p>
        </p:txBody>
      </p:sp>
    </p:spTree>
    <p:extLst>
      <p:ext uri="{BB962C8B-B14F-4D97-AF65-F5344CB8AC3E}">
        <p14:creationId xmlns:p14="http://schemas.microsoft.com/office/powerpoint/2010/main" val="1432138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50B71-082F-7CBC-7A8A-815A2D62A37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A79D4200-FEA0-65E9-E9E9-6893FE6CF13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874F8D89-1D9A-7907-1BD2-AADDB725EF6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0E7AEBFF-9330-C72D-8C8E-F0D9B9C40F6F}"/>
              </a:ext>
            </a:extLst>
          </p:cNvPr>
          <p:cNvSpPr>
            <a:spLocks noGrp="1"/>
          </p:cNvSpPr>
          <p:nvPr>
            <p:ph type="dt" sz="half" idx="10"/>
          </p:nvPr>
        </p:nvSpPr>
        <p:spPr>
          <a:xfrm>
            <a:off x="838200" y="6356350"/>
            <a:ext cx="2743200" cy="365125"/>
          </a:xfrm>
          <a:prstGeom prst="rect">
            <a:avLst/>
          </a:prstGeom>
        </p:spPr>
        <p:txBody>
          <a:bodyPr/>
          <a:lstStyle/>
          <a:p>
            <a:fld id="{AD619662-F015-4F38-B95A-E64BDB6AC197}" type="datetimeFigureOut">
              <a:rPr lang="en-SG" smtClean="0"/>
              <a:t>29/9/2024</a:t>
            </a:fld>
            <a:endParaRPr lang="en-SG"/>
          </a:p>
        </p:txBody>
      </p:sp>
      <p:sp>
        <p:nvSpPr>
          <p:cNvPr id="6" name="Footer Placeholder 5">
            <a:extLst>
              <a:ext uri="{FF2B5EF4-FFF2-40B4-BE49-F238E27FC236}">
                <a16:creationId xmlns:a16="http://schemas.microsoft.com/office/drawing/2014/main" id="{55FA9788-8C3C-B350-ED8A-637759301117}"/>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4AB9C7FE-8A23-2223-9152-C79597A42CB2}"/>
              </a:ext>
            </a:extLst>
          </p:cNvPr>
          <p:cNvSpPr>
            <a:spLocks noGrp="1"/>
          </p:cNvSpPr>
          <p:nvPr>
            <p:ph type="sldNum" sz="quarter" idx="12"/>
          </p:nvPr>
        </p:nvSpPr>
        <p:spPr>
          <a:xfrm>
            <a:off x="8610600" y="6356350"/>
            <a:ext cx="2743200" cy="365125"/>
          </a:xfrm>
          <a:prstGeom prst="rect">
            <a:avLst/>
          </a:prstGeom>
        </p:spPr>
        <p:txBody>
          <a:bodyPr/>
          <a:lstStyle/>
          <a:p>
            <a:fld id="{67D6C589-A6FD-4D68-B429-2E571E25739F}" type="slidenum">
              <a:rPr lang="en-SG" smtClean="0"/>
              <a:t>‹#›</a:t>
            </a:fld>
            <a:endParaRPr lang="en-SG"/>
          </a:p>
        </p:txBody>
      </p:sp>
    </p:spTree>
    <p:extLst>
      <p:ext uri="{BB962C8B-B14F-4D97-AF65-F5344CB8AC3E}">
        <p14:creationId xmlns:p14="http://schemas.microsoft.com/office/powerpoint/2010/main" val="1824340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A5E8-C04C-E5D2-9692-8794993B550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10AF086C-B99B-DF95-B405-7104471F2C6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7D5C33-AB96-71F8-563E-BB766DE2E2D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4941375C-9655-324E-053D-08E99A06F6D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AB877E-4781-7109-A6F3-8A498257F88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98D49603-1CC4-E5EE-206D-3A7029B705B4}"/>
              </a:ext>
            </a:extLst>
          </p:cNvPr>
          <p:cNvSpPr>
            <a:spLocks noGrp="1"/>
          </p:cNvSpPr>
          <p:nvPr>
            <p:ph type="dt" sz="half" idx="10"/>
          </p:nvPr>
        </p:nvSpPr>
        <p:spPr>
          <a:xfrm>
            <a:off x="838200" y="6356350"/>
            <a:ext cx="2743200" cy="365125"/>
          </a:xfrm>
          <a:prstGeom prst="rect">
            <a:avLst/>
          </a:prstGeom>
        </p:spPr>
        <p:txBody>
          <a:bodyPr/>
          <a:lstStyle/>
          <a:p>
            <a:fld id="{AD619662-F015-4F38-B95A-E64BDB6AC197}" type="datetimeFigureOut">
              <a:rPr lang="en-SG" smtClean="0"/>
              <a:t>29/9/2024</a:t>
            </a:fld>
            <a:endParaRPr lang="en-SG"/>
          </a:p>
        </p:txBody>
      </p:sp>
      <p:sp>
        <p:nvSpPr>
          <p:cNvPr id="8" name="Footer Placeholder 7">
            <a:extLst>
              <a:ext uri="{FF2B5EF4-FFF2-40B4-BE49-F238E27FC236}">
                <a16:creationId xmlns:a16="http://schemas.microsoft.com/office/drawing/2014/main" id="{75FC2946-0B7C-8BB8-9DAD-7ED40B61F239}"/>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9" name="Slide Number Placeholder 8">
            <a:extLst>
              <a:ext uri="{FF2B5EF4-FFF2-40B4-BE49-F238E27FC236}">
                <a16:creationId xmlns:a16="http://schemas.microsoft.com/office/drawing/2014/main" id="{AD4AAE11-0280-E448-DE50-65319D6D590B}"/>
              </a:ext>
            </a:extLst>
          </p:cNvPr>
          <p:cNvSpPr>
            <a:spLocks noGrp="1"/>
          </p:cNvSpPr>
          <p:nvPr>
            <p:ph type="sldNum" sz="quarter" idx="12"/>
          </p:nvPr>
        </p:nvSpPr>
        <p:spPr>
          <a:xfrm>
            <a:off x="8610600" y="6356350"/>
            <a:ext cx="2743200" cy="365125"/>
          </a:xfrm>
          <a:prstGeom prst="rect">
            <a:avLst/>
          </a:prstGeom>
        </p:spPr>
        <p:txBody>
          <a:bodyPr/>
          <a:lstStyle/>
          <a:p>
            <a:fld id="{67D6C589-A6FD-4D68-B429-2E571E25739F}" type="slidenum">
              <a:rPr lang="en-SG" smtClean="0"/>
              <a:t>‹#›</a:t>
            </a:fld>
            <a:endParaRPr lang="en-SG"/>
          </a:p>
        </p:txBody>
      </p:sp>
    </p:spTree>
    <p:extLst>
      <p:ext uri="{BB962C8B-B14F-4D97-AF65-F5344CB8AC3E}">
        <p14:creationId xmlns:p14="http://schemas.microsoft.com/office/powerpoint/2010/main" val="643205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E56A-7ABE-C0B1-B800-D82E9F76F1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7364C06B-B746-E89D-A1BB-88C8A96182D9}"/>
              </a:ext>
            </a:extLst>
          </p:cNvPr>
          <p:cNvSpPr>
            <a:spLocks noGrp="1"/>
          </p:cNvSpPr>
          <p:nvPr>
            <p:ph type="dt" sz="half" idx="10"/>
          </p:nvPr>
        </p:nvSpPr>
        <p:spPr>
          <a:xfrm>
            <a:off x="838200" y="6356350"/>
            <a:ext cx="2743200" cy="365125"/>
          </a:xfrm>
          <a:prstGeom prst="rect">
            <a:avLst/>
          </a:prstGeom>
        </p:spPr>
        <p:txBody>
          <a:bodyPr/>
          <a:lstStyle/>
          <a:p>
            <a:fld id="{AD619662-F015-4F38-B95A-E64BDB6AC197}" type="datetimeFigureOut">
              <a:rPr lang="en-SG" smtClean="0"/>
              <a:t>29/9/2024</a:t>
            </a:fld>
            <a:endParaRPr lang="en-SG"/>
          </a:p>
        </p:txBody>
      </p:sp>
      <p:sp>
        <p:nvSpPr>
          <p:cNvPr id="4" name="Footer Placeholder 3">
            <a:extLst>
              <a:ext uri="{FF2B5EF4-FFF2-40B4-BE49-F238E27FC236}">
                <a16:creationId xmlns:a16="http://schemas.microsoft.com/office/drawing/2014/main" id="{04BC2430-0DBF-145E-4749-312BD3628D53}"/>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5" name="Slide Number Placeholder 4">
            <a:extLst>
              <a:ext uri="{FF2B5EF4-FFF2-40B4-BE49-F238E27FC236}">
                <a16:creationId xmlns:a16="http://schemas.microsoft.com/office/drawing/2014/main" id="{B0C87EBB-7465-8D63-2B02-B5900907646C}"/>
              </a:ext>
            </a:extLst>
          </p:cNvPr>
          <p:cNvSpPr>
            <a:spLocks noGrp="1"/>
          </p:cNvSpPr>
          <p:nvPr>
            <p:ph type="sldNum" sz="quarter" idx="12"/>
          </p:nvPr>
        </p:nvSpPr>
        <p:spPr>
          <a:xfrm>
            <a:off x="8610600" y="6356350"/>
            <a:ext cx="2743200" cy="365125"/>
          </a:xfrm>
          <a:prstGeom prst="rect">
            <a:avLst/>
          </a:prstGeom>
        </p:spPr>
        <p:txBody>
          <a:bodyPr/>
          <a:lstStyle/>
          <a:p>
            <a:fld id="{67D6C589-A6FD-4D68-B429-2E571E25739F}" type="slidenum">
              <a:rPr lang="en-SG" smtClean="0"/>
              <a:t>‹#›</a:t>
            </a:fld>
            <a:endParaRPr lang="en-SG"/>
          </a:p>
        </p:txBody>
      </p:sp>
    </p:spTree>
    <p:extLst>
      <p:ext uri="{BB962C8B-B14F-4D97-AF65-F5344CB8AC3E}">
        <p14:creationId xmlns:p14="http://schemas.microsoft.com/office/powerpoint/2010/main" val="3166536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ACC65C-689F-0B24-B734-E5C7F3B1B645}"/>
              </a:ext>
            </a:extLst>
          </p:cNvPr>
          <p:cNvSpPr>
            <a:spLocks noGrp="1"/>
          </p:cNvSpPr>
          <p:nvPr>
            <p:ph type="dt" sz="half" idx="10"/>
          </p:nvPr>
        </p:nvSpPr>
        <p:spPr>
          <a:xfrm>
            <a:off x="838200" y="6356350"/>
            <a:ext cx="2743200" cy="365125"/>
          </a:xfrm>
          <a:prstGeom prst="rect">
            <a:avLst/>
          </a:prstGeom>
        </p:spPr>
        <p:txBody>
          <a:bodyPr/>
          <a:lstStyle/>
          <a:p>
            <a:fld id="{AD619662-F015-4F38-B95A-E64BDB6AC197}" type="datetimeFigureOut">
              <a:rPr lang="en-SG" smtClean="0"/>
              <a:t>29/9/2024</a:t>
            </a:fld>
            <a:endParaRPr lang="en-SG"/>
          </a:p>
        </p:txBody>
      </p:sp>
      <p:sp>
        <p:nvSpPr>
          <p:cNvPr id="3" name="Footer Placeholder 2">
            <a:extLst>
              <a:ext uri="{FF2B5EF4-FFF2-40B4-BE49-F238E27FC236}">
                <a16:creationId xmlns:a16="http://schemas.microsoft.com/office/drawing/2014/main" id="{03D7BA3A-A36D-099D-C00B-392062C2FE39}"/>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4" name="Slide Number Placeholder 3">
            <a:extLst>
              <a:ext uri="{FF2B5EF4-FFF2-40B4-BE49-F238E27FC236}">
                <a16:creationId xmlns:a16="http://schemas.microsoft.com/office/drawing/2014/main" id="{56658BA0-9A46-27C2-2E2D-5FAF052C0594}"/>
              </a:ext>
            </a:extLst>
          </p:cNvPr>
          <p:cNvSpPr>
            <a:spLocks noGrp="1"/>
          </p:cNvSpPr>
          <p:nvPr>
            <p:ph type="sldNum" sz="quarter" idx="12"/>
          </p:nvPr>
        </p:nvSpPr>
        <p:spPr>
          <a:xfrm>
            <a:off x="8610600" y="6356350"/>
            <a:ext cx="2743200" cy="365125"/>
          </a:xfrm>
          <a:prstGeom prst="rect">
            <a:avLst/>
          </a:prstGeom>
        </p:spPr>
        <p:txBody>
          <a:bodyPr/>
          <a:lstStyle/>
          <a:p>
            <a:fld id="{67D6C589-A6FD-4D68-B429-2E571E25739F}" type="slidenum">
              <a:rPr lang="en-SG" smtClean="0"/>
              <a:t>‹#›</a:t>
            </a:fld>
            <a:endParaRPr lang="en-SG"/>
          </a:p>
        </p:txBody>
      </p:sp>
    </p:spTree>
    <p:extLst>
      <p:ext uri="{BB962C8B-B14F-4D97-AF65-F5344CB8AC3E}">
        <p14:creationId xmlns:p14="http://schemas.microsoft.com/office/powerpoint/2010/main" val="3239506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88F30-44F6-D6B6-8F74-A0F735EA7E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3A9795C4-200A-0012-4013-A220E5BECC1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E6DB9978-6A24-0926-E4CC-E1223F064C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990D4-A12C-16C8-5408-9B6A4155D88C}"/>
              </a:ext>
            </a:extLst>
          </p:cNvPr>
          <p:cNvSpPr>
            <a:spLocks noGrp="1"/>
          </p:cNvSpPr>
          <p:nvPr>
            <p:ph type="dt" sz="half" idx="10"/>
          </p:nvPr>
        </p:nvSpPr>
        <p:spPr>
          <a:xfrm>
            <a:off x="838200" y="6356350"/>
            <a:ext cx="2743200" cy="365125"/>
          </a:xfrm>
          <a:prstGeom prst="rect">
            <a:avLst/>
          </a:prstGeom>
        </p:spPr>
        <p:txBody>
          <a:bodyPr/>
          <a:lstStyle/>
          <a:p>
            <a:fld id="{AD619662-F015-4F38-B95A-E64BDB6AC197}" type="datetimeFigureOut">
              <a:rPr lang="en-SG" smtClean="0"/>
              <a:t>29/9/2024</a:t>
            </a:fld>
            <a:endParaRPr lang="en-SG"/>
          </a:p>
        </p:txBody>
      </p:sp>
      <p:sp>
        <p:nvSpPr>
          <p:cNvPr id="6" name="Footer Placeholder 5">
            <a:extLst>
              <a:ext uri="{FF2B5EF4-FFF2-40B4-BE49-F238E27FC236}">
                <a16:creationId xmlns:a16="http://schemas.microsoft.com/office/drawing/2014/main" id="{938E2FE3-B62F-0762-70C8-14793FB4091E}"/>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CB37EF11-0AAA-2922-B0BF-7F6BCC980563}"/>
              </a:ext>
            </a:extLst>
          </p:cNvPr>
          <p:cNvSpPr>
            <a:spLocks noGrp="1"/>
          </p:cNvSpPr>
          <p:nvPr>
            <p:ph type="sldNum" sz="quarter" idx="12"/>
          </p:nvPr>
        </p:nvSpPr>
        <p:spPr>
          <a:xfrm>
            <a:off x="8610600" y="6356350"/>
            <a:ext cx="2743200" cy="365125"/>
          </a:xfrm>
          <a:prstGeom prst="rect">
            <a:avLst/>
          </a:prstGeom>
        </p:spPr>
        <p:txBody>
          <a:bodyPr/>
          <a:lstStyle/>
          <a:p>
            <a:fld id="{67D6C589-A6FD-4D68-B429-2E571E25739F}" type="slidenum">
              <a:rPr lang="en-SG" smtClean="0"/>
              <a:t>‹#›</a:t>
            </a:fld>
            <a:endParaRPr lang="en-SG"/>
          </a:p>
        </p:txBody>
      </p:sp>
    </p:spTree>
    <p:extLst>
      <p:ext uri="{BB962C8B-B14F-4D97-AF65-F5344CB8AC3E}">
        <p14:creationId xmlns:p14="http://schemas.microsoft.com/office/powerpoint/2010/main" val="3455424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extBox 3">
            <a:extLst>
              <a:ext uri="{FF2B5EF4-FFF2-40B4-BE49-F238E27FC236}">
                <a16:creationId xmlns:a16="http://schemas.microsoft.com/office/drawing/2014/main" id="{130E27D6-545F-3F60-E909-4DA4E7D3D66E}"/>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9" name="Picture 8">
            <a:extLst>
              <a:ext uri="{FF2B5EF4-FFF2-40B4-BE49-F238E27FC236}">
                <a16:creationId xmlns:a16="http://schemas.microsoft.com/office/drawing/2014/main" id="{698E5394-2C03-A629-5C7F-5C7FE40A18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pic>
        <p:nvPicPr>
          <p:cNvPr id="10" name="Picture 6">
            <a:extLst>
              <a:ext uri="{FF2B5EF4-FFF2-40B4-BE49-F238E27FC236}">
                <a16:creationId xmlns:a16="http://schemas.microsoft.com/office/drawing/2014/main" id="{9504871F-9BAF-133F-70F1-376F4B2A1B30}"/>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1" name="Picture 6">
            <a:extLst>
              <a:ext uri="{FF2B5EF4-FFF2-40B4-BE49-F238E27FC236}">
                <a16:creationId xmlns:a16="http://schemas.microsoft.com/office/drawing/2014/main" id="{08324B59-FEF9-EB15-6E36-206A8C8A3A27}"/>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12" name="Picture 6">
            <a:extLst>
              <a:ext uri="{FF2B5EF4-FFF2-40B4-BE49-F238E27FC236}">
                <a16:creationId xmlns:a16="http://schemas.microsoft.com/office/drawing/2014/main" id="{D96B8ABD-5C1F-2B8A-EABF-653122DFFB9A}"/>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13" name="Picture 6">
            <a:extLst>
              <a:ext uri="{FF2B5EF4-FFF2-40B4-BE49-F238E27FC236}">
                <a16:creationId xmlns:a16="http://schemas.microsoft.com/office/drawing/2014/main" id="{09CD7076-4FEE-0EC8-1748-DE799690F0DC}"/>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14" name="Picture 6">
            <a:extLst>
              <a:ext uri="{FF2B5EF4-FFF2-40B4-BE49-F238E27FC236}">
                <a16:creationId xmlns:a16="http://schemas.microsoft.com/office/drawing/2014/main" id="{F7308A23-65C7-9FFB-034D-85E0BAF3E31B}"/>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15" name="Picture 6">
            <a:extLst>
              <a:ext uri="{FF2B5EF4-FFF2-40B4-BE49-F238E27FC236}">
                <a16:creationId xmlns:a16="http://schemas.microsoft.com/office/drawing/2014/main" id="{BA847762-9F1F-EC08-8F2A-EAD3EA464764}"/>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16" name="Picture 6">
            <a:extLst>
              <a:ext uri="{FF2B5EF4-FFF2-40B4-BE49-F238E27FC236}">
                <a16:creationId xmlns:a16="http://schemas.microsoft.com/office/drawing/2014/main" id="{ECE841FF-6664-1764-620A-397CD322BA34}"/>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17" name="Picture 6">
            <a:extLst>
              <a:ext uri="{FF2B5EF4-FFF2-40B4-BE49-F238E27FC236}">
                <a16:creationId xmlns:a16="http://schemas.microsoft.com/office/drawing/2014/main" id="{3735F9B9-3397-F46A-43C8-71A7B722283D}"/>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pic>
        <p:nvPicPr>
          <p:cNvPr id="18" name="Hình ảnh 31">
            <a:extLst>
              <a:ext uri="{FF2B5EF4-FFF2-40B4-BE49-F238E27FC236}">
                <a16:creationId xmlns:a16="http://schemas.microsoft.com/office/drawing/2014/main" id="{36BEDB0F-5751-F6B8-A605-C51C191112A0}"/>
              </a:ext>
            </a:extLst>
          </p:cNvPr>
          <p:cNvPicPr>
            <a:picLocks noChangeAspect="1"/>
          </p:cNvPicPr>
          <p:nvPr userDrawn="1"/>
        </p:nvPicPr>
        <p:blipFill>
          <a:blip r:embed="rId5"/>
          <a:stretch>
            <a:fillRect/>
          </a:stretch>
        </p:blipFill>
        <p:spPr>
          <a:xfrm>
            <a:off x="-1857326" y="-90820"/>
            <a:ext cx="1804572" cy="2542252"/>
          </a:xfrm>
          <a:prstGeom prst="rect">
            <a:avLst/>
          </a:prstGeom>
        </p:spPr>
      </p:pic>
    </p:spTree>
    <p:extLst>
      <p:ext uri="{BB962C8B-B14F-4D97-AF65-F5344CB8AC3E}">
        <p14:creationId xmlns:p14="http://schemas.microsoft.com/office/powerpoint/2010/main" val="2376234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4BA32EC8-4018-4273-F855-22966B339B3F}"/>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F21F4D4E-4D25-916A-672B-B0B25364B61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pic>
        <p:nvPicPr>
          <p:cNvPr id="9" name="Picture 6">
            <a:extLst>
              <a:ext uri="{FF2B5EF4-FFF2-40B4-BE49-F238E27FC236}">
                <a16:creationId xmlns:a16="http://schemas.microsoft.com/office/drawing/2014/main" id="{AD64ABE0-711B-658C-7E0C-A0B14CA33BA7}"/>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0" name="Picture 6">
            <a:extLst>
              <a:ext uri="{FF2B5EF4-FFF2-40B4-BE49-F238E27FC236}">
                <a16:creationId xmlns:a16="http://schemas.microsoft.com/office/drawing/2014/main" id="{3B4A3026-818D-574E-0626-1BBDB943AA45}"/>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11" name="Picture 6">
            <a:extLst>
              <a:ext uri="{FF2B5EF4-FFF2-40B4-BE49-F238E27FC236}">
                <a16:creationId xmlns:a16="http://schemas.microsoft.com/office/drawing/2014/main" id="{CD485202-6BFA-5BB1-74FB-CFD57D8B37E8}"/>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12" name="Picture 6">
            <a:extLst>
              <a:ext uri="{FF2B5EF4-FFF2-40B4-BE49-F238E27FC236}">
                <a16:creationId xmlns:a16="http://schemas.microsoft.com/office/drawing/2014/main" id="{FBBD5252-4738-2856-CA03-7DACBCAA624B}"/>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13" name="Picture 6">
            <a:extLst>
              <a:ext uri="{FF2B5EF4-FFF2-40B4-BE49-F238E27FC236}">
                <a16:creationId xmlns:a16="http://schemas.microsoft.com/office/drawing/2014/main" id="{3B943EF6-49E9-2F8D-7661-38E9DFB8FE3B}"/>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14" name="Picture 6">
            <a:extLst>
              <a:ext uri="{FF2B5EF4-FFF2-40B4-BE49-F238E27FC236}">
                <a16:creationId xmlns:a16="http://schemas.microsoft.com/office/drawing/2014/main" id="{5F4740C8-A07F-9B6B-0B06-3B4D66AFC663}"/>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15" name="Picture 6">
            <a:extLst>
              <a:ext uri="{FF2B5EF4-FFF2-40B4-BE49-F238E27FC236}">
                <a16:creationId xmlns:a16="http://schemas.microsoft.com/office/drawing/2014/main" id="{67916475-AA69-13DD-B252-21EA188F8139}"/>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16" name="Picture 6">
            <a:extLst>
              <a:ext uri="{FF2B5EF4-FFF2-40B4-BE49-F238E27FC236}">
                <a16:creationId xmlns:a16="http://schemas.microsoft.com/office/drawing/2014/main" id="{BBF7FB59-1D3C-8934-5936-CD62241CDA99}"/>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pic>
        <p:nvPicPr>
          <p:cNvPr id="17" name="Hình ảnh 31">
            <a:extLst>
              <a:ext uri="{FF2B5EF4-FFF2-40B4-BE49-F238E27FC236}">
                <a16:creationId xmlns:a16="http://schemas.microsoft.com/office/drawing/2014/main" id="{0C2AC91E-447E-34D2-5E68-5DDBA3E637FD}"/>
              </a:ext>
            </a:extLst>
          </p:cNvPr>
          <p:cNvPicPr>
            <a:picLocks noChangeAspect="1"/>
          </p:cNvPicPr>
          <p:nvPr userDrawn="1"/>
        </p:nvPicPr>
        <p:blipFill>
          <a:blip r:embed="rId17"/>
          <a:stretch>
            <a:fillRect/>
          </a:stretch>
        </p:blipFill>
        <p:spPr>
          <a:xfrm>
            <a:off x="-1857326" y="-90820"/>
            <a:ext cx="1804572" cy="2542252"/>
          </a:xfrm>
          <a:prstGeom prst="rect">
            <a:avLst/>
          </a:prstGeom>
        </p:spPr>
      </p:pic>
    </p:spTree>
    <p:extLst>
      <p:ext uri="{BB962C8B-B14F-4D97-AF65-F5344CB8AC3E}">
        <p14:creationId xmlns:p14="http://schemas.microsoft.com/office/powerpoint/2010/main" val="3703301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9/29/2024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07DAF728-7D94-E33E-7F87-8FAE4669A949}"/>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4" name="Picture 33"/>
          <p:cNvPicPr>
            <a:picLocks noChangeAspect="1"/>
          </p:cNvPicPr>
          <p:nvPr userDrawn="1"/>
        </p:nvPicPr>
        <p:blipFill rotWithShape="1">
          <a:blip r:embed="rId14"/>
          <a:srcRect l="14705" t="12418" r="5088" b="14774"/>
          <a:stretch/>
        </p:blipFill>
        <p:spPr>
          <a:xfrm>
            <a:off x="0" y="0"/>
            <a:ext cx="12192000" cy="6858000"/>
          </a:xfrm>
          <a:prstGeom prst="rect">
            <a:avLst/>
          </a:prstGeom>
        </p:spPr>
      </p:pic>
      <p:pic>
        <p:nvPicPr>
          <p:cNvPr id="35" name="Picture 3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438400" y="-177800"/>
            <a:ext cx="1658442" cy="1701800"/>
          </a:xfrm>
          <a:prstGeom prst="rect">
            <a:avLst/>
          </a:prstGeom>
        </p:spPr>
      </p:pic>
      <p:pic>
        <p:nvPicPr>
          <p:cNvPr id="36" name="Picture 3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sp>
        <p:nvSpPr>
          <p:cNvPr id="10" name="Date Placeholder 3">
            <a:extLst>
              <a:ext uri="{FF2B5EF4-FFF2-40B4-BE49-F238E27FC236}">
                <a16:creationId xmlns:a16="http://schemas.microsoft.com/office/drawing/2014/main" id="{5284F492-BEA8-704A-6B26-BBE04BE624CD}"/>
              </a:ext>
            </a:extLst>
          </p:cNvPr>
          <p:cNvSpPr txBox="1">
            <a:spLocks/>
          </p:cNvSpPr>
          <p:nvPr userDrawn="1"/>
        </p:nvSpPr>
        <p:spPr>
          <a:xfrm>
            <a:off x="304800" y="4237568"/>
            <a:ext cx="1422400" cy="243417"/>
          </a:xfrm>
          <a:prstGeom prst="rect">
            <a:avLst/>
          </a:prstGeom>
        </p:spPr>
        <p:txBody>
          <a:bodyPr vert="horz" lIns="60960" tIns="30480" rIns="60960" bIns="304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z="800" smtClean="0"/>
              <a:pPr/>
              <a:t>9/29/2024</a:t>
            </a:fld>
            <a:endParaRPr lang="en-US" sz="800"/>
          </a:p>
        </p:txBody>
      </p:sp>
      <p:sp>
        <p:nvSpPr>
          <p:cNvPr id="11" name="Slide Number Placeholder 5">
            <a:extLst>
              <a:ext uri="{FF2B5EF4-FFF2-40B4-BE49-F238E27FC236}">
                <a16:creationId xmlns:a16="http://schemas.microsoft.com/office/drawing/2014/main" id="{237EADB9-9BD8-CB5A-3279-442AB743F079}"/>
              </a:ext>
            </a:extLst>
          </p:cNvPr>
          <p:cNvSpPr txBox="1">
            <a:spLocks/>
          </p:cNvSpPr>
          <p:nvPr userDrawn="1"/>
        </p:nvSpPr>
        <p:spPr>
          <a:xfrm>
            <a:off x="4368800" y="4237568"/>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00" smtClean="0"/>
              <a:pPr/>
              <a:t>‹#›</a:t>
            </a:fld>
            <a:endParaRPr lang="en-US" sz="800"/>
          </a:p>
        </p:txBody>
      </p:sp>
      <p:pic>
        <p:nvPicPr>
          <p:cNvPr id="14" name="Picture 6">
            <a:extLst>
              <a:ext uri="{FF2B5EF4-FFF2-40B4-BE49-F238E27FC236}">
                <a16:creationId xmlns:a16="http://schemas.microsoft.com/office/drawing/2014/main" id="{F6A7A397-11F9-43E0-CD27-07FA5ABCF4F5}"/>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5" name="Picture 6">
            <a:extLst>
              <a:ext uri="{FF2B5EF4-FFF2-40B4-BE49-F238E27FC236}">
                <a16:creationId xmlns:a16="http://schemas.microsoft.com/office/drawing/2014/main" id="{F2D37877-006A-5ED5-9F28-515741A677FA}"/>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16" name="Picture 6">
            <a:extLst>
              <a:ext uri="{FF2B5EF4-FFF2-40B4-BE49-F238E27FC236}">
                <a16:creationId xmlns:a16="http://schemas.microsoft.com/office/drawing/2014/main" id="{53A4CF22-7561-A2DB-2ECF-6CF059479FAD}"/>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17" name="Picture 6">
            <a:extLst>
              <a:ext uri="{FF2B5EF4-FFF2-40B4-BE49-F238E27FC236}">
                <a16:creationId xmlns:a16="http://schemas.microsoft.com/office/drawing/2014/main" id="{3FA6B4F7-A588-D8FF-4A55-7ED68763C08F}"/>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18" name="Picture 6">
            <a:extLst>
              <a:ext uri="{FF2B5EF4-FFF2-40B4-BE49-F238E27FC236}">
                <a16:creationId xmlns:a16="http://schemas.microsoft.com/office/drawing/2014/main" id="{320E389B-B80C-7945-5BF9-6D2E1897EC95}"/>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19" name="Picture 6">
            <a:extLst>
              <a:ext uri="{FF2B5EF4-FFF2-40B4-BE49-F238E27FC236}">
                <a16:creationId xmlns:a16="http://schemas.microsoft.com/office/drawing/2014/main" id="{3A6A5A57-D24F-F2AA-081F-F9C8A4221B52}"/>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0" name="Picture 6">
            <a:extLst>
              <a:ext uri="{FF2B5EF4-FFF2-40B4-BE49-F238E27FC236}">
                <a16:creationId xmlns:a16="http://schemas.microsoft.com/office/drawing/2014/main" id="{B8670B54-1D74-6D5F-69FC-39626A5B9C12}"/>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1" name="Picture 6">
            <a:extLst>
              <a:ext uri="{FF2B5EF4-FFF2-40B4-BE49-F238E27FC236}">
                <a16:creationId xmlns:a16="http://schemas.microsoft.com/office/drawing/2014/main" id="{E4A908AB-BA5D-E025-83F5-703241F0DB3E}"/>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spTree>
    <p:extLst>
      <p:ext uri="{BB962C8B-B14F-4D97-AF65-F5344CB8AC3E}">
        <p14:creationId xmlns:p14="http://schemas.microsoft.com/office/powerpoint/2010/main" val="3343561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2.wdp"/><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a child rolling out a dough&#10;&#10;Description automatically generated">
            <a:extLst>
              <a:ext uri="{FF2B5EF4-FFF2-40B4-BE49-F238E27FC236}">
                <a16:creationId xmlns:a16="http://schemas.microsoft.com/office/drawing/2014/main" id="{C0E8C406-774D-1843-D95B-BC33AFC1C46B}"/>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3638" b="97777" l="881" r="99683">
                        <a14:foregroundMark x1="79465" y1="3638" x2="79465" y2="3638"/>
                        <a14:foregroundMark x1="79465" y1="3638" x2="79007" y2="27082"/>
                        <a14:foregroundMark x1="79007" y1="27082" x2="78760" y2="27284"/>
                        <a14:foregroundMark x1="68263" y1="39854" x2="79852" y2="63945"/>
                        <a14:foregroundMark x1="79852" y1="63945" x2="80028" y2="64753"/>
                        <a14:foregroundMark x1="78373" y1="36500" x2="78091" y2="49353"/>
                        <a14:foregroundMark x1="64671" y1="46686" x2="59775" y2="55012"/>
                        <a14:foregroundMark x1="59775" y1="55012" x2="53716" y2="59095"/>
                        <a14:foregroundMark x1="53716" y1="59095" x2="52342" y2="57761"/>
                        <a14:foregroundMark x1="49877" y1="58407" x2="52201" y2="56993"/>
                        <a14:foregroundMark x1="54280" y1="60146" x2="53610" y2="62045"/>
                        <a14:foregroundMark x1="52061" y1="61116" x2="51250" y2="61762"/>
                        <a14:foregroundMark x1="50405" y1="60307" x2="51920" y2="58731"/>
                        <a14:foregroundMark x1="30891" y1="52385" x2="26066" y2="72555"/>
                        <a14:foregroundMark x1="26066" y1="72555" x2="26206" y2="72999"/>
                        <a14:foregroundMark x1="43924" y1="52546" x2="49630" y2="66774"/>
                        <a14:foregroundMark x1="49630" y1="66774" x2="48468" y2="71423"/>
                        <a14:foregroundMark x1="32582" y1="70493" x2="42585" y2="87308"/>
                        <a14:foregroundMark x1="42585" y1="87308" x2="43360" y2="87955"/>
                        <a14:foregroundMark x1="24974" y1="71099" x2="25784" y2="86823"/>
                        <a14:foregroundMark x1="25784" y1="86823" x2="32828" y2="90137"/>
                        <a14:foregroundMark x1="32828" y1="90137" x2="42268" y2="90016"/>
                        <a14:foregroundMark x1="42268" y1="90016" x2="48961" y2="91229"/>
                        <a14:foregroundMark x1="48961" y1="91229" x2="50405" y2="69846"/>
                        <a14:foregroundMark x1="23565" y1="90461" x2="31173" y2="90946"/>
                        <a14:foregroundMark x1="70623" y1="89531" x2="77774" y2="89531"/>
                        <a14:foregroundMark x1="77774" y1="89531" x2="91793" y2="89208"/>
                        <a14:foregroundMark x1="91793" y1="89208" x2="91934" y2="89208"/>
                        <a14:foregroundMark x1="68123" y1="92522" x2="84502" y2="93250"/>
                        <a14:foregroundMark x1="84502" y1="93250" x2="91018" y2="92239"/>
                        <a14:foregroundMark x1="91018" y1="92239" x2="84466" y2="86095"/>
                        <a14:foregroundMark x1="84466" y1="86095" x2="71152" y2="87065"/>
                        <a14:foregroundMark x1="71152" y1="87065" x2="80204" y2="90622"/>
                        <a14:foregroundMark x1="80204" y1="90622" x2="91934" y2="90178"/>
                        <a14:foregroundMark x1="92321" y1="86661" x2="92744" y2="92239"/>
                        <a14:foregroundMark x1="91934" y1="88076" x2="75062" y2="88036"/>
                        <a14:foregroundMark x1="75062" y1="88036" x2="68827" y2="91269"/>
                        <a14:foregroundMark x1="68827" y1="91269" x2="67559" y2="91431"/>
                        <a14:foregroundMark x1="84713" y1="86015" x2="93413" y2="86095"/>
                        <a14:foregroundMark x1="93413" y1="86095" x2="94259" y2="92078"/>
                        <a14:foregroundMark x1="65329" y1="65218" x2="80697" y2="63258"/>
                        <a14:foregroundMark x1="54720" y1="66570" x2="55594" y2="66458"/>
                        <a14:foregroundMark x1="50264" y1="67138" x2="54199" y2="66636"/>
                        <a14:foregroundMark x1="88527" y1="66602" x2="94893" y2="69321"/>
                        <a14:foregroundMark x1="80697" y1="63258" x2="83528" y2="64467"/>
                        <a14:foregroundMark x1="94893" y1="69321" x2="95386" y2="69846"/>
                        <a14:foregroundMark x1="881" y1="66977" x2="26101" y2="67825"/>
                        <a14:foregroundMark x1="26101" y1="67825" x2="26629" y2="67623"/>
                        <a14:foregroundMark x1="2008" y1="97454" x2="55160" y2="95715"/>
                        <a14:foregroundMark x1="55160" y1="95715" x2="96830" y2="97777"/>
                        <a14:foregroundMark x1="96830" y1="97777" x2="99683" y2="97615"/>
                        <a14:backgroundMark x1="55548" y1="62854" x2="62275" y2="63622"/>
                        <a14:backgroundMark x1="62275" y1="63622" x2="63403" y2="65077"/>
                        <a14:backgroundMark x1="48890" y1="50808" x2="58154" y2="50970"/>
                        <a14:backgroundMark x1="63403" y1="56508" x2="59669" y2="60631"/>
                        <a14:backgroundMark x1="83339" y1="38884" x2="87672" y2="64915"/>
                        <a14:backgroundMark x1="87672" y1="64915" x2="87777" y2="64915"/>
                        <a14:backgroundMark x1="84466" y1="63662" x2="86122" y2="66492"/>
                        <a14:backgroundMark x1="55125" y1="65562" x2="64952" y2="65885"/>
                        <a14:backgroundMark x1="83621" y1="63339" x2="88341" y2="66815"/>
                        <a14:backgroundMark x1="51673" y1="64147" x2="55125" y2="66047"/>
                      </a14:backgroundRemoval>
                    </a14:imgEffect>
                  </a14:imgLayer>
                </a14:imgProps>
              </a:ext>
              <a:ext uri="{28A0092B-C50C-407E-A947-70E740481C1C}">
                <a14:useLocalDpi xmlns:a14="http://schemas.microsoft.com/office/drawing/2010/main" val="0"/>
              </a:ext>
            </a:extLst>
          </a:blip>
          <a:stretch>
            <a:fillRect/>
          </a:stretch>
        </p:blipFill>
        <p:spPr>
          <a:xfrm>
            <a:off x="0" y="2970168"/>
            <a:ext cx="5116208" cy="3897086"/>
          </a:xfrm>
          <a:prstGeom prst="rect">
            <a:avLst/>
          </a:prstGeom>
        </p:spPr>
      </p:pic>
      <p:pic>
        <p:nvPicPr>
          <p:cNvPr id="7" name="Picture 6" descr="A pitcher and two glasses&#10;&#10;Description automatically generated">
            <a:extLst>
              <a:ext uri="{FF2B5EF4-FFF2-40B4-BE49-F238E27FC236}">
                <a16:creationId xmlns:a16="http://schemas.microsoft.com/office/drawing/2014/main" id="{8A0F553B-72A1-6CAE-190F-114C6D7BF606}"/>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8698" b="80624" l="11398" r="90102">
                        <a14:foregroundMark x1="12717" y1="38752" x2="24595" y2="80624"/>
                        <a14:foregroundMark x1="77924" y1="50630" x2="85843" y2="79664"/>
                        <a14:foregroundMark x1="73785" y1="49190" x2="68926" y2="55909"/>
                        <a14:foregroundMark x1="68926" y1="55909" x2="67786" y2="56689"/>
                        <a14:foregroundMark x1="30294" y1="12358" x2="47331" y2="10018"/>
                        <a14:foregroundMark x1="47331" y1="10018" x2="72226" y2="12837"/>
                      </a14:backgroundRemoval>
                    </a14:imgEffect>
                  </a14:imgLayer>
                </a14:imgProps>
              </a:ext>
              <a:ext uri="{28A0092B-C50C-407E-A947-70E740481C1C}">
                <a14:useLocalDpi xmlns:a14="http://schemas.microsoft.com/office/drawing/2010/main" val="0"/>
              </a:ext>
            </a:extLst>
          </a:blip>
          <a:srcRect l="1587" b="12857"/>
          <a:stretch/>
        </p:blipFill>
        <p:spPr>
          <a:xfrm>
            <a:off x="3839542" y="5159828"/>
            <a:ext cx="1167885" cy="1034143"/>
          </a:xfrm>
          <a:prstGeom prst="rect">
            <a:avLst/>
          </a:prstGeom>
        </p:spPr>
      </p:pic>
      <p:pic>
        <p:nvPicPr>
          <p:cNvPr id="11" name="Picture 10">
            <a:extLst>
              <a:ext uri="{FF2B5EF4-FFF2-40B4-BE49-F238E27FC236}">
                <a16:creationId xmlns:a16="http://schemas.microsoft.com/office/drawing/2014/main" id="{D41568CE-AC9F-D73F-E900-AF575031A9C9}"/>
              </a:ext>
            </a:extLst>
          </p:cNvPr>
          <p:cNvPicPr>
            <a:picLocks noChangeAspect="1"/>
          </p:cNvPicPr>
          <p:nvPr/>
        </p:nvPicPr>
        <p:blipFill>
          <a:blip r:embed="rId6"/>
          <a:stretch>
            <a:fillRect/>
          </a:stretch>
        </p:blipFill>
        <p:spPr>
          <a:xfrm>
            <a:off x="1738596" y="1036388"/>
            <a:ext cx="10474320" cy="2135231"/>
          </a:xfrm>
          <a:prstGeom prst="rect">
            <a:avLst/>
          </a:prstGeom>
        </p:spPr>
      </p:pic>
      <p:pic>
        <p:nvPicPr>
          <p:cNvPr id="15" name="Picture 14">
            <a:extLst>
              <a:ext uri="{FF2B5EF4-FFF2-40B4-BE49-F238E27FC236}">
                <a16:creationId xmlns:a16="http://schemas.microsoft.com/office/drawing/2014/main" id="{FC806F6E-9B04-C875-CC2A-340EE4D9B090}"/>
              </a:ext>
            </a:extLst>
          </p:cNvPr>
          <p:cNvPicPr>
            <a:picLocks noChangeAspect="1"/>
          </p:cNvPicPr>
          <p:nvPr/>
        </p:nvPicPr>
        <p:blipFill>
          <a:blip r:embed="rId7"/>
          <a:srcRect l="17240" r="23880" b="19421"/>
          <a:stretch/>
        </p:blipFill>
        <p:spPr>
          <a:xfrm>
            <a:off x="1111338" y="21772"/>
            <a:ext cx="3102429" cy="1147416"/>
          </a:xfrm>
          <a:prstGeom prst="rect">
            <a:avLst/>
          </a:prstGeom>
        </p:spPr>
      </p:pic>
      <p:pic>
        <p:nvPicPr>
          <p:cNvPr id="16" name="Picture 15" descr="A green and white logo&#10;&#10;Description automatically generated">
            <a:extLst>
              <a:ext uri="{FF2B5EF4-FFF2-40B4-BE49-F238E27FC236}">
                <a16:creationId xmlns:a16="http://schemas.microsoft.com/office/drawing/2014/main" id="{58C3709F-9714-2C8E-24A6-E49C6B6D4825}"/>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5205" y="-226845"/>
            <a:ext cx="1644650" cy="1644650"/>
          </a:xfrm>
          <a:prstGeom prst="rect">
            <a:avLst/>
          </a:prstGeom>
        </p:spPr>
      </p:pic>
      <p:pic>
        <p:nvPicPr>
          <p:cNvPr id="17" name="Picture 16" descr="A logo with bamboo stems and a cartoon face&#10;&#10;Description automatically generated">
            <a:extLst>
              <a:ext uri="{FF2B5EF4-FFF2-40B4-BE49-F238E27FC236}">
                <a16:creationId xmlns:a16="http://schemas.microsoft.com/office/drawing/2014/main" id="{0EDF2B8E-76A3-618D-8B0B-5D044CF077FF}"/>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197060" y="2256815"/>
            <a:ext cx="1083071" cy="1116720"/>
          </a:xfrm>
          <a:prstGeom prst="rect">
            <a:avLst/>
          </a:prstGeom>
        </p:spPr>
      </p:pic>
      <p:pic>
        <p:nvPicPr>
          <p:cNvPr id="21" name="Picture 20">
            <a:extLst>
              <a:ext uri="{FF2B5EF4-FFF2-40B4-BE49-F238E27FC236}">
                <a16:creationId xmlns:a16="http://schemas.microsoft.com/office/drawing/2014/main" id="{9B905D3B-CEDE-BCEE-2958-F924A32F85D4}"/>
              </a:ext>
            </a:extLst>
          </p:cNvPr>
          <p:cNvPicPr>
            <a:picLocks noChangeAspect="1"/>
          </p:cNvPicPr>
          <p:nvPr/>
        </p:nvPicPr>
        <p:blipFill>
          <a:blip r:embed="rId10"/>
          <a:stretch>
            <a:fillRect/>
          </a:stretch>
        </p:blipFill>
        <p:spPr>
          <a:xfrm>
            <a:off x="7462987" y="3010296"/>
            <a:ext cx="3186360" cy="837407"/>
          </a:xfrm>
          <a:prstGeom prst="rect">
            <a:avLst/>
          </a:prstGeom>
        </p:spPr>
      </p:pic>
    </p:spTree>
    <p:extLst>
      <p:ext uri="{BB962C8B-B14F-4D97-AF65-F5344CB8AC3E}">
        <p14:creationId xmlns:p14="http://schemas.microsoft.com/office/powerpoint/2010/main" val="41113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ppt_w</p:attrName>
                                        </p:attrNameLst>
                                      </p:cBhvr>
                                      <p:tavLst>
                                        <p:tav tm="0">
                                          <p:val>
                                            <p:strVal val="#ppt_w+.3"/>
                                          </p:val>
                                        </p:tav>
                                        <p:tav tm="100000">
                                          <p:val>
                                            <p:strVal val="#ppt_w"/>
                                          </p:val>
                                        </p:tav>
                                      </p:tavLst>
                                    </p:anim>
                                    <p:anim calcmode="lin" valueType="num">
                                      <p:cBhvr>
                                        <p:cTn id="18" dur="1000" fill="hold"/>
                                        <p:tgtEl>
                                          <p:spTgt spid="21"/>
                                        </p:tgtEl>
                                        <p:attrNameLst>
                                          <p:attrName>ppt_h</p:attrName>
                                        </p:attrNameLst>
                                      </p:cBhvr>
                                      <p:tavLst>
                                        <p:tav tm="0">
                                          <p:val>
                                            <p:strVal val="#ppt_h"/>
                                          </p:val>
                                        </p:tav>
                                        <p:tav tm="100000">
                                          <p:val>
                                            <p:strVal val="#ppt_h"/>
                                          </p:val>
                                        </p:tav>
                                      </p:tavLst>
                                    </p:anim>
                                    <p:animEffect transition="in" filter="fade">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957FB6-BA61-D3EF-06C7-ABCD14368A7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3285" y="144163"/>
            <a:ext cx="2667000" cy="791647"/>
          </a:xfrm>
          <a:prstGeom prst="rect">
            <a:avLst/>
          </a:prstGeom>
        </p:spPr>
      </p:pic>
      <p:sp>
        <p:nvSpPr>
          <p:cNvPr id="5" name="TextBox 4">
            <a:extLst>
              <a:ext uri="{FF2B5EF4-FFF2-40B4-BE49-F238E27FC236}">
                <a16:creationId xmlns:a16="http://schemas.microsoft.com/office/drawing/2014/main" id="{3403076F-42BF-81FA-AE3F-F18CB817E1ED}"/>
              </a:ext>
            </a:extLst>
          </p:cNvPr>
          <p:cNvSpPr txBox="1"/>
          <p:nvPr/>
        </p:nvSpPr>
        <p:spPr>
          <a:xfrm>
            <a:off x="3044824" y="105826"/>
            <a:ext cx="3876196" cy="868323"/>
          </a:xfrm>
          <a:prstGeom prst="roundRect">
            <a:avLst/>
          </a:prstGeom>
          <a:solidFill>
            <a:schemeClr val="tx1">
              <a:lumMod val="50000"/>
              <a:lumOff val="50000"/>
            </a:schemeClr>
          </a:solidFill>
          <a:ln w="57150">
            <a:solidFill>
              <a:srgbClr val="C7F162"/>
            </a:solidFill>
          </a:ln>
        </p:spPr>
        <p:txBody>
          <a:bodyPr wrap="none" rtlCol="0">
            <a:spAutoFit/>
          </a:bodyPr>
          <a:lstStyle/>
          <a:p>
            <a:r>
              <a:rPr lang="vi-VN" sz="4500">
                <a:solidFill>
                  <a:schemeClr val="bg1"/>
                </a:solidFill>
                <a:latin typeface="#9Slide05 Pattaya" panose="00000500000000000000" pitchFamily="2" charset="-34"/>
                <a:cs typeface="#9Slide05 Pattaya" panose="00000500000000000000" pitchFamily="2" charset="-34"/>
              </a:rPr>
              <a:t>Đặt tính rồi t</a:t>
            </a:r>
            <a:r>
              <a:rPr lang="en-US" sz="4500" dirty="0" err="1">
                <a:solidFill>
                  <a:schemeClr val="bg1"/>
                </a:solidFill>
                <a:latin typeface="#9Slide05 Pattaya" panose="00000500000000000000" pitchFamily="2" charset="-34"/>
                <a:cs typeface="#9Slide05 Pattaya" panose="00000500000000000000" pitchFamily="2" charset="-34"/>
              </a:rPr>
              <a:t>ính</a:t>
            </a:r>
            <a:endParaRPr lang="en-US" sz="4500" dirty="0">
              <a:solidFill>
                <a:schemeClr val="bg1"/>
              </a:solidFill>
              <a:latin typeface="#9Slide05 Pattaya" panose="00000500000000000000" pitchFamily="2" charset="-34"/>
              <a:cs typeface="#9Slide05 Pattaya" panose="00000500000000000000" pitchFamily="2" charset="-34"/>
            </a:endParaRPr>
          </a:p>
        </p:txBody>
      </p:sp>
      <p:sp>
        <p:nvSpPr>
          <p:cNvPr id="7" name="Rectangle: Rounded Corners 6">
            <a:extLst>
              <a:ext uri="{FF2B5EF4-FFF2-40B4-BE49-F238E27FC236}">
                <a16:creationId xmlns:a16="http://schemas.microsoft.com/office/drawing/2014/main" id="{A240B166-4E90-DB5F-5B59-639797022301}"/>
              </a:ext>
            </a:extLst>
          </p:cNvPr>
          <p:cNvSpPr/>
          <p:nvPr/>
        </p:nvSpPr>
        <p:spPr>
          <a:xfrm>
            <a:off x="4248683" y="1121230"/>
            <a:ext cx="3763203" cy="1015770"/>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5000" b="1" dirty="0">
                <a:solidFill>
                  <a:srgbClr val="C00000"/>
                </a:solidFill>
                <a:latin typeface="Cambria" panose="02040503050406030204" pitchFamily="18" charset="0"/>
                <a:ea typeface="Cambria" panose="02040503050406030204" pitchFamily="18" charset="0"/>
              </a:rPr>
              <a:t>144,55</a:t>
            </a:r>
            <a:r>
              <a:rPr kumimoji="0" lang="vi-VN" sz="5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 </a:t>
            </a:r>
            <a:r>
              <a:rPr lang="vi-VN" sz="5000" b="1" dirty="0">
                <a:solidFill>
                  <a:srgbClr val="C00000"/>
                </a:solidFill>
                <a:latin typeface="Cambria" panose="02040503050406030204" pitchFamily="18" charset="0"/>
                <a:ea typeface="Cambria" panose="02040503050406030204" pitchFamily="18" charset="0"/>
              </a:rPr>
              <a:t>3,</a:t>
            </a:r>
            <a:r>
              <a:rPr kumimoji="0" lang="vi-VN" sz="5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5 </a:t>
            </a:r>
            <a:endParaRPr kumimoji="0" lang="en-US" sz="5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3DFEDBB5-CEBF-EFF7-2248-024D4C738734}"/>
              </a:ext>
            </a:extLst>
          </p:cNvPr>
          <p:cNvSpPr/>
          <p:nvPr/>
        </p:nvSpPr>
        <p:spPr>
          <a:xfrm>
            <a:off x="8760344" y="1121230"/>
            <a:ext cx="2713199" cy="1015770"/>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5000" b="1">
                <a:solidFill>
                  <a:srgbClr val="C00000"/>
                </a:solidFill>
                <a:latin typeface="Cambria" panose="02040503050406030204" pitchFamily="18" charset="0"/>
                <a:ea typeface="Cambria" panose="02040503050406030204" pitchFamily="18" charset="0"/>
              </a:rPr>
              <a:t>3 : 0,2</a:t>
            </a:r>
            <a:r>
              <a:rPr kumimoji="0" lang="vi-VN" sz="5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5 </a:t>
            </a:r>
            <a:endParaRPr kumimoji="0" lang="en-US" sz="5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52EB47D7-7D35-BEEE-8489-67F0AEDCD385}"/>
              </a:ext>
            </a:extLst>
          </p:cNvPr>
          <p:cNvSpPr/>
          <p:nvPr/>
        </p:nvSpPr>
        <p:spPr>
          <a:xfrm>
            <a:off x="107975" y="2218043"/>
            <a:ext cx="3876196" cy="3414713"/>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SG"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D9DFEED3-D1C1-9E55-4571-C9ECDC7E30D0}"/>
              </a:ext>
            </a:extLst>
          </p:cNvPr>
          <p:cNvSpPr/>
          <p:nvPr/>
        </p:nvSpPr>
        <p:spPr>
          <a:xfrm>
            <a:off x="449569" y="1306287"/>
            <a:ext cx="3050656" cy="1015770"/>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5000" b="1" noProof="0" dirty="0">
                <a:solidFill>
                  <a:srgbClr val="C00000"/>
                </a:solidFill>
                <a:latin typeface="Cambria" panose="02040503050406030204" pitchFamily="18" charset="0"/>
                <a:ea typeface="Cambria" panose="02040503050406030204" pitchFamily="18" charset="0"/>
              </a:rPr>
              <a:t>48,3</a:t>
            </a:r>
            <a:r>
              <a:rPr kumimoji="0" lang="vi-VN" sz="5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 </a:t>
            </a:r>
            <a:r>
              <a:rPr lang="vi-VN" sz="5000" b="1" dirty="0">
                <a:solidFill>
                  <a:srgbClr val="C00000"/>
                </a:solidFill>
                <a:latin typeface="Cambria" panose="02040503050406030204" pitchFamily="18" charset="0"/>
                <a:ea typeface="Cambria" panose="02040503050406030204" pitchFamily="18" charset="0"/>
              </a:rPr>
              <a:t>3,</a:t>
            </a:r>
            <a:r>
              <a:rPr kumimoji="0" lang="vi-VN" sz="5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5 </a:t>
            </a:r>
            <a:endParaRPr kumimoji="0" lang="en-US" sz="5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cxnSp>
        <p:nvCxnSpPr>
          <p:cNvPr id="27" name="Straight Connector 26">
            <a:extLst>
              <a:ext uri="{FF2B5EF4-FFF2-40B4-BE49-F238E27FC236}">
                <a16:creationId xmlns:a16="http://schemas.microsoft.com/office/drawing/2014/main" id="{CEAF4DBD-17F7-16AD-7F14-E836834C3CD9}"/>
              </a:ext>
            </a:extLst>
          </p:cNvPr>
          <p:cNvCxnSpPr/>
          <p:nvPr/>
        </p:nvCxnSpPr>
        <p:spPr>
          <a:xfrm>
            <a:off x="2259254" y="2520603"/>
            <a:ext cx="0" cy="165600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6B97E224-E533-905F-2A59-0848948044C0}"/>
              </a:ext>
            </a:extLst>
          </p:cNvPr>
          <p:cNvCxnSpPr>
            <a:cxnSpLocks/>
          </p:cNvCxnSpPr>
          <p:nvPr/>
        </p:nvCxnSpPr>
        <p:spPr>
          <a:xfrm>
            <a:off x="2259254" y="3207089"/>
            <a:ext cx="1476000" cy="0"/>
          </a:xfrm>
          <a:prstGeom prst="line">
            <a:avLst/>
          </a:prstGeom>
        </p:spPr>
        <p:style>
          <a:lnRef idx="2">
            <a:schemeClr val="dk1"/>
          </a:lnRef>
          <a:fillRef idx="0">
            <a:schemeClr val="dk1"/>
          </a:fillRef>
          <a:effectRef idx="1">
            <a:schemeClr val="dk1"/>
          </a:effectRef>
          <a:fontRef idx="minor">
            <a:schemeClr val="tx1"/>
          </a:fontRef>
        </p:style>
      </p:cxnSp>
      <p:sp>
        <p:nvSpPr>
          <p:cNvPr id="29" name="TextBox 28">
            <a:extLst>
              <a:ext uri="{FF2B5EF4-FFF2-40B4-BE49-F238E27FC236}">
                <a16:creationId xmlns:a16="http://schemas.microsoft.com/office/drawing/2014/main" id="{5429399D-E91A-FF4F-0CB8-66BFFB535574}"/>
              </a:ext>
            </a:extLst>
          </p:cNvPr>
          <p:cNvSpPr txBox="1"/>
          <p:nvPr/>
        </p:nvSpPr>
        <p:spPr>
          <a:xfrm>
            <a:off x="484883" y="2499517"/>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48, 3</a:t>
            </a:r>
            <a:endParaRPr lang="en-SG" sz="4000" b="1" dirty="0">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D208C723-143E-4039-9789-D2512362393A}"/>
              </a:ext>
            </a:extLst>
          </p:cNvPr>
          <p:cNvSpPr txBox="1"/>
          <p:nvPr/>
        </p:nvSpPr>
        <p:spPr>
          <a:xfrm>
            <a:off x="2509626" y="2493192"/>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3,5</a:t>
            </a:r>
            <a:endParaRPr lang="en-SG" sz="4000" b="1" dirty="0">
              <a:latin typeface="Cambria" panose="02040503050406030204" pitchFamily="18" charset="0"/>
              <a:ea typeface="Cambria" panose="02040503050406030204" pitchFamily="18" charset="0"/>
            </a:endParaRPr>
          </a:p>
        </p:txBody>
      </p:sp>
      <p:cxnSp>
        <p:nvCxnSpPr>
          <p:cNvPr id="31" name="Straight Connector 30">
            <a:extLst>
              <a:ext uri="{FF2B5EF4-FFF2-40B4-BE49-F238E27FC236}">
                <a16:creationId xmlns:a16="http://schemas.microsoft.com/office/drawing/2014/main" id="{1C6FB28F-CBC6-6938-5CC4-A789609B2B0F}"/>
              </a:ext>
            </a:extLst>
          </p:cNvPr>
          <p:cNvCxnSpPr>
            <a:cxnSpLocks/>
          </p:cNvCxnSpPr>
          <p:nvPr/>
        </p:nvCxnSpPr>
        <p:spPr>
          <a:xfrm flipV="1">
            <a:off x="2890625" y="2953441"/>
            <a:ext cx="152400" cy="135413"/>
          </a:xfrm>
          <a:prstGeom prst="line">
            <a:avLst/>
          </a:prstGeom>
        </p:spPr>
        <p:style>
          <a:lnRef idx="3">
            <a:schemeClr val="accent2"/>
          </a:lnRef>
          <a:fillRef idx="0">
            <a:schemeClr val="accent2"/>
          </a:fillRef>
          <a:effectRef idx="2">
            <a:schemeClr val="accent2"/>
          </a:effectRef>
          <a:fontRef idx="minor">
            <a:schemeClr val="tx1"/>
          </a:fontRef>
        </p:style>
      </p:cxnSp>
      <p:cxnSp>
        <p:nvCxnSpPr>
          <p:cNvPr id="32" name="Straight Connector 31">
            <a:extLst>
              <a:ext uri="{FF2B5EF4-FFF2-40B4-BE49-F238E27FC236}">
                <a16:creationId xmlns:a16="http://schemas.microsoft.com/office/drawing/2014/main" id="{C65C0FE7-B96C-4A64-369B-4E4CE3CB2089}"/>
              </a:ext>
            </a:extLst>
          </p:cNvPr>
          <p:cNvCxnSpPr>
            <a:cxnSpLocks/>
          </p:cNvCxnSpPr>
          <p:nvPr/>
        </p:nvCxnSpPr>
        <p:spPr>
          <a:xfrm flipH="1">
            <a:off x="1170680" y="3028738"/>
            <a:ext cx="123130" cy="21086"/>
          </a:xfrm>
          <a:prstGeom prst="line">
            <a:avLst/>
          </a:prstGeom>
        </p:spPr>
        <p:style>
          <a:lnRef idx="3">
            <a:schemeClr val="accent2"/>
          </a:lnRef>
          <a:fillRef idx="0">
            <a:schemeClr val="accent2"/>
          </a:fillRef>
          <a:effectRef idx="2">
            <a:schemeClr val="accent2"/>
          </a:effectRef>
          <a:fontRef idx="minor">
            <a:schemeClr val="tx1"/>
          </a:fontRef>
        </p:style>
      </p:cxnSp>
      <p:sp>
        <p:nvSpPr>
          <p:cNvPr id="34" name="TextBox 33">
            <a:extLst>
              <a:ext uri="{FF2B5EF4-FFF2-40B4-BE49-F238E27FC236}">
                <a16:creationId xmlns:a16="http://schemas.microsoft.com/office/drawing/2014/main" id="{78CCB564-44E4-B373-6B8B-B75AA7FB3FCB}"/>
              </a:ext>
            </a:extLst>
          </p:cNvPr>
          <p:cNvSpPr txBox="1"/>
          <p:nvPr/>
        </p:nvSpPr>
        <p:spPr>
          <a:xfrm>
            <a:off x="544090" y="3182451"/>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13</a:t>
            </a:r>
            <a:endParaRPr lang="en-SG" sz="4000" b="1" dirty="0">
              <a:latin typeface="Cambria" panose="02040503050406030204" pitchFamily="18" charset="0"/>
              <a:ea typeface="Cambria" panose="02040503050406030204" pitchFamily="18" charset="0"/>
            </a:endParaRPr>
          </a:p>
        </p:txBody>
      </p:sp>
      <p:sp>
        <p:nvSpPr>
          <p:cNvPr id="35" name="TextBox 34">
            <a:extLst>
              <a:ext uri="{FF2B5EF4-FFF2-40B4-BE49-F238E27FC236}">
                <a16:creationId xmlns:a16="http://schemas.microsoft.com/office/drawing/2014/main" id="{8A878642-E3A1-58CC-1B5B-2E1A0B621DA0}"/>
              </a:ext>
            </a:extLst>
          </p:cNvPr>
          <p:cNvSpPr txBox="1"/>
          <p:nvPr/>
        </p:nvSpPr>
        <p:spPr>
          <a:xfrm>
            <a:off x="2388852" y="3201078"/>
            <a:ext cx="441434"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1</a:t>
            </a:r>
            <a:endParaRPr lang="en-SG" sz="4000" b="1" dirty="0">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D35FD029-9C28-3E39-F6AB-43988B957E11}"/>
              </a:ext>
            </a:extLst>
          </p:cNvPr>
          <p:cNvSpPr txBox="1"/>
          <p:nvPr/>
        </p:nvSpPr>
        <p:spPr>
          <a:xfrm>
            <a:off x="2668431" y="3201078"/>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3</a:t>
            </a:r>
            <a:endParaRPr lang="en-SG" sz="4000" b="1" dirty="0">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CFC5E01A-269E-DC88-87B8-EA36AD4E323F}"/>
              </a:ext>
            </a:extLst>
          </p:cNvPr>
          <p:cNvSpPr txBox="1"/>
          <p:nvPr/>
        </p:nvSpPr>
        <p:spPr>
          <a:xfrm>
            <a:off x="1235163" y="3194853"/>
            <a:ext cx="762000"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3</a:t>
            </a:r>
            <a:endParaRPr lang="en-SG" sz="4000" b="1" dirty="0">
              <a:latin typeface="Cambria" panose="02040503050406030204" pitchFamily="18" charset="0"/>
              <a:ea typeface="Cambria" panose="02040503050406030204" pitchFamily="18" charset="0"/>
            </a:endParaRPr>
          </a:p>
        </p:txBody>
      </p:sp>
      <p:sp>
        <p:nvSpPr>
          <p:cNvPr id="39" name="TextBox 38">
            <a:extLst>
              <a:ext uri="{FF2B5EF4-FFF2-40B4-BE49-F238E27FC236}">
                <a16:creationId xmlns:a16="http://schemas.microsoft.com/office/drawing/2014/main" id="{224429F9-A9C9-00E3-F5E3-CC731A827B32}"/>
              </a:ext>
            </a:extLst>
          </p:cNvPr>
          <p:cNvSpPr txBox="1"/>
          <p:nvPr/>
        </p:nvSpPr>
        <p:spPr>
          <a:xfrm>
            <a:off x="912857" y="3698621"/>
            <a:ext cx="820433"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28</a:t>
            </a:r>
            <a:endParaRPr lang="en-SG" sz="4000" b="1" dirty="0">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89F6A0B0-FE87-5364-348F-A4CB2BC204A3}"/>
              </a:ext>
            </a:extLst>
          </p:cNvPr>
          <p:cNvSpPr txBox="1"/>
          <p:nvPr/>
        </p:nvSpPr>
        <p:spPr>
          <a:xfrm>
            <a:off x="1521499" y="3695441"/>
            <a:ext cx="553180"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0</a:t>
            </a:r>
            <a:endParaRPr lang="en-SG" sz="4000" b="1" dirty="0">
              <a:latin typeface="Cambria" panose="02040503050406030204" pitchFamily="18" charset="0"/>
              <a:ea typeface="Cambria" panose="02040503050406030204" pitchFamily="18" charset="0"/>
            </a:endParaRPr>
          </a:p>
        </p:txBody>
      </p:sp>
      <p:sp>
        <p:nvSpPr>
          <p:cNvPr id="44" name="TextBox 43">
            <a:extLst>
              <a:ext uri="{FF2B5EF4-FFF2-40B4-BE49-F238E27FC236}">
                <a16:creationId xmlns:a16="http://schemas.microsoft.com/office/drawing/2014/main" id="{22209023-9A99-3254-38C4-2933DA2FBBF2}"/>
              </a:ext>
            </a:extLst>
          </p:cNvPr>
          <p:cNvSpPr txBox="1"/>
          <p:nvPr/>
        </p:nvSpPr>
        <p:spPr>
          <a:xfrm>
            <a:off x="3005394" y="3217513"/>
            <a:ext cx="820433"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a:t>
            </a:r>
            <a:endParaRPr lang="en-SG" sz="4000" b="1" dirty="0">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id="{F9E8E46C-848B-D6C9-0162-A9DFA687646D}"/>
              </a:ext>
            </a:extLst>
          </p:cNvPr>
          <p:cNvSpPr txBox="1"/>
          <p:nvPr/>
        </p:nvSpPr>
        <p:spPr>
          <a:xfrm>
            <a:off x="3163901" y="3194853"/>
            <a:ext cx="553180"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8</a:t>
            </a:r>
            <a:endParaRPr lang="en-SG" sz="4000" b="1" dirty="0">
              <a:latin typeface="Cambria" panose="02040503050406030204" pitchFamily="18" charset="0"/>
              <a:ea typeface="Cambria" panose="02040503050406030204" pitchFamily="18" charset="0"/>
            </a:endParaRPr>
          </a:p>
        </p:txBody>
      </p:sp>
      <p:sp>
        <p:nvSpPr>
          <p:cNvPr id="46" name="TextBox 45">
            <a:extLst>
              <a:ext uri="{FF2B5EF4-FFF2-40B4-BE49-F238E27FC236}">
                <a16:creationId xmlns:a16="http://schemas.microsoft.com/office/drawing/2014/main" id="{79C34A78-1F8F-EC88-33E1-2DF24100E0DE}"/>
              </a:ext>
            </a:extLst>
          </p:cNvPr>
          <p:cNvSpPr txBox="1"/>
          <p:nvPr/>
        </p:nvSpPr>
        <p:spPr>
          <a:xfrm>
            <a:off x="1521499" y="4219328"/>
            <a:ext cx="553180"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0</a:t>
            </a:r>
            <a:endParaRPr lang="en-SG" sz="4000" b="1" dirty="0">
              <a:latin typeface="Cambria" panose="02040503050406030204" pitchFamily="18" charset="0"/>
              <a:ea typeface="Cambria" panose="02040503050406030204" pitchFamily="18" charset="0"/>
            </a:endParaRPr>
          </a:p>
        </p:txBody>
      </p:sp>
      <p:sp>
        <p:nvSpPr>
          <p:cNvPr id="47" name="Rectangle: Rounded Corners 46">
            <a:extLst>
              <a:ext uri="{FF2B5EF4-FFF2-40B4-BE49-F238E27FC236}">
                <a16:creationId xmlns:a16="http://schemas.microsoft.com/office/drawing/2014/main" id="{E80BAF28-F640-D858-8417-334E2FB390FD}"/>
              </a:ext>
            </a:extLst>
          </p:cNvPr>
          <p:cNvSpPr/>
          <p:nvPr/>
        </p:nvSpPr>
        <p:spPr>
          <a:xfrm>
            <a:off x="4317786" y="2284081"/>
            <a:ext cx="3780961" cy="3414713"/>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SG"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62" name="Straight Connector 61">
            <a:extLst>
              <a:ext uri="{FF2B5EF4-FFF2-40B4-BE49-F238E27FC236}">
                <a16:creationId xmlns:a16="http://schemas.microsoft.com/office/drawing/2014/main" id="{74036E31-1A11-5F82-D5D1-3CBD7DAF4E82}"/>
              </a:ext>
            </a:extLst>
          </p:cNvPr>
          <p:cNvCxnSpPr/>
          <p:nvPr/>
        </p:nvCxnSpPr>
        <p:spPr>
          <a:xfrm>
            <a:off x="6261275" y="2960827"/>
            <a:ext cx="0" cy="1656000"/>
          </a:xfrm>
          <a:prstGeom prst="line">
            <a:avLst/>
          </a:prstGeom>
        </p:spPr>
        <p:style>
          <a:lnRef idx="2">
            <a:schemeClr val="dk1"/>
          </a:lnRef>
          <a:fillRef idx="0">
            <a:schemeClr val="dk1"/>
          </a:fillRef>
          <a:effectRef idx="1">
            <a:schemeClr val="dk1"/>
          </a:effectRef>
          <a:fontRef idx="minor">
            <a:schemeClr val="tx1"/>
          </a:fontRef>
        </p:style>
      </p:cxnSp>
      <p:cxnSp>
        <p:nvCxnSpPr>
          <p:cNvPr id="63" name="Straight Connector 62">
            <a:extLst>
              <a:ext uri="{FF2B5EF4-FFF2-40B4-BE49-F238E27FC236}">
                <a16:creationId xmlns:a16="http://schemas.microsoft.com/office/drawing/2014/main" id="{A61FBC30-3F22-62B4-22F0-FDDDE2979DCD}"/>
              </a:ext>
            </a:extLst>
          </p:cNvPr>
          <p:cNvCxnSpPr>
            <a:cxnSpLocks/>
          </p:cNvCxnSpPr>
          <p:nvPr/>
        </p:nvCxnSpPr>
        <p:spPr>
          <a:xfrm>
            <a:off x="6254138" y="3318557"/>
            <a:ext cx="1476000" cy="0"/>
          </a:xfrm>
          <a:prstGeom prst="line">
            <a:avLst/>
          </a:prstGeom>
        </p:spPr>
        <p:style>
          <a:lnRef idx="2">
            <a:schemeClr val="dk1"/>
          </a:lnRef>
          <a:fillRef idx="0">
            <a:schemeClr val="dk1"/>
          </a:fillRef>
          <a:effectRef idx="1">
            <a:schemeClr val="dk1"/>
          </a:effectRef>
          <a:fontRef idx="minor">
            <a:schemeClr val="tx1"/>
          </a:fontRef>
        </p:style>
      </p:cxnSp>
      <p:sp>
        <p:nvSpPr>
          <p:cNvPr id="64" name="TextBox 63">
            <a:extLst>
              <a:ext uri="{FF2B5EF4-FFF2-40B4-BE49-F238E27FC236}">
                <a16:creationId xmlns:a16="http://schemas.microsoft.com/office/drawing/2014/main" id="{8F25E474-2484-ECF2-1D5E-17D9563C11BD}"/>
              </a:ext>
            </a:extLst>
          </p:cNvPr>
          <p:cNvSpPr txBox="1"/>
          <p:nvPr/>
        </p:nvSpPr>
        <p:spPr>
          <a:xfrm>
            <a:off x="4401485" y="2671528"/>
            <a:ext cx="2094682"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144,5 5</a:t>
            </a:r>
            <a:endParaRPr lang="en-SG" sz="4000" b="1" dirty="0">
              <a:latin typeface="Cambria" panose="02040503050406030204" pitchFamily="18" charset="0"/>
              <a:ea typeface="Cambria" panose="02040503050406030204" pitchFamily="18" charset="0"/>
            </a:endParaRPr>
          </a:p>
        </p:txBody>
      </p:sp>
      <p:sp>
        <p:nvSpPr>
          <p:cNvPr id="65" name="TextBox 64">
            <a:extLst>
              <a:ext uri="{FF2B5EF4-FFF2-40B4-BE49-F238E27FC236}">
                <a16:creationId xmlns:a16="http://schemas.microsoft.com/office/drawing/2014/main" id="{1C95D70C-C203-5386-E219-363B5857F535}"/>
              </a:ext>
            </a:extLst>
          </p:cNvPr>
          <p:cNvSpPr txBox="1"/>
          <p:nvPr/>
        </p:nvSpPr>
        <p:spPr>
          <a:xfrm>
            <a:off x="6471221" y="2646935"/>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3,5</a:t>
            </a:r>
            <a:endParaRPr lang="en-SG" sz="4000" b="1" dirty="0">
              <a:latin typeface="Cambria" panose="02040503050406030204" pitchFamily="18" charset="0"/>
              <a:ea typeface="Cambria" panose="02040503050406030204" pitchFamily="18" charset="0"/>
            </a:endParaRPr>
          </a:p>
        </p:txBody>
      </p:sp>
      <p:cxnSp>
        <p:nvCxnSpPr>
          <p:cNvPr id="66" name="Straight Connector 65">
            <a:extLst>
              <a:ext uri="{FF2B5EF4-FFF2-40B4-BE49-F238E27FC236}">
                <a16:creationId xmlns:a16="http://schemas.microsoft.com/office/drawing/2014/main" id="{5EE1DABD-95ED-B11E-4404-D70DCDC05AA9}"/>
              </a:ext>
            </a:extLst>
          </p:cNvPr>
          <p:cNvCxnSpPr>
            <a:cxnSpLocks/>
          </p:cNvCxnSpPr>
          <p:nvPr/>
        </p:nvCxnSpPr>
        <p:spPr>
          <a:xfrm flipV="1">
            <a:off x="6885509" y="3064909"/>
            <a:ext cx="152400" cy="135413"/>
          </a:xfrm>
          <a:prstGeom prst="line">
            <a:avLst/>
          </a:prstGeom>
        </p:spPr>
        <p:style>
          <a:lnRef idx="3">
            <a:schemeClr val="accent2"/>
          </a:lnRef>
          <a:fillRef idx="0">
            <a:schemeClr val="accent2"/>
          </a:fillRef>
          <a:effectRef idx="2">
            <a:schemeClr val="accent2"/>
          </a:effectRef>
          <a:fontRef idx="minor">
            <a:schemeClr val="tx1"/>
          </a:fontRef>
        </p:style>
      </p:cxnSp>
      <p:cxnSp>
        <p:nvCxnSpPr>
          <p:cNvPr id="67" name="Straight Connector 66">
            <a:extLst>
              <a:ext uri="{FF2B5EF4-FFF2-40B4-BE49-F238E27FC236}">
                <a16:creationId xmlns:a16="http://schemas.microsoft.com/office/drawing/2014/main" id="{F39A9BD7-8776-9A3E-EB54-F317B052D767}"/>
              </a:ext>
            </a:extLst>
          </p:cNvPr>
          <p:cNvCxnSpPr/>
          <p:nvPr/>
        </p:nvCxnSpPr>
        <p:spPr>
          <a:xfrm flipH="1">
            <a:off x="5432266" y="3110843"/>
            <a:ext cx="76200" cy="135413"/>
          </a:xfrm>
          <a:prstGeom prst="line">
            <a:avLst/>
          </a:prstGeom>
        </p:spPr>
        <p:style>
          <a:lnRef idx="3">
            <a:schemeClr val="accent2"/>
          </a:lnRef>
          <a:fillRef idx="0">
            <a:schemeClr val="accent2"/>
          </a:fillRef>
          <a:effectRef idx="2">
            <a:schemeClr val="accent2"/>
          </a:effectRef>
          <a:fontRef idx="minor">
            <a:schemeClr val="tx1"/>
          </a:fontRef>
        </p:style>
      </p:cxnSp>
      <p:sp>
        <p:nvSpPr>
          <p:cNvPr id="68" name="TextBox 67">
            <a:extLst>
              <a:ext uri="{FF2B5EF4-FFF2-40B4-BE49-F238E27FC236}">
                <a16:creationId xmlns:a16="http://schemas.microsoft.com/office/drawing/2014/main" id="{B41D19E7-2ECB-1D8E-205B-3B13E1DE909E}"/>
              </a:ext>
            </a:extLst>
          </p:cNvPr>
          <p:cNvSpPr txBox="1"/>
          <p:nvPr/>
        </p:nvSpPr>
        <p:spPr>
          <a:xfrm>
            <a:off x="5710105" y="2650615"/>
            <a:ext cx="380999" cy="707886"/>
          </a:xfrm>
          <a:prstGeom prst="rect">
            <a:avLst/>
          </a:prstGeom>
          <a:noFill/>
        </p:spPr>
        <p:txBody>
          <a:bodyPr wrap="square" rtlCol="0">
            <a:spAutoFit/>
          </a:bodyPr>
          <a:lstStyle/>
          <a:p>
            <a:r>
              <a:rPr lang="vi-VN" sz="4000" b="1" dirty="0">
                <a:solidFill>
                  <a:srgbClr val="C00000"/>
                </a:solidFill>
                <a:latin typeface="Cambria" panose="02040503050406030204" pitchFamily="18" charset="0"/>
                <a:ea typeface="Cambria" panose="02040503050406030204" pitchFamily="18" charset="0"/>
              </a:rPr>
              <a:t>,</a:t>
            </a:r>
            <a:endParaRPr lang="en-SG" sz="4000" b="1" dirty="0">
              <a:solidFill>
                <a:srgbClr val="C00000"/>
              </a:solidFill>
              <a:latin typeface="Cambria" panose="02040503050406030204" pitchFamily="18" charset="0"/>
              <a:ea typeface="Cambria" panose="02040503050406030204" pitchFamily="18" charset="0"/>
            </a:endParaRPr>
          </a:p>
        </p:txBody>
      </p:sp>
      <p:sp>
        <p:nvSpPr>
          <p:cNvPr id="69" name="TextBox 68">
            <a:extLst>
              <a:ext uri="{FF2B5EF4-FFF2-40B4-BE49-F238E27FC236}">
                <a16:creationId xmlns:a16="http://schemas.microsoft.com/office/drawing/2014/main" id="{3E6F07C9-26D8-2A07-A21A-4A107FC66792}"/>
              </a:ext>
            </a:extLst>
          </p:cNvPr>
          <p:cNvSpPr txBox="1"/>
          <p:nvPr/>
        </p:nvSpPr>
        <p:spPr>
          <a:xfrm>
            <a:off x="5007725" y="3251833"/>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4</a:t>
            </a:r>
            <a:endParaRPr lang="en-SG" sz="4000" b="1" dirty="0">
              <a:latin typeface="Cambria" panose="02040503050406030204" pitchFamily="18" charset="0"/>
              <a:ea typeface="Cambria" panose="02040503050406030204" pitchFamily="18" charset="0"/>
            </a:endParaRPr>
          </a:p>
        </p:txBody>
      </p:sp>
      <p:sp>
        <p:nvSpPr>
          <p:cNvPr id="70" name="TextBox 69">
            <a:extLst>
              <a:ext uri="{FF2B5EF4-FFF2-40B4-BE49-F238E27FC236}">
                <a16:creationId xmlns:a16="http://schemas.microsoft.com/office/drawing/2014/main" id="{773A9CB6-A04F-4C39-85CB-4DEB3E686BE3}"/>
              </a:ext>
            </a:extLst>
          </p:cNvPr>
          <p:cNvSpPr txBox="1"/>
          <p:nvPr/>
        </p:nvSpPr>
        <p:spPr>
          <a:xfrm>
            <a:off x="6383735" y="3312546"/>
            <a:ext cx="821825"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4</a:t>
            </a:r>
            <a:endParaRPr lang="en-SG" sz="4000" b="1" dirty="0">
              <a:latin typeface="Cambria" panose="02040503050406030204" pitchFamily="18" charset="0"/>
              <a:ea typeface="Cambria" panose="02040503050406030204" pitchFamily="18" charset="0"/>
            </a:endParaRPr>
          </a:p>
        </p:txBody>
      </p:sp>
      <p:sp>
        <p:nvSpPr>
          <p:cNvPr id="72" name="TextBox 71">
            <a:extLst>
              <a:ext uri="{FF2B5EF4-FFF2-40B4-BE49-F238E27FC236}">
                <a16:creationId xmlns:a16="http://schemas.microsoft.com/office/drawing/2014/main" id="{99C26163-540E-1D49-D602-8FC000EB5FEB}"/>
              </a:ext>
            </a:extLst>
          </p:cNvPr>
          <p:cNvSpPr txBox="1"/>
          <p:nvPr/>
        </p:nvSpPr>
        <p:spPr>
          <a:xfrm>
            <a:off x="7031620" y="3260700"/>
            <a:ext cx="629092"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a:t>
            </a:r>
            <a:endParaRPr lang="en-SG" sz="4000" b="1" dirty="0">
              <a:latin typeface="Cambria" panose="02040503050406030204" pitchFamily="18" charset="0"/>
              <a:ea typeface="Cambria" panose="02040503050406030204" pitchFamily="18" charset="0"/>
            </a:endParaRPr>
          </a:p>
        </p:txBody>
      </p:sp>
      <p:sp>
        <p:nvSpPr>
          <p:cNvPr id="73" name="TextBox 72">
            <a:extLst>
              <a:ext uri="{FF2B5EF4-FFF2-40B4-BE49-F238E27FC236}">
                <a16:creationId xmlns:a16="http://schemas.microsoft.com/office/drawing/2014/main" id="{20145068-D372-2668-0659-6A61A6321718}"/>
              </a:ext>
            </a:extLst>
          </p:cNvPr>
          <p:cNvSpPr txBox="1"/>
          <p:nvPr/>
        </p:nvSpPr>
        <p:spPr>
          <a:xfrm>
            <a:off x="5445131" y="3254114"/>
            <a:ext cx="67941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5</a:t>
            </a:r>
            <a:endParaRPr lang="en-SG" sz="4000" b="1" dirty="0">
              <a:latin typeface="Cambria" panose="02040503050406030204" pitchFamily="18" charset="0"/>
              <a:ea typeface="Cambria" panose="02040503050406030204" pitchFamily="18" charset="0"/>
            </a:endParaRPr>
          </a:p>
        </p:txBody>
      </p:sp>
      <p:sp>
        <p:nvSpPr>
          <p:cNvPr id="74" name="TextBox 73">
            <a:extLst>
              <a:ext uri="{FF2B5EF4-FFF2-40B4-BE49-F238E27FC236}">
                <a16:creationId xmlns:a16="http://schemas.microsoft.com/office/drawing/2014/main" id="{52DF7753-14FC-24C6-5721-0840C4CD2C55}"/>
              </a:ext>
            </a:extLst>
          </p:cNvPr>
          <p:cNvSpPr txBox="1"/>
          <p:nvPr/>
        </p:nvSpPr>
        <p:spPr>
          <a:xfrm>
            <a:off x="5803060" y="3931287"/>
            <a:ext cx="1163314"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5</a:t>
            </a:r>
            <a:endParaRPr lang="en-SG" sz="4000" b="1" dirty="0">
              <a:latin typeface="Cambria" panose="02040503050406030204" pitchFamily="18" charset="0"/>
              <a:ea typeface="Cambria" panose="02040503050406030204" pitchFamily="18" charset="0"/>
            </a:endParaRPr>
          </a:p>
        </p:txBody>
      </p:sp>
      <p:sp>
        <p:nvSpPr>
          <p:cNvPr id="75" name="TextBox 74">
            <a:extLst>
              <a:ext uri="{FF2B5EF4-FFF2-40B4-BE49-F238E27FC236}">
                <a16:creationId xmlns:a16="http://schemas.microsoft.com/office/drawing/2014/main" id="{532FF1AA-7772-8749-EFFE-A51BC9CA1635}"/>
              </a:ext>
            </a:extLst>
          </p:cNvPr>
          <p:cNvSpPr txBox="1"/>
          <p:nvPr/>
        </p:nvSpPr>
        <p:spPr>
          <a:xfrm flipH="1">
            <a:off x="7182757" y="3319496"/>
            <a:ext cx="315646"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3</a:t>
            </a:r>
            <a:endParaRPr lang="en-SG" sz="4000" b="1" dirty="0">
              <a:latin typeface="Cambria" panose="02040503050406030204" pitchFamily="18" charset="0"/>
              <a:ea typeface="Cambria" panose="02040503050406030204" pitchFamily="18" charset="0"/>
            </a:endParaRPr>
          </a:p>
        </p:txBody>
      </p:sp>
      <p:sp>
        <p:nvSpPr>
          <p:cNvPr id="76" name="TextBox 75">
            <a:extLst>
              <a:ext uri="{FF2B5EF4-FFF2-40B4-BE49-F238E27FC236}">
                <a16:creationId xmlns:a16="http://schemas.microsoft.com/office/drawing/2014/main" id="{45497CDD-9DB2-C534-7969-79286EA7C386}"/>
              </a:ext>
            </a:extLst>
          </p:cNvPr>
          <p:cNvSpPr txBox="1"/>
          <p:nvPr/>
        </p:nvSpPr>
        <p:spPr>
          <a:xfrm>
            <a:off x="5160151" y="3924869"/>
            <a:ext cx="1035555"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10</a:t>
            </a:r>
            <a:endParaRPr lang="en-SG" sz="4000" b="1" dirty="0">
              <a:latin typeface="Cambria" panose="02040503050406030204" pitchFamily="18" charset="0"/>
              <a:ea typeface="Cambria" panose="02040503050406030204" pitchFamily="18" charset="0"/>
            </a:endParaRPr>
          </a:p>
        </p:txBody>
      </p:sp>
      <p:sp>
        <p:nvSpPr>
          <p:cNvPr id="77" name="TextBox 76">
            <a:extLst>
              <a:ext uri="{FF2B5EF4-FFF2-40B4-BE49-F238E27FC236}">
                <a16:creationId xmlns:a16="http://schemas.microsoft.com/office/drawing/2014/main" id="{5A562B9F-4777-10DF-8567-84217D5FD3CB}"/>
              </a:ext>
            </a:extLst>
          </p:cNvPr>
          <p:cNvSpPr txBox="1"/>
          <p:nvPr/>
        </p:nvSpPr>
        <p:spPr>
          <a:xfrm>
            <a:off x="5807824" y="4396292"/>
            <a:ext cx="887186"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0</a:t>
            </a:r>
            <a:endParaRPr lang="en-SG" sz="4000" b="1" dirty="0">
              <a:latin typeface="Cambria" panose="02040503050406030204" pitchFamily="18" charset="0"/>
              <a:ea typeface="Cambria" panose="02040503050406030204" pitchFamily="18" charset="0"/>
            </a:endParaRPr>
          </a:p>
        </p:txBody>
      </p:sp>
      <p:sp>
        <p:nvSpPr>
          <p:cNvPr id="78" name="TextBox 77">
            <a:extLst>
              <a:ext uri="{FF2B5EF4-FFF2-40B4-BE49-F238E27FC236}">
                <a16:creationId xmlns:a16="http://schemas.microsoft.com/office/drawing/2014/main" id="{40EFC409-DA1D-6D9E-4E31-972AAF23BB10}"/>
              </a:ext>
            </a:extLst>
          </p:cNvPr>
          <p:cNvSpPr txBox="1"/>
          <p:nvPr/>
        </p:nvSpPr>
        <p:spPr>
          <a:xfrm>
            <a:off x="6702334" y="3307361"/>
            <a:ext cx="362693"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1</a:t>
            </a:r>
            <a:endParaRPr lang="en-SG" sz="4000" b="1" dirty="0">
              <a:latin typeface="Cambria" panose="02040503050406030204" pitchFamily="18" charset="0"/>
              <a:ea typeface="Cambria" panose="02040503050406030204" pitchFamily="18" charset="0"/>
            </a:endParaRPr>
          </a:p>
        </p:txBody>
      </p:sp>
      <p:sp>
        <p:nvSpPr>
          <p:cNvPr id="79" name="Rectangle: Rounded Corners 78">
            <a:extLst>
              <a:ext uri="{FF2B5EF4-FFF2-40B4-BE49-F238E27FC236}">
                <a16:creationId xmlns:a16="http://schemas.microsoft.com/office/drawing/2014/main" id="{7FC81A8D-1942-BB92-F440-F6355381089C}"/>
              </a:ext>
            </a:extLst>
          </p:cNvPr>
          <p:cNvSpPr/>
          <p:nvPr/>
        </p:nvSpPr>
        <p:spPr>
          <a:xfrm>
            <a:off x="8174415" y="2213374"/>
            <a:ext cx="3996089" cy="3414713"/>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SG"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80" name="Straight Connector 79">
            <a:extLst>
              <a:ext uri="{FF2B5EF4-FFF2-40B4-BE49-F238E27FC236}">
                <a16:creationId xmlns:a16="http://schemas.microsoft.com/office/drawing/2014/main" id="{C4B2E25D-A753-8D7B-08D8-84E2A93658F3}"/>
              </a:ext>
            </a:extLst>
          </p:cNvPr>
          <p:cNvCxnSpPr/>
          <p:nvPr/>
        </p:nvCxnSpPr>
        <p:spPr>
          <a:xfrm>
            <a:off x="10291153" y="2929108"/>
            <a:ext cx="0" cy="1656000"/>
          </a:xfrm>
          <a:prstGeom prst="line">
            <a:avLst/>
          </a:prstGeom>
        </p:spPr>
        <p:style>
          <a:lnRef idx="2">
            <a:schemeClr val="dk1"/>
          </a:lnRef>
          <a:fillRef idx="0">
            <a:schemeClr val="dk1"/>
          </a:fillRef>
          <a:effectRef idx="1">
            <a:schemeClr val="dk1"/>
          </a:effectRef>
          <a:fontRef idx="minor">
            <a:schemeClr val="tx1"/>
          </a:fontRef>
        </p:style>
      </p:cxnSp>
      <p:cxnSp>
        <p:nvCxnSpPr>
          <p:cNvPr id="81" name="Straight Connector 80">
            <a:extLst>
              <a:ext uri="{FF2B5EF4-FFF2-40B4-BE49-F238E27FC236}">
                <a16:creationId xmlns:a16="http://schemas.microsoft.com/office/drawing/2014/main" id="{87EC89A5-690A-ADC2-BF6E-5B72B6E51A9E}"/>
              </a:ext>
            </a:extLst>
          </p:cNvPr>
          <p:cNvCxnSpPr>
            <a:cxnSpLocks/>
          </p:cNvCxnSpPr>
          <p:nvPr/>
        </p:nvCxnSpPr>
        <p:spPr>
          <a:xfrm>
            <a:off x="10284016" y="3286838"/>
            <a:ext cx="1476000" cy="0"/>
          </a:xfrm>
          <a:prstGeom prst="line">
            <a:avLst/>
          </a:prstGeom>
        </p:spPr>
        <p:style>
          <a:lnRef idx="2">
            <a:schemeClr val="dk1"/>
          </a:lnRef>
          <a:fillRef idx="0">
            <a:schemeClr val="dk1"/>
          </a:fillRef>
          <a:effectRef idx="1">
            <a:schemeClr val="dk1"/>
          </a:effectRef>
          <a:fontRef idx="minor">
            <a:schemeClr val="tx1"/>
          </a:fontRef>
        </p:style>
      </p:cxnSp>
      <p:sp>
        <p:nvSpPr>
          <p:cNvPr id="82" name="TextBox 81">
            <a:extLst>
              <a:ext uri="{FF2B5EF4-FFF2-40B4-BE49-F238E27FC236}">
                <a16:creationId xmlns:a16="http://schemas.microsoft.com/office/drawing/2014/main" id="{0DE1060E-203B-58C7-E0E7-8FC5BB929E37}"/>
              </a:ext>
            </a:extLst>
          </p:cNvPr>
          <p:cNvSpPr txBox="1"/>
          <p:nvPr/>
        </p:nvSpPr>
        <p:spPr>
          <a:xfrm>
            <a:off x="8918675" y="2695742"/>
            <a:ext cx="1318106"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3</a:t>
            </a:r>
            <a:endParaRPr lang="en-SG" sz="4000" b="1" dirty="0">
              <a:latin typeface="Cambria" panose="02040503050406030204" pitchFamily="18" charset="0"/>
              <a:ea typeface="Cambria" panose="02040503050406030204" pitchFamily="18" charset="0"/>
            </a:endParaRPr>
          </a:p>
        </p:txBody>
      </p:sp>
      <p:sp>
        <p:nvSpPr>
          <p:cNvPr id="83" name="TextBox 82">
            <a:extLst>
              <a:ext uri="{FF2B5EF4-FFF2-40B4-BE49-F238E27FC236}">
                <a16:creationId xmlns:a16="http://schemas.microsoft.com/office/drawing/2014/main" id="{F51372E1-D4DB-E342-2918-F505FE23E081}"/>
              </a:ext>
            </a:extLst>
          </p:cNvPr>
          <p:cNvSpPr txBox="1"/>
          <p:nvPr/>
        </p:nvSpPr>
        <p:spPr>
          <a:xfrm>
            <a:off x="10460931" y="2622384"/>
            <a:ext cx="1774371" cy="707886"/>
          </a:xfrm>
          <a:prstGeom prst="rect">
            <a:avLst/>
          </a:prstGeom>
          <a:noFill/>
        </p:spPr>
        <p:txBody>
          <a:bodyPr wrap="square" rtlCol="0">
            <a:spAutoFit/>
          </a:bodyPr>
          <a:lstStyle/>
          <a:p>
            <a:r>
              <a:rPr lang="vi-VN" sz="4000" b="1">
                <a:latin typeface="Cambria" panose="02040503050406030204" pitchFamily="18" charset="0"/>
                <a:ea typeface="Cambria" panose="02040503050406030204" pitchFamily="18" charset="0"/>
              </a:rPr>
              <a:t>0,25</a:t>
            </a:r>
            <a:endParaRPr lang="en-SG" sz="4000" b="1" dirty="0">
              <a:latin typeface="Cambria" panose="02040503050406030204" pitchFamily="18" charset="0"/>
              <a:ea typeface="Cambria" panose="02040503050406030204" pitchFamily="18" charset="0"/>
            </a:endParaRPr>
          </a:p>
        </p:txBody>
      </p:sp>
      <p:cxnSp>
        <p:nvCxnSpPr>
          <p:cNvPr id="84" name="Straight Connector 83">
            <a:extLst>
              <a:ext uri="{FF2B5EF4-FFF2-40B4-BE49-F238E27FC236}">
                <a16:creationId xmlns:a16="http://schemas.microsoft.com/office/drawing/2014/main" id="{CF389148-86BF-3CA3-5CFB-1EA22E108346}"/>
              </a:ext>
            </a:extLst>
          </p:cNvPr>
          <p:cNvCxnSpPr>
            <a:cxnSpLocks/>
          </p:cNvCxnSpPr>
          <p:nvPr/>
        </p:nvCxnSpPr>
        <p:spPr>
          <a:xfrm flipV="1">
            <a:off x="10860957" y="3033190"/>
            <a:ext cx="152400" cy="135413"/>
          </a:xfrm>
          <a:prstGeom prst="line">
            <a:avLst/>
          </a:prstGeom>
        </p:spPr>
        <p:style>
          <a:lnRef idx="3">
            <a:schemeClr val="accent2"/>
          </a:lnRef>
          <a:fillRef idx="0">
            <a:schemeClr val="accent2"/>
          </a:fillRef>
          <a:effectRef idx="2">
            <a:schemeClr val="accent2"/>
          </a:effectRef>
          <a:fontRef idx="minor">
            <a:schemeClr val="tx1"/>
          </a:fontRef>
        </p:style>
      </p:cxnSp>
      <p:sp>
        <p:nvSpPr>
          <p:cNvPr id="87" name="TextBox 86">
            <a:extLst>
              <a:ext uri="{FF2B5EF4-FFF2-40B4-BE49-F238E27FC236}">
                <a16:creationId xmlns:a16="http://schemas.microsoft.com/office/drawing/2014/main" id="{6E0B3346-4BBC-135A-D4C2-258E5126942C}"/>
              </a:ext>
            </a:extLst>
          </p:cNvPr>
          <p:cNvSpPr txBox="1"/>
          <p:nvPr/>
        </p:nvSpPr>
        <p:spPr>
          <a:xfrm>
            <a:off x="9258323" y="3217513"/>
            <a:ext cx="931773"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5</a:t>
            </a:r>
            <a:endParaRPr lang="en-SG" sz="4000" b="1" dirty="0">
              <a:latin typeface="Cambria" panose="02040503050406030204" pitchFamily="18" charset="0"/>
              <a:ea typeface="Cambria" panose="02040503050406030204" pitchFamily="18" charset="0"/>
            </a:endParaRPr>
          </a:p>
        </p:txBody>
      </p:sp>
      <p:sp>
        <p:nvSpPr>
          <p:cNvPr id="90" name="TextBox 89">
            <a:extLst>
              <a:ext uri="{FF2B5EF4-FFF2-40B4-BE49-F238E27FC236}">
                <a16:creationId xmlns:a16="http://schemas.microsoft.com/office/drawing/2014/main" id="{EE46A1D1-99FB-1FB5-02B4-A6B0BB6B7E6D}"/>
              </a:ext>
            </a:extLst>
          </p:cNvPr>
          <p:cNvSpPr txBox="1"/>
          <p:nvPr/>
        </p:nvSpPr>
        <p:spPr>
          <a:xfrm>
            <a:off x="9605771" y="3201528"/>
            <a:ext cx="67941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0</a:t>
            </a:r>
            <a:endParaRPr lang="en-SG" sz="4000" b="1" dirty="0">
              <a:latin typeface="Cambria" panose="02040503050406030204" pitchFamily="18" charset="0"/>
              <a:ea typeface="Cambria" panose="02040503050406030204" pitchFamily="18" charset="0"/>
            </a:endParaRPr>
          </a:p>
        </p:txBody>
      </p:sp>
      <p:sp>
        <p:nvSpPr>
          <p:cNvPr id="91" name="TextBox 90">
            <a:extLst>
              <a:ext uri="{FF2B5EF4-FFF2-40B4-BE49-F238E27FC236}">
                <a16:creationId xmlns:a16="http://schemas.microsoft.com/office/drawing/2014/main" id="{6E0942B5-2F07-D506-44B6-09237EB5EDD7}"/>
              </a:ext>
            </a:extLst>
          </p:cNvPr>
          <p:cNvSpPr txBox="1"/>
          <p:nvPr/>
        </p:nvSpPr>
        <p:spPr>
          <a:xfrm>
            <a:off x="9634240" y="3865385"/>
            <a:ext cx="1042615"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0</a:t>
            </a:r>
            <a:endParaRPr lang="en-SG" sz="4000" b="1" dirty="0">
              <a:latin typeface="Cambria" panose="02040503050406030204" pitchFamily="18" charset="0"/>
              <a:ea typeface="Cambria" panose="02040503050406030204" pitchFamily="18" charset="0"/>
            </a:endParaRPr>
          </a:p>
        </p:txBody>
      </p:sp>
      <p:sp>
        <p:nvSpPr>
          <p:cNvPr id="92" name="TextBox 91">
            <a:extLst>
              <a:ext uri="{FF2B5EF4-FFF2-40B4-BE49-F238E27FC236}">
                <a16:creationId xmlns:a16="http://schemas.microsoft.com/office/drawing/2014/main" id="{025049D7-496F-82E7-FD54-4E7960DAD8E4}"/>
              </a:ext>
            </a:extLst>
          </p:cNvPr>
          <p:cNvSpPr txBox="1"/>
          <p:nvPr/>
        </p:nvSpPr>
        <p:spPr>
          <a:xfrm flipH="1">
            <a:off x="10763577" y="3201528"/>
            <a:ext cx="315646"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2</a:t>
            </a:r>
            <a:endParaRPr lang="en-SG" sz="4000" b="1" dirty="0">
              <a:latin typeface="Cambria" panose="02040503050406030204" pitchFamily="18" charset="0"/>
              <a:ea typeface="Cambria" panose="02040503050406030204" pitchFamily="18" charset="0"/>
            </a:endParaRPr>
          </a:p>
        </p:txBody>
      </p:sp>
      <p:sp>
        <p:nvSpPr>
          <p:cNvPr id="95" name="TextBox 94">
            <a:extLst>
              <a:ext uri="{FF2B5EF4-FFF2-40B4-BE49-F238E27FC236}">
                <a16:creationId xmlns:a16="http://schemas.microsoft.com/office/drawing/2014/main" id="{ADEE4BFA-B798-94F4-9D6F-E3462A6920CA}"/>
              </a:ext>
            </a:extLst>
          </p:cNvPr>
          <p:cNvSpPr txBox="1"/>
          <p:nvPr/>
        </p:nvSpPr>
        <p:spPr>
          <a:xfrm>
            <a:off x="10436039" y="3210507"/>
            <a:ext cx="362693"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1</a:t>
            </a:r>
            <a:endParaRPr lang="en-SG" sz="4000" b="1"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79AD93B4-44F4-848D-CE07-6DA86CDFB709}"/>
              </a:ext>
            </a:extLst>
          </p:cNvPr>
          <p:cNvSpPr txBox="1"/>
          <p:nvPr/>
        </p:nvSpPr>
        <p:spPr>
          <a:xfrm>
            <a:off x="9281424" y="2698737"/>
            <a:ext cx="1404987"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00</a:t>
            </a:r>
            <a:endParaRPr lang="en-SG" sz="4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6943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down)">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inVertical)">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arn(inVertical)">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arn(inVertical)">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barn(inVertical)">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childTnLst>
                                </p:cTn>
                              </p:par>
                              <p:par>
                                <p:cTn id="71" presetID="22" presetClass="entr" presetSubtype="4" fill="hold" nodeType="with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wipe(down)">
                                      <p:cBhvr>
                                        <p:cTn id="73" dur="500"/>
                                        <p:tgtEl>
                                          <p:spTgt spid="62"/>
                                        </p:tgtEl>
                                      </p:cBhvr>
                                    </p:animEffect>
                                  </p:childTnLst>
                                </p:cTn>
                              </p:par>
                              <p:par>
                                <p:cTn id="74" presetID="22" presetClass="entr" presetSubtype="4" fill="hold" nodeType="with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wipe(down)">
                                      <p:cBhvr>
                                        <p:cTn id="76" dur="500"/>
                                        <p:tgtEl>
                                          <p:spTgt spid="6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500"/>
                                        <p:tgtEl>
                                          <p:spTgt spid="6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wipe(down)">
                                      <p:cBhvr>
                                        <p:cTn id="84" dur="500"/>
                                        <p:tgtEl>
                                          <p:spTgt spid="66"/>
                                        </p:tgtEl>
                                      </p:cBhvr>
                                    </p:animEffect>
                                  </p:childTnLst>
                                </p:cTn>
                              </p:par>
                              <p:par>
                                <p:cTn id="85" presetID="22" presetClass="entr" presetSubtype="4" fill="hold"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wipe(down)">
                                      <p:cBhvr>
                                        <p:cTn id="87" dur="500"/>
                                        <p:tgtEl>
                                          <p:spTgt spid="6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wipe(down)">
                                      <p:cBhvr>
                                        <p:cTn id="92" dur="500"/>
                                        <p:tgtEl>
                                          <p:spTgt spid="6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wipe(down)">
                                      <p:cBhvr>
                                        <p:cTn id="97" dur="500"/>
                                        <p:tgtEl>
                                          <p:spTgt spid="7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down)">
                                      <p:cBhvr>
                                        <p:cTn id="102" dur="500"/>
                                        <p:tgtEl>
                                          <p:spTgt spid="6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down)">
                                      <p:cBhvr>
                                        <p:cTn id="107" dur="500"/>
                                        <p:tgtEl>
                                          <p:spTgt spid="7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78"/>
                                        </p:tgtEl>
                                        <p:attrNameLst>
                                          <p:attrName>style.visibility</p:attrName>
                                        </p:attrNameLst>
                                      </p:cBhvr>
                                      <p:to>
                                        <p:strVal val="visible"/>
                                      </p:to>
                                    </p:set>
                                    <p:animEffect transition="in" filter="wipe(down)">
                                      <p:cBhvr>
                                        <p:cTn id="112" dur="500"/>
                                        <p:tgtEl>
                                          <p:spTgt spid="78"/>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76"/>
                                        </p:tgtEl>
                                        <p:attrNameLst>
                                          <p:attrName>style.visibility</p:attrName>
                                        </p:attrNameLst>
                                      </p:cBhvr>
                                      <p:to>
                                        <p:strVal val="visible"/>
                                      </p:to>
                                    </p:set>
                                    <p:animEffect transition="in" filter="wipe(down)">
                                      <p:cBhvr>
                                        <p:cTn id="117" dur="500"/>
                                        <p:tgtEl>
                                          <p:spTgt spid="76"/>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72"/>
                                        </p:tgtEl>
                                        <p:attrNameLst>
                                          <p:attrName>style.visibility</p:attrName>
                                        </p:attrNameLst>
                                      </p:cBhvr>
                                      <p:to>
                                        <p:strVal val="visible"/>
                                      </p:to>
                                    </p:set>
                                    <p:animEffect transition="in" filter="wipe(down)">
                                      <p:cBhvr>
                                        <p:cTn id="122" dur="500"/>
                                        <p:tgtEl>
                                          <p:spTgt spid="72"/>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wipe(down)">
                                      <p:cBhvr>
                                        <p:cTn id="127" dur="500"/>
                                        <p:tgtEl>
                                          <p:spTgt spid="74"/>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75"/>
                                        </p:tgtEl>
                                        <p:attrNameLst>
                                          <p:attrName>style.visibility</p:attrName>
                                        </p:attrNameLst>
                                      </p:cBhvr>
                                      <p:to>
                                        <p:strVal val="visible"/>
                                      </p:to>
                                    </p:set>
                                    <p:animEffect transition="in" filter="wipe(down)">
                                      <p:cBhvr>
                                        <p:cTn id="132" dur="500"/>
                                        <p:tgtEl>
                                          <p:spTgt spid="75"/>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77"/>
                                        </p:tgtEl>
                                        <p:attrNameLst>
                                          <p:attrName>style.visibility</p:attrName>
                                        </p:attrNameLst>
                                      </p:cBhvr>
                                      <p:to>
                                        <p:strVal val="visible"/>
                                      </p:to>
                                    </p:set>
                                    <p:animEffect transition="in" filter="wipe(down)">
                                      <p:cBhvr>
                                        <p:cTn id="137" dur="500"/>
                                        <p:tgtEl>
                                          <p:spTgt spid="77"/>
                                        </p:tgtEl>
                                      </p:cBhvr>
                                    </p:animEffec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79"/>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82"/>
                                        </p:tgtEl>
                                        <p:attrNameLst>
                                          <p:attrName>style.visibility</p:attrName>
                                        </p:attrNameLst>
                                      </p:cBhvr>
                                      <p:to>
                                        <p:strVal val="visible"/>
                                      </p:to>
                                    </p:set>
                                  </p:childTnLst>
                                </p:cTn>
                              </p:par>
                              <p:par>
                                <p:cTn id="144" presetID="22" presetClass="entr" presetSubtype="4" fill="hold" nodeType="withEffect">
                                  <p:stCondLst>
                                    <p:cond delay="0"/>
                                  </p:stCondLst>
                                  <p:childTnLst>
                                    <p:set>
                                      <p:cBhvr>
                                        <p:cTn id="145" dur="1" fill="hold">
                                          <p:stCondLst>
                                            <p:cond delay="0"/>
                                          </p:stCondLst>
                                        </p:cTn>
                                        <p:tgtEl>
                                          <p:spTgt spid="80"/>
                                        </p:tgtEl>
                                        <p:attrNameLst>
                                          <p:attrName>style.visibility</p:attrName>
                                        </p:attrNameLst>
                                      </p:cBhvr>
                                      <p:to>
                                        <p:strVal val="visible"/>
                                      </p:to>
                                    </p:set>
                                    <p:animEffect transition="in" filter="wipe(down)">
                                      <p:cBhvr>
                                        <p:cTn id="146" dur="500"/>
                                        <p:tgtEl>
                                          <p:spTgt spid="80"/>
                                        </p:tgtEl>
                                      </p:cBhvr>
                                    </p:animEffect>
                                  </p:childTnLst>
                                </p:cTn>
                              </p:par>
                              <p:par>
                                <p:cTn id="147" presetID="22" presetClass="entr" presetSubtype="4" fill="hold" nodeType="withEffect">
                                  <p:stCondLst>
                                    <p:cond delay="0"/>
                                  </p:stCondLst>
                                  <p:childTnLst>
                                    <p:set>
                                      <p:cBhvr>
                                        <p:cTn id="148" dur="1" fill="hold">
                                          <p:stCondLst>
                                            <p:cond delay="0"/>
                                          </p:stCondLst>
                                        </p:cTn>
                                        <p:tgtEl>
                                          <p:spTgt spid="81"/>
                                        </p:tgtEl>
                                        <p:attrNameLst>
                                          <p:attrName>style.visibility</p:attrName>
                                        </p:attrNameLst>
                                      </p:cBhvr>
                                      <p:to>
                                        <p:strVal val="visible"/>
                                      </p:to>
                                    </p:set>
                                    <p:animEffect transition="in" filter="wipe(down)">
                                      <p:cBhvr>
                                        <p:cTn id="149" dur="500"/>
                                        <p:tgtEl>
                                          <p:spTgt spid="81"/>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83"/>
                                        </p:tgtEl>
                                        <p:attrNameLst>
                                          <p:attrName>style.visibility</p:attrName>
                                        </p:attrNameLst>
                                      </p:cBhvr>
                                      <p:to>
                                        <p:strVal val="visible"/>
                                      </p:to>
                                    </p:set>
                                    <p:animEffect transition="in" filter="wipe(down)">
                                      <p:cBhvr>
                                        <p:cTn id="152" dur="500"/>
                                        <p:tgtEl>
                                          <p:spTgt spid="83"/>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4" fill="hold" nodeType="clickEffect">
                                  <p:stCondLst>
                                    <p:cond delay="0"/>
                                  </p:stCondLst>
                                  <p:childTnLst>
                                    <p:set>
                                      <p:cBhvr>
                                        <p:cTn id="156" dur="1" fill="hold">
                                          <p:stCondLst>
                                            <p:cond delay="0"/>
                                          </p:stCondLst>
                                        </p:cTn>
                                        <p:tgtEl>
                                          <p:spTgt spid="84"/>
                                        </p:tgtEl>
                                        <p:attrNameLst>
                                          <p:attrName>style.visibility</p:attrName>
                                        </p:attrNameLst>
                                      </p:cBhvr>
                                      <p:to>
                                        <p:strVal val="visible"/>
                                      </p:to>
                                    </p:set>
                                    <p:animEffect transition="in" filter="wipe(down)">
                                      <p:cBhvr>
                                        <p:cTn id="157" dur="500"/>
                                        <p:tgtEl>
                                          <p:spTgt spid="84"/>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4" fill="hold" grpId="0" nodeType="clickEffect">
                                  <p:stCondLst>
                                    <p:cond delay="0"/>
                                  </p:stCondLst>
                                  <p:childTnLst>
                                    <p:set>
                                      <p:cBhvr>
                                        <p:cTn id="161" dur="1" fill="hold">
                                          <p:stCondLst>
                                            <p:cond delay="0"/>
                                          </p:stCondLst>
                                        </p:cTn>
                                        <p:tgtEl>
                                          <p:spTgt spid="2"/>
                                        </p:tgtEl>
                                        <p:attrNameLst>
                                          <p:attrName>style.visibility</p:attrName>
                                        </p:attrNameLst>
                                      </p:cBhvr>
                                      <p:to>
                                        <p:strVal val="visible"/>
                                      </p:to>
                                    </p:set>
                                    <p:animEffect transition="in" filter="wipe(down)">
                                      <p:cBhvr>
                                        <p:cTn id="162" dur="500"/>
                                        <p:tgtEl>
                                          <p:spTgt spid="2"/>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4" fill="hold" grpId="0" nodeType="clickEffect">
                                  <p:stCondLst>
                                    <p:cond delay="0"/>
                                  </p:stCondLst>
                                  <p:childTnLst>
                                    <p:set>
                                      <p:cBhvr>
                                        <p:cTn id="166" dur="1" fill="hold">
                                          <p:stCondLst>
                                            <p:cond delay="0"/>
                                          </p:stCondLst>
                                        </p:cTn>
                                        <p:tgtEl>
                                          <p:spTgt spid="95"/>
                                        </p:tgtEl>
                                        <p:attrNameLst>
                                          <p:attrName>style.visibility</p:attrName>
                                        </p:attrNameLst>
                                      </p:cBhvr>
                                      <p:to>
                                        <p:strVal val="visible"/>
                                      </p:to>
                                    </p:set>
                                    <p:animEffect transition="in" filter="wipe(down)">
                                      <p:cBhvr>
                                        <p:cTn id="167" dur="500"/>
                                        <p:tgtEl>
                                          <p:spTgt spid="95"/>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4" fill="hold" grpId="0" nodeType="clickEffect">
                                  <p:stCondLst>
                                    <p:cond delay="0"/>
                                  </p:stCondLst>
                                  <p:childTnLst>
                                    <p:set>
                                      <p:cBhvr>
                                        <p:cTn id="171" dur="1" fill="hold">
                                          <p:stCondLst>
                                            <p:cond delay="0"/>
                                          </p:stCondLst>
                                        </p:cTn>
                                        <p:tgtEl>
                                          <p:spTgt spid="87"/>
                                        </p:tgtEl>
                                        <p:attrNameLst>
                                          <p:attrName>style.visibility</p:attrName>
                                        </p:attrNameLst>
                                      </p:cBhvr>
                                      <p:to>
                                        <p:strVal val="visible"/>
                                      </p:to>
                                    </p:set>
                                    <p:animEffect transition="in" filter="wipe(down)">
                                      <p:cBhvr>
                                        <p:cTn id="172" dur="500"/>
                                        <p:tgtEl>
                                          <p:spTgt spid="87"/>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4" fill="hold" grpId="0" nodeType="click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down)">
                                      <p:cBhvr>
                                        <p:cTn id="177" dur="500"/>
                                        <p:tgtEl>
                                          <p:spTgt spid="90"/>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4" fill="hold" grpId="0" nodeType="clickEffect">
                                  <p:stCondLst>
                                    <p:cond delay="0"/>
                                  </p:stCondLst>
                                  <p:childTnLst>
                                    <p:set>
                                      <p:cBhvr>
                                        <p:cTn id="181" dur="1" fill="hold">
                                          <p:stCondLst>
                                            <p:cond delay="0"/>
                                          </p:stCondLst>
                                        </p:cTn>
                                        <p:tgtEl>
                                          <p:spTgt spid="92"/>
                                        </p:tgtEl>
                                        <p:attrNameLst>
                                          <p:attrName>style.visibility</p:attrName>
                                        </p:attrNameLst>
                                      </p:cBhvr>
                                      <p:to>
                                        <p:strVal val="visible"/>
                                      </p:to>
                                    </p:set>
                                    <p:animEffect transition="in" filter="wipe(down)">
                                      <p:cBhvr>
                                        <p:cTn id="182" dur="500"/>
                                        <p:tgtEl>
                                          <p:spTgt spid="92"/>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4" fill="hold" grpId="0" nodeType="clickEffect">
                                  <p:stCondLst>
                                    <p:cond delay="0"/>
                                  </p:stCondLst>
                                  <p:childTnLst>
                                    <p:set>
                                      <p:cBhvr>
                                        <p:cTn id="186" dur="1" fill="hold">
                                          <p:stCondLst>
                                            <p:cond delay="0"/>
                                          </p:stCondLst>
                                        </p:cTn>
                                        <p:tgtEl>
                                          <p:spTgt spid="91"/>
                                        </p:tgtEl>
                                        <p:attrNameLst>
                                          <p:attrName>style.visibility</p:attrName>
                                        </p:attrNameLst>
                                      </p:cBhvr>
                                      <p:to>
                                        <p:strVal val="visible"/>
                                      </p:to>
                                    </p:set>
                                    <p:animEffect transition="in" filter="wipe(down)">
                                      <p:cBhvr>
                                        <p:cTn id="18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9" grpId="0"/>
      <p:bldP spid="30" grpId="0"/>
      <p:bldP spid="34" grpId="0"/>
      <p:bldP spid="35" grpId="0"/>
      <p:bldP spid="37" grpId="0"/>
      <p:bldP spid="38" grpId="0"/>
      <p:bldP spid="39" grpId="0"/>
      <p:bldP spid="40" grpId="0"/>
      <p:bldP spid="44" grpId="0"/>
      <p:bldP spid="45" grpId="0"/>
      <p:bldP spid="46" grpId="0"/>
      <p:bldP spid="47" grpId="0" animBg="1"/>
      <p:bldP spid="64" grpId="0"/>
      <p:bldP spid="65" grpId="0"/>
      <p:bldP spid="68" grpId="0"/>
      <p:bldP spid="69" grpId="0"/>
      <p:bldP spid="70" grpId="0"/>
      <p:bldP spid="72" grpId="0"/>
      <p:bldP spid="73" grpId="0"/>
      <p:bldP spid="74" grpId="0"/>
      <p:bldP spid="75" grpId="0"/>
      <p:bldP spid="76" grpId="0"/>
      <p:bldP spid="77" grpId="0"/>
      <p:bldP spid="78" grpId="0"/>
      <p:bldP spid="79" grpId="0" animBg="1"/>
      <p:bldP spid="82" grpId="0"/>
      <p:bldP spid="83" grpId="0"/>
      <p:bldP spid="87" grpId="0"/>
      <p:bldP spid="90" grpId="0"/>
      <p:bldP spid="91" grpId="0"/>
      <p:bldP spid="92" grpId="0"/>
      <p:bldP spid="9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23797A0-3301-D3B8-D314-E87542F50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663" y="228600"/>
            <a:ext cx="12047394" cy="6429437"/>
          </a:xfrm>
          <a:prstGeom prst="rect">
            <a:avLst/>
          </a:prstGeom>
        </p:spPr>
      </p:pic>
      <p:pic>
        <p:nvPicPr>
          <p:cNvPr id="7" name="Picture 6">
            <a:extLst>
              <a:ext uri="{FF2B5EF4-FFF2-40B4-BE49-F238E27FC236}">
                <a16:creationId xmlns:a16="http://schemas.microsoft.com/office/drawing/2014/main" id="{F49A0FD2-D5DC-3A42-E102-ADD59D69F193}"/>
              </a:ext>
            </a:extLst>
          </p:cNvPr>
          <p:cNvPicPr>
            <a:picLocks noChangeAspect="1"/>
          </p:cNvPicPr>
          <p:nvPr/>
        </p:nvPicPr>
        <p:blipFill>
          <a:blip r:embed="rId3"/>
          <a:srcRect l="22808" t="-1" r="22808" b="-1357"/>
          <a:stretch/>
        </p:blipFill>
        <p:spPr>
          <a:xfrm>
            <a:off x="2460171" y="830338"/>
            <a:ext cx="6433457" cy="4686408"/>
          </a:xfrm>
          <a:prstGeom prst="rect">
            <a:avLst/>
          </a:prstGeom>
        </p:spPr>
      </p:pic>
    </p:spTree>
    <p:extLst>
      <p:ext uri="{BB962C8B-B14F-4D97-AF65-F5344CB8AC3E}">
        <p14:creationId xmlns:p14="http://schemas.microsoft.com/office/powerpoint/2010/main" val="2701570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0AF7D20-C988-F68E-9989-A54F4A740CA2}"/>
              </a:ext>
            </a:extLst>
          </p:cNvPr>
          <p:cNvSpPr/>
          <p:nvPr/>
        </p:nvSpPr>
        <p:spPr>
          <a:xfrm>
            <a:off x="4851400" y="3022352"/>
            <a:ext cx="7008587" cy="3505448"/>
          </a:xfrm>
          <a:prstGeom prst="roundRect">
            <a:avLst/>
          </a:prstGeom>
          <a:solidFill>
            <a:schemeClr val="bg1">
              <a:alpha val="9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SG"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CC13064C-504E-94FF-ED92-2F221CB2A064}"/>
              </a:ext>
            </a:extLst>
          </p:cNvPr>
          <p:cNvSpPr txBox="1"/>
          <p:nvPr/>
        </p:nvSpPr>
        <p:spPr>
          <a:xfrm>
            <a:off x="3460631" y="156269"/>
            <a:ext cx="996840" cy="783193"/>
          </a:xfrm>
          <a:prstGeom prst="roundRect">
            <a:avLst/>
          </a:prstGeom>
          <a:solidFill>
            <a:schemeClr val="tx1">
              <a:lumMod val="50000"/>
              <a:lumOff val="50000"/>
            </a:schemeClr>
          </a:solidFill>
          <a:ln w="57150">
            <a:solidFill>
              <a:srgbClr val="C7F162"/>
            </a:solidFill>
          </a:ln>
        </p:spPr>
        <p:txBody>
          <a:bodyPr wrap="none" rtlCol="0">
            <a:spAutoFit/>
          </a:bodyPr>
          <a:lstStyle/>
          <a:p>
            <a:r>
              <a:rPr lang="vi-VN" sz="4000" dirty="0">
                <a:solidFill>
                  <a:schemeClr val="bg1"/>
                </a:solidFill>
                <a:latin typeface="#9Slide05 Pattaya" panose="00000500000000000000" pitchFamily="2" charset="-34"/>
                <a:cs typeface="#9Slide05 Pattaya" panose="00000500000000000000" pitchFamily="2" charset="-34"/>
              </a:rPr>
              <a:t>Số?</a:t>
            </a:r>
            <a:endParaRPr lang="en-US" sz="4000" dirty="0">
              <a:solidFill>
                <a:schemeClr val="bg1"/>
              </a:solidFill>
              <a:latin typeface="#9Slide05 Pattaya" panose="00000500000000000000" pitchFamily="2" charset="-34"/>
              <a:cs typeface="#9Slide05 Pattaya" panose="00000500000000000000" pitchFamily="2" charset="-34"/>
            </a:endParaRPr>
          </a:p>
        </p:txBody>
      </p:sp>
      <p:sp>
        <p:nvSpPr>
          <p:cNvPr id="4" name="矩形: 圆角 1">
            <a:extLst>
              <a:ext uri="{FF2B5EF4-FFF2-40B4-BE49-F238E27FC236}">
                <a16:creationId xmlns:a16="http://schemas.microsoft.com/office/drawing/2014/main" id="{D1D6B0E4-C1C3-9512-7DC3-BCEBA03A575A}"/>
              </a:ext>
            </a:extLst>
          </p:cNvPr>
          <p:cNvSpPr/>
          <p:nvPr/>
        </p:nvSpPr>
        <p:spPr>
          <a:xfrm>
            <a:off x="146958" y="1067676"/>
            <a:ext cx="11713029" cy="1774373"/>
          </a:xfrm>
          <a:prstGeom prst="roundRect">
            <a:avLst>
              <a:gd name="adj" fmla="val 17635"/>
            </a:avLst>
          </a:prstGeom>
          <a:solidFill>
            <a:schemeClr val="bg1"/>
          </a:solidFill>
          <a:ln w="57150">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500" b="1" dirty="0">
                <a:solidFill>
                  <a:srgbClr val="002060"/>
                </a:solidFill>
                <a:latin typeface="Cambria" panose="02040503050406030204" pitchFamily="18" charset="0"/>
                <a:ea typeface="Cambria" panose="02040503050406030204" pitchFamily="18" charset="0"/>
              </a:rPr>
              <a:t> </a:t>
            </a:r>
            <a:endParaRPr kumimoji="0" lang="zh-CN" altLang="en-US" sz="3200" b="1" i="0" u="none" strike="noStrike" kern="1200" cap="none" spc="0" normalizeH="0" baseline="0" noProof="0" dirty="0">
              <a:ln>
                <a:noFill/>
              </a:ln>
              <a:solidFill>
                <a:srgbClr val="002060"/>
              </a:solidFill>
              <a:effectLst/>
              <a:uLnTx/>
              <a:uFillTx/>
              <a:latin typeface="Cambria" panose="02040503050406030204" pitchFamily="18" charset="0"/>
              <a:ea typeface="等线" panose="02010600030101010101" pitchFamily="2" charset="-122"/>
            </a:endParaRPr>
          </a:p>
        </p:txBody>
      </p:sp>
      <p:sp>
        <p:nvSpPr>
          <p:cNvPr id="6" name="TextBox 5">
            <a:extLst>
              <a:ext uri="{FF2B5EF4-FFF2-40B4-BE49-F238E27FC236}">
                <a16:creationId xmlns:a16="http://schemas.microsoft.com/office/drawing/2014/main" id="{BBD5CAC9-3335-D0C5-4762-AA7EB42879C7}"/>
              </a:ext>
            </a:extLst>
          </p:cNvPr>
          <p:cNvSpPr txBox="1"/>
          <p:nvPr/>
        </p:nvSpPr>
        <p:spPr>
          <a:xfrm>
            <a:off x="332013" y="1247979"/>
            <a:ext cx="11359244" cy="1477328"/>
          </a:xfrm>
          <a:prstGeom prst="rect">
            <a:avLst/>
          </a:prstGeom>
          <a:noFill/>
        </p:spPr>
        <p:txBody>
          <a:bodyPr wrap="square" rtlCol="0">
            <a:spAutoFit/>
          </a:bodyPr>
          <a:lstStyle/>
          <a:p>
            <a:pPr algn="just"/>
            <a:r>
              <a:rPr lang="vi-VN" sz="3000" b="1" dirty="0">
                <a:solidFill>
                  <a:srgbClr val="002060"/>
                </a:solidFill>
                <a:latin typeface="Cambria" panose="02040503050406030204" pitchFamily="18" charset="0"/>
                <a:ea typeface="Cambria" panose="02040503050406030204" pitchFamily="18" charset="0"/>
              </a:rPr>
              <a:t>Một chú rồng nhổ 4 chiếc răng sâu và trả cho nha sĩ 15,4 kg kẹo. Biết số kẹo phải trả khi nhổ mỗi chiếc răng sâu là như nhau. Vậy để nhổ mỗi chiếc răng sâu chú rồng phải trả             kg kẹo.</a:t>
            </a:r>
            <a:endParaRPr lang="en-SG" sz="3000" b="1" dirty="0">
              <a:solidFill>
                <a:srgbClr val="002060"/>
              </a:solidFill>
              <a:latin typeface="Cambria" panose="02040503050406030204" pitchFamily="18" charset="0"/>
              <a:ea typeface="Cambria" panose="02040503050406030204" pitchFamily="18" charset="0"/>
            </a:endParaRPr>
          </a:p>
        </p:txBody>
      </p:sp>
      <p:sp>
        <p:nvSpPr>
          <p:cNvPr id="7" name="矩形 16">
            <a:extLst>
              <a:ext uri="{FF2B5EF4-FFF2-40B4-BE49-F238E27FC236}">
                <a16:creationId xmlns:a16="http://schemas.microsoft.com/office/drawing/2014/main" id="{892F2EB4-D429-794B-6EB4-5894528C9FD1}"/>
              </a:ext>
            </a:extLst>
          </p:cNvPr>
          <p:cNvSpPr/>
          <p:nvPr/>
        </p:nvSpPr>
        <p:spPr>
          <a:xfrm>
            <a:off x="8153400" y="2170744"/>
            <a:ext cx="734393" cy="61293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3000" b="1" dirty="0">
                <a:solidFill>
                  <a:srgbClr val="FF0000"/>
                </a:solidFill>
                <a:latin typeface="Cambria" panose="02040503050406030204" pitchFamily="18" charset="0"/>
                <a:ea typeface="Cambria" panose="02040503050406030204" pitchFamily="18" charset="0"/>
              </a:rPr>
              <a:t>?</a:t>
            </a:r>
            <a:endParaRPr lang="zh-CN" altLang="en-US" sz="3000" b="1" dirty="0">
              <a:solidFill>
                <a:srgbClr val="FF0000"/>
              </a:solidFill>
              <a:latin typeface="Cambria" panose="02040503050406030204" pitchFamily="18" charset="0"/>
            </a:endParaRPr>
          </a:p>
        </p:txBody>
      </p:sp>
      <p:pic>
        <p:nvPicPr>
          <p:cNvPr id="9" name="Picture 8" descr="A couple of kids sitting at desks&#10;&#10;Description automatically generated">
            <a:extLst>
              <a:ext uri="{FF2B5EF4-FFF2-40B4-BE49-F238E27FC236}">
                <a16:creationId xmlns:a16="http://schemas.microsoft.com/office/drawing/2014/main" id="{9F072552-75A8-3795-663A-35E10C6DF13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3746500"/>
            <a:ext cx="4914087" cy="3035171"/>
          </a:xfrm>
          <a:prstGeom prst="rect">
            <a:avLst/>
          </a:prstGeom>
        </p:spPr>
      </p:pic>
      <p:sp>
        <p:nvSpPr>
          <p:cNvPr id="10" name="TextBox 9">
            <a:extLst>
              <a:ext uri="{FF2B5EF4-FFF2-40B4-BE49-F238E27FC236}">
                <a16:creationId xmlns:a16="http://schemas.microsoft.com/office/drawing/2014/main" id="{CA02A9F4-3BF2-8B77-F587-3E618DFA434B}"/>
              </a:ext>
            </a:extLst>
          </p:cNvPr>
          <p:cNvSpPr txBox="1"/>
          <p:nvPr/>
        </p:nvSpPr>
        <p:spPr>
          <a:xfrm>
            <a:off x="5028793" y="3497803"/>
            <a:ext cx="6716487" cy="2554545"/>
          </a:xfrm>
          <a:prstGeom prst="rect">
            <a:avLst/>
          </a:prstGeom>
          <a:noFill/>
        </p:spPr>
        <p:txBody>
          <a:bodyPr wrap="square" rtlCol="0">
            <a:spAutoFit/>
          </a:bodyPr>
          <a:lstStyle/>
          <a:p>
            <a:pPr algn="just"/>
            <a:r>
              <a:rPr lang="vi-VN"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Để</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nhổ</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mỗi</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chiếc</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răng</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sâu</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chú</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rồng</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phải</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trả</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số</a:t>
            </a:r>
            <a:r>
              <a:rPr lang="en-SG" sz="3200" dirty="0">
                <a:solidFill>
                  <a:srgbClr val="C00000"/>
                </a:solidFill>
                <a:latin typeface="Cambria" panose="02040503050406030204" pitchFamily="18" charset="0"/>
                <a:ea typeface="Cambria" panose="02040503050406030204" pitchFamily="18" charset="0"/>
              </a:rPr>
              <a:t> kg </a:t>
            </a:r>
            <a:r>
              <a:rPr lang="en-SG" sz="3200" dirty="0" err="1">
                <a:solidFill>
                  <a:srgbClr val="C00000"/>
                </a:solidFill>
                <a:latin typeface="Cambria" panose="02040503050406030204" pitchFamily="18" charset="0"/>
                <a:ea typeface="Cambria" panose="02040503050406030204" pitchFamily="18" charset="0"/>
              </a:rPr>
              <a:t>kẹo</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là</a:t>
            </a:r>
            <a:r>
              <a:rPr lang="en-SG" sz="3200" dirty="0">
                <a:solidFill>
                  <a:srgbClr val="C00000"/>
                </a:solidFill>
                <a:latin typeface="Cambria" panose="02040503050406030204" pitchFamily="18" charset="0"/>
                <a:ea typeface="Cambria" panose="02040503050406030204" pitchFamily="18" charset="0"/>
              </a:rPr>
              <a:t>:</a:t>
            </a:r>
            <a:endParaRPr lang="vi-VN" sz="3200" dirty="0">
              <a:solidFill>
                <a:srgbClr val="C00000"/>
              </a:solidFill>
              <a:latin typeface="Cambria" panose="02040503050406030204" pitchFamily="18" charset="0"/>
              <a:ea typeface="Cambria" panose="02040503050406030204" pitchFamily="18" charset="0"/>
            </a:endParaRPr>
          </a:p>
          <a:p>
            <a:pPr algn="just"/>
            <a:r>
              <a:rPr lang="en-SG" sz="3200" dirty="0">
                <a:solidFill>
                  <a:srgbClr val="C00000"/>
                </a:solidFill>
                <a:latin typeface="Cambria" panose="02040503050406030204" pitchFamily="18" charset="0"/>
                <a:ea typeface="Cambria" panose="02040503050406030204" pitchFamily="18" charset="0"/>
              </a:rPr>
              <a:t> </a:t>
            </a:r>
            <a:r>
              <a:rPr lang="vi-VN" sz="3200" dirty="0">
                <a:solidFill>
                  <a:srgbClr val="C00000"/>
                </a:solidFill>
                <a:latin typeface="Cambria" panose="02040503050406030204" pitchFamily="18" charset="0"/>
                <a:ea typeface="Cambria" panose="02040503050406030204" pitchFamily="18" charset="0"/>
              </a:rPr>
              <a:t>             </a:t>
            </a:r>
            <a:r>
              <a:rPr lang="en-SG" sz="3200" dirty="0">
                <a:solidFill>
                  <a:srgbClr val="C00000"/>
                </a:solidFill>
                <a:latin typeface="Cambria" panose="02040503050406030204" pitchFamily="18" charset="0"/>
                <a:ea typeface="Cambria" panose="02040503050406030204" pitchFamily="18" charset="0"/>
              </a:rPr>
              <a:t>15,4 : 4 = 3,85 (kg)</a:t>
            </a:r>
            <a:endParaRPr lang="vi-VN" sz="3200" dirty="0">
              <a:solidFill>
                <a:srgbClr val="C00000"/>
              </a:solidFill>
              <a:latin typeface="Cambria" panose="02040503050406030204" pitchFamily="18" charset="0"/>
              <a:ea typeface="Cambria" panose="02040503050406030204" pitchFamily="18" charset="0"/>
            </a:endParaRPr>
          </a:p>
          <a:p>
            <a:pPr algn="just"/>
            <a:r>
              <a:rPr lang="en-SG" sz="3200" dirty="0" err="1">
                <a:solidFill>
                  <a:srgbClr val="C00000"/>
                </a:solidFill>
                <a:latin typeface="Cambria" panose="02040503050406030204" pitchFamily="18" charset="0"/>
                <a:ea typeface="Cambria" panose="02040503050406030204" pitchFamily="18" charset="0"/>
              </a:rPr>
              <a:t>Vậy</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để</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nhổ</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mỗi</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chiếc</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răng</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sâu</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chú</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rồng</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phải</a:t>
            </a:r>
            <a:r>
              <a:rPr lang="en-SG" sz="3200" dirty="0">
                <a:solidFill>
                  <a:srgbClr val="C00000"/>
                </a:solidFill>
                <a:latin typeface="Cambria" panose="02040503050406030204" pitchFamily="18" charset="0"/>
                <a:ea typeface="Cambria" panose="02040503050406030204" pitchFamily="18" charset="0"/>
              </a:rPr>
              <a:t> </a:t>
            </a:r>
            <a:r>
              <a:rPr lang="en-SG" sz="3200" dirty="0" err="1">
                <a:solidFill>
                  <a:srgbClr val="C00000"/>
                </a:solidFill>
                <a:latin typeface="Cambria" panose="02040503050406030204" pitchFamily="18" charset="0"/>
                <a:ea typeface="Cambria" panose="02040503050406030204" pitchFamily="18" charset="0"/>
              </a:rPr>
              <a:t>trả</a:t>
            </a:r>
            <a:r>
              <a:rPr lang="en-SG" sz="3200" dirty="0">
                <a:solidFill>
                  <a:srgbClr val="C00000"/>
                </a:solidFill>
                <a:latin typeface="Cambria" panose="02040503050406030204" pitchFamily="18" charset="0"/>
                <a:ea typeface="Cambria" panose="02040503050406030204" pitchFamily="18" charset="0"/>
              </a:rPr>
              <a:t> 3,85 kg </a:t>
            </a:r>
            <a:r>
              <a:rPr lang="en-SG" sz="3200" dirty="0" err="1">
                <a:solidFill>
                  <a:srgbClr val="C00000"/>
                </a:solidFill>
                <a:latin typeface="Cambria" panose="02040503050406030204" pitchFamily="18" charset="0"/>
                <a:ea typeface="Cambria" panose="02040503050406030204" pitchFamily="18" charset="0"/>
              </a:rPr>
              <a:t>kẹo</a:t>
            </a:r>
            <a:r>
              <a:rPr lang="en-SG" sz="3200" dirty="0">
                <a:solidFill>
                  <a:srgbClr val="C00000"/>
                </a:solidFill>
                <a:latin typeface="Cambria" panose="02040503050406030204" pitchFamily="18" charset="0"/>
                <a:ea typeface="Cambria" panose="02040503050406030204" pitchFamily="18" charset="0"/>
              </a:rPr>
              <a:t>.</a:t>
            </a:r>
          </a:p>
        </p:txBody>
      </p:sp>
      <p:pic>
        <p:nvPicPr>
          <p:cNvPr id="11" name="TING SOUND EFFECT">
            <a:hlinkClick r:id="" action="ppaction://media"/>
            <a:extLst>
              <a:ext uri="{FF2B5EF4-FFF2-40B4-BE49-F238E27FC236}">
                <a16:creationId xmlns:a16="http://schemas.microsoft.com/office/drawing/2014/main" id="{28D738DC-9294-B12B-173F-5A28370D786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784942" y="195934"/>
            <a:ext cx="406400" cy="406400"/>
          </a:xfrm>
          <a:prstGeom prst="rect">
            <a:avLst/>
          </a:prstGeom>
        </p:spPr>
      </p:pic>
      <p:sp>
        <p:nvSpPr>
          <p:cNvPr id="12" name="矩形 16">
            <a:extLst>
              <a:ext uri="{FF2B5EF4-FFF2-40B4-BE49-F238E27FC236}">
                <a16:creationId xmlns:a16="http://schemas.microsoft.com/office/drawing/2014/main" id="{1C06D374-FAA8-4108-92B1-75775D23FC03}"/>
              </a:ext>
            </a:extLst>
          </p:cNvPr>
          <p:cNvSpPr/>
          <p:nvPr/>
        </p:nvSpPr>
        <p:spPr>
          <a:xfrm>
            <a:off x="8062134" y="2174826"/>
            <a:ext cx="916924" cy="544830"/>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2600" b="1" dirty="0">
                <a:solidFill>
                  <a:srgbClr val="FF0000"/>
                </a:solidFill>
                <a:latin typeface="Cambria" panose="02040503050406030204" pitchFamily="18" charset="0"/>
                <a:ea typeface="Cambria" panose="02040503050406030204" pitchFamily="18" charset="0"/>
              </a:rPr>
              <a:t>3,85</a:t>
            </a:r>
            <a:endParaRPr lang="zh-CN" altLang="en-US" sz="2600" b="1" dirty="0">
              <a:solidFill>
                <a:srgbClr val="FF0000"/>
              </a:solidFill>
              <a:latin typeface="Cambria" panose="02040503050406030204" pitchFamily="18" charset="0"/>
            </a:endParaRPr>
          </a:p>
        </p:txBody>
      </p:sp>
      <p:pic>
        <p:nvPicPr>
          <p:cNvPr id="13" name="Picture 12">
            <a:extLst>
              <a:ext uri="{FF2B5EF4-FFF2-40B4-BE49-F238E27FC236}">
                <a16:creationId xmlns:a16="http://schemas.microsoft.com/office/drawing/2014/main" id="{3DB0C4A6-A98D-6DBA-4793-FF18A0E13FA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63285" y="144163"/>
            <a:ext cx="2667000" cy="791647"/>
          </a:xfrm>
          <a:prstGeom prst="rect">
            <a:avLst/>
          </a:prstGeom>
        </p:spPr>
      </p:pic>
    </p:spTree>
    <p:extLst>
      <p:ext uri="{BB962C8B-B14F-4D97-AF65-F5344CB8AC3E}">
        <p14:creationId xmlns:p14="http://schemas.microsoft.com/office/powerpoint/2010/main" val="1620568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0" nodeType="clickEffect">
                                  <p:stCondLst>
                                    <p:cond delay="0"/>
                                  </p:stCondLst>
                                  <p:childTnLst>
                                    <p:anim calcmode="lin" valueType="num">
                                      <p:cBhvr>
                                        <p:cTn id="19" dur="500"/>
                                        <p:tgtEl>
                                          <p:spTgt spid="7"/>
                                        </p:tgtEl>
                                        <p:attrNameLst>
                                          <p:attrName>ppt_w</p:attrName>
                                        </p:attrNameLst>
                                      </p:cBhvr>
                                      <p:tavLst>
                                        <p:tav tm="0">
                                          <p:val>
                                            <p:strVal val="ppt_w"/>
                                          </p:val>
                                        </p:tav>
                                        <p:tav tm="100000">
                                          <p:val>
                                            <p:fltVal val="0"/>
                                          </p:val>
                                        </p:tav>
                                      </p:tavLst>
                                    </p:anim>
                                    <p:anim calcmode="lin" valueType="num">
                                      <p:cBhvr>
                                        <p:cTn id="20" dur="500"/>
                                        <p:tgtEl>
                                          <p:spTgt spid="7"/>
                                        </p:tgtEl>
                                        <p:attrNameLst>
                                          <p:attrName>ppt_h</p:attrName>
                                        </p:attrNameLst>
                                      </p:cBhvr>
                                      <p:tavLst>
                                        <p:tav tm="0">
                                          <p:val>
                                            <p:strVal val="ppt_h"/>
                                          </p:val>
                                        </p:tav>
                                        <p:tav tm="100000">
                                          <p:val>
                                            <p:fltVal val="0"/>
                                          </p:val>
                                        </p:tav>
                                      </p:tavLst>
                                    </p:anim>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mediacall" presetSubtype="0" fill="hold" nodeType="withEffect">
                                  <p:stCondLst>
                                    <p:cond delay="0"/>
                                  </p:stCondLst>
                                  <p:childTnLst>
                                    <p:cmd type="call" cmd="playFrom(0.0)">
                                      <p:cBhvr>
                                        <p:cTn id="26" dur="208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11"/>
                </p:tgtEl>
              </p:cMediaNode>
            </p:audio>
          </p:childTnLst>
        </p:cTn>
      </p:par>
    </p:tnLst>
    <p:bldLst>
      <p:bldP spid="8" grpId="0" animBg="1"/>
      <p:bldP spid="7" grpId="0" animBg="1"/>
      <p:bldP spid="10"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442253-1DFF-0204-59EE-8DF9C55BC2CD}"/>
              </a:ext>
            </a:extLst>
          </p:cNvPr>
          <p:cNvSpPr txBox="1"/>
          <p:nvPr/>
        </p:nvSpPr>
        <p:spPr>
          <a:xfrm>
            <a:off x="881743" y="894196"/>
            <a:ext cx="11059884" cy="1157764"/>
          </a:xfrm>
          <a:prstGeom prst="roundRect">
            <a:avLst/>
          </a:prstGeom>
          <a:solidFill>
            <a:schemeClr val="tx1">
              <a:lumMod val="50000"/>
              <a:lumOff val="50000"/>
            </a:schemeClr>
          </a:solidFill>
          <a:ln w="57150">
            <a:solidFill>
              <a:srgbClr val="C7F162"/>
            </a:solidFill>
          </a:ln>
        </p:spPr>
        <p:txBody>
          <a:bodyPr wrap="square" rtlCol="0">
            <a:spAutoFit/>
          </a:bodyPr>
          <a:lstStyle/>
          <a:p>
            <a:pPr algn="just"/>
            <a:r>
              <a:rPr lang="en-US" sz="3000" dirty="0" err="1">
                <a:solidFill>
                  <a:schemeClr val="bg1"/>
                </a:solidFill>
                <a:latin typeface="#9Slide05 Pattaya" panose="00000500000000000000" pitchFamily="2" charset="-34"/>
                <a:cs typeface="#9Slide05 Pattaya" panose="00000500000000000000" pitchFamily="2" charset="-34"/>
              </a:rPr>
              <a:t>Mặt</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sàn</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một</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nhà</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kính</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trồng</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rau</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dạng</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hình</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chữ</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nhật</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có</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diện</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tích</a:t>
            </a:r>
            <a:r>
              <a:rPr lang="en-US" sz="3000" dirty="0">
                <a:solidFill>
                  <a:schemeClr val="bg1"/>
                </a:solidFill>
                <a:latin typeface="#9Slide05 Pattaya" panose="00000500000000000000" pitchFamily="2" charset="-34"/>
                <a:cs typeface="#9Slide05 Pattaya" panose="00000500000000000000" pitchFamily="2" charset="-34"/>
              </a:rPr>
              <a:t> </a:t>
            </a:r>
            <a:endParaRPr lang="en-US" sz="3000" dirty="0" smtClean="0">
              <a:solidFill>
                <a:schemeClr val="bg1"/>
              </a:solidFill>
              <a:latin typeface="#9Slide05 Pattaya" panose="00000500000000000000" pitchFamily="2" charset="-34"/>
              <a:cs typeface="#9Slide05 Pattaya" panose="00000500000000000000" pitchFamily="2" charset="-34"/>
            </a:endParaRPr>
          </a:p>
          <a:p>
            <a:pPr algn="just"/>
            <a:r>
              <a:rPr lang="en-US" sz="3000" dirty="0" smtClean="0">
                <a:solidFill>
                  <a:schemeClr val="bg1"/>
                </a:solidFill>
                <a:latin typeface="#9Slide05 Pattaya" panose="00000500000000000000" pitchFamily="2" charset="-34"/>
                <a:cs typeface="#9Slide05 Pattaya" panose="00000500000000000000" pitchFamily="2" charset="-34"/>
              </a:rPr>
              <a:t>292,8 </a:t>
            </a:r>
            <a:r>
              <a:rPr lang="en-US" sz="3000" dirty="0">
                <a:solidFill>
                  <a:schemeClr val="bg1"/>
                </a:solidFill>
                <a:latin typeface="#9Slide05 Pattaya" panose="00000500000000000000" pitchFamily="2" charset="-34"/>
                <a:cs typeface="#9Slide05 Pattaya" panose="00000500000000000000" pitchFamily="2" charset="-34"/>
              </a:rPr>
              <a:t>m</a:t>
            </a:r>
            <a:r>
              <a:rPr lang="en-SG" sz="3200" b="0" i="0" dirty="0">
                <a:solidFill>
                  <a:schemeClr val="bg1"/>
                </a:solidFill>
                <a:effectLst/>
                <a:latin typeface="#9Slide03 Pattaya"/>
              </a:rPr>
              <a:t>²</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và</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chiều</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rộng</a:t>
            </a:r>
            <a:r>
              <a:rPr lang="en-US" sz="3000" dirty="0">
                <a:solidFill>
                  <a:schemeClr val="bg1"/>
                </a:solidFill>
                <a:latin typeface="#9Slide05 Pattaya" panose="00000500000000000000" pitchFamily="2" charset="-34"/>
                <a:cs typeface="#9Slide05 Pattaya" panose="00000500000000000000" pitchFamily="2" charset="-34"/>
              </a:rPr>
              <a:t> 9,6 </a:t>
            </a:r>
            <a:r>
              <a:rPr lang="en-US" sz="3000" dirty="0" err="1">
                <a:solidFill>
                  <a:schemeClr val="bg1"/>
                </a:solidFill>
                <a:latin typeface="#9Slide05 Pattaya" panose="00000500000000000000" pitchFamily="2" charset="-34"/>
                <a:cs typeface="#9Slide05 Pattaya" panose="00000500000000000000" pitchFamily="2" charset="-34"/>
              </a:rPr>
              <a:t>m.Tính</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chiều</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dài</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của</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mặt</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sàn</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nhà</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kính</a:t>
            </a:r>
            <a:r>
              <a:rPr lang="en-US" sz="3000" dirty="0">
                <a:solidFill>
                  <a:schemeClr val="bg1"/>
                </a:solidFill>
                <a:latin typeface="#9Slide05 Pattaya" panose="00000500000000000000" pitchFamily="2" charset="-34"/>
                <a:cs typeface="#9Slide05 Pattaya" panose="00000500000000000000" pitchFamily="2" charset="-34"/>
              </a:rPr>
              <a:t> </a:t>
            </a:r>
            <a:r>
              <a:rPr lang="en-US" sz="3000" dirty="0" err="1">
                <a:solidFill>
                  <a:schemeClr val="bg1"/>
                </a:solidFill>
                <a:latin typeface="#9Slide05 Pattaya" panose="00000500000000000000" pitchFamily="2" charset="-34"/>
                <a:cs typeface="#9Slide05 Pattaya" panose="00000500000000000000" pitchFamily="2" charset="-34"/>
              </a:rPr>
              <a:t>đó</a:t>
            </a:r>
            <a:r>
              <a:rPr lang="en-US" sz="3000" dirty="0">
                <a:solidFill>
                  <a:schemeClr val="bg1"/>
                </a:solidFill>
                <a:latin typeface="#9Slide05 Pattaya" panose="00000500000000000000" pitchFamily="2" charset="-34"/>
                <a:cs typeface="#9Slide05 Pattaya" panose="00000500000000000000" pitchFamily="2" charset="-34"/>
              </a:rPr>
              <a:t>.</a:t>
            </a:r>
          </a:p>
        </p:txBody>
      </p:sp>
      <p:pic>
        <p:nvPicPr>
          <p:cNvPr id="6" name="Picture 5">
            <a:extLst>
              <a:ext uri="{FF2B5EF4-FFF2-40B4-BE49-F238E27FC236}">
                <a16:creationId xmlns:a16="http://schemas.microsoft.com/office/drawing/2014/main" id="{2A4B7A8E-2A7C-194C-3A57-8061146927A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5834" y="90506"/>
            <a:ext cx="2288336" cy="790093"/>
          </a:xfrm>
          <a:prstGeom prst="rect">
            <a:avLst/>
          </a:prstGeom>
        </p:spPr>
      </p:pic>
      <p:sp>
        <p:nvSpPr>
          <p:cNvPr id="7" name="Rectangle: Rounded Corners 6">
            <a:extLst>
              <a:ext uri="{FF2B5EF4-FFF2-40B4-BE49-F238E27FC236}">
                <a16:creationId xmlns:a16="http://schemas.microsoft.com/office/drawing/2014/main" id="{7DE87999-CFF9-7AE4-DA0B-8F04919B6DFC}"/>
              </a:ext>
            </a:extLst>
          </p:cNvPr>
          <p:cNvSpPr/>
          <p:nvPr/>
        </p:nvSpPr>
        <p:spPr>
          <a:xfrm>
            <a:off x="4931229" y="2437477"/>
            <a:ext cx="7184570" cy="3505448"/>
          </a:xfrm>
          <a:prstGeom prst="roundRect">
            <a:avLst/>
          </a:prstGeom>
          <a:solidFill>
            <a:schemeClr val="bg1">
              <a:alpha val="9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SG"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C887973A-D539-2125-BC0D-14B09683F838}"/>
              </a:ext>
            </a:extLst>
          </p:cNvPr>
          <p:cNvSpPr txBox="1"/>
          <p:nvPr/>
        </p:nvSpPr>
        <p:spPr>
          <a:xfrm>
            <a:off x="5408384" y="2646999"/>
            <a:ext cx="6175828" cy="2785378"/>
          </a:xfrm>
          <a:prstGeom prst="rect">
            <a:avLst/>
          </a:prstGeom>
          <a:noFill/>
        </p:spPr>
        <p:txBody>
          <a:bodyPr wrap="square" rtlCol="0">
            <a:spAutoFit/>
          </a:bodyPr>
          <a:lstStyle/>
          <a:p>
            <a:pPr algn="ctr"/>
            <a:r>
              <a:rPr lang="en-SG" sz="3500" i="1" u="sng" dirty="0" err="1">
                <a:solidFill>
                  <a:srgbClr val="002060"/>
                </a:solidFill>
                <a:latin typeface="Cambria" panose="02040503050406030204" pitchFamily="18" charset="0"/>
                <a:ea typeface="Cambria" panose="02040503050406030204" pitchFamily="18" charset="0"/>
              </a:rPr>
              <a:t>Bài</a:t>
            </a:r>
            <a:r>
              <a:rPr lang="en-SG" sz="3500" i="1" u="sng" dirty="0">
                <a:solidFill>
                  <a:srgbClr val="002060"/>
                </a:solidFill>
                <a:latin typeface="Cambria" panose="02040503050406030204" pitchFamily="18" charset="0"/>
                <a:ea typeface="Cambria" panose="02040503050406030204" pitchFamily="18" charset="0"/>
              </a:rPr>
              <a:t> </a:t>
            </a:r>
            <a:r>
              <a:rPr lang="en-SG" sz="3500" i="1" u="sng" dirty="0" err="1">
                <a:solidFill>
                  <a:srgbClr val="002060"/>
                </a:solidFill>
                <a:latin typeface="Cambria" panose="02040503050406030204" pitchFamily="18" charset="0"/>
                <a:ea typeface="Cambria" panose="02040503050406030204" pitchFamily="18" charset="0"/>
              </a:rPr>
              <a:t>giải</a:t>
            </a:r>
            <a:endParaRPr lang="vi-VN" sz="3500" i="1" u="sng" dirty="0">
              <a:solidFill>
                <a:srgbClr val="002060"/>
              </a:solidFill>
              <a:latin typeface="Cambria" panose="02040503050406030204" pitchFamily="18" charset="0"/>
              <a:ea typeface="Cambria" panose="02040503050406030204" pitchFamily="18" charset="0"/>
            </a:endParaRPr>
          </a:p>
          <a:p>
            <a:pPr algn="just"/>
            <a:r>
              <a:rPr lang="en-SG" sz="3500" b="1" dirty="0" err="1">
                <a:solidFill>
                  <a:srgbClr val="002060"/>
                </a:solidFill>
                <a:latin typeface="Cambria" panose="02040503050406030204" pitchFamily="18" charset="0"/>
                <a:ea typeface="Cambria" panose="02040503050406030204" pitchFamily="18" charset="0"/>
              </a:rPr>
              <a:t>Chiều</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dài</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của</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mặt</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sàn</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nhà</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kính</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đó</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là</a:t>
            </a:r>
            <a:r>
              <a:rPr lang="en-SG" sz="3500" b="1" dirty="0">
                <a:solidFill>
                  <a:srgbClr val="002060"/>
                </a:solidFill>
                <a:latin typeface="Cambria" panose="02040503050406030204" pitchFamily="18" charset="0"/>
                <a:ea typeface="Cambria" panose="02040503050406030204" pitchFamily="18" charset="0"/>
              </a:rPr>
              <a:t>:</a:t>
            </a:r>
            <a:endParaRPr lang="vi-VN" sz="3500" b="1" dirty="0">
              <a:solidFill>
                <a:srgbClr val="002060"/>
              </a:solidFill>
              <a:latin typeface="Cambria" panose="02040503050406030204" pitchFamily="18" charset="0"/>
              <a:ea typeface="Cambria" panose="02040503050406030204" pitchFamily="18" charset="0"/>
            </a:endParaRPr>
          </a:p>
          <a:p>
            <a:pPr algn="just"/>
            <a:r>
              <a:rPr lang="vi-VN" sz="3500" b="1" dirty="0">
                <a:solidFill>
                  <a:srgbClr val="002060"/>
                </a:solidFill>
                <a:latin typeface="Cambria" panose="02040503050406030204" pitchFamily="18" charset="0"/>
                <a:ea typeface="Cambria" panose="02040503050406030204" pitchFamily="18" charset="0"/>
              </a:rPr>
              <a:t>            </a:t>
            </a:r>
            <a:r>
              <a:rPr lang="en-SG" sz="3500" b="1" dirty="0">
                <a:solidFill>
                  <a:srgbClr val="002060"/>
                </a:solidFill>
                <a:latin typeface="Cambria" panose="02040503050406030204" pitchFamily="18" charset="0"/>
                <a:ea typeface="Cambria" panose="02040503050406030204" pitchFamily="18" charset="0"/>
              </a:rPr>
              <a:t>292,8 : 9,6 = 30,5 (m)</a:t>
            </a:r>
            <a:endParaRPr lang="vi-VN" sz="3500" b="1" dirty="0">
              <a:solidFill>
                <a:srgbClr val="002060"/>
              </a:solidFill>
              <a:latin typeface="Cambria" panose="02040503050406030204" pitchFamily="18" charset="0"/>
              <a:ea typeface="Cambria" panose="02040503050406030204" pitchFamily="18" charset="0"/>
            </a:endParaRPr>
          </a:p>
          <a:p>
            <a:pPr algn="just"/>
            <a:r>
              <a:rPr lang="vi-VN"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Đáp</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số</a:t>
            </a:r>
            <a:r>
              <a:rPr lang="en-SG" sz="3500" b="1" dirty="0">
                <a:solidFill>
                  <a:srgbClr val="002060"/>
                </a:solidFill>
                <a:latin typeface="Cambria" panose="02040503050406030204" pitchFamily="18" charset="0"/>
                <a:ea typeface="Cambria" panose="02040503050406030204" pitchFamily="18" charset="0"/>
              </a:rPr>
              <a:t>: 30,5 m</a:t>
            </a:r>
          </a:p>
        </p:txBody>
      </p:sp>
      <p:sp>
        <p:nvSpPr>
          <p:cNvPr id="10" name="Rectangle: Rounded Corners 9">
            <a:extLst>
              <a:ext uri="{FF2B5EF4-FFF2-40B4-BE49-F238E27FC236}">
                <a16:creationId xmlns:a16="http://schemas.microsoft.com/office/drawing/2014/main" id="{7E437C99-9FC3-8F84-260E-267C9E2DD1EF}"/>
              </a:ext>
            </a:extLst>
          </p:cNvPr>
          <p:cNvSpPr/>
          <p:nvPr/>
        </p:nvSpPr>
        <p:spPr>
          <a:xfrm>
            <a:off x="197756" y="2323834"/>
            <a:ext cx="4201886" cy="3505448"/>
          </a:xfrm>
          <a:prstGeom prst="roundRect">
            <a:avLst/>
          </a:prstGeom>
          <a:solidFill>
            <a:schemeClr val="bg1">
              <a:alpha val="9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SG"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1" name="TextBox 10">
            <a:extLst>
              <a:ext uri="{FF2B5EF4-FFF2-40B4-BE49-F238E27FC236}">
                <a16:creationId xmlns:a16="http://schemas.microsoft.com/office/drawing/2014/main" id="{B368D2FA-4A45-8E72-F18C-EC310F79319F}"/>
              </a:ext>
            </a:extLst>
          </p:cNvPr>
          <p:cNvSpPr txBox="1"/>
          <p:nvPr/>
        </p:nvSpPr>
        <p:spPr>
          <a:xfrm>
            <a:off x="382815" y="3021934"/>
            <a:ext cx="4071257" cy="1754326"/>
          </a:xfrm>
          <a:prstGeom prst="rect">
            <a:avLst/>
          </a:prstGeom>
          <a:noFill/>
        </p:spPr>
        <p:txBody>
          <a:bodyPr wrap="square" rtlCol="0">
            <a:spAutoFit/>
          </a:bodyPr>
          <a:lstStyle/>
          <a:p>
            <a:r>
              <a:rPr lang="en-SG" sz="3600" dirty="0" err="1">
                <a:latin typeface="Cambria" panose="02040503050406030204" pitchFamily="18" charset="0"/>
                <a:ea typeface="Cambria" panose="02040503050406030204" pitchFamily="18" charset="0"/>
              </a:rPr>
              <a:t>Diện</a:t>
            </a:r>
            <a:r>
              <a:rPr lang="en-SG" sz="3600" dirty="0">
                <a:latin typeface="Cambria" panose="02040503050406030204" pitchFamily="18" charset="0"/>
                <a:ea typeface="Cambria" panose="02040503050406030204" pitchFamily="18" charset="0"/>
              </a:rPr>
              <a:t> </a:t>
            </a:r>
            <a:r>
              <a:rPr lang="en-SG" sz="3600" dirty="0" err="1">
                <a:latin typeface="Cambria" panose="02040503050406030204" pitchFamily="18" charset="0"/>
                <a:ea typeface="Cambria" panose="02040503050406030204" pitchFamily="18" charset="0"/>
              </a:rPr>
              <a:t>tích</a:t>
            </a:r>
            <a:r>
              <a:rPr lang="en-SG" sz="3600" dirty="0">
                <a:latin typeface="Cambria" panose="02040503050406030204" pitchFamily="18" charset="0"/>
                <a:ea typeface="Cambria" panose="02040503050406030204" pitchFamily="18" charset="0"/>
              </a:rPr>
              <a:t>: 292,8 </a:t>
            </a:r>
            <a:r>
              <a:rPr lang="en-US" sz="3600" dirty="0">
                <a:latin typeface="Cambria" panose="02040503050406030204" pitchFamily="18" charset="0"/>
                <a:ea typeface="Cambria" panose="02040503050406030204" pitchFamily="18" charset="0"/>
                <a:cs typeface="#9Slide05 Pattaya" panose="00000500000000000000" pitchFamily="2" charset="-34"/>
              </a:rPr>
              <a:t>m</a:t>
            </a:r>
            <a:r>
              <a:rPr lang="en-SG" sz="3600" i="0" dirty="0">
                <a:effectLst/>
                <a:latin typeface="Cambria" panose="02040503050406030204" pitchFamily="18" charset="0"/>
                <a:ea typeface="Cambria" panose="02040503050406030204" pitchFamily="18" charset="0"/>
              </a:rPr>
              <a:t>²</a:t>
            </a:r>
            <a:r>
              <a:rPr lang="en-US" sz="3600" dirty="0">
                <a:latin typeface="Cambria" panose="02040503050406030204" pitchFamily="18" charset="0"/>
                <a:ea typeface="Cambria" panose="02040503050406030204" pitchFamily="18" charset="0"/>
                <a:cs typeface="#9Slide05 Pattaya" panose="00000500000000000000" pitchFamily="2" charset="-34"/>
              </a:rPr>
              <a:t> </a:t>
            </a:r>
            <a:endParaRPr lang="vi-VN" sz="3600" dirty="0">
              <a:latin typeface="Cambria" panose="02040503050406030204" pitchFamily="18" charset="0"/>
              <a:ea typeface="Cambria" panose="02040503050406030204" pitchFamily="18" charset="0"/>
              <a:cs typeface="#9Slide05 Pattaya" panose="00000500000000000000" pitchFamily="2" charset="-34"/>
            </a:endParaRPr>
          </a:p>
          <a:p>
            <a:r>
              <a:rPr lang="en-SG" sz="3600" dirty="0" err="1">
                <a:latin typeface="Cambria" panose="02040503050406030204" pitchFamily="18" charset="0"/>
                <a:ea typeface="Cambria" panose="02040503050406030204" pitchFamily="18" charset="0"/>
              </a:rPr>
              <a:t>Chiều</a:t>
            </a:r>
            <a:r>
              <a:rPr lang="en-SG" sz="3600" dirty="0">
                <a:latin typeface="Cambria" panose="02040503050406030204" pitchFamily="18" charset="0"/>
                <a:ea typeface="Cambria" panose="02040503050406030204" pitchFamily="18" charset="0"/>
              </a:rPr>
              <a:t> </a:t>
            </a:r>
            <a:r>
              <a:rPr lang="en-SG" sz="3600" dirty="0" err="1">
                <a:latin typeface="Cambria" panose="02040503050406030204" pitchFamily="18" charset="0"/>
                <a:ea typeface="Cambria" panose="02040503050406030204" pitchFamily="18" charset="0"/>
              </a:rPr>
              <a:t>rộng</a:t>
            </a:r>
            <a:r>
              <a:rPr lang="en-SG" sz="3600" dirty="0">
                <a:latin typeface="Cambria" panose="02040503050406030204" pitchFamily="18" charset="0"/>
                <a:ea typeface="Cambria" panose="02040503050406030204" pitchFamily="18" charset="0"/>
              </a:rPr>
              <a:t>: 9,6 m</a:t>
            </a:r>
            <a:endParaRPr lang="vi-VN" sz="3600" dirty="0">
              <a:latin typeface="Cambria" panose="02040503050406030204" pitchFamily="18" charset="0"/>
              <a:ea typeface="Cambria" panose="02040503050406030204" pitchFamily="18" charset="0"/>
            </a:endParaRPr>
          </a:p>
          <a:p>
            <a:r>
              <a:rPr lang="en-SG" sz="3600" dirty="0" err="1">
                <a:latin typeface="Cambria" panose="02040503050406030204" pitchFamily="18" charset="0"/>
                <a:ea typeface="Cambria" panose="02040503050406030204" pitchFamily="18" charset="0"/>
              </a:rPr>
              <a:t>Chiều</a:t>
            </a:r>
            <a:r>
              <a:rPr lang="en-SG" sz="3600" dirty="0">
                <a:latin typeface="Cambria" panose="02040503050406030204" pitchFamily="18" charset="0"/>
                <a:ea typeface="Cambria" panose="02040503050406030204" pitchFamily="18" charset="0"/>
              </a:rPr>
              <a:t> </a:t>
            </a:r>
            <a:r>
              <a:rPr lang="en-SG" sz="3600" dirty="0" err="1">
                <a:latin typeface="Cambria" panose="02040503050406030204" pitchFamily="18" charset="0"/>
                <a:ea typeface="Cambria" panose="02040503050406030204" pitchFamily="18" charset="0"/>
              </a:rPr>
              <a:t>dài</a:t>
            </a:r>
            <a:r>
              <a:rPr lang="en-SG"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...m?</a:t>
            </a:r>
            <a:endParaRPr lang="en-SG" sz="36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E823F19D-A53B-EF9F-C008-71293E22B8B9}"/>
              </a:ext>
            </a:extLst>
          </p:cNvPr>
          <p:cNvSpPr txBox="1"/>
          <p:nvPr/>
        </p:nvSpPr>
        <p:spPr>
          <a:xfrm>
            <a:off x="1278163" y="2327962"/>
            <a:ext cx="3864428" cy="630942"/>
          </a:xfrm>
          <a:prstGeom prst="rect">
            <a:avLst/>
          </a:prstGeom>
          <a:noFill/>
        </p:spPr>
        <p:txBody>
          <a:bodyPr wrap="square" rtlCol="0">
            <a:spAutoFit/>
          </a:bodyPr>
          <a:lstStyle/>
          <a:p>
            <a:r>
              <a:rPr lang="vi-VN" sz="3500" b="1" u="sng" dirty="0">
                <a:latin typeface="Cambria" panose="02040503050406030204" pitchFamily="18" charset="0"/>
                <a:ea typeface="Cambria" panose="02040503050406030204" pitchFamily="18" charset="0"/>
              </a:rPr>
              <a:t>Tóm tắt</a:t>
            </a:r>
            <a:endParaRPr lang="en-SG" sz="3500" b="1" u="sng"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81636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a:extLst>
              <a:ext uri="{FF2B5EF4-FFF2-40B4-BE49-F238E27FC236}">
                <a16:creationId xmlns:a16="http://schemas.microsoft.com/office/drawing/2014/main" id="{63AE3BE1-FE97-2F5B-DA11-DC10DB877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48" y="239486"/>
            <a:ext cx="11557852" cy="6168179"/>
          </a:xfrm>
          <a:prstGeom prst="rect">
            <a:avLst/>
          </a:prstGeom>
        </p:spPr>
      </p:pic>
      <p:pic>
        <p:nvPicPr>
          <p:cNvPr id="7" name="Picture 6">
            <a:extLst>
              <a:ext uri="{FF2B5EF4-FFF2-40B4-BE49-F238E27FC236}">
                <a16:creationId xmlns:a16="http://schemas.microsoft.com/office/drawing/2014/main" id="{A95DE78E-8C81-D0A5-DE0A-C6B8EB3EEE73}"/>
              </a:ext>
            </a:extLst>
          </p:cNvPr>
          <p:cNvPicPr>
            <a:picLocks noChangeAspect="1"/>
          </p:cNvPicPr>
          <p:nvPr/>
        </p:nvPicPr>
        <p:blipFill>
          <a:blip r:embed="rId3"/>
          <a:stretch>
            <a:fillRect/>
          </a:stretch>
        </p:blipFill>
        <p:spPr>
          <a:xfrm>
            <a:off x="-108858" y="1681162"/>
            <a:ext cx="12192000" cy="3212648"/>
          </a:xfrm>
          <a:prstGeom prst="rect">
            <a:avLst/>
          </a:prstGeom>
        </p:spPr>
      </p:pic>
    </p:spTree>
    <p:extLst>
      <p:ext uri="{BB962C8B-B14F-4D97-AF65-F5344CB8AC3E}">
        <p14:creationId xmlns:p14="http://schemas.microsoft.com/office/powerpoint/2010/main" val="1482463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388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0B1C0B-4902-63C5-C313-37FB4DC1EAD0}"/>
              </a:ext>
            </a:extLst>
          </p:cNvPr>
          <p:cNvPicPr>
            <a:picLocks noChangeAspect="1"/>
          </p:cNvPicPr>
          <p:nvPr/>
        </p:nvPicPr>
        <p:blipFill>
          <a:blip r:embed="rId2"/>
          <a:srcRect l="25492" t="-1" r="25259" b="-5964"/>
          <a:stretch/>
        </p:blipFill>
        <p:spPr>
          <a:xfrm>
            <a:off x="2525487" y="1096245"/>
            <a:ext cx="5758542" cy="4883226"/>
          </a:xfrm>
          <a:prstGeom prst="rect">
            <a:avLst/>
          </a:prstGeom>
        </p:spPr>
      </p:pic>
    </p:spTree>
    <p:extLst>
      <p:ext uri="{BB962C8B-B14F-4D97-AF65-F5344CB8AC3E}">
        <p14:creationId xmlns:p14="http://schemas.microsoft.com/office/powerpoint/2010/main" val="392744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A2BC750-DF26-8DAF-7AFD-DD715673C9FD}"/>
              </a:ext>
            </a:extLst>
          </p:cNvPr>
          <p:cNvSpPr/>
          <p:nvPr/>
        </p:nvSpPr>
        <p:spPr>
          <a:xfrm>
            <a:off x="174172" y="1897992"/>
            <a:ext cx="6705599" cy="351980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9" name="Picture 8">
            <a:extLst>
              <a:ext uri="{FF2B5EF4-FFF2-40B4-BE49-F238E27FC236}">
                <a16:creationId xmlns:a16="http://schemas.microsoft.com/office/drawing/2014/main" id="{9F9AB8DE-5C86-77FB-3424-24BCA612BBE4}"/>
              </a:ext>
            </a:extLst>
          </p:cNvPr>
          <p:cNvPicPr>
            <a:picLocks noChangeAspect="1"/>
          </p:cNvPicPr>
          <p:nvPr/>
        </p:nvPicPr>
        <p:blipFill>
          <a:blip r:embed="rId2"/>
          <a:srcRect l="19877" r="19774" b="10551"/>
          <a:stretch/>
        </p:blipFill>
        <p:spPr>
          <a:xfrm>
            <a:off x="3401089" y="25094"/>
            <a:ext cx="5389822" cy="1796143"/>
          </a:xfrm>
          <a:prstGeom prst="rect">
            <a:avLst/>
          </a:prstGeom>
        </p:spPr>
      </p:pic>
      <p:sp>
        <p:nvSpPr>
          <p:cNvPr id="10" name="TextBox 9">
            <a:extLst>
              <a:ext uri="{FF2B5EF4-FFF2-40B4-BE49-F238E27FC236}">
                <a16:creationId xmlns:a16="http://schemas.microsoft.com/office/drawing/2014/main" id="{8A80D73D-EA00-DCA1-8B6C-802952AAD2B2}"/>
              </a:ext>
            </a:extLst>
          </p:cNvPr>
          <p:cNvSpPr txBox="1"/>
          <p:nvPr/>
        </p:nvSpPr>
        <p:spPr>
          <a:xfrm>
            <a:off x="1191983" y="2196143"/>
            <a:ext cx="4528459" cy="1384995"/>
          </a:xfrm>
          <a:prstGeom prst="rect">
            <a:avLst/>
          </a:prstGeom>
          <a:noFill/>
        </p:spPr>
        <p:txBody>
          <a:bodyPr wrap="square" rtlCol="0">
            <a:spAutoFit/>
          </a:bodyPr>
          <a:lstStyle/>
          <a:p>
            <a:pPr algn="ctr"/>
            <a:r>
              <a:rPr lang="vi-VN" sz="4200" b="1" dirty="0">
                <a:solidFill>
                  <a:srgbClr val="002060"/>
                </a:solidFill>
                <a:latin typeface="Cambria" panose="02040503050406030204" pitchFamily="18" charset="0"/>
                <a:ea typeface="Cambria" panose="02040503050406030204" pitchFamily="18" charset="0"/>
              </a:rPr>
              <a:t>Đặt tính rồi tính:</a:t>
            </a:r>
          </a:p>
          <a:p>
            <a:pPr algn="ctr"/>
            <a:r>
              <a:rPr lang="vi-VN" sz="4200" b="1" dirty="0">
                <a:solidFill>
                  <a:srgbClr val="002060"/>
                </a:solidFill>
                <a:latin typeface="Cambria" panose="02040503050406030204" pitchFamily="18" charset="0"/>
                <a:ea typeface="Cambria" panose="02040503050406030204" pitchFamily="18" charset="0"/>
              </a:rPr>
              <a:t> 9 : 4,5  </a:t>
            </a:r>
            <a:endParaRPr lang="en-US" sz="4200" b="1" dirty="0">
              <a:solidFill>
                <a:srgbClr val="00206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452608E-0BE8-C046-81D6-AE38AC9D3FF6}"/>
              </a:ext>
            </a:extLst>
          </p:cNvPr>
          <p:cNvSpPr txBox="1"/>
          <p:nvPr/>
        </p:nvSpPr>
        <p:spPr>
          <a:xfrm>
            <a:off x="225141" y="3657892"/>
            <a:ext cx="6351895" cy="1477328"/>
          </a:xfrm>
          <a:prstGeom prst="rect">
            <a:avLst/>
          </a:prstGeom>
          <a:noFill/>
        </p:spPr>
        <p:txBody>
          <a:bodyPr wrap="square" rtlCol="0">
            <a:spAutoFit/>
          </a:bodyPr>
          <a:lstStyle/>
          <a:p>
            <a:pPr algn="ctr"/>
            <a:r>
              <a:rPr lang="vi-VN" sz="4500" i="1" dirty="0">
                <a:solidFill>
                  <a:schemeClr val="tx1"/>
                </a:solidFill>
                <a:latin typeface="Cambria" panose="02040503050406030204" pitchFamily="18" charset="0"/>
                <a:ea typeface="Cambria" panose="02040503050406030204" pitchFamily="18" charset="0"/>
              </a:rPr>
              <a:t>Em hãy thực hiện vào </a:t>
            </a:r>
          </a:p>
          <a:p>
            <a:pPr algn="ctr"/>
            <a:r>
              <a:rPr lang="vi-VN" sz="4500" i="1" dirty="0">
                <a:solidFill>
                  <a:schemeClr val="tx1"/>
                </a:solidFill>
                <a:latin typeface="Cambria" panose="02040503050406030204" pitchFamily="18" charset="0"/>
                <a:ea typeface="Cambria" panose="02040503050406030204" pitchFamily="18" charset="0"/>
              </a:rPr>
              <a:t>bảng con nhé!</a:t>
            </a:r>
            <a:endParaRPr lang="en-US" sz="4500" i="1" dirty="0">
              <a:solidFill>
                <a:schemeClr val="tx1"/>
              </a:solidFill>
              <a:latin typeface="Cambria" panose="02040503050406030204" pitchFamily="18" charset="0"/>
              <a:ea typeface="Cambria" panose="02040503050406030204" pitchFamily="18" charset="0"/>
            </a:endParaRPr>
          </a:p>
        </p:txBody>
      </p:sp>
      <p:sp>
        <p:nvSpPr>
          <p:cNvPr id="13" name="Rectangle: Rounded Corners 5">
            <a:extLst>
              <a:ext uri="{FF2B5EF4-FFF2-40B4-BE49-F238E27FC236}">
                <a16:creationId xmlns:a16="http://schemas.microsoft.com/office/drawing/2014/main" id="{71F32003-3969-777C-B69F-A1C57B9C301F}"/>
              </a:ext>
            </a:extLst>
          </p:cNvPr>
          <p:cNvSpPr/>
          <p:nvPr/>
        </p:nvSpPr>
        <p:spPr>
          <a:xfrm>
            <a:off x="6989324" y="2239099"/>
            <a:ext cx="5257722" cy="3900444"/>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5000" b="1" dirty="0">
                <a:solidFill>
                  <a:srgbClr val="C00000"/>
                </a:solidFill>
                <a:latin typeface="Cambria" panose="02040503050406030204" pitchFamily="18" charset="0"/>
                <a:ea typeface="Cambria" panose="02040503050406030204" pitchFamily="18" charset="0"/>
              </a:rPr>
              <a:t> </a:t>
            </a:r>
            <a:endParaRPr lang="en-US" sz="5000" b="1" dirty="0">
              <a:solidFill>
                <a:srgbClr val="C00000"/>
              </a:solidFill>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0B60B48B-3AB4-0161-7AA8-645788698512}"/>
              </a:ext>
            </a:extLst>
          </p:cNvPr>
          <p:cNvCxnSpPr/>
          <p:nvPr/>
        </p:nvCxnSpPr>
        <p:spPr>
          <a:xfrm>
            <a:off x="9525000" y="2738050"/>
            <a:ext cx="0" cy="1839685"/>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B22FE70E-4F4D-C199-342A-A0F6C813D100}"/>
              </a:ext>
            </a:extLst>
          </p:cNvPr>
          <p:cNvCxnSpPr>
            <a:cxnSpLocks/>
          </p:cNvCxnSpPr>
          <p:nvPr/>
        </p:nvCxnSpPr>
        <p:spPr>
          <a:xfrm>
            <a:off x="9525000" y="3581138"/>
            <a:ext cx="1404000" cy="0"/>
          </a:xfrm>
          <a:prstGeom prst="line">
            <a:avLst/>
          </a:prstGeom>
        </p:spPr>
        <p:style>
          <a:lnRef idx="2">
            <a:schemeClr val="dk1"/>
          </a:lnRef>
          <a:fillRef idx="0">
            <a:schemeClr val="dk1"/>
          </a:fillRef>
          <a:effectRef idx="1">
            <a:schemeClr val="dk1"/>
          </a:effectRef>
          <a:fontRef idx="minor">
            <a:schemeClr val="tx1"/>
          </a:fontRef>
        </p:style>
      </p:cxnSp>
      <p:sp>
        <p:nvSpPr>
          <p:cNvPr id="18" name="TextBox 17">
            <a:extLst>
              <a:ext uri="{FF2B5EF4-FFF2-40B4-BE49-F238E27FC236}">
                <a16:creationId xmlns:a16="http://schemas.microsoft.com/office/drawing/2014/main" id="{C2B7C348-03BF-CD1C-08EE-BE19F1829D72}"/>
              </a:ext>
            </a:extLst>
          </p:cNvPr>
          <p:cNvSpPr txBox="1"/>
          <p:nvPr/>
        </p:nvSpPr>
        <p:spPr>
          <a:xfrm>
            <a:off x="8534402" y="2931765"/>
            <a:ext cx="1523997" cy="707886"/>
          </a:xfrm>
          <a:prstGeom prst="rect">
            <a:avLst/>
          </a:prstGeom>
          <a:noFill/>
        </p:spPr>
        <p:txBody>
          <a:bodyPr wrap="square" rtlCol="0">
            <a:spAutoFit/>
          </a:bodyPr>
          <a:lstStyle/>
          <a:p>
            <a:r>
              <a:rPr lang="vi-VN" sz="4000" b="1" dirty="0">
                <a:solidFill>
                  <a:srgbClr val="002060"/>
                </a:solidFill>
                <a:latin typeface="Cambria" panose="02040503050406030204" pitchFamily="18" charset="0"/>
                <a:ea typeface="Cambria" panose="02040503050406030204" pitchFamily="18" charset="0"/>
              </a:rPr>
              <a:t>9</a:t>
            </a:r>
            <a:endParaRPr lang="en-SG" sz="4000" b="1" dirty="0">
              <a:solidFill>
                <a:srgbClr val="00206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CC696124-929A-D1DA-38BB-CFDBCDB135A8}"/>
              </a:ext>
            </a:extLst>
          </p:cNvPr>
          <p:cNvSpPr txBox="1"/>
          <p:nvPr/>
        </p:nvSpPr>
        <p:spPr>
          <a:xfrm>
            <a:off x="9655627" y="2950007"/>
            <a:ext cx="1523997" cy="707886"/>
          </a:xfrm>
          <a:prstGeom prst="rect">
            <a:avLst/>
          </a:prstGeom>
          <a:noFill/>
        </p:spPr>
        <p:txBody>
          <a:bodyPr wrap="square" rtlCol="0">
            <a:spAutoFit/>
          </a:bodyPr>
          <a:lstStyle/>
          <a:p>
            <a:r>
              <a:rPr lang="vi-VN" sz="4000" b="1" dirty="0">
                <a:solidFill>
                  <a:srgbClr val="002060"/>
                </a:solidFill>
                <a:latin typeface="Cambria" panose="02040503050406030204" pitchFamily="18" charset="0"/>
                <a:ea typeface="Cambria" panose="02040503050406030204" pitchFamily="18" charset="0"/>
              </a:rPr>
              <a:t>4,5</a:t>
            </a:r>
            <a:endParaRPr lang="en-SG" sz="4000" b="1" dirty="0">
              <a:solidFill>
                <a:srgbClr val="002060"/>
              </a:solidFill>
              <a:latin typeface="Cambria" panose="02040503050406030204" pitchFamily="18" charset="0"/>
              <a:ea typeface="Cambria" panose="02040503050406030204" pitchFamily="18" charset="0"/>
            </a:endParaRPr>
          </a:p>
        </p:txBody>
      </p:sp>
      <p:cxnSp>
        <p:nvCxnSpPr>
          <p:cNvPr id="22" name="Straight Connector 21">
            <a:extLst>
              <a:ext uri="{FF2B5EF4-FFF2-40B4-BE49-F238E27FC236}">
                <a16:creationId xmlns:a16="http://schemas.microsoft.com/office/drawing/2014/main" id="{5B927817-AD6B-8004-3BEB-3D56330D4FF1}"/>
              </a:ext>
            </a:extLst>
          </p:cNvPr>
          <p:cNvCxnSpPr/>
          <p:nvPr/>
        </p:nvCxnSpPr>
        <p:spPr>
          <a:xfrm flipH="1">
            <a:off x="10004590" y="3450771"/>
            <a:ext cx="168600" cy="60573"/>
          </a:xfrm>
          <a:prstGeom prst="line">
            <a:avLst/>
          </a:prstGeom>
        </p:spPr>
        <p:style>
          <a:lnRef idx="3">
            <a:schemeClr val="accent2"/>
          </a:lnRef>
          <a:fillRef idx="0">
            <a:schemeClr val="accent2"/>
          </a:fillRef>
          <a:effectRef idx="2">
            <a:schemeClr val="accent2"/>
          </a:effectRef>
          <a:fontRef idx="minor">
            <a:schemeClr val="tx1"/>
          </a:fontRef>
        </p:style>
      </p:cxnSp>
      <p:sp>
        <p:nvSpPr>
          <p:cNvPr id="23" name="TextBox 22">
            <a:extLst>
              <a:ext uri="{FF2B5EF4-FFF2-40B4-BE49-F238E27FC236}">
                <a16:creationId xmlns:a16="http://schemas.microsoft.com/office/drawing/2014/main" id="{6D31EC51-96E8-6E09-42B0-3D0F44A45EE6}"/>
              </a:ext>
            </a:extLst>
          </p:cNvPr>
          <p:cNvSpPr txBox="1"/>
          <p:nvPr/>
        </p:nvSpPr>
        <p:spPr>
          <a:xfrm>
            <a:off x="8866728" y="2940886"/>
            <a:ext cx="587202" cy="707886"/>
          </a:xfrm>
          <a:prstGeom prst="rect">
            <a:avLst/>
          </a:prstGeom>
          <a:noFill/>
        </p:spPr>
        <p:txBody>
          <a:bodyPr wrap="square" rtlCol="0">
            <a:spAutoFit/>
          </a:bodyPr>
          <a:lstStyle/>
          <a:p>
            <a:r>
              <a:rPr lang="vi-VN" sz="4000" b="1" dirty="0">
                <a:solidFill>
                  <a:srgbClr val="002060"/>
                </a:solidFill>
                <a:latin typeface="Cambria" panose="02040503050406030204" pitchFamily="18" charset="0"/>
                <a:ea typeface="Cambria" panose="02040503050406030204" pitchFamily="18" charset="0"/>
              </a:rPr>
              <a:t>0</a:t>
            </a:r>
            <a:endParaRPr lang="en-SG" sz="4000" b="1" dirty="0">
              <a:solidFill>
                <a:srgbClr val="002060"/>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E21219EA-1C15-EC5B-2143-6FED392EE254}"/>
              </a:ext>
            </a:extLst>
          </p:cNvPr>
          <p:cNvSpPr txBox="1"/>
          <p:nvPr/>
        </p:nvSpPr>
        <p:spPr>
          <a:xfrm>
            <a:off x="9857325" y="3639651"/>
            <a:ext cx="1523997" cy="707886"/>
          </a:xfrm>
          <a:prstGeom prst="rect">
            <a:avLst/>
          </a:prstGeom>
          <a:noFill/>
        </p:spPr>
        <p:txBody>
          <a:bodyPr wrap="square" rtlCol="0">
            <a:spAutoFit/>
          </a:bodyPr>
          <a:lstStyle/>
          <a:p>
            <a:r>
              <a:rPr lang="vi-VN" sz="4000" b="1" dirty="0">
                <a:solidFill>
                  <a:srgbClr val="002060"/>
                </a:solidFill>
                <a:latin typeface="Cambria" panose="02040503050406030204" pitchFamily="18" charset="0"/>
                <a:ea typeface="Cambria" panose="02040503050406030204" pitchFamily="18" charset="0"/>
              </a:rPr>
              <a:t>2</a:t>
            </a:r>
            <a:endParaRPr lang="en-SG" sz="4000" b="1" dirty="0">
              <a:solidFill>
                <a:srgbClr val="002060"/>
              </a:solidFill>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0FC7ADCD-4F76-EEA2-23DA-4D3763B69F64}"/>
              </a:ext>
            </a:extLst>
          </p:cNvPr>
          <p:cNvSpPr txBox="1"/>
          <p:nvPr/>
        </p:nvSpPr>
        <p:spPr>
          <a:xfrm>
            <a:off x="8976280" y="3604504"/>
            <a:ext cx="477649" cy="707886"/>
          </a:xfrm>
          <a:prstGeom prst="rect">
            <a:avLst/>
          </a:prstGeom>
          <a:noFill/>
        </p:spPr>
        <p:txBody>
          <a:bodyPr wrap="square" rtlCol="0">
            <a:spAutoFit/>
          </a:bodyPr>
          <a:lstStyle/>
          <a:p>
            <a:r>
              <a:rPr lang="vi-VN" sz="4000" b="1" dirty="0">
                <a:solidFill>
                  <a:srgbClr val="002060"/>
                </a:solidFill>
                <a:latin typeface="Cambria" panose="02040503050406030204" pitchFamily="18" charset="0"/>
                <a:ea typeface="Cambria" panose="02040503050406030204" pitchFamily="18" charset="0"/>
              </a:rPr>
              <a:t>0</a:t>
            </a:r>
            <a:endParaRPr lang="en-SG" sz="4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71998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par>
                                <p:cTn id="21" presetID="2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3" grpId="0" animBg="1"/>
      <p:bldP spid="18" grpId="0"/>
      <p:bldP spid="19"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4151AB-BE11-81DA-80B6-D9441758B3AB}"/>
              </a:ext>
            </a:extLst>
          </p:cNvPr>
          <p:cNvPicPr>
            <a:picLocks noChangeAspect="1"/>
          </p:cNvPicPr>
          <p:nvPr/>
        </p:nvPicPr>
        <p:blipFill>
          <a:blip r:embed="rId2"/>
          <a:srcRect l="23742" r="25375" b="3863"/>
          <a:stretch/>
        </p:blipFill>
        <p:spPr>
          <a:xfrm>
            <a:off x="4539343" y="643935"/>
            <a:ext cx="6727371" cy="4951322"/>
          </a:xfrm>
          <a:prstGeom prst="rect">
            <a:avLst/>
          </a:prstGeom>
        </p:spPr>
      </p:pic>
    </p:spTree>
    <p:extLst>
      <p:ext uri="{BB962C8B-B14F-4D97-AF65-F5344CB8AC3E}">
        <p14:creationId xmlns:p14="http://schemas.microsoft.com/office/powerpoint/2010/main" val="2328040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a child rolling out a dough&#10;&#10;Description automatically generated">
            <a:extLst>
              <a:ext uri="{FF2B5EF4-FFF2-40B4-BE49-F238E27FC236}">
                <a16:creationId xmlns:a16="http://schemas.microsoft.com/office/drawing/2014/main" id="{4FB40024-6D9F-A63B-67DC-15045497B4B9}"/>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3638" b="97777" l="881" r="99683">
                        <a14:foregroundMark x1="79465" y1="3638" x2="79465" y2="3638"/>
                        <a14:foregroundMark x1="79465" y1="3638" x2="79007" y2="27082"/>
                        <a14:foregroundMark x1="79007" y1="27082" x2="78760" y2="27284"/>
                        <a14:foregroundMark x1="68263" y1="39854" x2="79852" y2="63945"/>
                        <a14:foregroundMark x1="79852" y1="63945" x2="80028" y2="64753"/>
                        <a14:foregroundMark x1="78373" y1="36500" x2="78091" y2="49353"/>
                        <a14:foregroundMark x1="64671" y1="46686" x2="59775" y2="55012"/>
                        <a14:foregroundMark x1="59775" y1="55012" x2="53716" y2="59095"/>
                        <a14:foregroundMark x1="53716" y1="59095" x2="52342" y2="57761"/>
                        <a14:foregroundMark x1="49877" y1="58407" x2="52201" y2="56993"/>
                        <a14:foregroundMark x1="54280" y1="60146" x2="53610" y2="62045"/>
                        <a14:foregroundMark x1="52061" y1="61116" x2="51250" y2="61762"/>
                        <a14:foregroundMark x1="50405" y1="60307" x2="51920" y2="58731"/>
                        <a14:foregroundMark x1="30891" y1="52385" x2="26066" y2="72555"/>
                        <a14:foregroundMark x1="26066" y1="72555" x2="26206" y2="72999"/>
                        <a14:foregroundMark x1="43924" y1="52546" x2="49630" y2="66774"/>
                        <a14:foregroundMark x1="49630" y1="66774" x2="48468" y2="71423"/>
                        <a14:foregroundMark x1="32582" y1="70493" x2="42585" y2="87308"/>
                        <a14:foregroundMark x1="42585" y1="87308" x2="43360" y2="87955"/>
                        <a14:foregroundMark x1="24974" y1="71099" x2="25784" y2="86823"/>
                        <a14:foregroundMark x1="25784" y1="86823" x2="32828" y2="90137"/>
                        <a14:foregroundMark x1="32828" y1="90137" x2="42268" y2="90016"/>
                        <a14:foregroundMark x1="42268" y1="90016" x2="48961" y2="91229"/>
                        <a14:foregroundMark x1="48961" y1="91229" x2="50405" y2="69846"/>
                        <a14:foregroundMark x1="23565" y1="90461" x2="31173" y2="90946"/>
                        <a14:foregroundMark x1="70623" y1="89531" x2="77774" y2="89531"/>
                        <a14:foregroundMark x1="77774" y1="89531" x2="91793" y2="89208"/>
                        <a14:foregroundMark x1="91793" y1="89208" x2="91934" y2="89208"/>
                        <a14:foregroundMark x1="68123" y1="92522" x2="84502" y2="93250"/>
                        <a14:foregroundMark x1="84502" y1="93250" x2="91018" y2="92239"/>
                        <a14:foregroundMark x1="91018" y1="92239" x2="84466" y2="86095"/>
                        <a14:foregroundMark x1="84466" y1="86095" x2="71152" y2="87065"/>
                        <a14:foregroundMark x1="71152" y1="87065" x2="80204" y2="90622"/>
                        <a14:foregroundMark x1="80204" y1="90622" x2="91934" y2="90178"/>
                        <a14:foregroundMark x1="92321" y1="86661" x2="92744" y2="92239"/>
                        <a14:foregroundMark x1="91934" y1="88076" x2="75062" y2="88036"/>
                        <a14:foregroundMark x1="75062" y1="88036" x2="68827" y2="91269"/>
                        <a14:foregroundMark x1="68827" y1="91269" x2="67559" y2="91431"/>
                        <a14:foregroundMark x1="84713" y1="86015" x2="93413" y2="86095"/>
                        <a14:foregroundMark x1="93413" y1="86095" x2="94259" y2="92078"/>
                        <a14:foregroundMark x1="65329" y1="65218" x2="80697" y2="63258"/>
                        <a14:foregroundMark x1="54720" y1="66570" x2="55594" y2="66458"/>
                        <a14:foregroundMark x1="50264" y1="67138" x2="54199" y2="66636"/>
                        <a14:foregroundMark x1="88527" y1="66602" x2="94893" y2="69321"/>
                        <a14:foregroundMark x1="80697" y1="63258" x2="83528" y2="64467"/>
                        <a14:foregroundMark x1="94893" y1="69321" x2="95386" y2="69846"/>
                        <a14:foregroundMark x1="881" y1="66977" x2="26101" y2="67825"/>
                        <a14:foregroundMark x1="26101" y1="67825" x2="26629" y2="67623"/>
                        <a14:foregroundMark x1="2008" y1="97454" x2="55160" y2="95715"/>
                        <a14:foregroundMark x1="55160" y1="95715" x2="96830" y2="97777"/>
                        <a14:foregroundMark x1="96830" y1="97777" x2="99683" y2="97615"/>
                        <a14:backgroundMark x1="55548" y1="62854" x2="62275" y2="63622"/>
                        <a14:backgroundMark x1="62275" y1="63622" x2="63403" y2="65077"/>
                        <a14:backgroundMark x1="48890" y1="50808" x2="58154" y2="50970"/>
                        <a14:backgroundMark x1="63403" y1="56508" x2="59669" y2="60631"/>
                        <a14:backgroundMark x1="83339" y1="38884" x2="87672" y2="64915"/>
                        <a14:backgroundMark x1="87672" y1="64915" x2="87777" y2="64915"/>
                        <a14:backgroundMark x1="84466" y1="63662" x2="86122" y2="66492"/>
                        <a14:backgroundMark x1="55125" y1="65562" x2="64952" y2="65885"/>
                        <a14:backgroundMark x1="83621" y1="63339" x2="88341" y2="66815"/>
                        <a14:backgroundMark x1="51673" y1="64147" x2="55125" y2="66047"/>
                      </a14:backgroundRemoval>
                    </a14:imgEffect>
                  </a14:imgLayer>
                </a14:imgProps>
              </a:ext>
              <a:ext uri="{28A0092B-C50C-407E-A947-70E740481C1C}">
                <a14:useLocalDpi xmlns:a14="http://schemas.microsoft.com/office/drawing/2010/main" val="0"/>
              </a:ext>
            </a:extLst>
          </a:blip>
          <a:stretch>
            <a:fillRect/>
          </a:stretch>
        </p:blipFill>
        <p:spPr>
          <a:xfrm>
            <a:off x="0" y="3145972"/>
            <a:ext cx="5116208" cy="3897086"/>
          </a:xfrm>
          <a:prstGeom prst="rect">
            <a:avLst/>
          </a:prstGeom>
        </p:spPr>
      </p:pic>
      <p:sp>
        <p:nvSpPr>
          <p:cNvPr id="7" name="Rectangle: Rounded Corners 5">
            <a:extLst>
              <a:ext uri="{FF2B5EF4-FFF2-40B4-BE49-F238E27FC236}">
                <a16:creationId xmlns:a16="http://schemas.microsoft.com/office/drawing/2014/main" id="{22EABBCE-4682-C893-E5DE-7F03E6A53214}"/>
              </a:ext>
            </a:extLst>
          </p:cNvPr>
          <p:cNvSpPr/>
          <p:nvPr/>
        </p:nvSpPr>
        <p:spPr>
          <a:xfrm>
            <a:off x="174172" y="87086"/>
            <a:ext cx="7598228" cy="3058886"/>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b="1" dirty="0">
                <a:solidFill>
                  <a:srgbClr val="002060"/>
                </a:solidFill>
                <a:latin typeface="Cambria" panose="02040503050406030204" pitchFamily="18" charset="0"/>
                <a:ea typeface="Cambria" panose="02040503050406030204" pitchFamily="18" charset="0"/>
              </a:rPr>
              <a:t>Nhào 2,48 kg bột mì thì cần 1,6 </a:t>
            </a:r>
          </a:p>
          <a:p>
            <a:pPr algn="just"/>
            <a:r>
              <a:rPr lang="vi-VN" sz="3600" b="1" i="1" dirty="0">
                <a:solidFill>
                  <a:srgbClr val="002060"/>
                </a:solidFill>
                <a:latin typeface="Cambria" panose="02040503050406030204" pitchFamily="18" charset="0"/>
                <a:ea typeface="Cambria" panose="02040503050406030204" pitchFamily="18" charset="0"/>
              </a:rPr>
              <a:t>l </a:t>
            </a:r>
            <a:r>
              <a:rPr lang="vi-VN" sz="3600" b="1" dirty="0">
                <a:solidFill>
                  <a:srgbClr val="002060"/>
                </a:solidFill>
                <a:latin typeface="Cambria" panose="02040503050406030204" pitchFamily="18" charset="0"/>
                <a:ea typeface="Cambria" panose="02040503050406030204" pitchFamily="18" charset="0"/>
              </a:rPr>
              <a:t>nước. Vậy mỗi lít nước sẽ nhào với bao nhiêu ki-lô-gam bột mì? Để giải bài toán này thì ta chuyển về phép chia cho số tự nhiên.</a:t>
            </a:r>
            <a:endParaRPr lang="en-US" sz="3600" dirty="0">
              <a:solidFill>
                <a:schemeClr val="tx1"/>
              </a:solidFill>
              <a:latin typeface="Cambria" panose="02040503050406030204" pitchFamily="18" charset="0"/>
              <a:ea typeface="Cambria" panose="02040503050406030204" pitchFamily="18" charset="0"/>
            </a:endParaRPr>
          </a:p>
        </p:txBody>
      </p:sp>
      <p:sp>
        <p:nvSpPr>
          <p:cNvPr id="8" name="Rectangle: Rounded Corners 5">
            <a:extLst>
              <a:ext uri="{FF2B5EF4-FFF2-40B4-BE49-F238E27FC236}">
                <a16:creationId xmlns:a16="http://schemas.microsoft.com/office/drawing/2014/main" id="{BCEF2060-00A2-C5C3-3226-0DC00A8346CC}"/>
              </a:ext>
            </a:extLst>
          </p:cNvPr>
          <p:cNvSpPr/>
          <p:nvPr/>
        </p:nvSpPr>
        <p:spPr>
          <a:xfrm>
            <a:off x="6575050" y="3276600"/>
            <a:ext cx="5257722" cy="1077687"/>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5000" b="1" dirty="0">
                <a:solidFill>
                  <a:srgbClr val="C00000"/>
                </a:solidFill>
                <a:latin typeface="Cambria" panose="02040503050406030204" pitchFamily="18" charset="0"/>
                <a:ea typeface="Cambria" panose="02040503050406030204" pitchFamily="18" charset="0"/>
              </a:rPr>
              <a:t>2,48 : 1,6 = ? (kg)</a:t>
            </a:r>
            <a:endParaRPr lang="en-US" sz="50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17411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1">
            <a:extLst>
              <a:ext uri="{FF2B5EF4-FFF2-40B4-BE49-F238E27FC236}">
                <a16:creationId xmlns:a16="http://schemas.microsoft.com/office/drawing/2014/main" id="{7CC162F8-4F96-9C7E-1468-62C7A67D643C}"/>
              </a:ext>
            </a:extLst>
          </p:cNvPr>
          <p:cNvSpPr/>
          <p:nvPr/>
        </p:nvSpPr>
        <p:spPr>
          <a:xfrm>
            <a:off x="6106885" y="1268383"/>
            <a:ext cx="6086152" cy="4000303"/>
          </a:xfrm>
          <a:prstGeom prst="roundRect">
            <a:avLst>
              <a:gd name="adj" fmla="val 17635"/>
            </a:avLst>
          </a:prstGeom>
          <a:solidFill>
            <a:schemeClr val="bg1"/>
          </a:solidFill>
          <a:ln w="57150">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Rectangle: Rounded Corners 5">
            <a:extLst>
              <a:ext uri="{FF2B5EF4-FFF2-40B4-BE49-F238E27FC236}">
                <a16:creationId xmlns:a16="http://schemas.microsoft.com/office/drawing/2014/main" id="{13026E46-BC72-AFA2-21F0-DB9D353EE823}"/>
              </a:ext>
            </a:extLst>
          </p:cNvPr>
          <p:cNvSpPr/>
          <p:nvPr/>
        </p:nvSpPr>
        <p:spPr>
          <a:xfrm>
            <a:off x="947136" y="163286"/>
            <a:ext cx="5257722" cy="1077687"/>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5000" b="1" dirty="0">
                <a:solidFill>
                  <a:srgbClr val="C00000"/>
                </a:solidFill>
                <a:latin typeface="Cambria" panose="02040503050406030204" pitchFamily="18" charset="0"/>
                <a:ea typeface="Cambria" panose="02040503050406030204" pitchFamily="18" charset="0"/>
              </a:rPr>
              <a:t>2,48 : 1,6 = ? (kg)</a:t>
            </a:r>
            <a:endParaRPr lang="en-US" sz="5000" b="1" dirty="0">
              <a:solidFill>
                <a:srgbClr val="C0000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AF98D43A-1DF7-080C-CF3E-569AF66D1411}"/>
              </a:ext>
            </a:extLst>
          </p:cNvPr>
          <p:cNvSpPr/>
          <p:nvPr/>
        </p:nvSpPr>
        <p:spPr>
          <a:xfrm>
            <a:off x="119743" y="1645785"/>
            <a:ext cx="5872839" cy="3201633"/>
          </a:xfrm>
          <a:prstGeom prst="roundRect">
            <a:avLst/>
          </a:prstGeom>
          <a:solidFill>
            <a:schemeClr val="bg1">
              <a:alpha val="9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endParaRPr kumimoji="0" lang="en-SG" sz="1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1981F5DD-7387-07E2-1012-221C036D9900}"/>
              </a:ext>
            </a:extLst>
          </p:cNvPr>
          <p:cNvSpPr txBox="1"/>
          <p:nvPr/>
        </p:nvSpPr>
        <p:spPr>
          <a:xfrm>
            <a:off x="119743" y="1709849"/>
            <a:ext cx="6052457" cy="630942"/>
          </a:xfrm>
          <a:prstGeom prst="rect">
            <a:avLst/>
          </a:prstGeom>
          <a:noFill/>
        </p:spPr>
        <p:txBody>
          <a:bodyPr wrap="square" rtlCol="0">
            <a:spAutoFit/>
          </a:bodyPr>
          <a:lstStyle/>
          <a:p>
            <a:r>
              <a:rPr kumimoji="0" lang="vi-VN" sz="35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Ta đặt tính rồi tính như sau:</a:t>
            </a:r>
          </a:p>
        </p:txBody>
      </p:sp>
      <p:cxnSp>
        <p:nvCxnSpPr>
          <p:cNvPr id="9" name="Straight Connector 8">
            <a:extLst>
              <a:ext uri="{FF2B5EF4-FFF2-40B4-BE49-F238E27FC236}">
                <a16:creationId xmlns:a16="http://schemas.microsoft.com/office/drawing/2014/main" id="{580D3701-F9F2-4120-1A3F-FA73AACD349E}"/>
              </a:ext>
            </a:extLst>
          </p:cNvPr>
          <p:cNvCxnSpPr/>
          <p:nvPr/>
        </p:nvCxnSpPr>
        <p:spPr>
          <a:xfrm>
            <a:off x="2960914" y="2368202"/>
            <a:ext cx="0" cy="165600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3CF8A074-63FC-6A1D-23A1-68C4AC1FA8AC}"/>
              </a:ext>
            </a:extLst>
          </p:cNvPr>
          <p:cNvCxnSpPr>
            <a:cxnSpLocks/>
          </p:cNvCxnSpPr>
          <p:nvPr/>
        </p:nvCxnSpPr>
        <p:spPr>
          <a:xfrm>
            <a:off x="2960914" y="3054688"/>
            <a:ext cx="1476000" cy="0"/>
          </a:xfrm>
          <a:prstGeom prst="line">
            <a:avLst/>
          </a:prstGeom>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662EAE84-6CA0-E283-CA9A-1C5BA930EA48}"/>
              </a:ext>
            </a:extLst>
          </p:cNvPr>
          <p:cNvSpPr txBox="1"/>
          <p:nvPr/>
        </p:nvSpPr>
        <p:spPr>
          <a:xfrm>
            <a:off x="1186543" y="2347116"/>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2,4 8</a:t>
            </a:r>
            <a:endParaRPr lang="en-SG" sz="4000" b="1"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93C26AE5-B134-B0B6-28F9-FEF46A1100EA}"/>
              </a:ext>
            </a:extLst>
          </p:cNvPr>
          <p:cNvSpPr txBox="1"/>
          <p:nvPr/>
        </p:nvSpPr>
        <p:spPr>
          <a:xfrm>
            <a:off x="3211286" y="2340791"/>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1,6</a:t>
            </a:r>
            <a:endParaRPr lang="en-SG" sz="4000" b="1"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E5E3A35-BF09-5F4F-E758-90099607F107}"/>
              </a:ext>
            </a:extLst>
          </p:cNvPr>
          <p:cNvSpPr txBox="1"/>
          <p:nvPr/>
        </p:nvSpPr>
        <p:spPr>
          <a:xfrm>
            <a:off x="6286504" y="1424796"/>
            <a:ext cx="5785754" cy="3600986"/>
          </a:xfrm>
          <a:prstGeom prst="rect">
            <a:avLst/>
          </a:prstGeom>
          <a:noFill/>
        </p:spPr>
        <p:txBody>
          <a:bodyPr wrap="square" rtlCol="0">
            <a:spAutoFit/>
          </a:bodyPr>
          <a:lstStyle/>
          <a:p>
            <a:pPr algn="just"/>
            <a:r>
              <a:rPr lang="vi-VN" sz="3300" b="1" dirty="0">
                <a:latin typeface="Cambria" panose="02040503050406030204" pitchFamily="18" charset="0"/>
                <a:ea typeface="Cambria" panose="02040503050406030204" pitchFamily="18" charset="0"/>
              </a:rPr>
              <a:t>Phần thập phân của số 1,6 có một chữ số.</a:t>
            </a:r>
          </a:p>
          <a:p>
            <a:pPr algn="just"/>
            <a:r>
              <a:rPr lang="vi-VN" sz="3300" b="1" dirty="0">
                <a:latin typeface="Cambria" panose="02040503050406030204" pitchFamily="18" charset="0"/>
                <a:ea typeface="Cambria" panose="02040503050406030204" pitchFamily="18" charset="0"/>
              </a:rPr>
              <a:t>Chuyển dấu phẩy của số 2,48 sang bên phải một chữ số được 24,8; bỏ dấu phẩy ở số 1,6 được 16.</a:t>
            </a:r>
          </a:p>
          <a:p>
            <a:pPr algn="just"/>
            <a:endParaRPr lang="en-SG" sz="3000" b="1" dirty="0">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7335A9DD-EE82-C4D4-5F5F-3F88BE9C0E6D}"/>
              </a:ext>
            </a:extLst>
          </p:cNvPr>
          <p:cNvCxnSpPr>
            <a:cxnSpLocks/>
          </p:cNvCxnSpPr>
          <p:nvPr/>
        </p:nvCxnSpPr>
        <p:spPr>
          <a:xfrm flipV="1">
            <a:off x="3592285" y="2801040"/>
            <a:ext cx="152400" cy="135413"/>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5EA021A4-8516-84B0-D001-D7A1E5EC4207}"/>
              </a:ext>
            </a:extLst>
          </p:cNvPr>
          <p:cNvCxnSpPr/>
          <p:nvPr/>
        </p:nvCxnSpPr>
        <p:spPr>
          <a:xfrm flipH="1">
            <a:off x="1583871" y="2846974"/>
            <a:ext cx="76200" cy="135413"/>
          </a:xfrm>
          <a:prstGeom prst="line">
            <a:avLst/>
          </a:prstGeom>
        </p:spPr>
        <p:style>
          <a:lnRef idx="3">
            <a:schemeClr val="accent2"/>
          </a:lnRef>
          <a:fillRef idx="0">
            <a:schemeClr val="accent2"/>
          </a:fillRef>
          <a:effectRef idx="2">
            <a:schemeClr val="accent2"/>
          </a:effectRef>
          <a:fontRef idx="minor">
            <a:schemeClr val="tx1"/>
          </a:fontRef>
        </p:style>
      </p:cxnSp>
      <p:sp>
        <p:nvSpPr>
          <p:cNvPr id="22" name="TextBox 21">
            <a:extLst>
              <a:ext uri="{FF2B5EF4-FFF2-40B4-BE49-F238E27FC236}">
                <a16:creationId xmlns:a16="http://schemas.microsoft.com/office/drawing/2014/main" id="{37FF3CD1-1581-3044-6130-A1EE986F9169}"/>
              </a:ext>
            </a:extLst>
          </p:cNvPr>
          <p:cNvSpPr txBox="1"/>
          <p:nvPr/>
        </p:nvSpPr>
        <p:spPr>
          <a:xfrm>
            <a:off x="1903968" y="2353441"/>
            <a:ext cx="380999" cy="707886"/>
          </a:xfrm>
          <a:prstGeom prst="rect">
            <a:avLst/>
          </a:prstGeom>
          <a:noFill/>
        </p:spPr>
        <p:txBody>
          <a:bodyPr wrap="square" rtlCol="0">
            <a:spAutoFit/>
          </a:bodyPr>
          <a:lstStyle/>
          <a:p>
            <a:r>
              <a:rPr lang="vi-VN" sz="4000" b="1" dirty="0">
                <a:solidFill>
                  <a:srgbClr val="C00000"/>
                </a:solidFill>
                <a:latin typeface="Cambria" panose="02040503050406030204" pitchFamily="18" charset="0"/>
                <a:ea typeface="Cambria" panose="02040503050406030204" pitchFamily="18" charset="0"/>
              </a:rPr>
              <a:t>,</a:t>
            </a:r>
            <a:endParaRPr lang="en-SG" sz="4000" b="1" dirty="0">
              <a:solidFill>
                <a:srgbClr val="C00000"/>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82DC13D3-ADCD-C242-E75F-4E5A88FFEC00}"/>
              </a:ext>
            </a:extLst>
          </p:cNvPr>
          <p:cNvSpPr txBox="1"/>
          <p:nvPr/>
        </p:nvSpPr>
        <p:spPr>
          <a:xfrm>
            <a:off x="6204858" y="4467819"/>
            <a:ext cx="6373584" cy="600164"/>
          </a:xfrm>
          <a:prstGeom prst="rect">
            <a:avLst/>
          </a:prstGeom>
          <a:noFill/>
        </p:spPr>
        <p:txBody>
          <a:bodyPr wrap="square">
            <a:spAutoFit/>
          </a:bodyPr>
          <a:lstStyle/>
          <a:p>
            <a:r>
              <a:rPr lang="en-SG" sz="3300" b="1" dirty="0" err="1">
                <a:latin typeface="Cambria" panose="02040503050406030204" pitchFamily="18" charset="0"/>
                <a:ea typeface="Cambria" panose="02040503050406030204" pitchFamily="18" charset="0"/>
              </a:rPr>
              <a:t>Thực</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hiện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phép</a:t>
            </a:r>
            <a:r>
              <a:rPr lang="en-SG" sz="3300" b="1" dirty="0">
                <a:latin typeface="Cambria" panose="02040503050406030204" pitchFamily="18" charset="0"/>
                <a:ea typeface="Cambria" panose="02040503050406030204" pitchFamily="18" charset="0"/>
              </a:rPr>
              <a:t> chia 24,8: 16</a:t>
            </a:r>
            <a:endParaRPr lang="vi-VN" sz="3300" b="1" dirty="0">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7BF75BFF-EBF6-4621-BE4A-1A9391C4BD87}"/>
              </a:ext>
            </a:extLst>
          </p:cNvPr>
          <p:cNvSpPr txBox="1"/>
          <p:nvPr/>
        </p:nvSpPr>
        <p:spPr>
          <a:xfrm>
            <a:off x="1587251" y="2998681"/>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8</a:t>
            </a:r>
            <a:endParaRPr lang="en-SG" sz="4000" b="1" dirty="0">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A6239EC4-A425-6D24-5401-B05F7A73127D}"/>
              </a:ext>
            </a:extLst>
          </p:cNvPr>
          <p:cNvSpPr txBox="1"/>
          <p:nvPr/>
        </p:nvSpPr>
        <p:spPr>
          <a:xfrm>
            <a:off x="3090511" y="3048677"/>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1,</a:t>
            </a:r>
            <a:endParaRPr lang="en-SG" sz="4000" b="1" dirty="0">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6F51F615-057D-3B64-F257-AAA13E094ACC}"/>
              </a:ext>
            </a:extLst>
          </p:cNvPr>
          <p:cNvSpPr txBox="1"/>
          <p:nvPr/>
        </p:nvSpPr>
        <p:spPr>
          <a:xfrm>
            <a:off x="2024743" y="2349009"/>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8</a:t>
            </a:r>
            <a:endParaRPr lang="en-SG" sz="4000" b="1" dirty="0">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B306846A-F4AB-8DCC-8A21-1F6608AF389C}"/>
              </a:ext>
            </a:extLst>
          </p:cNvPr>
          <p:cNvSpPr txBox="1"/>
          <p:nvPr/>
        </p:nvSpPr>
        <p:spPr>
          <a:xfrm>
            <a:off x="3511630" y="3065113"/>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5</a:t>
            </a:r>
            <a:endParaRPr lang="en-SG" sz="4000" b="1" dirty="0">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AAE5A7A2-384F-C9F6-0490-C5CFF8A3ED5F}"/>
              </a:ext>
            </a:extLst>
          </p:cNvPr>
          <p:cNvSpPr txBox="1"/>
          <p:nvPr/>
        </p:nvSpPr>
        <p:spPr>
          <a:xfrm>
            <a:off x="2009676" y="3469486"/>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8</a:t>
            </a:r>
            <a:endParaRPr lang="en-SG" sz="4000" b="1" dirty="0">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8B385BC4-9FA1-D060-DAA8-C552331F6BC3}"/>
              </a:ext>
            </a:extLst>
          </p:cNvPr>
          <p:cNvSpPr txBox="1"/>
          <p:nvPr/>
        </p:nvSpPr>
        <p:spPr>
          <a:xfrm>
            <a:off x="2374303" y="3469390"/>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0</a:t>
            </a:r>
            <a:endParaRPr lang="en-SG" sz="4000" b="1" dirty="0">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470174C1-6588-C117-1247-9D90E17DED54}"/>
              </a:ext>
            </a:extLst>
          </p:cNvPr>
          <p:cNvSpPr txBox="1"/>
          <p:nvPr/>
        </p:nvSpPr>
        <p:spPr>
          <a:xfrm>
            <a:off x="3831771" y="3065017"/>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0</a:t>
            </a:r>
            <a:endParaRPr lang="en-SG" sz="4000" b="1" dirty="0">
              <a:latin typeface="Cambria" panose="02040503050406030204" pitchFamily="18" charset="0"/>
              <a:ea typeface="Cambria" panose="02040503050406030204" pitchFamily="18" charset="0"/>
            </a:endParaRPr>
          </a:p>
        </p:txBody>
      </p:sp>
      <p:sp>
        <p:nvSpPr>
          <p:cNvPr id="32" name="TextBox 31">
            <a:extLst>
              <a:ext uri="{FF2B5EF4-FFF2-40B4-BE49-F238E27FC236}">
                <a16:creationId xmlns:a16="http://schemas.microsoft.com/office/drawing/2014/main" id="{8EFE9BC8-7CE6-F203-509E-69E7D3821948}"/>
              </a:ext>
            </a:extLst>
          </p:cNvPr>
          <p:cNvSpPr txBox="1"/>
          <p:nvPr/>
        </p:nvSpPr>
        <p:spPr>
          <a:xfrm>
            <a:off x="2431454" y="4074198"/>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0</a:t>
            </a:r>
            <a:endParaRPr lang="en-SG" sz="4000" b="1" dirty="0">
              <a:latin typeface="Cambria" panose="02040503050406030204" pitchFamily="18" charset="0"/>
              <a:ea typeface="Cambria" panose="02040503050406030204" pitchFamily="18" charset="0"/>
            </a:endParaRPr>
          </a:p>
        </p:txBody>
      </p:sp>
      <p:sp>
        <p:nvSpPr>
          <p:cNvPr id="35" name="Rectangle: Rounded Corners 5">
            <a:extLst>
              <a:ext uri="{FF2B5EF4-FFF2-40B4-BE49-F238E27FC236}">
                <a16:creationId xmlns:a16="http://schemas.microsoft.com/office/drawing/2014/main" id="{5D62EC34-CC87-99B5-998C-892892436AAE}"/>
              </a:ext>
            </a:extLst>
          </p:cNvPr>
          <p:cNvSpPr/>
          <p:nvPr/>
        </p:nvSpPr>
        <p:spPr>
          <a:xfrm>
            <a:off x="478969" y="5467444"/>
            <a:ext cx="8523519" cy="1154219"/>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5400" b="1" dirty="0" err="1">
                <a:solidFill>
                  <a:srgbClr val="002060"/>
                </a:solidFill>
                <a:latin typeface="Cambria" panose="02040503050406030204" pitchFamily="18" charset="0"/>
                <a:ea typeface="Cambria" panose="02040503050406030204" pitchFamily="18" charset="0"/>
              </a:rPr>
              <a:t>Vậy</a:t>
            </a:r>
            <a:r>
              <a:rPr lang="en-SG" sz="5400" b="1" dirty="0">
                <a:solidFill>
                  <a:srgbClr val="002060"/>
                </a:solidFill>
                <a:latin typeface="Cambria" panose="02040503050406030204" pitchFamily="18" charset="0"/>
                <a:ea typeface="Cambria" panose="02040503050406030204" pitchFamily="18" charset="0"/>
              </a:rPr>
              <a:t>: 2,48 : 1,6 = 1,55 (kg)</a:t>
            </a:r>
          </a:p>
        </p:txBody>
      </p:sp>
    </p:spTree>
    <p:extLst>
      <p:ext uri="{BB962C8B-B14F-4D97-AF65-F5344CB8AC3E}">
        <p14:creationId xmlns:p14="http://schemas.microsoft.com/office/powerpoint/2010/main" val="3993806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heel(1)">
                                      <p:cBhvr>
                                        <p:cTn id="47" dur="20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inVertical)">
                                      <p:cBhvr>
                                        <p:cTn id="57" dur="500"/>
                                        <p:tgtEl>
                                          <p:spTgt spid="25"/>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grpId="1" nodeType="clickEffect">
                                  <p:stCondLst>
                                    <p:cond delay="0"/>
                                  </p:stCondLst>
                                  <p:childTnLst>
                                    <p:animMotion origin="layout" path="M -2.08333E-6 -2.96296E-6 L -2.08333E-6 0.09352 " pathEditMode="relative" rAng="0" ptsTypes="AA">
                                      <p:cBhvr>
                                        <p:cTn id="63" dur="2000" fill="hold"/>
                                        <p:tgtEl>
                                          <p:spTgt spid="27"/>
                                        </p:tgtEl>
                                        <p:attrNameLst>
                                          <p:attrName>ppt_x</p:attrName>
                                          <p:attrName>ppt_y</p:attrName>
                                        </p:attrNameLst>
                                      </p:cBhvr>
                                      <p:rCtr x="0" y="4676"/>
                                    </p:animMotion>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barn(inVertical)">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barn(inVertical)">
                                      <p:cBhvr>
                                        <p:cTn id="73" dur="500"/>
                                        <p:tgtEl>
                                          <p:spTgt spid="29"/>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barn(inVertical)">
                                      <p:cBhvr>
                                        <p:cTn id="78" dur="5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barn(inVertical)">
                                      <p:cBhvr>
                                        <p:cTn id="83" dur="500"/>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barn(inVertical)">
                                      <p:cBhvr>
                                        <p:cTn id="88" dur="500"/>
                                        <p:tgtEl>
                                          <p:spTgt spid="32"/>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circle(in)">
                                      <p:cBhvr>
                                        <p:cTn id="93"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animBg="1"/>
      <p:bldP spid="7" grpId="0"/>
      <p:bldP spid="12" grpId="0"/>
      <p:bldP spid="13" grpId="0"/>
      <p:bldP spid="15" grpId="0"/>
      <p:bldP spid="22" grpId="0"/>
      <p:bldP spid="24" grpId="0"/>
      <p:bldP spid="25" grpId="0"/>
      <p:bldP spid="26" grpId="0"/>
      <p:bldP spid="27" grpId="0"/>
      <p:bldP spid="27" grpId="1"/>
      <p:bldP spid="28" grpId="0"/>
      <p:bldP spid="29" grpId="0"/>
      <p:bldP spid="30" grpId="0"/>
      <p:bldP spid="31" grpId="0"/>
      <p:bldP spid="32" grpId="0"/>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1">
            <a:extLst>
              <a:ext uri="{FF2B5EF4-FFF2-40B4-BE49-F238E27FC236}">
                <a16:creationId xmlns:a16="http://schemas.microsoft.com/office/drawing/2014/main" id="{7CC162F8-4F96-9C7E-1468-62C7A67D643C}"/>
              </a:ext>
            </a:extLst>
          </p:cNvPr>
          <p:cNvSpPr/>
          <p:nvPr/>
        </p:nvSpPr>
        <p:spPr>
          <a:xfrm>
            <a:off x="6106885" y="1268383"/>
            <a:ext cx="6086152" cy="4000303"/>
          </a:xfrm>
          <a:prstGeom prst="roundRect">
            <a:avLst>
              <a:gd name="adj" fmla="val 17635"/>
            </a:avLst>
          </a:prstGeom>
          <a:solidFill>
            <a:schemeClr val="bg1"/>
          </a:solidFill>
          <a:ln w="57150">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Rectangle: Rounded Corners 5">
            <a:extLst>
              <a:ext uri="{FF2B5EF4-FFF2-40B4-BE49-F238E27FC236}">
                <a16:creationId xmlns:a16="http://schemas.microsoft.com/office/drawing/2014/main" id="{13026E46-BC72-AFA2-21F0-DB9D353EE823}"/>
              </a:ext>
            </a:extLst>
          </p:cNvPr>
          <p:cNvSpPr/>
          <p:nvPr/>
        </p:nvSpPr>
        <p:spPr>
          <a:xfrm>
            <a:off x="947136" y="163287"/>
            <a:ext cx="4038521" cy="1015770"/>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5000" b="1" dirty="0">
                <a:solidFill>
                  <a:srgbClr val="C00000"/>
                </a:solidFill>
                <a:latin typeface="Cambria" panose="02040503050406030204" pitchFamily="18" charset="0"/>
                <a:ea typeface="Cambria" panose="02040503050406030204" pitchFamily="18" charset="0"/>
              </a:rPr>
              <a:t>5,4</a:t>
            </a:r>
            <a:r>
              <a:rPr kumimoji="0" lang="vi-VN" sz="5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 0,25 = ?</a:t>
            </a:r>
            <a:endParaRPr kumimoji="0" lang="en-US" sz="5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AF98D43A-1DF7-080C-CF3E-569AF66D1411}"/>
              </a:ext>
            </a:extLst>
          </p:cNvPr>
          <p:cNvSpPr/>
          <p:nvPr/>
        </p:nvSpPr>
        <p:spPr>
          <a:xfrm>
            <a:off x="119743" y="1645785"/>
            <a:ext cx="5872839" cy="3201633"/>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SG"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1981F5DD-7387-07E2-1012-221C036D9900}"/>
              </a:ext>
            </a:extLst>
          </p:cNvPr>
          <p:cNvSpPr txBox="1"/>
          <p:nvPr/>
        </p:nvSpPr>
        <p:spPr>
          <a:xfrm>
            <a:off x="119743" y="1709849"/>
            <a:ext cx="605245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Ta đặt tính rồi tính như sau:</a:t>
            </a:r>
          </a:p>
        </p:txBody>
      </p:sp>
      <p:cxnSp>
        <p:nvCxnSpPr>
          <p:cNvPr id="9" name="Straight Connector 8">
            <a:extLst>
              <a:ext uri="{FF2B5EF4-FFF2-40B4-BE49-F238E27FC236}">
                <a16:creationId xmlns:a16="http://schemas.microsoft.com/office/drawing/2014/main" id="{580D3701-F9F2-4120-1A3F-FA73AACD349E}"/>
              </a:ext>
            </a:extLst>
          </p:cNvPr>
          <p:cNvCxnSpPr/>
          <p:nvPr/>
        </p:nvCxnSpPr>
        <p:spPr>
          <a:xfrm>
            <a:off x="2960914" y="2368202"/>
            <a:ext cx="0" cy="165600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3CF8A074-63FC-6A1D-23A1-68C4AC1FA8AC}"/>
              </a:ext>
            </a:extLst>
          </p:cNvPr>
          <p:cNvCxnSpPr>
            <a:cxnSpLocks/>
          </p:cNvCxnSpPr>
          <p:nvPr/>
        </p:nvCxnSpPr>
        <p:spPr>
          <a:xfrm>
            <a:off x="2960914" y="3054688"/>
            <a:ext cx="1476000" cy="0"/>
          </a:xfrm>
          <a:prstGeom prst="line">
            <a:avLst/>
          </a:prstGeom>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662EAE84-6CA0-E283-CA9A-1C5BA930EA48}"/>
              </a:ext>
            </a:extLst>
          </p:cNvPr>
          <p:cNvSpPr txBox="1"/>
          <p:nvPr/>
        </p:nvSpPr>
        <p:spPr>
          <a:xfrm>
            <a:off x="1186543" y="2347116"/>
            <a:ext cx="177437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b="1" dirty="0">
                <a:solidFill>
                  <a:prstClr val="black"/>
                </a:solidFill>
                <a:latin typeface="Cambria" panose="02040503050406030204" pitchFamily="18" charset="0"/>
                <a:ea typeface="Cambria" panose="02040503050406030204" pitchFamily="18" charset="0"/>
              </a:rPr>
              <a:t>5</a:t>
            </a: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 </a:t>
            </a:r>
            <a:endParaRPr kumimoji="0" lang="en-SG"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3" name="TextBox 12">
            <a:extLst>
              <a:ext uri="{FF2B5EF4-FFF2-40B4-BE49-F238E27FC236}">
                <a16:creationId xmlns:a16="http://schemas.microsoft.com/office/drawing/2014/main" id="{93C26AE5-B134-B0B6-28F9-FEF46A1100EA}"/>
              </a:ext>
            </a:extLst>
          </p:cNvPr>
          <p:cNvSpPr txBox="1"/>
          <p:nvPr/>
        </p:nvSpPr>
        <p:spPr>
          <a:xfrm>
            <a:off x="3211286" y="2340791"/>
            <a:ext cx="177437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b="1" dirty="0">
                <a:solidFill>
                  <a:prstClr val="black"/>
                </a:solidFill>
                <a:latin typeface="Cambria" panose="02040503050406030204" pitchFamily="18" charset="0"/>
                <a:ea typeface="Cambria" panose="02040503050406030204" pitchFamily="18" charset="0"/>
              </a:rPr>
              <a:t>0</a:t>
            </a: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,25</a:t>
            </a:r>
            <a:endParaRPr kumimoji="0" lang="en-SG"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5" name="TextBox 14">
            <a:extLst>
              <a:ext uri="{FF2B5EF4-FFF2-40B4-BE49-F238E27FC236}">
                <a16:creationId xmlns:a16="http://schemas.microsoft.com/office/drawing/2014/main" id="{5E5E3A35-BF09-5F4F-E758-90099607F107}"/>
              </a:ext>
            </a:extLst>
          </p:cNvPr>
          <p:cNvSpPr txBox="1"/>
          <p:nvPr/>
        </p:nvSpPr>
        <p:spPr>
          <a:xfrm>
            <a:off x="6286504" y="1424796"/>
            <a:ext cx="5785754" cy="3323987"/>
          </a:xfrm>
          <a:prstGeom prst="rect">
            <a:avLst/>
          </a:prstGeom>
          <a:noFill/>
        </p:spPr>
        <p:txBody>
          <a:bodyPr wrap="square" rtlCol="0">
            <a:spAutoFit/>
          </a:bodyPr>
          <a:lstStyle/>
          <a:p>
            <a:pPr lvl="0" algn="just"/>
            <a:r>
              <a:rPr lang="vi-VN" sz="3000" b="1" dirty="0">
                <a:solidFill>
                  <a:prstClr val="black"/>
                </a:solidFill>
                <a:latin typeface="Cambria" panose="02040503050406030204" pitchFamily="18" charset="0"/>
                <a:ea typeface="Cambria" panose="02040503050406030204" pitchFamily="18" charset="0"/>
              </a:rPr>
              <a:t>• Phần thập phân của số 0,25 có hai chữ số.</a:t>
            </a:r>
          </a:p>
          <a:p>
            <a:pPr lvl="0" algn="just"/>
            <a:r>
              <a:rPr lang="vi-VN" sz="3000" b="1" dirty="0">
                <a:solidFill>
                  <a:prstClr val="black"/>
                </a:solidFill>
                <a:latin typeface="Cambria" panose="02040503050406030204" pitchFamily="18" charset="0"/>
                <a:ea typeface="Cambria" panose="02040503050406030204" pitchFamily="18" charset="0"/>
              </a:rPr>
              <a:t>• Chuyển dấu phẩy của số 5,4 sang bên phải một chữ số và viết thêm một chữ số 0 vào bên phải được số 540; bỏ dấu phẩy ở số 0,25 được 25.</a:t>
            </a:r>
          </a:p>
        </p:txBody>
      </p:sp>
      <p:cxnSp>
        <p:nvCxnSpPr>
          <p:cNvPr id="18" name="Straight Connector 17">
            <a:extLst>
              <a:ext uri="{FF2B5EF4-FFF2-40B4-BE49-F238E27FC236}">
                <a16:creationId xmlns:a16="http://schemas.microsoft.com/office/drawing/2014/main" id="{7335A9DD-EE82-C4D4-5F5F-3F88BE9C0E6D}"/>
              </a:ext>
            </a:extLst>
          </p:cNvPr>
          <p:cNvCxnSpPr>
            <a:cxnSpLocks/>
          </p:cNvCxnSpPr>
          <p:nvPr/>
        </p:nvCxnSpPr>
        <p:spPr>
          <a:xfrm flipV="1">
            <a:off x="3592285" y="2801040"/>
            <a:ext cx="152400" cy="135413"/>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5EA021A4-8516-84B0-D001-D7A1E5EC4207}"/>
              </a:ext>
            </a:extLst>
          </p:cNvPr>
          <p:cNvCxnSpPr/>
          <p:nvPr/>
        </p:nvCxnSpPr>
        <p:spPr>
          <a:xfrm flipH="1">
            <a:off x="1583871" y="2846974"/>
            <a:ext cx="76200" cy="135413"/>
          </a:xfrm>
          <a:prstGeom prst="line">
            <a:avLst/>
          </a:prstGeom>
        </p:spPr>
        <p:style>
          <a:lnRef idx="3">
            <a:schemeClr val="accent2"/>
          </a:lnRef>
          <a:fillRef idx="0">
            <a:schemeClr val="accent2"/>
          </a:fillRef>
          <a:effectRef idx="2">
            <a:schemeClr val="accent2"/>
          </a:effectRef>
          <a:fontRef idx="minor">
            <a:schemeClr val="tx1"/>
          </a:fontRef>
        </p:style>
      </p:cxnSp>
      <p:sp>
        <p:nvSpPr>
          <p:cNvPr id="25" name="TextBox 24">
            <a:extLst>
              <a:ext uri="{FF2B5EF4-FFF2-40B4-BE49-F238E27FC236}">
                <a16:creationId xmlns:a16="http://schemas.microsoft.com/office/drawing/2014/main" id="{7BF75BFF-EBF6-4621-BE4A-1A9391C4BD87}"/>
              </a:ext>
            </a:extLst>
          </p:cNvPr>
          <p:cNvSpPr txBox="1"/>
          <p:nvPr/>
        </p:nvSpPr>
        <p:spPr>
          <a:xfrm>
            <a:off x="1587251" y="2998681"/>
            <a:ext cx="177437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b="1" dirty="0">
                <a:solidFill>
                  <a:prstClr val="black"/>
                </a:solidFill>
                <a:latin typeface="Cambria" panose="02040503050406030204" pitchFamily="18" charset="0"/>
                <a:ea typeface="Cambria" panose="02040503050406030204" pitchFamily="18" charset="0"/>
              </a:rPr>
              <a:t>4</a:t>
            </a:r>
            <a:endParaRPr kumimoji="0" lang="en-SG"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25">
            <a:extLst>
              <a:ext uri="{FF2B5EF4-FFF2-40B4-BE49-F238E27FC236}">
                <a16:creationId xmlns:a16="http://schemas.microsoft.com/office/drawing/2014/main" id="{A6239EC4-A425-6D24-5401-B05F7A73127D}"/>
              </a:ext>
            </a:extLst>
          </p:cNvPr>
          <p:cNvSpPr txBox="1"/>
          <p:nvPr/>
        </p:nvSpPr>
        <p:spPr>
          <a:xfrm>
            <a:off x="3154627" y="3090593"/>
            <a:ext cx="177437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b="1" dirty="0">
                <a:solidFill>
                  <a:prstClr val="black"/>
                </a:solidFill>
                <a:latin typeface="Cambria" panose="02040503050406030204" pitchFamily="18" charset="0"/>
                <a:ea typeface="Cambria" panose="02040503050406030204" pitchFamily="18" charset="0"/>
              </a:rPr>
              <a:t>2</a:t>
            </a:r>
            <a:endParaRPr kumimoji="0" lang="en-SG"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7" name="TextBox 26">
            <a:extLst>
              <a:ext uri="{FF2B5EF4-FFF2-40B4-BE49-F238E27FC236}">
                <a16:creationId xmlns:a16="http://schemas.microsoft.com/office/drawing/2014/main" id="{6F51F615-057D-3B64-F257-AAA13E094ACC}"/>
              </a:ext>
            </a:extLst>
          </p:cNvPr>
          <p:cNvSpPr txBox="1"/>
          <p:nvPr/>
        </p:nvSpPr>
        <p:spPr>
          <a:xfrm>
            <a:off x="1924543" y="2361119"/>
            <a:ext cx="177437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b="1" dirty="0">
                <a:solidFill>
                  <a:prstClr val="black"/>
                </a:solidFill>
                <a:latin typeface="Cambria" panose="02040503050406030204" pitchFamily="18" charset="0"/>
                <a:ea typeface="Cambria" panose="02040503050406030204" pitchFamily="18" charset="0"/>
              </a:rPr>
              <a:t>0</a:t>
            </a:r>
            <a:endParaRPr kumimoji="0" lang="en-SG"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8" name="TextBox 27">
            <a:extLst>
              <a:ext uri="{FF2B5EF4-FFF2-40B4-BE49-F238E27FC236}">
                <a16:creationId xmlns:a16="http://schemas.microsoft.com/office/drawing/2014/main" id="{B306846A-F4AB-8DCC-8A21-1F6608AF389C}"/>
              </a:ext>
            </a:extLst>
          </p:cNvPr>
          <p:cNvSpPr txBox="1"/>
          <p:nvPr/>
        </p:nvSpPr>
        <p:spPr>
          <a:xfrm>
            <a:off x="4201885" y="3065253"/>
            <a:ext cx="177437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1" name="TextBox 30">
            <a:extLst>
              <a:ext uri="{FF2B5EF4-FFF2-40B4-BE49-F238E27FC236}">
                <a16:creationId xmlns:a16="http://schemas.microsoft.com/office/drawing/2014/main" id="{470174C1-6588-C117-1247-9D90E17DED54}"/>
              </a:ext>
            </a:extLst>
          </p:cNvPr>
          <p:cNvSpPr txBox="1"/>
          <p:nvPr/>
        </p:nvSpPr>
        <p:spPr>
          <a:xfrm>
            <a:off x="3793462" y="3047360"/>
            <a:ext cx="177437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b="1" noProof="0" dirty="0">
                <a:solidFill>
                  <a:prstClr val="black"/>
                </a:solidFill>
                <a:latin typeface="Cambria" panose="02040503050406030204" pitchFamily="18" charset="0"/>
                <a:ea typeface="Cambria" panose="02040503050406030204" pitchFamily="18" charset="0"/>
              </a:rPr>
              <a:t>,</a:t>
            </a:r>
            <a:endParaRPr kumimoji="0" lang="en-SG"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2" name="TextBox 31">
            <a:extLst>
              <a:ext uri="{FF2B5EF4-FFF2-40B4-BE49-F238E27FC236}">
                <a16:creationId xmlns:a16="http://schemas.microsoft.com/office/drawing/2014/main" id="{8EFE9BC8-7CE6-F203-509E-69E7D3821948}"/>
              </a:ext>
            </a:extLst>
          </p:cNvPr>
          <p:cNvSpPr txBox="1"/>
          <p:nvPr/>
        </p:nvSpPr>
        <p:spPr>
          <a:xfrm>
            <a:off x="1675450" y="3590942"/>
            <a:ext cx="177437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b="1" dirty="0">
                <a:solidFill>
                  <a:prstClr val="black"/>
                </a:solidFill>
                <a:latin typeface="Cambria" panose="02040503050406030204" pitchFamily="18" charset="0"/>
                <a:ea typeface="Cambria" panose="02040503050406030204" pitchFamily="18" charset="0"/>
              </a:rPr>
              <a:t>15</a:t>
            </a:r>
            <a:endParaRPr kumimoji="0" lang="en-SG"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5" name="Rectangle: Rounded Corners 5">
            <a:extLst>
              <a:ext uri="{FF2B5EF4-FFF2-40B4-BE49-F238E27FC236}">
                <a16:creationId xmlns:a16="http://schemas.microsoft.com/office/drawing/2014/main" id="{5D62EC34-CC87-99B5-998C-892892436AAE}"/>
              </a:ext>
            </a:extLst>
          </p:cNvPr>
          <p:cNvSpPr/>
          <p:nvPr/>
        </p:nvSpPr>
        <p:spPr>
          <a:xfrm>
            <a:off x="516037" y="5605077"/>
            <a:ext cx="6923317" cy="858684"/>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5400" b="1" dirty="0">
                <a:solidFill>
                  <a:srgbClr val="002060"/>
                </a:solidFill>
                <a:latin typeface="Cambria" panose="02040503050406030204" pitchFamily="18" charset="0"/>
                <a:ea typeface="Cambria" panose="02040503050406030204" pitchFamily="18" charset="0"/>
              </a:rPr>
              <a:t>Vậy: 5,4: 0,25 = 21,6</a:t>
            </a:r>
          </a:p>
        </p:txBody>
      </p:sp>
      <p:sp>
        <p:nvSpPr>
          <p:cNvPr id="2" name="TextBox 1">
            <a:extLst>
              <a:ext uri="{FF2B5EF4-FFF2-40B4-BE49-F238E27FC236}">
                <a16:creationId xmlns:a16="http://schemas.microsoft.com/office/drawing/2014/main" id="{B14792F2-5F97-91A9-3966-B0CB0B990E40}"/>
              </a:ext>
            </a:extLst>
          </p:cNvPr>
          <p:cNvSpPr txBox="1"/>
          <p:nvPr/>
        </p:nvSpPr>
        <p:spPr>
          <a:xfrm>
            <a:off x="1956252" y="3005396"/>
            <a:ext cx="875066"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0</a:t>
            </a:r>
            <a:endParaRPr lang="en-SG" sz="40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E46B983E-CAA7-0C0A-5334-FE76599E6680}"/>
              </a:ext>
            </a:extLst>
          </p:cNvPr>
          <p:cNvSpPr txBox="1"/>
          <p:nvPr/>
        </p:nvSpPr>
        <p:spPr>
          <a:xfrm>
            <a:off x="2274000" y="3582099"/>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0</a:t>
            </a:r>
            <a:endParaRPr lang="en-SG" sz="4000"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A4259C32-4348-12AD-026D-69C5D453543E}"/>
              </a:ext>
            </a:extLst>
          </p:cNvPr>
          <p:cNvSpPr txBox="1"/>
          <p:nvPr/>
        </p:nvSpPr>
        <p:spPr>
          <a:xfrm>
            <a:off x="2251115" y="4148375"/>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0</a:t>
            </a:r>
            <a:endParaRPr lang="en-SG" sz="4000" b="1"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18714960-8085-620B-271D-22D342E07DB5}"/>
              </a:ext>
            </a:extLst>
          </p:cNvPr>
          <p:cNvSpPr txBox="1"/>
          <p:nvPr/>
        </p:nvSpPr>
        <p:spPr>
          <a:xfrm>
            <a:off x="3449736" y="3092027"/>
            <a:ext cx="40850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000" b="1" noProof="0" dirty="0">
                <a:solidFill>
                  <a:prstClr val="black"/>
                </a:solidFill>
                <a:latin typeface="Cambria" panose="02040503050406030204" pitchFamily="18" charset="0"/>
                <a:ea typeface="Cambria" panose="02040503050406030204" pitchFamily="18" charset="0"/>
              </a:rPr>
              <a:t>1</a:t>
            </a:r>
            <a:endParaRPr kumimoji="0" lang="en-SG"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1070A95E-E1B0-4F86-4B57-0208E2AA84D0}"/>
              </a:ext>
            </a:extLst>
          </p:cNvPr>
          <p:cNvSpPr txBox="1"/>
          <p:nvPr/>
        </p:nvSpPr>
        <p:spPr>
          <a:xfrm>
            <a:off x="3950560" y="3090593"/>
            <a:ext cx="177437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6</a:t>
            </a:r>
            <a:endParaRPr lang="en-SG" sz="4000" b="1"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9DC15ACA-6BB9-91E1-5386-A529A0236E51}"/>
              </a:ext>
            </a:extLst>
          </p:cNvPr>
          <p:cNvSpPr txBox="1"/>
          <p:nvPr/>
        </p:nvSpPr>
        <p:spPr>
          <a:xfrm>
            <a:off x="6429348" y="4703028"/>
            <a:ext cx="5703300" cy="523220"/>
          </a:xfrm>
          <a:prstGeom prst="rect">
            <a:avLst/>
          </a:prstGeom>
          <a:noFill/>
        </p:spPr>
        <p:txBody>
          <a:bodyPr wrap="square" rtlCol="0">
            <a:spAutoFit/>
          </a:bodyPr>
          <a:lstStyle/>
          <a:p>
            <a:r>
              <a:rPr lang="vi-VN" sz="2800" b="1" dirty="0">
                <a:solidFill>
                  <a:prstClr val="black"/>
                </a:solidFill>
                <a:latin typeface="Cambria" panose="02040503050406030204" pitchFamily="18" charset="0"/>
                <a:ea typeface="Cambria" panose="02040503050406030204" pitchFamily="18" charset="0"/>
              </a:rPr>
              <a:t>• Thực hiện phép chia 5,4 : 0,25</a:t>
            </a:r>
            <a:endParaRPr kumimoji="0" lang="en-SG"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16613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arn(inVertical)">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inVertical)">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barn(inVertical)">
                                      <p:cBhvr>
                                        <p:cTn id="62" dur="5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arn(inVertical)">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down)">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barn(inVertical)">
                                      <p:cBhvr>
                                        <p:cTn id="82" dur="500"/>
                                        <p:tgtEl>
                                          <p:spTgt spid="4"/>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barn(inVertical)">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barn(inVertical)">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down)">
                                      <p:cBhvr>
                                        <p:cTn id="9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animBg="1"/>
      <p:bldP spid="7" grpId="0"/>
      <p:bldP spid="12" grpId="0"/>
      <p:bldP spid="13" grpId="0"/>
      <p:bldP spid="15" grpId="0"/>
      <p:bldP spid="25" grpId="0"/>
      <p:bldP spid="26" grpId="0"/>
      <p:bldP spid="27" grpId="0"/>
      <p:bldP spid="31" grpId="0"/>
      <p:bldP spid="32" grpId="0"/>
      <p:bldP spid="35" grpId="0" animBg="1"/>
      <p:bldP spid="2" grpId="0"/>
      <p:bldP spid="4" grpId="0"/>
      <p:bldP spid="8" grpId="0"/>
      <p:bldP spid="11" grpId="0"/>
      <p:bldP spid="14"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
            <a:extLst>
              <a:ext uri="{FF2B5EF4-FFF2-40B4-BE49-F238E27FC236}">
                <a16:creationId xmlns:a16="http://schemas.microsoft.com/office/drawing/2014/main" id="{2427F519-F16D-EAFD-9E48-ECF4CE818CB1}"/>
              </a:ext>
            </a:extLst>
          </p:cNvPr>
          <p:cNvSpPr/>
          <p:nvPr/>
        </p:nvSpPr>
        <p:spPr>
          <a:xfrm>
            <a:off x="664028" y="1393369"/>
            <a:ext cx="11125199" cy="5334001"/>
          </a:xfrm>
          <a:prstGeom prst="roundRect">
            <a:avLst>
              <a:gd name="adj" fmla="val 17635"/>
            </a:avLst>
          </a:prstGeom>
          <a:solidFill>
            <a:schemeClr val="bg1"/>
          </a:solidFill>
          <a:ln w="57150">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500" b="1" dirty="0">
                <a:solidFill>
                  <a:srgbClr val="002060"/>
                </a:solidFill>
                <a:latin typeface="Cambria" panose="02040503050406030204" pitchFamily="18" charset="0"/>
                <a:ea typeface="Cambria" panose="02040503050406030204" pitchFamily="18" charset="0"/>
              </a:rPr>
              <a:t> </a:t>
            </a:r>
            <a:r>
              <a:rPr lang="vi-VN" altLang="zh-CN" sz="3200" b="1" dirty="0">
                <a:solidFill>
                  <a:srgbClr val="002060"/>
                </a:solidFill>
                <a:latin typeface="Cambria" panose="02040503050406030204" pitchFamily="18" charset="0"/>
                <a:ea typeface="Cambria" panose="02040503050406030204" pitchFamily="18" charset="0"/>
              </a:rPr>
              <a:t>Muốn chia một số thập phân cho một số thập phân ta làm như sau:</a:t>
            </a:r>
          </a:p>
          <a:p>
            <a:pPr lvl="0" algn="just">
              <a:defRPr/>
            </a:pPr>
            <a:r>
              <a:rPr lang="vi-VN" altLang="zh-CN" sz="3200" b="1" dirty="0">
                <a:solidFill>
                  <a:srgbClr val="002060"/>
                </a:solidFill>
                <a:latin typeface="Cambria" panose="02040503050406030204" pitchFamily="18" charset="0"/>
                <a:ea typeface="Cambria" panose="02040503050406030204" pitchFamily="18" charset="0"/>
              </a:rPr>
              <a:t>- Đếm xem có bao nhiêu chữ số ở phần thập phân của số chia thì chuyến dấu phẩy ở số bị chia sang bên phải bấy nhiêu chữ số.</a:t>
            </a:r>
          </a:p>
          <a:p>
            <a:pPr lvl="0" algn="just">
              <a:defRPr/>
            </a:pPr>
            <a:r>
              <a:rPr lang="vi-VN" altLang="zh-CN" sz="3200" b="1" dirty="0">
                <a:solidFill>
                  <a:srgbClr val="002060"/>
                </a:solidFill>
                <a:latin typeface="Cambria" panose="02040503050406030204" pitchFamily="18" charset="0"/>
                <a:ea typeface="Cambria" panose="02040503050406030204" pitchFamily="18" charset="0"/>
              </a:rPr>
              <a:t>- Nếu số chữ số ở phần thập phân của số bị chia ít hơn số chữ số ở phần thập phân của số chia thì ta viết thêm các chữ số 0 vào bên phải số bị chia cho đủ</a:t>
            </a:r>
          </a:p>
          <a:p>
            <a:pPr lvl="0" algn="just">
              <a:defRPr/>
            </a:pPr>
            <a:r>
              <a:rPr lang="vi-VN" altLang="zh-CN" sz="3200" b="1" dirty="0">
                <a:solidFill>
                  <a:srgbClr val="002060"/>
                </a:solidFill>
                <a:latin typeface="Cambria" panose="02040503050406030204" pitchFamily="18" charset="0"/>
                <a:ea typeface="Cambria" panose="02040503050406030204" pitchFamily="18" charset="0"/>
              </a:rPr>
              <a:t>- </a:t>
            </a:r>
            <a:r>
              <a:rPr lang="vi-VN" altLang="zh-CN" sz="3200" b="1" dirty="0" smtClean="0">
                <a:solidFill>
                  <a:srgbClr val="002060"/>
                </a:solidFill>
                <a:latin typeface="Cambria" panose="02040503050406030204" pitchFamily="18" charset="0"/>
                <a:ea typeface="Cambria" panose="02040503050406030204" pitchFamily="18" charset="0"/>
              </a:rPr>
              <a:t>B</a:t>
            </a:r>
            <a:r>
              <a:rPr lang="en-US" altLang="zh-CN" sz="3200" b="1" dirty="0">
                <a:solidFill>
                  <a:srgbClr val="002060"/>
                </a:solidFill>
                <a:latin typeface="Cambria" panose="02040503050406030204" pitchFamily="18" charset="0"/>
                <a:ea typeface="Cambria" panose="02040503050406030204" pitchFamily="18" charset="0"/>
              </a:rPr>
              <a:t>ỏ</a:t>
            </a:r>
            <a:r>
              <a:rPr lang="vi-VN" altLang="zh-CN" sz="3200" b="1" dirty="0" smtClean="0">
                <a:solidFill>
                  <a:srgbClr val="002060"/>
                </a:solidFill>
                <a:latin typeface="Cambria" panose="02040503050406030204" pitchFamily="18" charset="0"/>
                <a:ea typeface="Cambria" panose="02040503050406030204" pitchFamily="18" charset="0"/>
              </a:rPr>
              <a:t> </a:t>
            </a:r>
            <a:r>
              <a:rPr lang="vi-VN" altLang="zh-CN" sz="3200" b="1" dirty="0">
                <a:solidFill>
                  <a:srgbClr val="002060"/>
                </a:solidFill>
                <a:latin typeface="Cambria" panose="02040503050406030204" pitchFamily="18" charset="0"/>
                <a:ea typeface="Cambria" panose="02040503050406030204" pitchFamily="18" charset="0"/>
              </a:rPr>
              <a:t>dấu phẩy ở số chia rồi thực hiện phép chia như    chia cho số tự nhiên.</a:t>
            </a:r>
            <a:endParaRPr kumimoji="0" lang="zh-CN" altLang="en-US" sz="3200" b="1" i="0" u="none" strike="noStrike" kern="1200" cap="none" spc="0" normalizeH="0" baseline="0" noProof="0" dirty="0">
              <a:ln>
                <a:noFill/>
              </a:ln>
              <a:solidFill>
                <a:srgbClr val="002060"/>
              </a:solidFill>
              <a:effectLst/>
              <a:uLnTx/>
              <a:uFillTx/>
              <a:latin typeface="Cambria" panose="02040503050406030204" pitchFamily="18" charset="0"/>
              <a:ea typeface="等线" panose="02010600030101010101" pitchFamily="2" charset="-122"/>
            </a:endParaRPr>
          </a:p>
        </p:txBody>
      </p:sp>
      <p:pic>
        <p:nvPicPr>
          <p:cNvPr id="8" name="Picture 7">
            <a:extLst>
              <a:ext uri="{FF2B5EF4-FFF2-40B4-BE49-F238E27FC236}">
                <a16:creationId xmlns:a16="http://schemas.microsoft.com/office/drawing/2014/main" id="{C085AB37-50B1-EFC1-C0F5-23BFDB1CF275}"/>
              </a:ext>
            </a:extLst>
          </p:cNvPr>
          <p:cNvPicPr>
            <a:picLocks noChangeAspect="1"/>
          </p:cNvPicPr>
          <p:nvPr/>
        </p:nvPicPr>
        <p:blipFill>
          <a:blip r:embed="rId2"/>
          <a:stretch>
            <a:fillRect/>
          </a:stretch>
        </p:blipFill>
        <p:spPr>
          <a:xfrm>
            <a:off x="2483187" y="87086"/>
            <a:ext cx="6475757" cy="1489847"/>
          </a:xfrm>
          <a:prstGeom prst="rect">
            <a:avLst/>
          </a:prstGeom>
        </p:spPr>
      </p:pic>
    </p:spTree>
    <p:extLst>
      <p:ext uri="{BB962C8B-B14F-4D97-AF65-F5344CB8AC3E}">
        <p14:creationId xmlns:p14="http://schemas.microsoft.com/office/powerpoint/2010/main" val="343986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45FC3C9D-06C4-EDEA-B5E3-78ECF7D32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257" y="228600"/>
            <a:ext cx="11353800" cy="6429437"/>
          </a:xfrm>
          <a:prstGeom prst="rect">
            <a:avLst/>
          </a:prstGeom>
        </p:spPr>
      </p:pic>
      <p:pic>
        <p:nvPicPr>
          <p:cNvPr id="7" name="Picture 6">
            <a:extLst>
              <a:ext uri="{FF2B5EF4-FFF2-40B4-BE49-F238E27FC236}">
                <a16:creationId xmlns:a16="http://schemas.microsoft.com/office/drawing/2014/main" id="{D078C3D3-5E5A-6871-F7F5-2B83FC84235A}"/>
              </a:ext>
            </a:extLst>
          </p:cNvPr>
          <p:cNvPicPr>
            <a:picLocks noChangeAspect="1"/>
          </p:cNvPicPr>
          <p:nvPr/>
        </p:nvPicPr>
        <p:blipFill>
          <a:blip r:embed="rId3"/>
          <a:stretch>
            <a:fillRect/>
          </a:stretch>
        </p:blipFill>
        <p:spPr>
          <a:xfrm>
            <a:off x="206828" y="925672"/>
            <a:ext cx="11579337" cy="4510644"/>
          </a:xfrm>
          <a:prstGeom prst="rect">
            <a:avLst/>
          </a:prstGeom>
        </p:spPr>
      </p:pic>
    </p:spTree>
    <p:extLst>
      <p:ext uri="{BB962C8B-B14F-4D97-AF65-F5344CB8AC3E}">
        <p14:creationId xmlns:p14="http://schemas.microsoft.com/office/powerpoint/2010/main" val="1973650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574</Words>
  <Application>Microsoft Office PowerPoint</Application>
  <PresentationFormat>Widescreen</PresentationFormat>
  <Paragraphs>113</Paragraphs>
  <Slides>15</Slides>
  <Notes>0</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#9Slide03 Pattaya</vt:lpstr>
      <vt:lpstr>#9Slide05 Pattaya</vt:lpstr>
      <vt:lpstr>Aptos</vt:lpstr>
      <vt:lpstr>Aptos Display</vt:lpstr>
      <vt:lpstr>Arial</vt:lpstr>
      <vt:lpstr>Calibri</vt:lpstr>
      <vt:lpstr>Cambria</vt:lpstr>
      <vt:lpstr>等线</vt:lpstr>
      <vt:lpstr>SVN-Newton</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lastModifiedBy>Laptop T&amp;T</cp:lastModifiedBy>
  <cp:revision>15</cp:revision>
  <dcterms:created xsi:type="dcterms:W3CDTF">2024-09-18T12:46:45Z</dcterms:created>
  <dcterms:modified xsi:type="dcterms:W3CDTF">2024-09-29T15:14:38Z</dcterms:modified>
</cp:coreProperties>
</file>