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304" r:id="rId4"/>
    <p:sldId id="259" r:id="rId5"/>
    <p:sldId id="279" r:id="rId6"/>
    <p:sldId id="280" r:id="rId7"/>
    <p:sldId id="275" r:id="rId8"/>
    <p:sldId id="278" r:id="rId9"/>
    <p:sldId id="281" r:id="rId10"/>
    <p:sldId id="282" r:id="rId11"/>
    <p:sldId id="284" r:id="rId12"/>
    <p:sldId id="285" r:id="rId13"/>
    <p:sldId id="283" r:id="rId14"/>
    <p:sldId id="286" r:id="rId15"/>
    <p:sldId id="287" r:id="rId16"/>
    <p:sldId id="288" r:id="rId17"/>
    <p:sldId id="289" r:id="rId18"/>
    <p:sldId id="276" r:id="rId19"/>
    <p:sldId id="290" r:id="rId20"/>
    <p:sldId id="291" r:id="rId21"/>
    <p:sldId id="292" r:id="rId22"/>
    <p:sldId id="309" r:id="rId23"/>
    <p:sldId id="295" r:id="rId24"/>
    <p:sldId id="297" r:id="rId25"/>
    <p:sldId id="298" r:id="rId26"/>
    <p:sldId id="299" r:id="rId27"/>
    <p:sldId id="300" r:id="rId28"/>
    <p:sldId id="301" r:id="rId29"/>
    <p:sldId id="310" r:id="rId30"/>
    <p:sldId id="303" r:id="rId31"/>
    <p:sldId id="305" r:id="rId32"/>
    <p:sldId id="306" r:id="rId33"/>
    <p:sldId id="307" r:id="rId34"/>
    <p:sldId id="308" r:id="rId35"/>
  </p:sldIdLst>
  <p:sldSz cx="18288000" cy="10287000"/>
  <p:notesSz cx="6858000" cy="9144000"/>
  <p:embeddedFontLst>
    <p:embeddedFont>
      <p:font typeface="SVN-Newton" panose="02040603050506020204" pitchFamily="18" charset="0"/>
      <p:regular r:id="rId36"/>
    </p:embeddedFont>
    <p:embeddedFont>
      <p:font typeface="Cambria Math" panose="02040503050406030204" pitchFamily="18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utura" panose="020B0604020202020204" charset="0"/>
      <p:regular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#9Slide06 SVNDope Script" pitchFamily="2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343"/>
    <a:srgbClr val="FEE19D"/>
    <a:srgbClr val="000000"/>
    <a:srgbClr val="E84545"/>
    <a:srgbClr val="2B996D"/>
    <a:srgbClr val="114EA3"/>
    <a:srgbClr val="F7DF77"/>
    <a:srgbClr val="35B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455" autoAdjust="0"/>
  </p:normalViewPr>
  <p:slideViewPr>
    <p:cSldViewPr>
      <p:cViewPr varScale="1">
        <p:scale>
          <a:sx n="56" d="100"/>
          <a:sy n="56" d="100"/>
        </p:scale>
        <p:origin x="53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7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6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5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1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7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3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57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4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3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028695" y="46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972300" y="119031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8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image" Target="../media/image9.png"/><Relationship Id="rId21" Type="http://schemas.openxmlformats.org/officeDocument/2006/relationships/image" Target="../media/image11.png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17" Type="http://schemas.openxmlformats.org/officeDocument/2006/relationships/image" Target="../media/image39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61.svg"/><Relationship Id="rId15" Type="http://schemas.openxmlformats.org/officeDocument/2006/relationships/image" Target="../media/image41.svg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43.svg"/><Relationship Id="rId9" Type="http://schemas.openxmlformats.org/officeDocument/2006/relationships/image" Target="../media/image6.sv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61.svg"/><Relationship Id="rId10" Type="http://schemas.openxmlformats.org/officeDocument/2006/relationships/image" Target="../media/image28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61.sv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svg"/><Relationship Id="rId7" Type="http://schemas.openxmlformats.org/officeDocument/2006/relationships/image" Target="../media/image18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0.png"/><Relationship Id="rId5" Type="http://schemas.openxmlformats.org/officeDocument/2006/relationships/image" Target="../media/image61.sv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1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10" Type="http://schemas.openxmlformats.org/officeDocument/2006/relationships/image" Target="../media/image33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4" Type="http://schemas.openxmlformats.org/officeDocument/2006/relationships/image" Target="../media/image2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4" Type="http://schemas.openxmlformats.org/officeDocument/2006/relationships/image" Target="../media/image2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1.sv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13" Type="http://schemas.openxmlformats.org/officeDocument/2006/relationships/image" Target="../media/image65.svg"/><Relationship Id="rId3" Type="http://schemas.openxmlformats.org/officeDocument/2006/relationships/image" Target="../media/image24.svg"/><Relationship Id="rId17" Type="http://schemas.openxmlformats.org/officeDocument/2006/relationships/image" Target="../media/image610.svg"/><Relationship Id="rId2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37" Type="http://schemas.openxmlformats.org/officeDocument/2006/relationships/image" Target="../media/image37.png"/><Relationship Id="rId5" Type="http://schemas.openxmlformats.org/officeDocument/2006/relationships/image" Target="../media/image61.svg"/><Relationship Id="rId36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37" Type="http://schemas.openxmlformats.org/officeDocument/2006/relationships/image" Target="../media/image37.png"/><Relationship Id="rId5" Type="http://schemas.openxmlformats.org/officeDocument/2006/relationships/image" Target="../media/image61.svg"/><Relationship Id="rId36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37" Type="http://schemas.openxmlformats.org/officeDocument/2006/relationships/image" Target="../media/image37.png"/><Relationship Id="rId5" Type="http://schemas.openxmlformats.org/officeDocument/2006/relationships/image" Target="../media/image61.svg"/><Relationship Id="rId36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10" Type="http://schemas.openxmlformats.org/officeDocument/2006/relationships/image" Target="../media/image42.png"/><Relationship Id="rId9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1.sv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13" Type="http://schemas.openxmlformats.org/officeDocument/2006/relationships/image" Target="../media/image65.svg"/><Relationship Id="rId3" Type="http://schemas.openxmlformats.org/officeDocument/2006/relationships/image" Target="../media/image24.svg"/><Relationship Id="rId17" Type="http://schemas.openxmlformats.org/officeDocument/2006/relationships/image" Target="../media/image610.svg"/><Relationship Id="rId2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24.svg"/><Relationship Id="rId12" Type="http://schemas.openxmlformats.org/officeDocument/2006/relationships/image" Target="../media/image17.png"/><Relationship Id="rId7" Type="http://schemas.openxmlformats.org/officeDocument/2006/relationships/image" Target="../media/image6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4" Type="http://schemas.openxmlformats.org/officeDocument/2006/relationships/image" Target="../media/image2.pn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3" Type="http://schemas.openxmlformats.org/officeDocument/2006/relationships/image" Target="../media/image24.svg"/><Relationship Id="rId12" Type="http://schemas.openxmlformats.org/officeDocument/2006/relationships/image" Target="../media/image17.png"/><Relationship Id="rId7" Type="http://schemas.openxmlformats.org/officeDocument/2006/relationships/image" Target="../media/image6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15" Type="http://schemas.openxmlformats.org/officeDocument/2006/relationships/image" Target="../media/image50.png"/><Relationship Id="rId4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4" Type="http://schemas.openxmlformats.org/officeDocument/2006/relationships/image" Target="../media/image2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13" Type="http://schemas.openxmlformats.org/officeDocument/2006/relationships/image" Target="../media/image65.svg"/><Relationship Id="rId3" Type="http://schemas.openxmlformats.org/officeDocument/2006/relationships/image" Target="../media/image24.svg"/><Relationship Id="rId17" Type="http://schemas.openxmlformats.org/officeDocument/2006/relationships/image" Target="../media/image610.svg"/><Relationship Id="rId2" Type="http://schemas.openxmlformats.org/officeDocument/2006/relationships/image" Target="../media/image1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4" Type="http://schemas.openxmlformats.org/officeDocument/2006/relationships/image" Target="../media/image2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13" Type="http://schemas.openxmlformats.org/officeDocument/2006/relationships/image" Target="../media/image65.svg"/><Relationship Id="rId3" Type="http://schemas.openxmlformats.org/officeDocument/2006/relationships/image" Target="../media/image24.svg"/><Relationship Id="rId17" Type="http://schemas.openxmlformats.org/officeDocument/2006/relationships/image" Target="../media/image610.svg"/><Relationship Id="rId2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3.svg"/><Relationship Id="rId5" Type="http://schemas.openxmlformats.org/officeDocument/2006/relationships/image" Target="../media/image61.svg"/><Relationship Id="rId19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19032" y="571501"/>
            <a:ext cx="19055371" cy="10058400"/>
            <a:chOff x="-419032" y="2241137"/>
            <a:chExt cx="19055371" cy="12507094"/>
          </a:xfrm>
        </p:grpSpPr>
        <p:sp>
          <p:nvSpPr>
            <p:cNvPr id="23" name="Rectangle 20"/>
            <p:cNvSpPr/>
            <p:nvPr/>
          </p:nvSpPr>
          <p:spPr>
            <a:xfrm>
              <a:off x="-419032" y="3700814"/>
              <a:ext cx="19055371" cy="10972807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4200" h="10972807">
                  <a:moveTo>
                    <a:pt x="0" y="7"/>
                  </a:moveTo>
                  <a:cubicBezTo>
                    <a:pt x="2501232" y="-3335"/>
                    <a:pt x="5267157" y="1100228"/>
                    <a:pt x="7672137" y="1650339"/>
                  </a:cubicBezTo>
                  <a:cubicBezTo>
                    <a:pt x="9677400" y="667091"/>
                    <a:pt x="12260179" y="550118"/>
                    <a:pt x="14554200" y="7"/>
                  </a:cubicBezTo>
                  <a:lnTo>
                    <a:pt x="14554200" y="10972807"/>
                  </a:lnTo>
                  <a:lnTo>
                    <a:pt x="0" y="1097280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5BB86"/>
            </a:solidFill>
            <a:ln>
              <a:solidFill>
                <a:srgbClr val="35BB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0"/>
            <p:cNvSpPr/>
            <p:nvPr/>
          </p:nvSpPr>
          <p:spPr>
            <a:xfrm>
              <a:off x="504764" y="3075162"/>
              <a:ext cx="17478436" cy="11673069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38599 w 14592799"/>
                <a:gd name="connsiteY0" fmla="*/ 7 h 10972807"/>
                <a:gd name="connsiteX1" fmla="*/ 7710736 w 14592799"/>
                <a:gd name="connsiteY1" fmla="*/ 1650339 h 10972807"/>
                <a:gd name="connsiteX2" fmla="*/ 14592799 w 14592799"/>
                <a:gd name="connsiteY2" fmla="*/ 7 h 10972807"/>
                <a:gd name="connsiteX3" fmla="*/ 14592799 w 14592799"/>
                <a:gd name="connsiteY3" fmla="*/ 10972807 h 10972807"/>
                <a:gd name="connsiteX4" fmla="*/ 38599 w 14592799"/>
                <a:gd name="connsiteY4" fmla="*/ 10972807 h 10972807"/>
                <a:gd name="connsiteX5" fmla="*/ 152744 w 14592799"/>
                <a:gd name="connsiteY5" fmla="*/ 4235978 h 10972807"/>
                <a:gd name="connsiteX6" fmla="*/ 38599 w 14592799"/>
                <a:gd name="connsiteY6" fmla="*/ 7 h 10972807"/>
                <a:gd name="connsiteX0" fmla="*/ 1045461 w 15599661"/>
                <a:gd name="connsiteY0" fmla="*/ 7 h 10972807"/>
                <a:gd name="connsiteX1" fmla="*/ 8717598 w 15599661"/>
                <a:gd name="connsiteY1" fmla="*/ 1650339 h 10972807"/>
                <a:gd name="connsiteX2" fmla="*/ 15599661 w 15599661"/>
                <a:gd name="connsiteY2" fmla="*/ 7 h 10972807"/>
                <a:gd name="connsiteX3" fmla="*/ 15599661 w 15599661"/>
                <a:gd name="connsiteY3" fmla="*/ 10972807 h 10972807"/>
                <a:gd name="connsiteX4" fmla="*/ 1045461 w 15599661"/>
                <a:gd name="connsiteY4" fmla="*/ 10972807 h 10972807"/>
                <a:gd name="connsiteX5" fmla="*/ 1202077 w 15599661"/>
                <a:gd name="connsiteY5" fmla="*/ 9096736 h 10972807"/>
                <a:gd name="connsiteX6" fmla="*/ 1159606 w 15599661"/>
                <a:gd name="connsiteY6" fmla="*/ 4235978 h 10972807"/>
                <a:gd name="connsiteX7" fmla="*/ 1045461 w 15599661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156616 w 14554200"/>
                <a:gd name="connsiteY5" fmla="*/ 9096736 h 10972807"/>
                <a:gd name="connsiteX6" fmla="*/ 114145 w 14554200"/>
                <a:gd name="connsiteY6" fmla="*/ 4235978 h 10972807"/>
                <a:gd name="connsiteX7" fmla="*/ 0 w 14554200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405552 w 14554200"/>
                <a:gd name="connsiteY3" fmla="*/ 5174441 h 10972807"/>
                <a:gd name="connsiteX4" fmla="*/ 14554200 w 14554200"/>
                <a:gd name="connsiteY4" fmla="*/ 10972807 h 10972807"/>
                <a:gd name="connsiteX5" fmla="*/ 0 w 14554200"/>
                <a:gd name="connsiteY5" fmla="*/ 10972807 h 10972807"/>
                <a:gd name="connsiteX6" fmla="*/ 156616 w 14554200"/>
                <a:gd name="connsiteY6" fmla="*/ 9096736 h 10972807"/>
                <a:gd name="connsiteX7" fmla="*/ 114145 w 14554200"/>
                <a:gd name="connsiteY7" fmla="*/ 4235978 h 10972807"/>
                <a:gd name="connsiteX8" fmla="*/ 0 w 14554200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91152"/>
                <a:gd name="connsiteY0" fmla="*/ 7 h 10972807"/>
                <a:gd name="connsiteX1" fmla="*/ 7672137 w 14691152"/>
                <a:gd name="connsiteY1" fmla="*/ 1650339 h 10972807"/>
                <a:gd name="connsiteX2" fmla="*/ 14554200 w 14691152"/>
                <a:gd name="connsiteY2" fmla="*/ 7 h 10972807"/>
                <a:gd name="connsiteX3" fmla="*/ 14532964 w 14691152"/>
                <a:gd name="connsiteY3" fmla="*/ 5150378 h 10972807"/>
                <a:gd name="connsiteX4" fmla="*/ 14554200 w 14691152"/>
                <a:gd name="connsiteY4" fmla="*/ 10972807 h 10972807"/>
                <a:gd name="connsiteX5" fmla="*/ 0 w 14691152"/>
                <a:gd name="connsiteY5" fmla="*/ 10972807 h 10972807"/>
                <a:gd name="connsiteX6" fmla="*/ 156616 w 14691152"/>
                <a:gd name="connsiteY6" fmla="*/ 9096736 h 10972807"/>
                <a:gd name="connsiteX7" fmla="*/ 114145 w 14691152"/>
                <a:gd name="connsiteY7" fmla="*/ 4235978 h 10972807"/>
                <a:gd name="connsiteX8" fmla="*/ 0 w 14691152"/>
                <a:gd name="connsiteY8" fmla="*/ 7 h 109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1152" h="10972807">
                  <a:moveTo>
                    <a:pt x="0" y="7"/>
                  </a:moveTo>
                  <a:cubicBezTo>
                    <a:pt x="2501232" y="-3335"/>
                    <a:pt x="5267157" y="1100228"/>
                    <a:pt x="7672137" y="1650339"/>
                  </a:cubicBezTo>
                  <a:cubicBezTo>
                    <a:pt x="9677400" y="667091"/>
                    <a:pt x="12260179" y="550118"/>
                    <a:pt x="14554200" y="7"/>
                  </a:cubicBezTo>
                  <a:cubicBezTo>
                    <a:pt x="14547122" y="1724818"/>
                    <a:pt x="14476336" y="3088683"/>
                    <a:pt x="14532964" y="5150378"/>
                  </a:cubicBezTo>
                  <a:cubicBezTo>
                    <a:pt x="14901044" y="6914725"/>
                    <a:pt x="14504651" y="9040018"/>
                    <a:pt x="14554200" y="10972807"/>
                  </a:cubicBezTo>
                  <a:lnTo>
                    <a:pt x="0" y="10972807"/>
                  </a:lnTo>
                  <a:cubicBezTo>
                    <a:pt x="10618" y="9833960"/>
                    <a:pt x="137592" y="10219541"/>
                    <a:pt x="156616" y="9096736"/>
                  </a:cubicBezTo>
                  <a:cubicBezTo>
                    <a:pt x="175640" y="7973931"/>
                    <a:pt x="108395" y="5744078"/>
                    <a:pt x="114145" y="4235978"/>
                  </a:cubicBezTo>
                  <a:cubicBezTo>
                    <a:pt x="-51315" y="2823988"/>
                    <a:pt x="38048" y="1411997"/>
                    <a:pt x="0" y="7"/>
                  </a:cubicBezTo>
                  <a:close/>
                </a:path>
              </a:pathLst>
            </a:custGeom>
            <a:solidFill>
              <a:srgbClr val="F7DF77"/>
            </a:solidFill>
            <a:ln>
              <a:solidFill>
                <a:srgbClr val="F7D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5000" y="2241137"/>
              <a:ext cx="14773031" cy="12432483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43892 w 14698092"/>
                <a:gd name="connsiteY0" fmla="*/ 7 h 10972807"/>
                <a:gd name="connsiteX1" fmla="*/ 7816029 w 14698092"/>
                <a:gd name="connsiteY1" fmla="*/ 1650339 h 10972807"/>
                <a:gd name="connsiteX2" fmla="*/ 14698092 w 14698092"/>
                <a:gd name="connsiteY2" fmla="*/ 7 h 10972807"/>
                <a:gd name="connsiteX3" fmla="*/ 14698092 w 14698092"/>
                <a:gd name="connsiteY3" fmla="*/ 10972807 h 10972807"/>
                <a:gd name="connsiteX4" fmla="*/ 143892 w 14698092"/>
                <a:gd name="connsiteY4" fmla="*/ 10972807 h 10972807"/>
                <a:gd name="connsiteX5" fmla="*/ 0 w 14698092"/>
                <a:gd name="connsiteY5" fmla="*/ 5759669 h 10972807"/>
                <a:gd name="connsiteX6" fmla="*/ 143892 w 14698092"/>
                <a:gd name="connsiteY6" fmla="*/ 7 h 10972807"/>
                <a:gd name="connsiteX0" fmla="*/ 178238 w 14732438"/>
                <a:gd name="connsiteY0" fmla="*/ 7 h 10972807"/>
                <a:gd name="connsiteX1" fmla="*/ 7850375 w 14732438"/>
                <a:gd name="connsiteY1" fmla="*/ 1650339 h 10972807"/>
                <a:gd name="connsiteX2" fmla="*/ 14732438 w 14732438"/>
                <a:gd name="connsiteY2" fmla="*/ 7 h 10972807"/>
                <a:gd name="connsiteX3" fmla="*/ 14732438 w 14732438"/>
                <a:gd name="connsiteY3" fmla="*/ 10972807 h 10972807"/>
                <a:gd name="connsiteX4" fmla="*/ 489 w 14732438"/>
                <a:gd name="connsiteY4" fmla="*/ 10948744 h 10972807"/>
                <a:gd name="connsiteX5" fmla="*/ 34346 w 14732438"/>
                <a:gd name="connsiteY5" fmla="*/ 5759669 h 10972807"/>
                <a:gd name="connsiteX6" fmla="*/ 178238 w 14732438"/>
                <a:gd name="connsiteY6" fmla="*/ 7 h 10972807"/>
                <a:gd name="connsiteX0" fmla="*/ 177749 w 14731949"/>
                <a:gd name="connsiteY0" fmla="*/ 7 h 10972807"/>
                <a:gd name="connsiteX1" fmla="*/ 7849886 w 14731949"/>
                <a:gd name="connsiteY1" fmla="*/ 1650339 h 10972807"/>
                <a:gd name="connsiteX2" fmla="*/ 14731949 w 14731949"/>
                <a:gd name="connsiteY2" fmla="*/ 7 h 10972807"/>
                <a:gd name="connsiteX3" fmla="*/ 14731949 w 14731949"/>
                <a:gd name="connsiteY3" fmla="*/ 10972807 h 10972807"/>
                <a:gd name="connsiteX4" fmla="*/ 0 w 14731949"/>
                <a:gd name="connsiteY4" fmla="*/ 10948744 h 10972807"/>
                <a:gd name="connsiteX5" fmla="*/ 33857 w 14731949"/>
                <a:gd name="connsiteY5" fmla="*/ 5759669 h 10972807"/>
                <a:gd name="connsiteX6" fmla="*/ 177749 w 14731949"/>
                <a:gd name="connsiteY6" fmla="*/ 7 h 10972807"/>
                <a:gd name="connsiteX0" fmla="*/ 177749 w 14731949"/>
                <a:gd name="connsiteY0" fmla="*/ 7 h 10972807"/>
                <a:gd name="connsiteX1" fmla="*/ 7849886 w 14731949"/>
                <a:gd name="connsiteY1" fmla="*/ 1650339 h 10972807"/>
                <a:gd name="connsiteX2" fmla="*/ 14731949 w 14731949"/>
                <a:gd name="connsiteY2" fmla="*/ 7 h 10972807"/>
                <a:gd name="connsiteX3" fmla="*/ 14731949 w 14731949"/>
                <a:gd name="connsiteY3" fmla="*/ 10972807 h 10972807"/>
                <a:gd name="connsiteX4" fmla="*/ 0 w 14731949"/>
                <a:gd name="connsiteY4" fmla="*/ 10948744 h 10972807"/>
                <a:gd name="connsiteX5" fmla="*/ 33857 w 14731949"/>
                <a:gd name="connsiteY5" fmla="*/ 5759669 h 10972807"/>
                <a:gd name="connsiteX6" fmla="*/ 177749 w 14731949"/>
                <a:gd name="connsiteY6" fmla="*/ 7 h 10972807"/>
                <a:gd name="connsiteX0" fmla="*/ 177749 w 14731960"/>
                <a:gd name="connsiteY0" fmla="*/ 7 h 10972807"/>
                <a:gd name="connsiteX1" fmla="*/ 7849886 w 14731960"/>
                <a:gd name="connsiteY1" fmla="*/ 1650339 h 10972807"/>
                <a:gd name="connsiteX2" fmla="*/ 14731949 w 14731960"/>
                <a:gd name="connsiteY2" fmla="*/ 7 h 10972807"/>
                <a:gd name="connsiteX3" fmla="*/ 14609218 w 14731960"/>
                <a:gd name="connsiteY3" fmla="*/ 5543101 h 10972807"/>
                <a:gd name="connsiteX4" fmla="*/ 14731949 w 14731960"/>
                <a:gd name="connsiteY4" fmla="*/ 10972807 h 10972807"/>
                <a:gd name="connsiteX5" fmla="*/ 0 w 14731960"/>
                <a:gd name="connsiteY5" fmla="*/ 10948744 h 10972807"/>
                <a:gd name="connsiteX6" fmla="*/ 33857 w 14731960"/>
                <a:gd name="connsiteY6" fmla="*/ 5759669 h 10972807"/>
                <a:gd name="connsiteX7" fmla="*/ 177749 w 14731960"/>
                <a:gd name="connsiteY7" fmla="*/ 7 h 10972807"/>
                <a:gd name="connsiteX0" fmla="*/ 177749 w 14747773"/>
                <a:gd name="connsiteY0" fmla="*/ 7 h 10972807"/>
                <a:gd name="connsiteX1" fmla="*/ 7849886 w 14747773"/>
                <a:gd name="connsiteY1" fmla="*/ 1650339 h 10972807"/>
                <a:gd name="connsiteX2" fmla="*/ 14731949 w 14747773"/>
                <a:gd name="connsiteY2" fmla="*/ 7 h 10972807"/>
                <a:gd name="connsiteX3" fmla="*/ 14609218 w 14747773"/>
                <a:gd name="connsiteY3" fmla="*/ 5543101 h 10972807"/>
                <a:gd name="connsiteX4" fmla="*/ 14731949 w 14747773"/>
                <a:gd name="connsiteY4" fmla="*/ 10972807 h 10972807"/>
                <a:gd name="connsiteX5" fmla="*/ 0 w 14747773"/>
                <a:gd name="connsiteY5" fmla="*/ 10948744 h 10972807"/>
                <a:gd name="connsiteX6" fmla="*/ 33857 w 14747773"/>
                <a:gd name="connsiteY6" fmla="*/ 5759669 h 10972807"/>
                <a:gd name="connsiteX7" fmla="*/ 177749 w 14747773"/>
                <a:gd name="connsiteY7" fmla="*/ 7 h 10972807"/>
                <a:gd name="connsiteX0" fmla="*/ 177749 w 14747773"/>
                <a:gd name="connsiteY0" fmla="*/ 7 h 10972807"/>
                <a:gd name="connsiteX1" fmla="*/ 7849886 w 14747773"/>
                <a:gd name="connsiteY1" fmla="*/ 1650339 h 10972807"/>
                <a:gd name="connsiteX2" fmla="*/ 14731949 w 14747773"/>
                <a:gd name="connsiteY2" fmla="*/ 7 h 10972807"/>
                <a:gd name="connsiteX3" fmla="*/ 14609218 w 14747773"/>
                <a:gd name="connsiteY3" fmla="*/ 5543101 h 10972807"/>
                <a:gd name="connsiteX4" fmla="*/ 14731949 w 14747773"/>
                <a:gd name="connsiteY4" fmla="*/ 10972807 h 10972807"/>
                <a:gd name="connsiteX5" fmla="*/ 0 w 14747773"/>
                <a:gd name="connsiteY5" fmla="*/ 10948744 h 10972807"/>
                <a:gd name="connsiteX6" fmla="*/ 33857 w 14747773"/>
                <a:gd name="connsiteY6" fmla="*/ 5759669 h 10972807"/>
                <a:gd name="connsiteX7" fmla="*/ 177749 w 14747773"/>
                <a:gd name="connsiteY7" fmla="*/ 7 h 109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7773" h="10972807">
                  <a:moveTo>
                    <a:pt x="177749" y="7"/>
                  </a:moveTo>
                  <a:cubicBezTo>
                    <a:pt x="2678981" y="-3335"/>
                    <a:pt x="5444906" y="1100228"/>
                    <a:pt x="7849886" y="1650339"/>
                  </a:cubicBezTo>
                  <a:cubicBezTo>
                    <a:pt x="9855149" y="667091"/>
                    <a:pt x="12437928" y="550118"/>
                    <a:pt x="14731949" y="7"/>
                  </a:cubicBezTo>
                  <a:cubicBezTo>
                    <a:pt x="14733360" y="1847705"/>
                    <a:pt x="14810947" y="3695403"/>
                    <a:pt x="14609218" y="5543101"/>
                  </a:cubicBezTo>
                  <a:cubicBezTo>
                    <a:pt x="14523164" y="7401130"/>
                    <a:pt x="14691039" y="9162905"/>
                    <a:pt x="14731949" y="10972807"/>
                  </a:cubicBezTo>
                  <a:lnTo>
                    <a:pt x="0" y="10948744"/>
                  </a:lnTo>
                  <a:cubicBezTo>
                    <a:pt x="451424" y="9395515"/>
                    <a:pt x="39500" y="7505403"/>
                    <a:pt x="33857" y="5759669"/>
                  </a:cubicBezTo>
                  <a:cubicBezTo>
                    <a:pt x="234177" y="3863845"/>
                    <a:pt x="129785" y="1919894"/>
                    <a:pt x="17774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9"/>
          <p:cNvGrpSpPr/>
          <p:nvPr/>
        </p:nvGrpSpPr>
        <p:grpSpPr>
          <a:xfrm>
            <a:off x="-493603" y="8546161"/>
            <a:ext cx="19374241" cy="2237603"/>
            <a:chOff x="0" y="0"/>
            <a:chExt cx="25832321" cy="2983470"/>
          </a:xfrm>
        </p:grpSpPr>
        <p:sp>
          <p:nvSpPr>
            <p:cNvPr id="3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1106214">
            <a:off x="276552" y="1052993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2" y="0"/>
                </a:lnTo>
                <a:lnTo>
                  <a:pt x="3744152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001622" flipH="1">
            <a:off x="14551605" y="43675"/>
            <a:ext cx="3711437" cy="4174418"/>
          </a:xfrm>
          <a:custGeom>
            <a:avLst/>
            <a:gdLst/>
            <a:ahLst/>
            <a:cxnLst/>
            <a:rect l="l" t="t" r="r" b="b"/>
            <a:pathLst>
              <a:path w="3711437" h="4174418">
                <a:moveTo>
                  <a:pt x="3711437" y="0"/>
                </a:moveTo>
                <a:lnTo>
                  <a:pt x="0" y="0"/>
                </a:lnTo>
                <a:lnTo>
                  <a:pt x="0" y="4174418"/>
                </a:lnTo>
                <a:lnTo>
                  <a:pt x="3711437" y="4174418"/>
                </a:lnTo>
                <a:lnTo>
                  <a:pt x="371143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762378" y="1409576"/>
            <a:ext cx="3161541" cy="2581691"/>
          </a:xfrm>
          <a:custGeom>
            <a:avLst/>
            <a:gdLst/>
            <a:ahLst/>
            <a:cxnLst/>
            <a:rect l="l" t="t" r="r" b="b"/>
            <a:pathLst>
              <a:path w="3318928" h="2763762">
                <a:moveTo>
                  <a:pt x="0" y="0"/>
                </a:moveTo>
                <a:lnTo>
                  <a:pt x="3318928" y="0"/>
                </a:lnTo>
                <a:lnTo>
                  <a:pt x="3318928" y="2763761"/>
                </a:lnTo>
                <a:lnTo>
                  <a:pt x="0" y="2763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23538" flipH="1">
            <a:off x="722691" y="7334249"/>
            <a:ext cx="2459451" cy="3221748"/>
          </a:xfrm>
          <a:custGeom>
            <a:avLst/>
            <a:gdLst/>
            <a:ahLst/>
            <a:cxnLst/>
            <a:rect l="l" t="t" r="r" b="b"/>
            <a:pathLst>
              <a:path w="1880800" h="2329820">
                <a:moveTo>
                  <a:pt x="1880800" y="0"/>
                </a:moveTo>
                <a:lnTo>
                  <a:pt x="0" y="0"/>
                </a:lnTo>
                <a:lnTo>
                  <a:pt x="0" y="2329820"/>
                </a:lnTo>
                <a:lnTo>
                  <a:pt x="1880800" y="2329820"/>
                </a:lnTo>
                <a:lnTo>
                  <a:pt x="18808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/>
          <p:cNvGrpSpPr/>
          <p:nvPr/>
        </p:nvGrpSpPr>
        <p:grpSpPr>
          <a:xfrm>
            <a:off x="13690041" y="6111585"/>
            <a:ext cx="5443503" cy="4344329"/>
            <a:chOff x="10632232" y="4185868"/>
            <a:chExt cx="5443503" cy="4344329"/>
          </a:xfrm>
        </p:grpSpPr>
        <p:sp>
          <p:nvSpPr>
            <p:cNvPr id="29" name="Freeform 9"/>
            <p:cNvSpPr/>
            <p:nvPr/>
          </p:nvSpPr>
          <p:spPr>
            <a:xfrm>
              <a:off x="13160632" y="4185868"/>
              <a:ext cx="2915103" cy="4275484"/>
            </a:xfrm>
            <a:custGeom>
              <a:avLst/>
              <a:gdLst/>
              <a:ahLst/>
              <a:cxnLst/>
              <a:rect l="l" t="t" r="r" b="b"/>
              <a:pathLst>
                <a:path w="2915103" h="4275484">
                  <a:moveTo>
                    <a:pt x="0" y="0"/>
                  </a:moveTo>
                  <a:lnTo>
                    <a:pt x="2915102" y="0"/>
                  </a:lnTo>
                  <a:lnTo>
                    <a:pt x="2915102" y="4275484"/>
                  </a:lnTo>
                  <a:lnTo>
                    <a:pt x="0" y="427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0"/>
            <p:cNvSpPr/>
            <p:nvPr/>
          </p:nvSpPr>
          <p:spPr>
            <a:xfrm flipH="1">
              <a:off x="11963509" y="5821261"/>
              <a:ext cx="1802674" cy="2708936"/>
            </a:xfrm>
            <a:custGeom>
              <a:avLst/>
              <a:gdLst/>
              <a:ahLst/>
              <a:cxnLst/>
              <a:rect l="l" t="t" r="r" b="b"/>
              <a:pathLst>
                <a:path w="1802674" h="2708936">
                  <a:moveTo>
                    <a:pt x="1802674" y="0"/>
                  </a:moveTo>
                  <a:lnTo>
                    <a:pt x="0" y="0"/>
                  </a:lnTo>
                  <a:lnTo>
                    <a:pt x="0" y="2708937"/>
                  </a:lnTo>
                  <a:lnTo>
                    <a:pt x="1802674" y="2708937"/>
                  </a:lnTo>
                  <a:lnTo>
                    <a:pt x="180267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1"/>
            <p:cNvSpPr/>
            <p:nvPr/>
          </p:nvSpPr>
          <p:spPr>
            <a:xfrm rot="172568">
              <a:off x="10632232" y="7006919"/>
              <a:ext cx="1341504" cy="1490560"/>
            </a:xfrm>
            <a:custGeom>
              <a:avLst/>
              <a:gdLst/>
              <a:ahLst/>
              <a:cxnLst/>
              <a:rect l="l" t="t" r="r" b="b"/>
              <a:pathLst>
                <a:path w="1341504" h="1490560">
                  <a:moveTo>
                    <a:pt x="0" y="0"/>
                  </a:moveTo>
                  <a:lnTo>
                    <a:pt x="1341504" y="0"/>
                  </a:lnTo>
                  <a:lnTo>
                    <a:pt x="1341504" y="1490560"/>
                  </a:lnTo>
                  <a:lnTo>
                    <a:pt x="0" y="1490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20369" y="2386835"/>
            <a:ext cx="14447226" cy="55441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" y="0"/>
            <a:ext cx="1406575" cy="1406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1059" y="819024"/>
            <a:ext cx="9980017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16887" y="8074802"/>
            <a:ext cx="10595766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1895869" y="2049515"/>
            <a:ext cx="14715730" cy="6675385"/>
            <a:chOff x="3839931" y="2689354"/>
            <a:chExt cx="14020798" cy="6707371"/>
          </a:xfrm>
        </p:grpSpPr>
        <p:grpSp>
          <p:nvGrpSpPr>
            <p:cNvPr id="2" name="Group 2"/>
            <p:cNvGrpSpPr/>
            <p:nvPr/>
          </p:nvGrpSpPr>
          <p:grpSpPr>
            <a:xfrm>
              <a:off x="3839931" y="2689354"/>
              <a:ext cx="14020798" cy="6707371"/>
              <a:chOff x="-1106079" y="1463510"/>
              <a:chExt cx="9083895" cy="62217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106079" y="1463510"/>
                <a:ext cx="9083895" cy="6221744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078446" y="3445328"/>
                  <a:ext cx="11543768" cy="51954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57250" indent="-857250" algn="just">
                    <a:buFontTx/>
                    <a:buChar char="-"/>
                  </a:pP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Căn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phòng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tranh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dạng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hình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chữ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nhật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  <a:p>
                  <a:pPr marL="857250" indent="-857250" algn="just">
                    <a:buFontTx/>
                    <a:buChar char="-"/>
                  </a:pP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Muốn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tính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tích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căn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phòng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đó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ta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thực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hiện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phép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6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tính</a:t>
                  </a:r>
                  <a:r>
                    <a:rPr lang="en-GB" sz="66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</a:p>
                <a:p>
                  <a:pPr algn="ctr"/>
                  <a:r>
                    <a:rPr lang="en-GB" sz="6600" i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4,3 m </a:t>
                  </a:r>
                  <a14:m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6600" i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3,6 m</a:t>
                  </a:r>
                  <a:endParaRPr lang="en-GB" sz="6600" i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446" y="3445328"/>
                  <a:ext cx="11543768" cy="5195422"/>
                </a:xfrm>
                <a:prstGeom prst="rect">
                  <a:avLst/>
                </a:prstGeom>
                <a:blipFill>
                  <a:blip r:embed="rId6"/>
                  <a:stretch>
                    <a:fillRect l="-3320" t="-4127" r="-3421" b="-81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Freeform 26"/>
          <p:cNvSpPr/>
          <p:nvPr/>
        </p:nvSpPr>
        <p:spPr>
          <a:xfrm>
            <a:off x="13944600" y="6134100"/>
            <a:ext cx="4302401" cy="4389902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5892" y="-24887"/>
            <a:ext cx="15265707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9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2514600" y="1028700"/>
            <a:ext cx="12801600" cy="6510338"/>
            <a:chOff x="5547141" y="1111612"/>
            <a:chExt cx="10606379" cy="6510338"/>
          </a:xfrm>
        </p:grpSpPr>
        <p:grpSp>
          <p:nvGrpSpPr>
            <p:cNvPr id="2" name="Group 2"/>
            <p:cNvGrpSpPr/>
            <p:nvPr/>
          </p:nvGrpSpPr>
          <p:grpSpPr>
            <a:xfrm>
              <a:off x="5547141" y="1111612"/>
              <a:ext cx="10606379" cy="6510338"/>
              <a:chOff x="0" y="0"/>
              <a:chExt cx="6871737" cy="603897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508"/>
                <a:ext cx="6936126" cy="604240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063495" y="5198831"/>
                  <a:ext cx="7518196" cy="1323439"/>
                </a:xfrm>
                <a:prstGeom prst="rect">
                  <a:avLst/>
                </a:prstGeom>
                <a:ln w="38100">
                  <a:solidFill>
                    <a:srgbClr val="E84545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8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4,3  </a:t>
                  </a:r>
                  <a:r>
                    <a:rPr lang="en-GB" sz="8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 3,6 </a:t>
                  </a:r>
                  <a:r>
                    <a:rPr lang="en-GB" sz="8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= …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80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sz="8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495" y="5198831"/>
                  <a:ext cx="7518196" cy="1323439"/>
                </a:xfrm>
                <a:prstGeom prst="rect">
                  <a:avLst/>
                </a:prstGeom>
                <a:blipFill>
                  <a:blip r:embed="rId6"/>
                  <a:stretch>
                    <a:fillRect t="-17937" b="-39462"/>
                  </a:stretch>
                </a:blipFill>
                <a:ln w="38100">
                  <a:solidFill>
                    <a:srgbClr val="E84545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542446" y="2111321"/>
              <a:ext cx="856029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endParaRPr lang="en-GB" sz="8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13679728" y="5711218"/>
            <a:ext cx="4567273" cy="4812784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680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>
            <a:off x="682801" y="605872"/>
            <a:ext cx="17397858" cy="9220199"/>
            <a:chOff x="-872692" y="1548314"/>
            <a:chExt cx="8939741" cy="5311824"/>
          </a:xfrm>
        </p:grpSpPr>
        <p:sp>
          <p:nvSpPr>
            <p:cNvPr id="3" name="Freeform 3"/>
            <p:cNvSpPr/>
            <p:nvPr/>
          </p:nvSpPr>
          <p:spPr>
            <a:xfrm>
              <a:off x="-872692" y="1548314"/>
              <a:ext cx="8939741" cy="5311824"/>
            </a:xfrm>
            <a:custGeom>
              <a:avLst/>
              <a:gdLst/>
              <a:ahLst/>
              <a:cxnLst/>
              <a:rect l="l" t="t" r="r" b="b"/>
              <a:pathLst>
                <a:path w="6936126" h="6042406">
                  <a:moveTo>
                    <a:pt x="6917711" y="4835906"/>
                  </a:moveTo>
                  <a:cubicBezTo>
                    <a:pt x="6903995" y="5141214"/>
                    <a:pt x="6864117" y="5478907"/>
                    <a:pt x="6654059" y="5718175"/>
                  </a:cubicBezTo>
                  <a:cubicBezTo>
                    <a:pt x="6571382" y="5812409"/>
                    <a:pt x="6464067" y="5881116"/>
                    <a:pt x="6345830" y="5921502"/>
                  </a:cubicBezTo>
                  <a:cubicBezTo>
                    <a:pt x="6234705" y="5959475"/>
                    <a:pt x="6118753" y="5967476"/>
                    <a:pt x="6002421" y="5974842"/>
                  </a:cubicBezTo>
                  <a:cubicBezTo>
                    <a:pt x="5748040" y="5990971"/>
                    <a:pt x="5493406" y="6005957"/>
                    <a:pt x="5238770" y="6017895"/>
                  </a:cubicBezTo>
                  <a:cubicBezTo>
                    <a:pt x="4916178" y="6031738"/>
                    <a:pt x="4454431" y="6042406"/>
                    <a:pt x="3992289" y="6038469"/>
                  </a:cubicBezTo>
                  <a:cubicBezTo>
                    <a:pt x="3573114" y="6034913"/>
                    <a:pt x="3154137" y="6023610"/>
                    <a:pt x="2734962" y="6018149"/>
                  </a:cubicBezTo>
                  <a:cubicBezTo>
                    <a:pt x="2443301" y="6014339"/>
                    <a:pt x="2151640" y="6010402"/>
                    <a:pt x="1903222" y="6012815"/>
                  </a:cubicBezTo>
                  <a:cubicBezTo>
                    <a:pt x="1724279" y="6015101"/>
                    <a:pt x="1545209" y="6019165"/>
                    <a:pt x="1366266" y="6013196"/>
                  </a:cubicBezTo>
                  <a:cubicBezTo>
                    <a:pt x="1203325" y="6007735"/>
                    <a:pt x="1034288" y="5998083"/>
                    <a:pt x="877824" y="5948553"/>
                  </a:cubicBezTo>
                  <a:cubicBezTo>
                    <a:pt x="717296" y="5897753"/>
                    <a:pt x="571881" y="5804281"/>
                    <a:pt x="459994" y="5678297"/>
                  </a:cubicBezTo>
                  <a:cubicBezTo>
                    <a:pt x="340233" y="5543550"/>
                    <a:pt x="253238" y="5374132"/>
                    <a:pt x="219710" y="5196713"/>
                  </a:cubicBezTo>
                  <a:cubicBezTo>
                    <a:pt x="199390" y="5089271"/>
                    <a:pt x="195072" y="4979670"/>
                    <a:pt x="194056" y="4870577"/>
                  </a:cubicBezTo>
                  <a:cubicBezTo>
                    <a:pt x="192913" y="4755388"/>
                    <a:pt x="193040" y="4640072"/>
                    <a:pt x="191897" y="4524883"/>
                  </a:cubicBezTo>
                  <a:cubicBezTo>
                    <a:pt x="187452" y="4049522"/>
                    <a:pt x="175260" y="3574288"/>
                    <a:pt x="155702" y="3099308"/>
                  </a:cubicBezTo>
                  <a:cubicBezTo>
                    <a:pt x="136144" y="2626360"/>
                    <a:pt x="109093" y="2153539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2511613" y="1016"/>
                    <a:pt x="3172353" y="508"/>
                  </a:cubicBezTo>
                  <a:cubicBezTo>
                    <a:pt x="3847746" y="0"/>
                    <a:pt x="4523140" y="8509"/>
                    <a:pt x="5123709" y="20447"/>
                  </a:cubicBezTo>
                  <a:cubicBezTo>
                    <a:pt x="5352182" y="26797"/>
                    <a:pt x="5580528" y="34036"/>
                    <a:pt x="5809001" y="41783"/>
                  </a:cubicBezTo>
                  <a:cubicBezTo>
                    <a:pt x="5915300" y="45339"/>
                    <a:pt x="6022361" y="45339"/>
                    <a:pt x="6127898" y="60325"/>
                  </a:cubicBezTo>
                  <a:cubicBezTo>
                    <a:pt x="6219973" y="73406"/>
                    <a:pt x="6310270" y="97409"/>
                    <a:pt x="6395995" y="133604"/>
                  </a:cubicBezTo>
                  <a:cubicBezTo>
                    <a:pt x="6523884" y="187579"/>
                    <a:pt x="6666251" y="273050"/>
                    <a:pt x="6726068" y="404368"/>
                  </a:cubicBezTo>
                  <a:cubicBezTo>
                    <a:pt x="6775598" y="513207"/>
                    <a:pt x="6794521" y="634619"/>
                    <a:pt x="6809253" y="752348"/>
                  </a:cubicBezTo>
                  <a:cubicBezTo>
                    <a:pt x="6843670" y="1026287"/>
                    <a:pt x="6842400" y="1304036"/>
                    <a:pt x="6840749" y="1579753"/>
                  </a:cubicBezTo>
                  <a:cubicBezTo>
                    <a:pt x="6838717" y="1908302"/>
                    <a:pt x="6840241" y="2236851"/>
                    <a:pt x="6837955" y="2565527"/>
                  </a:cubicBezTo>
                  <a:cubicBezTo>
                    <a:pt x="6835415" y="2915666"/>
                    <a:pt x="6843162" y="3265170"/>
                    <a:pt x="6865006" y="3614674"/>
                  </a:cubicBezTo>
                  <a:cubicBezTo>
                    <a:pt x="6890278" y="4021836"/>
                    <a:pt x="6936126" y="4427347"/>
                    <a:pt x="6917711" y="48359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215797">
            <a:off x="2083372" y="6939221"/>
            <a:ext cx="1854947" cy="2831457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1135252" y="2082065"/>
            <a:ext cx="7771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4,3 </a:t>
            </a: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GB" sz="54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 </a:t>
            </a: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36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53190" y="2032041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5676" y="2415398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endParaRPr lang="en-GB" sz="5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48271" y="3795928"/>
            <a:ext cx="1605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50504" y="5548528"/>
            <a:ext cx="3164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10824" y="3719728"/>
            <a:ext cx="1680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9174" y="4587360"/>
            <a:ext cx="1680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825533" y="5548528"/>
                <a:ext cx="39322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33" y="5548528"/>
                <a:ext cx="3932236" cy="923330"/>
              </a:xfrm>
              <a:prstGeom prst="rect">
                <a:avLst/>
              </a:prstGeom>
              <a:blipFill>
                <a:blip r:embed="rId9"/>
                <a:stretch>
                  <a:fillRect l="-8372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25533" y="6386728"/>
                <a:ext cx="96738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1 548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15,48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33" y="6386728"/>
                <a:ext cx="9673891" cy="923330"/>
              </a:xfrm>
              <a:prstGeom prst="rect">
                <a:avLst/>
              </a:prstGeom>
              <a:blipFill>
                <a:blip r:embed="rId10"/>
                <a:stretch>
                  <a:fillRect l="-3403" t="-18543" b="-3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64752" y="7679389"/>
                <a:ext cx="7613871" cy="923330"/>
              </a:xfrm>
              <a:prstGeom prst="rect">
                <a:avLst/>
              </a:prstGeom>
              <a:ln w="44450">
                <a:solidFill>
                  <a:srgbClr val="E84545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5400" dirty="0" err="1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4,3 ×</a:t>
                </a:r>
                <a:r>
                  <a:rPr lang="en-GB" sz="5400" dirty="0" smtClean="0"/>
                  <a:t> 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3,6 = 15,48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52" y="7679389"/>
                <a:ext cx="7613871" cy="923330"/>
              </a:xfrm>
              <a:prstGeom prst="rect">
                <a:avLst/>
              </a:prstGeom>
              <a:blipFill>
                <a:blip r:embed="rId11"/>
                <a:stretch>
                  <a:fillRect l="-3981" t="-17722" b="-33544"/>
                </a:stretch>
              </a:blipFill>
              <a:ln w="44450">
                <a:solidFill>
                  <a:srgbClr val="E8454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5"/>
          <p:cNvSpPr/>
          <p:nvPr/>
        </p:nvSpPr>
        <p:spPr>
          <a:xfrm>
            <a:off x="14896617" y="4810302"/>
            <a:ext cx="3262972" cy="4960770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/>
          <p:cNvGrpSpPr/>
          <p:nvPr/>
        </p:nvGrpSpPr>
        <p:grpSpPr>
          <a:xfrm>
            <a:off x="11757768" y="1181100"/>
            <a:ext cx="5505281" cy="4255126"/>
            <a:chOff x="12311390" y="-125799"/>
            <a:chExt cx="4427801" cy="3753379"/>
          </a:xfrm>
        </p:grpSpPr>
        <p:sp>
          <p:nvSpPr>
            <p:cNvPr id="32" name="Rounded Rectangular Callout 21"/>
            <p:cNvSpPr/>
            <p:nvPr/>
          </p:nvSpPr>
          <p:spPr>
            <a:xfrm>
              <a:off x="12311390" y="-125799"/>
              <a:ext cx="4427801" cy="3753379"/>
            </a:xfrm>
            <a:custGeom>
              <a:avLst/>
              <a:gdLst>
                <a:gd name="connsiteX0" fmla="*/ 0 w 4572000"/>
                <a:gd name="connsiteY0" fmla="*/ 203204 h 1219200"/>
                <a:gd name="connsiteX1" fmla="*/ 203204 w 4572000"/>
                <a:gd name="connsiteY1" fmla="*/ 0 h 1219200"/>
                <a:gd name="connsiteX2" fmla="*/ 762000 w 4572000"/>
                <a:gd name="connsiteY2" fmla="*/ 0 h 1219200"/>
                <a:gd name="connsiteX3" fmla="*/ 762000 w 4572000"/>
                <a:gd name="connsiteY3" fmla="*/ 0 h 1219200"/>
                <a:gd name="connsiteX4" fmla="*/ 1905000 w 4572000"/>
                <a:gd name="connsiteY4" fmla="*/ 0 h 1219200"/>
                <a:gd name="connsiteX5" fmla="*/ 4368796 w 4572000"/>
                <a:gd name="connsiteY5" fmla="*/ 0 h 1219200"/>
                <a:gd name="connsiteX6" fmla="*/ 4572000 w 4572000"/>
                <a:gd name="connsiteY6" fmla="*/ 203204 h 1219200"/>
                <a:gd name="connsiteX7" fmla="*/ 4572000 w 4572000"/>
                <a:gd name="connsiteY7" fmla="*/ 711200 h 1219200"/>
                <a:gd name="connsiteX8" fmla="*/ 4572000 w 4572000"/>
                <a:gd name="connsiteY8" fmla="*/ 711200 h 1219200"/>
                <a:gd name="connsiteX9" fmla="*/ 4572000 w 4572000"/>
                <a:gd name="connsiteY9" fmla="*/ 1016000 h 1219200"/>
                <a:gd name="connsiteX10" fmla="*/ 4572000 w 4572000"/>
                <a:gd name="connsiteY10" fmla="*/ 1015996 h 1219200"/>
                <a:gd name="connsiteX11" fmla="*/ 4368796 w 4572000"/>
                <a:gd name="connsiteY11" fmla="*/ 1219200 h 1219200"/>
                <a:gd name="connsiteX12" fmla="*/ 1905000 w 4572000"/>
                <a:gd name="connsiteY12" fmla="*/ 1219200 h 1219200"/>
                <a:gd name="connsiteX13" fmla="*/ 2175723 w 4572000"/>
                <a:gd name="connsiteY13" fmla="*/ 1852867 h 1219200"/>
                <a:gd name="connsiteX14" fmla="*/ 762000 w 4572000"/>
                <a:gd name="connsiteY14" fmla="*/ 1219200 h 1219200"/>
                <a:gd name="connsiteX15" fmla="*/ 203204 w 4572000"/>
                <a:gd name="connsiteY15" fmla="*/ 1219200 h 1219200"/>
                <a:gd name="connsiteX16" fmla="*/ 0 w 4572000"/>
                <a:gd name="connsiteY16" fmla="*/ 1015996 h 1219200"/>
                <a:gd name="connsiteX17" fmla="*/ 0 w 4572000"/>
                <a:gd name="connsiteY17" fmla="*/ 1016000 h 1219200"/>
                <a:gd name="connsiteX18" fmla="*/ 0 w 4572000"/>
                <a:gd name="connsiteY18" fmla="*/ 711200 h 1219200"/>
                <a:gd name="connsiteX19" fmla="*/ 0 w 4572000"/>
                <a:gd name="connsiteY19" fmla="*/ 711200 h 1219200"/>
                <a:gd name="connsiteX20" fmla="*/ 0 w 4572000"/>
                <a:gd name="connsiteY20" fmla="*/ 203204 h 1219200"/>
                <a:gd name="connsiteX0" fmla="*/ 0 w 4572000"/>
                <a:gd name="connsiteY0" fmla="*/ 203204 h 1852867"/>
                <a:gd name="connsiteX1" fmla="*/ 203204 w 4572000"/>
                <a:gd name="connsiteY1" fmla="*/ 0 h 1852867"/>
                <a:gd name="connsiteX2" fmla="*/ 762000 w 4572000"/>
                <a:gd name="connsiteY2" fmla="*/ 0 h 1852867"/>
                <a:gd name="connsiteX3" fmla="*/ 762000 w 4572000"/>
                <a:gd name="connsiteY3" fmla="*/ 0 h 1852867"/>
                <a:gd name="connsiteX4" fmla="*/ 1905000 w 4572000"/>
                <a:gd name="connsiteY4" fmla="*/ 0 h 1852867"/>
                <a:gd name="connsiteX5" fmla="*/ 4368796 w 4572000"/>
                <a:gd name="connsiteY5" fmla="*/ 0 h 1852867"/>
                <a:gd name="connsiteX6" fmla="*/ 4572000 w 4572000"/>
                <a:gd name="connsiteY6" fmla="*/ 203204 h 1852867"/>
                <a:gd name="connsiteX7" fmla="*/ 4572000 w 4572000"/>
                <a:gd name="connsiteY7" fmla="*/ 711200 h 1852867"/>
                <a:gd name="connsiteX8" fmla="*/ 4572000 w 4572000"/>
                <a:gd name="connsiteY8" fmla="*/ 711200 h 1852867"/>
                <a:gd name="connsiteX9" fmla="*/ 4572000 w 4572000"/>
                <a:gd name="connsiteY9" fmla="*/ 1016000 h 1852867"/>
                <a:gd name="connsiteX10" fmla="*/ 4572000 w 4572000"/>
                <a:gd name="connsiteY10" fmla="*/ 1015996 h 1852867"/>
                <a:gd name="connsiteX11" fmla="*/ 4368796 w 4572000"/>
                <a:gd name="connsiteY11" fmla="*/ 1219200 h 1852867"/>
                <a:gd name="connsiteX12" fmla="*/ 1905000 w 4572000"/>
                <a:gd name="connsiteY12" fmla="*/ 1219200 h 1852867"/>
                <a:gd name="connsiteX13" fmla="*/ 2175723 w 4572000"/>
                <a:gd name="connsiteY13" fmla="*/ 1852867 h 1852867"/>
                <a:gd name="connsiteX14" fmla="*/ 1604210 w 4572000"/>
                <a:gd name="connsiteY14" fmla="*/ 1315453 h 1852867"/>
                <a:gd name="connsiteX15" fmla="*/ 203204 w 4572000"/>
                <a:gd name="connsiteY15" fmla="*/ 1219200 h 1852867"/>
                <a:gd name="connsiteX16" fmla="*/ 0 w 4572000"/>
                <a:gd name="connsiteY16" fmla="*/ 1015996 h 1852867"/>
                <a:gd name="connsiteX17" fmla="*/ 0 w 4572000"/>
                <a:gd name="connsiteY17" fmla="*/ 1016000 h 1852867"/>
                <a:gd name="connsiteX18" fmla="*/ 0 w 4572000"/>
                <a:gd name="connsiteY18" fmla="*/ 711200 h 1852867"/>
                <a:gd name="connsiteX19" fmla="*/ 0 w 4572000"/>
                <a:gd name="connsiteY19" fmla="*/ 711200 h 1852867"/>
                <a:gd name="connsiteX20" fmla="*/ 0 w 4572000"/>
                <a:gd name="connsiteY20" fmla="*/ 203204 h 1852867"/>
                <a:gd name="connsiteX0" fmla="*/ 0 w 4572000"/>
                <a:gd name="connsiteY0" fmla="*/ 203204 h 2045373"/>
                <a:gd name="connsiteX1" fmla="*/ 203204 w 4572000"/>
                <a:gd name="connsiteY1" fmla="*/ 0 h 2045373"/>
                <a:gd name="connsiteX2" fmla="*/ 762000 w 4572000"/>
                <a:gd name="connsiteY2" fmla="*/ 0 h 2045373"/>
                <a:gd name="connsiteX3" fmla="*/ 762000 w 4572000"/>
                <a:gd name="connsiteY3" fmla="*/ 0 h 2045373"/>
                <a:gd name="connsiteX4" fmla="*/ 1905000 w 4572000"/>
                <a:gd name="connsiteY4" fmla="*/ 0 h 2045373"/>
                <a:gd name="connsiteX5" fmla="*/ 4368796 w 4572000"/>
                <a:gd name="connsiteY5" fmla="*/ 0 h 2045373"/>
                <a:gd name="connsiteX6" fmla="*/ 4572000 w 4572000"/>
                <a:gd name="connsiteY6" fmla="*/ 203204 h 2045373"/>
                <a:gd name="connsiteX7" fmla="*/ 4572000 w 4572000"/>
                <a:gd name="connsiteY7" fmla="*/ 711200 h 2045373"/>
                <a:gd name="connsiteX8" fmla="*/ 4572000 w 4572000"/>
                <a:gd name="connsiteY8" fmla="*/ 711200 h 2045373"/>
                <a:gd name="connsiteX9" fmla="*/ 4572000 w 4572000"/>
                <a:gd name="connsiteY9" fmla="*/ 1016000 h 2045373"/>
                <a:gd name="connsiteX10" fmla="*/ 4572000 w 4572000"/>
                <a:gd name="connsiteY10" fmla="*/ 1015996 h 2045373"/>
                <a:gd name="connsiteX11" fmla="*/ 4368796 w 4572000"/>
                <a:gd name="connsiteY11" fmla="*/ 1219200 h 2045373"/>
                <a:gd name="connsiteX12" fmla="*/ 1905000 w 4572000"/>
                <a:gd name="connsiteY12" fmla="*/ 1219200 h 2045373"/>
                <a:gd name="connsiteX13" fmla="*/ 2656987 w 4572000"/>
                <a:gd name="connsiteY13" fmla="*/ 2045373 h 2045373"/>
                <a:gd name="connsiteX14" fmla="*/ 1604210 w 4572000"/>
                <a:gd name="connsiteY14" fmla="*/ 1315453 h 2045373"/>
                <a:gd name="connsiteX15" fmla="*/ 203204 w 4572000"/>
                <a:gd name="connsiteY15" fmla="*/ 1219200 h 2045373"/>
                <a:gd name="connsiteX16" fmla="*/ 0 w 4572000"/>
                <a:gd name="connsiteY16" fmla="*/ 1015996 h 2045373"/>
                <a:gd name="connsiteX17" fmla="*/ 0 w 4572000"/>
                <a:gd name="connsiteY17" fmla="*/ 1016000 h 2045373"/>
                <a:gd name="connsiteX18" fmla="*/ 0 w 4572000"/>
                <a:gd name="connsiteY18" fmla="*/ 711200 h 2045373"/>
                <a:gd name="connsiteX19" fmla="*/ 0 w 4572000"/>
                <a:gd name="connsiteY19" fmla="*/ 711200 h 2045373"/>
                <a:gd name="connsiteX20" fmla="*/ 0 w 4572000"/>
                <a:gd name="connsiteY20" fmla="*/ 203204 h 2045373"/>
                <a:gd name="connsiteX0" fmla="*/ 0 w 4572000"/>
                <a:gd name="connsiteY0" fmla="*/ 203204 h 1925058"/>
                <a:gd name="connsiteX1" fmla="*/ 203204 w 4572000"/>
                <a:gd name="connsiteY1" fmla="*/ 0 h 1925058"/>
                <a:gd name="connsiteX2" fmla="*/ 762000 w 4572000"/>
                <a:gd name="connsiteY2" fmla="*/ 0 h 1925058"/>
                <a:gd name="connsiteX3" fmla="*/ 762000 w 4572000"/>
                <a:gd name="connsiteY3" fmla="*/ 0 h 1925058"/>
                <a:gd name="connsiteX4" fmla="*/ 1905000 w 4572000"/>
                <a:gd name="connsiteY4" fmla="*/ 0 h 1925058"/>
                <a:gd name="connsiteX5" fmla="*/ 4368796 w 4572000"/>
                <a:gd name="connsiteY5" fmla="*/ 0 h 1925058"/>
                <a:gd name="connsiteX6" fmla="*/ 4572000 w 4572000"/>
                <a:gd name="connsiteY6" fmla="*/ 203204 h 1925058"/>
                <a:gd name="connsiteX7" fmla="*/ 4572000 w 4572000"/>
                <a:gd name="connsiteY7" fmla="*/ 711200 h 1925058"/>
                <a:gd name="connsiteX8" fmla="*/ 4572000 w 4572000"/>
                <a:gd name="connsiteY8" fmla="*/ 711200 h 1925058"/>
                <a:gd name="connsiteX9" fmla="*/ 4572000 w 4572000"/>
                <a:gd name="connsiteY9" fmla="*/ 1016000 h 1925058"/>
                <a:gd name="connsiteX10" fmla="*/ 4572000 w 4572000"/>
                <a:gd name="connsiteY10" fmla="*/ 1015996 h 1925058"/>
                <a:gd name="connsiteX11" fmla="*/ 4368796 w 4572000"/>
                <a:gd name="connsiteY11" fmla="*/ 1219200 h 1925058"/>
                <a:gd name="connsiteX12" fmla="*/ 1905000 w 4572000"/>
                <a:gd name="connsiteY12" fmla="*/ 1219200 h 1925058"/>
                <a:gd name="connsiteX13" fmla="*/ 2344166 w 4572000"/>
                <a:gd name="connsiteY13" fmla="*/ 1925058 h 1925058"/>
                <a:gd name="connsiteX14" fmla="*/ 1604210 w 4572000"/>
                <a:gd name="connsiteY14" fmla="*/ 1315453 h 1925058"/>
                <a:gd name="connsiteX15" fmla="*/ 203204 w 4572000"/>
                <a:gd name="connsiteY15" fmla="*/ 1219200 h 1925058"/>
                <a:gd name="connsiteX16" fmla="*/ 0 w 4572000"/>
                <a:gd name="connsiteY16" fmla="*/ 1015996 h 1925058"/>
                <a:gd name="connsiteX17" fmla="*/ 0 w 4572000"/>
                <a:gd name="connsiteY17" fmla="*/ 1016000 h 1925058"/>
                <a:gd name="connsiteX18" fmla="*/ 0 w 4572000"/>
                <a:gd name="connsiteY18" fmla="*/ 711200 h 1925058"/>
                <a:gd name="connsiteX19" fmla="*/ 0 w 4572000"/>
                <a:gd name="connsiteY19" fmla="*/ 711200 h 1925058"/>
                <a:gd name="connsiteX20" fmla="*/ 0 w 4572000"/>
                <a:gd name="connsiteY20" fmla="*/ 203204 h 1925058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604210 w 4572000"/>
                <a:gd name="connsiteY14" fmla="*/ 1315453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692266 w 4572000"/>
                <a:gd name="connsiteY12" fmla="*/ 1387642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412750 w 4572000"/>
                <a:gd name="connsiteY14" fmla="*/ 141170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347124 w 4572000"/>
                <a:gd name="connsiteY14" fmla="*/ 133631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347124 w 4572000"/>
                <a:gd name="connsiteY14" fmla="*/ 133631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  <a:gd name="connsiteX0" fmla="*/ 0 w 4572000"/>
                <a:gd name="connsiteY0" fmla="*/ 203204 h 2277617"/>
                <a:gd name="connsiteX1" fmla="*/ 203204 w 4572000"/>
                <a:gd name="connsiteY1" fmla="*/ 0 h 2277617"/>
                <a:gd name="connsiteX2" fmla="*/ 762000 w 4572000"/>
                <a:gd name="connsiteY2" fmla="*/ 0 h 2277617"/>
                <a:gd name="connsiteX3" fmla="*/ 762000 w 4572000"/>
                <a:gd name="connsiteY3" fmla="*/ 0 h 2277617"/>
                <a:gd name="connsiteX4" fmla="*/ 1905000 w 4572000"/>
                <a:gd name="connsiteY4" fmla="*/ 0 h 2277617"/>
                <a:gd name="connsiteX5" fmla="*/ 4368796 w 4572000"/>
                <a:gd name="connsiteY5" fmla="*/ 0 h 2277617"/>
                <a:gd name="connsiteX6" fmla="*/ 4572000 w 4572000"/>
                <a:gd name="connsiteY6" fmla="*/ 203204 h 2277617"/>
                <a:gd name="connsiteX7" fmla="*/ 4572000 w 4572000"/>
                <a:gd name="connsiteY7" fmla="*/ 711200 h 2277617"/>
                <a:gd name="connsiteX8" fmla="*/ 4572000 w 4572000"/>
                <a:gd name="connsiteY8" fmla="*/ 711200 h 2277617"/>
                <a:gd name="connsiteX9" fmla="*/ 4572000 w 4572000"/>
                <a:gd name="connsiteY9" fmla="*/ 1016000 h 2277617"/>
                <a:gd name="connsiteX10" fmla="*/ 4572000 w 4572000"/>
                <a:gd name="connsiteY10" fmla="*/ 1015996 h 2277617"/>
                <a:gd name="connsiteX11" fmla="*/ 4368796 w 4572000"/>
                <a:gd name="connsiteY11" fmla="*/ 1219200 h 2277617"/>
                <a:gd name="connsiteX12" fmla="*/ 1692266 w 4572000"/>
                <a:gd name="connsiteY12" fmla="*/ 1387642 h 2277617"/>
                <a:gd name="connsiteX13" fmla="*/ 3125576 w 4572000"/>
                <a:gd name="connsiteY13" fmla="*/ 2277617 h 2277617"/>
                <a:gd name="connsiteX14" fmla="*/ 1347124 w 4572000"/>
                <a:gd name="connsiteY14" fmla="*/ 1336316 h 2277617"/>
                <a:gd name="connsiteX15" fmla="*/ 203204 w 4572000"/>
                <a:gd name="connsiteY15" fmla="*/ 1219200 h 2277617"/>
                <a:gd name="connsiteX16" fmla="*/ 0 w 4572000"/>
                <a:gd name="connsiteY16" fmla="*/ 1015996 h 2277617"/>
                <a:gd name="connsiteX17" fmla="*/ 0 w 4572000"/>
                <a:gd name="connsiteY17" fmla="*/ 1016000 h 2277617"/>
                <a:gd name="connsiteX18" fmla="*/ 0 w 4572000"/>
                <a:gd name="connsiteY18" fmla="*/ 711200 h 2277617"/>
                <a:gd name="connsiteX19" fmla="*/ 0 w 4572000"/>
                <a:gd name="connsiteY19" fmla="*/ 711200 h 2277617"/>
                <a:gd name="connsiteX20" fmla="*/ 0 w 4572000"/>
                <a:gd name="connsiteY20" fmla="*/ 203204 h 2277617"/>
                <a:gd name="connsiteX0" fmla="*/ 0 w 4572000"/>
                <a:gd name="connsiteY0" fmla="*/ 203204 h 2277617"/>
                <a:gd name="connsiteX1" fmla="*/ 203204 w 4572000"/>
                <a:gd name="connsiteY1" fmla="*/ 0 h 2277617"/>
                <a:gd name="connsiteX2" fmla="*/ 762000 w 4572000"/>
                <a:gd name="connsiteY2" fmla="*/ 0 h 2277617"/>
                <a:gd name="connsiteX3" fmla="*/ 762000 w 4572000"/>
                <a:gd name="connsiteY3" fmla="*/ 0 h 2277617"/>
                <a:gd name="connsiteX4" fmla="*/ 1905000 w 4572000"/>
                <a:gd name="connsiteY4" fmla="*/ 0 h 2277617"/>
                <a:gd name="connsiteX5" fmla="*/ 4368796 w 4572000"/>
                <a:gd name="connsiteY5" fmla="*/ 0 h 2277617"/>
                <a:gd name="connsiteX6" fmla="*/ 4572000 w 4572000"/>
                <a:gd name="connsiteY6" fmla="*/ 203204 h 2277617"/>
                <a:gd name="connsiteX7" fmla="*/ 4572000 w 4572000"/>
                <a:gd name="connsiteY7" fmla="*/ 711200 h 2277617"/>
                <a:gd name="connsiteX8" fmla="*/ 4572000 w 4572000"/>
                <a:gd name="connsiteY8" fmla="*/ 711200 h 2277617"/>
                <a:gd name="connsiteX9" fmla="*/ 4572000 w 4572000"/>
                <a:gd name="connsiteY9" fmla="*/ 1016000 h 2277617"/>
                <a:gd name="connsiteX10" fmla="*/ 4572000 w 4572000"/>
                <a:gd name="connsiteY10" fmla="*/ 1015996 h 2277617"/>
                <a:gd name="connsiteX11" fmla="*/ 4368796 w 4572000"/>
                <a:gd name="connsiteY11" fmla="*/ 1219200 h 2277617"/>
                <a:gd name="connsiteX12" fmla="*/ 1974462 w 4572000"/>
                <a:gd name="connsiteY12" fmla="*/ 1401019 h 2277617"/>
                <a:gd name="connsiteX13" fmla="*/ 3125576 w 4572000"/>
                <a:gd name="connsiteY13" fmla="*/ 2277617 h 2277617"/>
                <a:gd name="connsiteX14" fmla="*/ 1347124 w 4572000"/>
                <a:gd name="connsiteY14" fmla="*/ 1336316 h 2277617"/>
                <a:gd name="connsiteX15" fmla="*/ 203204 w 4572000"/>
                <a:gd name="connsiteY15" fmla="*/ 1219200 h 2277617"/>
                <a:gd name="connsiteX16" fmla="*/ 0 w 4572000"/>
                <a:gd name="connsiteY16" fmla="*/ 1015996 h 2277617"/>
                <a:gd name="connsiteX17" fmla="*/ 0 w 4572000"/>
                <a:gd name="connsiteY17" fmla="*/ 1016000 h 2277617"/>
                <a:gd name="connsiteX18" fmla="*/ 0 w 4572000"/>
                <a:gd name="connsiteY18" fmla="*/ 711200 h 2277617"/>
                <a:gd name="connsiteX19" fmla="*/ 0 w 4572000"/>
                <a:gd name="connsiteY19" fmla="*/ 711200 h 2277617"/>
                <a:gd name="connsiteX20" fmla="*/ 0 w 4572000"/>
                <a:gd name="connsiteY20" fmla="*/ 203204 h 2277617"/>
                <a:gd name="connsiteX0" fmla="*/ 0 w 4572000"/>
                <a:gd name="connsiteY0" fmla="*/ 203204 h 1841040"/>
                <a:gd name="connsiteX1" fmla="*/ 203204 w 4572000"/>
                <a:gd name="connsiteY1" fmla="*/ 0 h 1841040"/>
                <a:gd name="connsiteX2" fmla="*/ 762000 w 4572000"/>
                <a:gd name="connsiteY2" fmla="*/ 0 h 1841040"/>
                <a:gd name="connsiteX3" fmla="*/ 762000 w 4572000"/>
                <a:gd name="connsiteY3" fmla="*/ 0 h 1841040"/>
                <a:gd name="connsiteX4" fmla="*/ 1905000 w 4572000"/>
                <a:gd name="connsiteY4" fmla="*/ 0 h 1841040"/>
                <a:gd name="connsiteX5" fmla="*/ 4368796 w 4572000"/>
                <a:gd name="connsiteY5" fmla="*/ 0 h 1841040"/>
                <a:gd name="connsiteX6" fmla="*/ 4572000 w 4572000"/>
                <a:gd name="connsiteY6" fmla="*/ 203204 h 1841040"/>
                <a:gd name="connsiteX7" fmla="*/ 4572000 w 4572000"/>
                <a:gd name="connsiteY7" fmla="*/ 711200 h 1841040"/>
                <a:gd name="connsiteX8" fmla="*/ 4572000 w 4572000"/>
                <a:gd name="connsiteY8" fmla="*/ 711200 h 1841040"/>
                <a:gd name="connsiteX9" fmla="*/ 4572000 w 4572000"/>
                <a:gd name="connsiteY9" fmla="*/ 1016000 h 1841040"/>
                <a:gd name="connsiteX10" fmla="*/ 4572000 w 4572000"/>
                <a:gd name="connsiteY10" fmla="*/ 1015996 h 1841040"/>
                <a:gd name="connsiteX11" fmla="*/ 4368796 w 4572000"/>
                <a:gd name="connsiteY11" fmla="*/ 1219200 h 1841040"/>
                <a:gd name="connsiteX12" fmla="*/ 1974462 w 4572000"/>
                <a:gd name="connsiteY12" fmla="*/ 1401019 h 1841040"/>
                <a:gd name="connsiteX13" fmla="*/ 2467378 w 4572000"/>
                <a:gd name="connsiteY13" fmla="*/ 1841040 h 1841040"/>
                <a:gd name="connsiteX14" fmla="*/ 1347124 w 4572000"/>
                <a:gd name="connsiteY14" fmla="*/ 1336316 h 1841040"/>
                <a:gd name="connsiteX15" fmla="*/ 203204 w 4572000"/>
                <a:gd name="connsiteY15" fmla="*/ 1219200 h 1841040"/>
                <a:gd name="connsiteX16" fmla="*/ 0 w 4572000"/>
                <a:gd name="connsiteY16" fmla="*/ 1015996 h 1841040"/>
                <a:gd name="connsiteX17" fmla="*/ 0 w 4572000"/>
                <a:gd name="connsiteY17" fmla="*/ 1016000 h 1841040"/>
                <a:gd name="connsiteX18" fmla="*/ 0 w 4572000"/>
                <a:gd name="connsiteY18" fmla="*/ 711200 h 1841040"/>
                <a:gd name="connsiteX19" fmla="*/ 0 w 4572000"/>
                <a:gd name="connsiteY19" fmla="*/ 711200 h 1841040"/>
                <a:gd name="connsiteX20" fmla="*/ 0 w 4572000"/>
                <a:gd name="connsiteY20" fmla="*/ 203204 h 1841040"/>
                <a:gd name="connsiteX0" fmla="*/ 0 w 4572000"/>
                <a:gd name="connsiteY0" fmla="*/ 203204 h 1830687"/>
                <a:gd name="connsiteX1" fmla="*/ 203204 w 4572000"/>
                <a:gd name="connsiteY1" fmla="*/ 0 h 1830687"/>
                <a:gd name="connsiteX2" fmla="*/ 762000 w 4572000"/>
                <a:gd name="connsiteY2" fmla="*/ 0 h 1830687"/>
                <a:gd name="connsiteX3" fmla="*/ 762000 w 4572000"/>
                <a:gd name="connsiteY3" fmla="*/ 0 h 1830687"/>
                <a:gd name="connsiteX4" fmla="*/ 1905000 w 4572000"/>
                <a:gd name="connsiteY4" fmla="*/ 0 h 1830687"/>
                <a:gd name="connsiteX5" fmla="*/ 4368796 w 4572000"/>
                <a:gd name="connsiteY5" fmla="*/ 0 h 1830687"/>
                <a:gd name="connsiteX6" fmla="*/ 4572000 w 4572000"/>
                <a:gd name="connsiteY6" fmla="*/ 203204 h 1830687"/>
                <a:gd name="connsiteX7" fmla="*/ 4572000 w 4572000"/>
                <a:gd name="connsiteY7" fmla="*/ 711200 h 1830687"/>
                <a:gd name="connsiteX8" fmla="*/ 4572000 w 4572000"/>
                <a:gd name="connsiteY8" fmla="*/ 711200 h 1830687"/>
                <a:gd name="connsiteX9" fmla="*/ 4572000 w 4572000"/>
                <a:gd name="connsiteY9" fmla="*/ 1016000 h 1830687"/>
                <a:gd name="connsiteX10" fmla="*/ 4572000 w 4572000"/>
                <a:gd name="connsiteY10" fmla="*/ 1015996 h 1830687"/>
                <a:gd name="connsiteX11" fmla="*/ 4368796 w 4572000"/>
                <a:gd name="connsiteY11" fmla="*/ 1219200 h 1830687"/>
                <a:gd name="connsiteX12" fmla="*/ 1974462 w 4572000"/>
                <a:gd name="connsiteY12" fmla="*/ 1401019 h 1830687"/>
                <a:gd name="connsiteX13" fmla="*/ 2986958 w 4572000"/>
                <a:gd name="connsiteY13" fmla="*/ 1830687 h 1830687"/>
                <a:gd name="connsiteX14" fmla="*/ 1347124 w 4572000"/>
                <a:gd name="connsiteY14" fmla="*/ 1336316 h 1830687"/>
                <a:gd name="connsiteX15" fmla="*/ 203204 w 4572000"/>
                <a:gd name="connsiteY15" fmla="*/ 1219200 h 1830687"/>
                <a:gd name="connsiteX16" fmla="*/ 0 w 4572000"/>
                <a:gd name="connsiteY16" fmla="*/ 1015996 h 1830687"/>
                <a:gd name="connsiteX17" fmla="*/ 0 w 4572000"/>
                <a:gd name="connsiteY17" fmla="*/ 1016000 h 1830687"/>
                <a:gd name="connsiteX18" fmla="*/ 0 w 4572000"/>
                <a:gd name="connsiteY18" fmla="*/ 711200 h 1830687"/>
                <a:gd name="connsiteX19" fmla="*/ 0 w 4572000"/>
                <a:gd name="connsiteY19" fmla="*/ 711200 h 1830687"/>
                <a:gd name="connsiteX20" fmla="*/ 0 w 4572000"/>
                <a:gd name="connsiteY20" fmla="*/ 203204 h 183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0" h="1830687">
                  <a:moveTo>
                    <a:pt x="0" y="203204"/>
                  </a:moveTo>
                  <a:cubicBezTo>
                    <a:pt x="0" y="90978"/>
                    <a:pt x="90978" y="0"/>
                    <a:pt x="203204" y="0"/>
                  </a:cubicBezTo>
                  <a:lnTo>
                    <a:pt x="762000" y="0"/>
                  </a:lnTo>
                  <a:lnTo>
                    <a:pt x="762000" y="0"/>
                  </a:lnTo>
                  <a:lnTo>
                    <a:pt x="1905000" y="0"/>
                  </a:lnTo>
                  <a:lnTo>
                    <a:pt x="4368796" y="0"/>
                  </a:lnTo>
                  <a:cubicBezTo>
                    <a:pt x="4481022" y="0"/>
                    <a:pt x="4572000" y="90978"/>
                    <a:pt x="4572000" y="203204"/>
                  </a:cubicBezTo>
                  <a:lnTo>
                    <a:pt x="4572000" y="711200"/>
                  </a:lnTo>
                  <a:lnTo>
                    <a:pt x="4572000" y="711200"/>
                  </a:lnTo>
                  <a:lnTo>
                    <a:pt x="4572000" y="1016000"/>
                  </a:lnTo>
                  <a:lnTo>
                    <a:pt x="4572000" y="1015996"/>
                  </a:lnTo>
                  <a:cubicBezTo>
                    <a:pt x="4572000" y="1128222"/>
                    <a:pt x="4481022" y="1219200"/>
                    <a:pt x="4368796" y="1219200"/>
                  </a:cubicBezTo>
                  <a:lnTo>
                    <a:pt x="1974462" y="1401019"/>
                  </a:lnTo>
                  <a:lnTo>
                    <a:pt x="2986958" y="1830687"/>
                  </a:lnTo>
                  <a:lnTo>
                    <a:pt x="1347124" y="1336316"/>
                  </a:lnTo>
                  <a:cubicBezTo>
                    <a:pt x="1160859" y="1336316"/>
                    <a:pt x="389469" y="1219200"/>
                    <a:pt x="203204" y="1219200"/>
                  </a:cubicBezTo>
                  <a:cubicBezTo>
                    <a:pt x="90978" y="1219200"/>
                    <a:pt x="0" y="1128222"/>
                    <a:pt x="0" y="1015996"/>
                  </a:cubicBezTo>
                  <a:lnTo>
                    <a:pt x="0" y="101600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0" y="2032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391174" y="-110293"/>
              <a:ext cx="4196317" cy="2470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ta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5968" y="-337112"/>
            <a:ext cx="5620999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1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22" grpId="0"/>
      <p:bldP spid="23" grpId="0"/>
      <p:bldP spid="25" grpId="0"/>
      <p:bldP spid="27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>
            <a:off x="455506" y="579711"/>
            <a:ext cx="17397858" cy="9220199"/>
            <a:chOff x="-872692" y="1548314"/>
            <a:chExt cx="8939741" cy="5311824"/>
          </a:xfrm>
        </p:grpSpPr>
        <p:sp>
          <p:nvSpPr>
            <p:cNvPr id="3" name="Freeform 3"/>
            <p:cNvSpPr/>
            <p:nvPr/>
          </p:nvSpPr>
          <p:spPr>
            <a:xfrm>
              <a:off x="-872692" y="1548314"/>
              <a:ext cx="8939741" cy="5311824"/>
            </a:xfrm>
            <a:custGeom>
              <a:avLst/>
              <a:gdLst/>
              <a:ahLst/>
              <a:cxnLst/>
              <a:rect l="l" t="t" r="r" b="b"/>
              <a:pathLst>
                <a:path w="6936126" h="6042406">
                  <a:moveTo>
                    <a:pt x="6917711" y="4835906"/>
                  </a:moveTo>
                  <a:cubicBezTo>
                    <a:pt x="6903995" y="5141214"/>
                    <a:pt x="6864117" y="5478907"/>
                    <a:pt x="6654059" y="5718175"/>
                  </a:cubicBezTo>
                  <a:cubicBezTo>
                    <a:pt x="6571382" y="5812409"/>
                    <a:pt x="6464067" y="5881116"/>
                    <a:pt x="6345830" y="5921502"/>
                  </a:cubicBezTo>
                  <a:cubicBezTo>
                    <a:pt x="6234705" y="5959475"/>
                    <a:pt x="6118753" y="5967476"/>
                    <a:pt x="6002421" y="5974842"/>
                  </a:cubicBezTo>
                  <a:cubicBezTo>
                    <a:pt x="5748040" y="5990971"/>
                    <a:pt x="5493406" y="6005957"/>
                    <a:pt x="5238770" y="6017895"/>
                  </a:cubicBezTo>
                  <a:cubicBezTo>
                    <a:pt x="4916178" y="6031738"/>
                    <a:pt x="4454431" y="6042406"/>
                    <a:pt x="3992289" y="6038469"/>
                  </a:cubicBezTo>
                  <a:cubicBezTo>
                    <a:pt x="3573114" y="6034913"/>
                    <a:pt x="3154137" y="6023610"/>
                    <a:pt x="2734962" y="6018149"/>
                  </a:cubicBezTo>
                  <a:cubicBezTo>
                    <a:pt x="2443301" y="6014339"/>
                    <a:pt x="2151640" y="6010402"/>
                    <a:pt x="1903222" y="6012815"/>
                  </a:cubicBezTo>
                  <a:cubicBezTo>
                    <a:pt x="1724279" y="6015101"/>
                    <a:pt x="1545209" y="6019165"/>
                    <a:pt x="1366266" y="6013196"/>
                  </a:cubicBezTo>
                  <a:cubicBezTo>
                    <a:pt x="1203325" y="6007735"/>
                    <a:pt x="1034288" y="5998083"/>
                    <a:pt x="877824" y="5948553"/>
                  </a:cubicBezTo>
                  <a:cubicBezTo>
                    <a:pt x="717296" y="5897753"/>
                    <a:pt x="571881" y="5804281"/>
                    <a:pt x="459994" y="5678297"/>
                  </a:cubicBezTo>
                  <a:cubicBezTo>
                    <a:pt x="340233" y="5543550"/>
                    <a:pt x="253238" y="5374132"/>
                    <a:pt x="219710" y="5196713"/>
                  </a:cubicBezTo>
                  <a:cubicBezTo>
                    <a:pt x="199390" y="5089271"/>
                    <a:pt x="195072" y="4979670"/>
                    <a:pt x="194056" y="4870577"/>
                  </a:cubicBezTo>
                  <a:cubicBezTo>
                    <a:pt x="192913" y="4755388"/>
                    <a:pt x="193040" y="4640072"/>
                    <a:pt x="191897" y="4524883"/>
                  </a:cubicBezTo>
                  <a:cubicBezTo>
                    <a:pt x="187452" y="4049522"/>
                    <a:pt x="175260" y="3574288"/>
                    <a:pt x="155702" y="3099308"/>
                  </a:cubicBezTo>
                  <a:cubicBezTo>
                    <a:pt x="136144" y="2626360"/>
                    <a:pt x="109093" y="2153539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2511613" y="1016"/>
                    <a:pt x="3172353" y="508"/>
                  </a:cubicBezTo>
                  <a:cubicBezTo>
                    <a:pt x="3847746" y="0"/>
                    <a:pt x="4523140" y="8509"/>
                    <a:pt x="5123709" y="20447"/>
                  </a:cubicBezTo>
                  <a:cubicBezTo>
                    <a:pt x="5352182" y="26797"/>
                    <a:pt x="5580528" y="34036"/>
                    <a:pt x="5809001" y="41783"/>
                  </a:cubicBezTo>
                  <a:cubicBezTo>
                    <a:pt x="5915300" y="45339"/>
                    <a:pt x="6022361" y="45339"/>
                    <a:pt x="6127898" y="60325"/>
                  </a:cubicBezTo>
                  <a:cubicBezTo>
                    <a:pt x="6219973" y="73406"/>
                    <a:pt x="6310270" y="97409"/>
                    <a:pt x="6395995" y="133604"/>
                  </a:cubicBezTo>
                  <a:cubicBezTo>
                    <a:pt x="6523884" y="187579"/>
                    <a:pt x="6666251" y="273050"/>
                    <a:pt x="6726068" y="404368"/>
                  </a:cubicBezTo>
                  <a:cubicBezTo>
                    <a:pt x="6775598" y="513207"/>
                    <a:pt x="6794521" y="634619"/>
                    <a:pt x="6809253" y="752348"/>
                  </a:cubicBezTo>
                  <a:cubicBezTo>
                    <a:pt x="6843670" y="1026287"/>
                    <a:pt x="6842400" y="1304036"/>
                    <a:pt x="6840749" y="1579753"/>
                  </a:cubicBezTo>
                  <a:cubicBezTo>
                    <a:pt x="6838717" y="1908302"/>
                    <a:pt x="6840241" y="2236851"/>
                    <a:pt x="6837955" y="2565527"/>
                  </a:cubicBezTo>
                  <a:cubicBezTo>
                    <a:pt x="6835415" y="2915666"/>
                    <a:pt x="6843162" y="3265170"/>
                    <a:pt x="6865006" y="3614674"/>
                  </a:cubicBezTo>
                  <a:cubicBezTo>
                    <a:pt x="6890278" y="4021836"/>
                    <a:pt x="6936126" y="4427347"/>
                    <a:pt x="6917711" y="48359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215797">
            <a:off x="90247" y="8145897"/>
            <a:ext cx="1342597" cy="2048155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3174269" y="2667219"/>
            <a:ext cx="3164886" cy="4439817"/>
            <a:chOff x="3174269" y="2667219"/>
            <a:chExt cx="3164886" cy="4439817"/>
          </a:xfrm>
        </p:grpSpPr>
        <p:sp>
          <p:nvSpPr>
            <p:cNvPr id="16" name="Rectangle 15"/>
            <p:cNvSpPr/>
            <p:nvPr/>
          </p:nvSpPr>
          <p:spPr>
            <a:xfrm>
              <a:off x="3976955" y="2667219"/>
              <a:ext cx="23622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4,3</a:t>
              </a:r>
            </a:p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3,6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9441" y="3050576"/>
              <a:ext cx="56778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×</a:t>
              </a:r>
              <a:endParaRPr lang="en-GB" sz="5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72036" y="4431106"/>
              <a:ext cx="16053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74269" y="6183706"/>
              <a:ext cx="2165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90276" y="4388526"/>
              <a:ext cx="16802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258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7092" y="5175167"/>
              <a:ext cx="16802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129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1667" y="6183706"/>
              <a:ext cx="21281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15,48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19200" y="1661734"/>
            <a:ext cx="9673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99334" y="7743653"/>
                <a:ext cx="7613871" cy="923330"/>
              </a:xfrm>
              <a:prstGeom prst="rect">
                <a:avLst/>
              </a:prstGeom>
              <a:ln w="44450">
                <a:solidFill>
                  <a:srgbClr val="E84545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5400" dirty="0" err="1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4,3 ×</a:t>
                </a:r>
                <a:r>
                  <a:rPr lang="en-GB" sz="5400" dirty="0" smtClean="0"/>
                  <a:t> 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3,6 = 15,48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34" y="7743653"/>
                <a:ext cx="7613871" cy="923330"/>
              </a:xfrm>
              <a:prstGeom prst="rect">
                <a:avLst/>
              </a:prstGeom>
              <a:blipFill>
                <a:blip r:embed="rId8"/>
                <a:stretch>
                  <a:fillRect l="-4064" t="-17610" b="-32704"/>
                </a:stretch>
              </a:blipFill>
              <a:ln w="44450">
                <a:solidFill>
                  <a:srgbClr val="E8454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839621" y="2749979"/>
            <a:ext cx="10742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và thực hiện phép nhân như nhân hai số tự nhiên.</a:t>
            </a:r>
          </a:p>
          <a:p>
            <a:pPr lvl="0" algn="just"/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 được tất cả hai chữ số ở phần thập phân của hai thừa số, ta dùng dấu phẩy tách 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ra hai chữ số kể từ phải sang trái.</a:t>
            </a:r>
            <a:endParaRPr lang="en-GB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3935" y="-281763"/>
            <a:ext cx="562099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2514600" y="1028700"/>
            <a:ext cx="12801600" cy="6510338"/>
            <a:chOff x="5547141" y="1111612"/>
            <a:chExt cx="10606379" cy="6510338"/>
          </a:xfrm>
        </p:grpSpPr>
        <p:grpSp>
          <p:nvGrpSpPr>
            <p:cNvPr id="2" name="Group 2"/>
            <p:cNvGrpSpPr/>
            <p:nvPr/>
          </p:nvGrpSpPr>
          <p:grpSpPr>
            <a:xfrm>
              <a:off x="5547141" y="1111612"/>
              <a:ext cx="10606379" cy="6510338"/>
              <a:chOff x="0" y="0"/>
              <a:chExt cx="6871737" cy="603897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508"/>
                <a:ext cx="6936126" cy="604240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" name="Rectangle 3"/>
            <p:cNvSpPr/>
            <p:nvPr/>
          </p:nvSpPr>
          <p:spPr>
            <a:xfrm>
              <a:off x="7063495" y="5198831"/>
              <a:ext cx="7518196" cy="1323439"/>
            </a:xfrm>
            <a:prstGeom prst="rect">
              <a:avLst/>
            </a:prstGeom>
            <a:ln w="38100">
              <a:solidFill>
                <a:srgbClr val="E84545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6,8 </a:t>
              </a:r>
              <a:r>
                <a:rPr lang="en-GB" sz="8000" dirty="0">
                  <a:latin typeface="Cambria" panose="02040503050406030204" pitchFamily="18" charset="0"/>
                  <a:ea typeface="Cambria" panose="02040503050406030204" pitchFamily="18" charset="0"/>
                </a:rPr>
                <a:t>× 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0,52 = </a:t>
              </a:r>
              <a:r>
                <a:rPr lang="en-GB" sz="8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2446" y="2111321"/>
              <a:ext cx="856029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8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GB" sz="8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con:</a:t>
              </a:r>
              <a:endParaRPr lang="en-GB" sz="8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13679728" y="5711218"/>
            <a:ext cx="4567273" cy="4812784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4365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>
            <a:off x="455506" y="952500"/>
            <a:ext cx="17397858" cy="8847410"/>
            <a:chOff x="-872692" y="1548314"/>
            <a:chExt cx="8939741" cy="5311824"/>
          </a:xfrm>
        </p:grpSpPr>
        <p:sp>
          <p:nvSpPr>
            <p:cNvPr id="3" name="Freeform 3"/>
            <p:cNvSpPr/>
            <p:nvPr/>
          </p:nvSpPr>
          <p:spPr>
            <a:xfrm>
              <a:off x="-872692" y="1548314"/>
              <a:ext cx="8939741" cy="5311824"/>
            </a:xfrm>
            <a:custGeom>
              <a:avLst/>
              <a:gdLst/>
              <a:ahLst/>
              <a:cxnLst/>
              <a:rect l="l" t="t" r="r" b="b"/>
              <a:pathLst>
                <a:path w="6936126" h="6042406">
                  <a:moveTo>
                    <a:pt x="6917711" y="4835906"/>
                  </a:moveTo>
                  <a:cubicBezTo>
                    <a:pt x="6903995" y="5141214"/>
                    <a:pt x="6864117" y="5478907"/>
                    <a:pt x="6654059" y="5718175"/>
                  </a:cubicBezTo>
                  <a:cubicBezTo>
                    <a:pt x="6571382" y="5812409"/>
                    <a:pt x="6464067" y="5881116"/>
                    <a:pt x="6345830" y="5921502"/>
                  </a:cubicBezTo>
                  <a:cubicBezTo>
                    <a:pt x="6234705" y="5959475"/>
                    <a:pt x="6118753" y="5967476"/>
                    <a:pt x="6002421" y="5974842"/>
                  </a:cubicBezTo>
                  <a:cubicBezTo>
                    <a:pt x="5748040" y="5990971"/>
                    <a:pt x="5493406" y="6005957"/>
                    <a:pt x="5238770" y="6017895"/>
                  </a:cubicBezTo>
                  <a:cubicBezTo>
                    <a:pt x="4916178" y="6031738"/>
                    <a:pt x="4454431" y="6042406"/>
                    <a:pt x="3992289" y="6038469"/>
                  </a:cubicBezTo>
                  <a:cubicBezTo>
                    <a:pt x="3573114" y="6034913"/>
                    <a:pt x="3154137" y="6023610"/>
                    <a:pt x="2734962" y="6018149"/>
                  </a:cubicBezTo>
                  <a:cubicBezTo>
                    <a:pt x="2443301" y="6014339"/>
                    <a:pt x="2151640" y="6010402"/>
                    <a:pt x="1903222" y="6012815"/>
                  </a:cubicBezTo>
                  <a:cubicBezTo>
                    <a:pt x="1724279" y="6015101"/>
                    <a:pt x="1545209" y="6019165"/>
                    <a:pt x="1366266" y="6013196"/>
                  </a:cubicBezTo>
                  <a:cubicBezTo>
                    <a:pt x="1203325" y="6007735"/>
                    <a:pt x="1034288" y="5998083"/>
                    <a:pt x="877824" y="5948553"/>
                  </a:cubicBezTo>
                  <a:cubicBezTo>
                    <a:pt x="717296" y="5897753"/>
                    <a:pt x="571881" y="5804281"/>
                    <a:pt x="459994" y="5678297"/>
                  </a:cubicBezTo>
                  <a:cubicBezTo>
                    <a:pt x="340233" y="5543550"/>
                    <a:pt x="253238" y="5374132"/>
                    <a:pt x="219710" y="5196713"/>
                  </a:cubicBezTo>
                  <a:cubicBezTo>
                    <a:pt x="199390" y="5089271"/>
                    <a:pt x="195072" y="4979670"/>
                    <a:pt x="194056" y="4870577"/>
                  </a:cubicBezTo>
                  <a:cubicBezTo>
                    <a:pt x="192913" y="4755388"/>
                    <a:pt x="193040" y="4640072"/>
                    <a:pt x="191897" y="4524883"/>
                  </a:cubicBezTo>
                  <a:cubicBezTo>
                    <a:pt x="187452" y="4049522"/>
                    <a:pt x="175260" y="3574288"/>
                    <a:pt x="155702" y="3099308"/>
                  </a:cubicBezTo>
                  <a:cubicBezTo>
                    <a:pt x="136144" y="2626360"/>
                    <a:pt x="109093" y="2153539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2511613" y="1016"/>
                    <a:pt x="3172353" y="508"/>
                  </a:cubicBezTo>
                  <a:cubicBezTo>
                    <a:pt x="3847746" y="0"/>
                    <a:pt x="4523140" y="8509"/>
                    <a:pt x="5123709" y="20447"/>
                  </a:cubicBezTo>
                  <a:cubicBezTo>
                    <a:pt x="5352182" y="26797"/>
                    <a:pt x="5580528" y="34036"/>
                    <a:pt x="5809001" y="41783"/>
                  </a:cubicBezTo>
                  <a:cubicBezTo>
                    <a:pt x="5915300" y="45339"/>
                    <a:pt x="6022361" y="45339"/>
                    <a:pt x="6127898" y="60325"/>
                  </a:cubicBezTo>
                  <a:cubicBezTo>
                    <a:pt x="6219973" y="73406"/>
                    <a:pt x="6310270" y="97409"/>
                    <a:pt x="6395995" y="133604"/>
                  </a:cubicBezTo>
                  <a:cubicBezTo>
                    <a:pt x="6523884" y="187579"/>
                    <a:pt x="6666251" y="273050"/>
                    <a:pt x="6726068" y="404368"/>
                  </a:cubicBezTo>
                  <a:cubicBezTo>
                    <a:pt x="6775598" y="513207"/>
                    <a:pt x="6794521" y="634619"/>
                    <a:pt x="6809253" y="752348"/>
                  </a:cubicBezTo>
                  <a:cubicBezTo>
                    <a:pt x="6843670" y="1026287"/>
                    <a:pt x="6842400" y="1304036"/>
                    <a:pt x="6840749" y="1579753"/>
                  </a:cubicBezTo>
                  <a:cubicBezTo>
                    <a:pt x="6838717" y="1908302"/>
                    <a:pt x="6840241" y="2236851"/>
                    <a:pt x="6837955" y="2565527"/>
                  </a:cubicBezTo>
                  <a:cubicBezTo>
                    <a:pt x="6835415" y="2915666"/>
                    <a:pt x="6843162" y="3265170"/>
                    <a:pt x="6865006" y="3614674"/>
                  </a:cubicBezTo>
                  <a:cubicBezTo>
                    <a:pt x="6890278" y="4021836"/>
                    <a:pt x="6936126" y="4427347"/>
                    <a:pt x="6917711" y="48359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 rot="-215797">
            <a:off x="90247" y="8145897"/>
            <a:ext cx="1342597" cy="2048155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3174269" y="2667219"/>
            <a:ext cx="3164886" cy="4439817"/>
            <a:chOff x="3174269" y="2667219"/>
            <a:chExt cx="3164886" cy="4439817"/>
          </a:xfrm>
        </p:grpSpPr>
        <p:sp>
          <p:nvSpPr>
            <p:cNvPr id="16" name="Rectangle 15"/>
            <p:cNvSpPr/>
            <p:nvPr/>
          </p:nvSpPr>
          <p:spPr>
            <a:xfrm>
              <a:off x="3572036" y="2667219"/>
              <a:ext cx="276711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6,8</a:t>
              </a:r>
            </a:p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0,5</a:t>
              </a:r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2933700"/>
              <a:ext cx="56778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×</a:t>
              </a:r>
              <a:endParaRPr lang="en-GB" sz="5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72036" y="4431106"/>
              <a:ext cx="16053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174269" y="6183706"/>
              <a:ext cx="2165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90276" y="4388526"/>
              <a:ext cx="16802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136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77092" y="5175167"/>
              <a:ext cx="16802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340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1667" y="6183706"/>
              <a:ext cx="21281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3,536</a:t>
              </a:r>
              <a:endPara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19200" y="1661734"/>
            <a:ext cx="9673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99334" y="7743653"/>
            <a:ext cx="6890334" cy="923330"/>
          </a:xfrm>
          <a:prstGeom prst="rect">
            <a:avLst/>
          </a:prstGeom>
          <a:ln w="44450">
            <a:solidFill>
              <a:srgbClr val="E8454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5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6,8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0,52 = 3,536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39621" y="2749979"/>
            <a:ext cx="10742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và thực hiện phép nhân như nhân hai số tự nhiên.</a:t>
            </a:r>
          </a:p>
          <a:p>
            <a:pPr lvl="0" algn="just"/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 được tất cả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số ở phần thập phân của hai thừa số, ta dùng dấu phẩy tách 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ra </a:t>
            </a:r>
            <a:r>
              <a:rPr lang="en-GB" sz="48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vi-VN" sz="4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số kể từ phải sang trái.</a:t>
            </a:r>
            <a:endParaRPr lang="en-GB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155" y="-273314"/>
            <a:ext cx="5651482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1204873" y="1257300"/>
            <a:ext cx="15885210" cy="7655144"/>
            <a:chOff x="5469712" y="810064"/>
            <a:chExt cx="11000415" cy="7655144"/>
          </a:xfrm>
        </p:grpSpPr>
        <p:grpSp>
          <p:nvGrpSpPr>
            <p:cNvPr id="2" name="Group 2"/>
            <p:cNvGrpSpPr/>
            <p:nvPr/>
          </p:nvGrpSpPr>
          <p:grpSpPr>
            <a:xfrm>
              <a:off x="5469712" y="810064"/>
              <a:ext cx="11000415" cy="6815035"/>
              <a:chOff x="-50165" y="-279715"/>
              <a:chExt cx="7127028" cy="632161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279715"/>
                <a:ext cx="7127028" cy="6321613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6312565" y="1724901"/>
              <a:ext cx="931471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685800" indent="-685800" algn="just">
                <a:buFontTx/>
                <a:buChar char="-"/>
              </a:pP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685800" indent="-685800" algn="just">
                <a:buFontTx/>
                <a:buChar char="-"/>
              </a:pP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Đếm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tách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bấy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sang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marL="685800" indent="-685800" algn="just">
                <a:buFontTx/>
                <a:buChar char="-"/>
              </a:pP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14458768" y="6819900"/>
            <a:ext cx="3788233" cy="3704102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52215" y="6715082"/>
            <a:ext cx="2362647" cy="3617885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737" y="-125360"/>
            <a:ext cx="565148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2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59014">
            <a:off x="-843376" y="933511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/>
          <p:cNvSpPr/>
          <p:nvPr/>
        </p:nvSpPr>
        <p:spPr>
          <a:xfrm>
            <a:off x="14706600" y="923555"/>
            <a:ext cx="3093674" cy="2845355"/>
          </a:xfrm>
          <a:custGeom>
            <a:avLst/>
            <a:gdLst/>
            <a:ahLst/>
            <a:cxnLst/>
            <a:rect l="l" t="t" r="r" b="b"/>
            <a:pathLst>
              <a:path w="3311139" h="2757276">
                <a:moveTo>
                  <a:pt x="0" y="0"/>
                </a:moveTo>
                <a:lnTo>
                  <a:pt x="3311139" y="0"/>
                </a:lnTo>
                <a:lnTo>
                  <a:pt x="3311139" y="2757276"/>
                </a:lnTo>
                <a:lnTo>
                  <a:pt x="0" y="275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55482" y="1841332"/>
            <a:ext cx="19874423" cy="68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451321"/>
            <a:ext cx="17526000" cy="7989784"/>
            <a:chOff x="-635354" y="1548314"/>
            <a:chExt cx="8702403" cy="5311824"/>
          </a:xfrm>
        </p:grpSpPr>
        <p:sp>
          <p:nvSpPr>
            <p:cNvPr id="3" name="Freeform 3"/>
            <p:cNvSpPr/>
            <p:nvPr/>
          </p:nvSpPr>
          <p:spPr>
            <a:xfrm>
              <a:off x="-635354" y="1548314"/>
              <a:ext cx="8702403" cy="5311824"/>
            </a:xfrm>
            <a:custGeom>
              <a:avLst/>
              <a:gdLst/>
              <a:ahLst/>
              <a:cxnLst/>
              <a:rect l="l" t="t" r="r" b="b"/>
              <a:pathLst>
                <a:path w="6936126" h="6042406">
                  <a:moveTo>
                    <a:pt x="6917711" y="4835906"/>
                  </a:moveTo>
                  <a:cubicBezTo>
                    <a:pt x="6903995" y="5141214"/>
                    <a:pt x="6864117" y="5478907"/>
                    <a:pt x="6654059" y="5718175"/>
                  </a:cubicBezTo>
                  <a:cubicBezTo>
                    <a:pt x="6571382" y="5812409"/>
                    <a:pt x="6464067" y="5881116"/>
                    <a:pt x="6345830" y="5921502"/>
                  </a:cubicBezTo>
                  <a:cubicBezTo>
                    <a:pt x="6234705" y="5959475"/>
                    <a:pt x="6118753" y="5967476"/>
                    <a:pt x="6002421" y="5974842"/>
                  </a:cubicBezTo>
                  <a:cubicBezTo>
                    <a:pt x="5748040" y="5990971"/>
                    <a:pt x="5493406" y="6005957"/>
                    <a:pt x="5238770" y="6017895"/>
                  </a:cubicBezTo>
                  <a:cubicBezTo>
                    <a:pt x="4916178" y="6031738"/>
                    <a:pt x="4454431" y="6042406"/>
                    <a:pt x="3992289" y="6038469"/>
                  </a:cubicBezTo>
                  <a:cubicBezTo>
                    <a:pt x="3573114" y="6034913"/>
                    <a:pt x="3154137" y="6023610"/>
                    <a:pt x="2734962" y="6018149"/>
                  </a:cubicBezTo>
                  <a:cubicBezTo>
                    <a:pt x="2443301" y="6014339"/>
                    <a:pt x="2151640" y="6010402"/>
                    <a:pt x="1903222" y="6012815"/>
                  </a:cubicBezTo>
                  <a:cubicBezTo>
                    <a:pt x="1724279" y="6015101"/>
                    <a:pt x="1545209" y="6019165"/>
                    <a:pt x="1366266" y="6013196"/>
                  </a:cubicBezTo>
                  <a:cubicBezTo>
                    <a:pt x="1203325" y="6007735"/>
                    <a:pt x="1034288" y="5998083"/>
                    <a:pt x="877824" y="5948553"/>
                  </a:cubicBezTo>
                  <a:cubicBezTo>
                    <a:pt x="717296" y="5897753"/>
                    <a:pt x="571881" y="5804281"/>
                    <a:pt x="459994" y="5678297"/>
                  </a:cubicBezTo>
                  <a:cubicBezTo>
                    <a:pt x="340233" y="5543550"/>
                    <a:pt x="253238" y="5374132"/>
                    <a:pt x="219710" y="5196713"/>
                  </a:cubicBezTo>
                  <a:cubicBezTo>
                    <a:pt x="199390" y="5089271"/>
                    <a:pt x="195072" y="4979670"/>
                    <a:pt x="194056" y="4870577"/>
                  </a:cubicBezTo>
                  <a:cubicBezTo>
                    <a:pt x="192913" y="4755388"/>
                    <a:pt x="193040" y="4640072"/>
                    <a:pt x="191897" y="4524883"/>
                  </a:cubicBezTo>
                  <a:cubicBezTo>
                    <a:pt x="187452" y="4049522"/>
                    <a:pt x="175260" y="3574288"/>
                    <a:pt x="155702" y="3099308"/>
                  </a:cubicBezTo>
                  <a:cubicBezTo>
                    <a:pt x="136144" y="2626360"/>
                    <a:pt x="109093" y="2153539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2511613" y="1016"/>
                    <a:pt x="3172353" y="508"/>
                  </a:cubicBezTo>
                  <a:cubicBezTo>
                    <a:pt x="3847746" y="0"/>
                    <a:pt x="4523140" y="8509"/>
                    <a:pt x="5123709" y="20447"/>
                  </a:cubicBezTo>
                  <a:cubicBezTo>
                    <a:pt x="5352182" y="26797"/>
                    <a:pt x="5580528" y="34036"/>
                    <a:pt x="5809001" y="41783"/>
                  </a:cubicBezTo>
                  <a:cubicBezTo>
                    <a:pt x="5915300" y="45339"/>
                    <a:pt x="6022361" y="45339"/>
                    <a:pt x="6127898" y="60325"/>
                  </a:cubicBezTo>
                  <a:cubicBezTo>
                    <a:pt x="6219973" y="73406"/>
                    <a:pt x="6310270" y="97409"/>
                    <a:pt x="6395995" y="133604"/>
                  </a:cubicBezTo>
                  <a:cubicBezTo>
                    <a:pt x="6523884" y="187579"/>
                    <a:pt x="6666251" y="273050"/>
                    <a:pt x="6726068" y="404368"/>
                  </a:cubicBezTo>
                  <a:cubicBezTo>
                    <a:pt x="6775598" y="513207"/>
                    <a:pt x="6794521" y="634619"/>
                    <a:pt x="6809253" y="752348"/>
                  </a:cubicBezTo>
                  <a:cubicBezTo>
                    <a:pt x="6843670" y="1026287"/>
                    <a:pt x="6842400" y="1304036"/>
                    <a:pt x="6840749" y="1579753"/>
                  </a:cubicBezTo>
                  <a:cubicBezTo>
                    <a:pt x="6838717" y="1908302"/>
                    <a:pt x="6840241" y="2236851"/>
                    <a:pt x="6837955" y="2565527"/>
                  </a:cubicBezTo>
                  <a:cubicBezTo>
                    <a:pt x="6835415" y="2915666"/>
                    <a:pt x="6843162" y="3265170"/>
                    <a:pt x="6865006" y="3614674"/>
                  </a:cubicBezTo>
                  <a:cubicBezTo>
                    <a:pt x="6890278" y="4021836"/>
                    <a:pt x="6936126" y="4427347"/>
                    <a:pt x="6917711" y="48359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Rounded Rectangle 28"/>
          <p:cNvSpPr/>
          <p:nvPr/>
        </p:nvSpPr>
        <p:spPr>
          <a:xfrm>
            <a:off x="1019247" y="3057081"/>
            <a:ext cx="3251728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48011" y="3057081"/>
            <a:ext cx="330177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26822" y="3057081"/>
            <a:ext cx="354799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51854" y="3057081"/>
            <a:ext cx="4256793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002" y="4547761"/>
            <a:ext cx="9851990" cy="4956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477" y="-103783"/>
            <a:ext cx="13903445" cy="24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347" y="953214"/>
            <a:ext cx="17816529" cy="8483522"/>
            <a:chOff x="-722176" y="1548761"/>
            <a:chExt cx="8846663" cy="5308643"/>
          </a:xfrm>
        </p:grpSpPr>
        <p:sp>
          <p:nvSpPr>
            <p:cNvPr id="3" name="Freeform 3"/>
            <p:cNvSpPr/>
            <p:nvPr/>
          </p:nvSpPr>
          <p:spPr>
            <a:xfrm>
              <a:off x="-722176" y="1548761"/>
              <a:ext cx="8846663" cy="5308643"/>
            </a:xfrm>
            <a:custGeom>
              <a:avLst/>
              <a:gdLst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731634 w 6871841"/>
                <a:gd name="connsiteY25" fmla="*/ 301087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1841" h="6038787">
                  <a:moveTo>
                    <a:pt x="6867590" y="4835398"/>
                  </a:moveTo>
                  <a:cubicBezTo>
                    <a:pt x="6853874" y="5140706"/>
                    <a:pt x="6813996" y="5478399"/>
                    <a:pt x="6603938" y="5717667"/>
                  </a:cubicBezTo>
                  <a:cubicBezTo>
                    <a:pt x="6521261" y="5811901"/>
                    <a:pt x="6413946" y="5880608"/>
                    <a:pt x="6295709" y="5920994"/>
                  </a:cubicBezTo>
                  <a:cubicBezTo>
                    <a:pt x="6184584" y="5958967"/>
                    <a:pt x="6068632" y="5966968"/>
                    <a:pt x="5952300" y="5974334"/>
                  </a:cubicBezTo>
                  <a:lnTo>
                    <a:pt x="5188649" y="6017387"/>
                  </a:lnTo>
                  <a:cubicBezTo>
                    <a:pt x="4866057" y="6031230"/>
                    <a:pt x="4404310" y="6041898"/>
                    <a:pt x="3942168" y="6037961"/>
                  </a:cubicBezTo>
                  <a:lnTo>
                    <a:pt x="2684841" y="6017641"/>
                  </a:lnTo>
                  <a:lnTo>
                    <a:pt x="1853101" y="6012307"/>
                  </a:lnTo>
                  <a:cubicBezTo>
                    <a:pt x="1674158" y="6014593"/>
                    <a:pt x="1495088" y="6018657"/>
                    <a:pt x="1316145" y="6012688"/>
                  </a:cubicBezTo>
                  <a:cubicBezTo>
                    <a:pt x="1153204" y="6007227"/>
                    <a:pt x="984167" y="5997575"/>
                    <a:pt x="827703" y="5948045"/>
                  </a:cubicBezTo>
                  <a:cubicBezTo>
                    <a:pt x="667175" y="5897245"/>
                    <a:pt x="528840" y="5717452"/>
                    <a:pt x="409873" y="5677789"/>
                  </a:cubicBezTo>
                  <a:cubicBezTo>
                    <a:pt x="290906" y="5638126"/>
                    <a:pt x="179881" y="5801866"/>
                    <a:pt x="113902" y="5710068"/>
                  </a:cubicBezTo>
                  <a:cubicBezTo>
                    <a:pt x="47923" y="5618270"/>
                    <a:pt x="15015" y="5236094"/>
                    <a:pt x="13999" y="5127001"/>
                  </a:cubicBezTo>
                  <a:cubicBezTo>
                    <a:pt x="12856" y="5011812"/>
                    <a:pt x="50107" y="4708080"/>
                    <a:pt x="48964" y="4592891"/>
                  </a:cubicBezTo>
                  <a:cubicBezTo>
                    <a:pt x="44519" y="4117530"/>
                    <a:pt x="-32641" y="3676553"/>
                    <a:pt x="59175" y="3115929"/>
                  </a:cubicBezTo>
                  <a:cubicBezTo>
                    <a:pt x="-34632" y="2642981"/>
                    <a:pt x="58972" y="2153031"/>
                    <a:pt x="24428" y="1680972"/>
                  </a:cubicBezTo>
                  <a:cubicBezTo>
                    <a:pt x="-5925" y="1265174"/>
                    <a:pt x="-50121" y="810133"/>
                    <a:pt x="186988" y="441452"/>
                  </a:cubicBezTo>
                  <a:cubicBezTo>
                    <a:pt x="289350" y="282321"/>
                    <a:pt x="436797" y="164211"/>
                    <a:pt x="616375" y="103759"/>
                  </a:cubicBezTo>
                  <a:cubicBezTo>
                    <a:pt x="779951" y="48641"/>
                    <a:pt x="955338" y="40005"/>
                    <a:pt x="1127169" y="48895"/>
                  </a:cubicBezTo>
                  <a:lnTo>
                    <a:pt x="1423968" y="31496"/>
                  </a:lnTo>
                  <a:cubicBezTo>
                    <a:pt x="1847259" y="9779"/>
                    <a:pt x="2461492" y="508"/>
                    <a:pt x="3122232" y="0"/>
                  </a:cubicBezTo>
                  <a:lnTo>
                    <a:pt x="5073588" y="19939"/>
                  </a:lnTo>
                  <a:lnTo>
                    <a:pt x="5758880" y="41275"/>
                  </a:lnTo>
                  <a:cubicBezTo>
                    <a:pt x="5865179" y="44831"/>
                    <a:pt x="5972240" y="44831"/>
                    <a:pt x="6077777" y="59817"/>
                  </a:cubicBezTo>
                  <a:cubicBezTo>
                    <a:pt x="6169852" y="72898"/>
                    <a:pt x="6236898" y="92884"/>
                    <a:pt x="6345874" y="133096"/>
                  </a:cubicBezTo>
                  <a:cubicBezTo>
                    <a:pt x="6454850" y="173308"/>
                    <a:pt x="6651930" y="203673"/>
                    <a:pt x="6731634" y="301087"/>
                  </a:cubicBezTo>
                  <a:cubicBezTo>
                    <a:pt x="6811338" y="398501"/>
                    <a:pt x="6804987" y="501701"/>
                    <a:pt x="6824100" y="717582"/>
                  </a:cubicBezTo>
                  <a:cubicBezTo>
                    <a:pt x="6843213" y="933463"/>
                    <a:pt x="6847966" y="1320658"/>
                    <a:pt x="6846315" y="1596375"/>
                  </a:cubicBezTo>
                  <a:cubicBezTo>
                    <a:pt x="6844283" y="1924924"/>
                    <a:pt x="6845807" y="2219214"/>
                    <a:pt x="6843521" y="2547890"/>
                  </a:cubicBezTo>
                  <a:cubicBezTo>
                    <a:pt x="6840981" y="2898029"/>
                    <a:pt x="6793041" y="3264662"/>
                    <a:pt x="6814885" y="3614166"/>
                  </a:cubicBezTo>
                  <a:cubicBezTo>
                    <a:pt x="6840157" y="4021328"/>
                    <a:pt x="6886005" y="4426839"/>
                    <a:pt x="6867590" y="48353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Rounded Rectangle 28"/>
          <p:cNvSpPr/>
          <p:nvPr/>
        </p:nvSpPr>
        <p:spPr>
          <a:xfrm>
            <a:off x="1049993" y="2454005"/>
            <a:ext cx="3251728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78757" y="2454005"/>
            <a:ext cx="330177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57568" y="2454005"/>
            <a:ext cx="354799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82600" y="2454005"/>
            <a:ext cx="4256793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×</a:t>
            </a:r>
            <a:r>
              <a:rPr lang="en-GB" sz="5400" dirty="0" smtClean="0"/>
              <a:t> 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  <a:endParaRPr lang="en-GB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9"/>
          <p:cNvGrpSpPr/>
          <p:nvPr/>
        </p:nvGrpSpPr>
        <p:grpSpPr>
          <a:xfrm>
            <a:off x="4981701" y="3550976"/>
            <a:ext cx="3251728" cy="4803609"/>
            <a:chOff x="4981701" y="3550976"/>
            <a:chExt cx="3251728" cy="4803609"/>
          </a:xfrm>
        </p:grpSpPr>
        <p:sp>
          <p:nvSpPr>
            <p:cNvPr id="56" name="Rounded Rectangle 55"/>
            <p:cNvSpPr/>
            <p:nvPr/>
          </p:nvSpPr>
          <p:spPr>
            <a:xfrm>
              <a:off x="4981701" y="3550976"/>
              <a:ext cx="3251728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633515" y="3717430"/>
              <a:ext cx="2470923" cy="4439817"/>
              <a:chOff x="3136795" y="2667219"/>
              <a:chExt cx="2470923" cy="443981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751680" y="2667219"/>
                <a:ext cx="16053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21,9</a:t>
                </a:r>
              </a:p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5,1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76600" y="2933700"/>
                <a:ext cx="5677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endParaRPr lang="en-GB" sz="54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3572036" y="4431106"/>
                <a:ext cx="1605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174269" y="6183706"/>
                <a:ext cx="21655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3900214" y="4388526"/>
                <a:ext cx="168026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219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36795" y="5227359"/>
                <a:ext cx="206268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1095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142080" y="6183706"/>
                <a:ext cx="24656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111,69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115821" y="3593967"/>
            <a:ext cx="3251728" cy="4803609"/>
            <a:chOff x="9115821" y="3593967"/>
            <a:chExt cx="3251728" cy="4803609"/>
          </a:xfrm>
        </p:grpSpPr>
        <p:sp>
          <p:nvSpPr>
            <p:cNvPr id="55" name="Rounded Rectangle 54"/>
            <p:cNvSpPr/>
            <p:nvPr/>
          </p:nvSpPr>
          <p:spPr>
            <a:xfrm>
              <a:off x="9115821" y="3593967"/>
              <a:ext cx="3251728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758813" y="3680493"/>
              <a:ext cx="2470923" cy="4439817"/>
              <a:chOff x="3136795" y="2667219"/>
              <a:chExt cx="2470923" cy="443981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812210" y="2667219"/>
                <a:ext cx="16053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8,41</a:t>
                </a:r>
              </a:p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2,5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76600" y="2933700"/>
                <a:ext cx="5677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endParaRPr lang="en-GB" sz="5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3572036" y="4431106"/>
                <a:ext cx="1605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174269" y="6183706"/>
                <a:ext cx="21655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3578284" y="4388526"/>
                <a:ext cx="19916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4205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136795" y="5227359"/>
                <a:ext cx="206268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1682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142080" y="6183706"/>
                <a:ext cx="24656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21,025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3639800" y="3588322"/>
            <a:ext cx="3276600" cy="4803609"/>
            <a:chOff x="13639800" y="3588322"/>
            <a:chExt cx="3276600" cy="4803609"/>
          </a:xfrm>
        </p:grpSpPr>
        <p:sp>
          <p:nvSpPr>
            <p:cNvPr id="54" name="Rounded Rectangle 53"/>
            <p:cNvSpPr/>
            <p:nvPr/>
          </p:nvSpPr>
          <p:spPr>
            <a:xfrm>
              <a:off x="13639800" y="3588322"/>
              <a:ext cx="3251728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4097000" y="3597883"/>
              <a:ext cx="2819400" cy="4439817"/>
              <a:chOff x="3046619" y="2667219"/>
              <a:chExt cx="2819400" cy="443981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812210" y="2667219"/>
                <a:ext cx="16053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3,08</a:t>
                </a:r>
              </a:p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0,73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76600" y="2933700"/>
                <a:ext cx="5677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endParaRPr lang="en-GB" sz="5400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572036" y="4431106"/>
                <a:ext cx="1605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174269" y="6183706"/>
                <a:ext cx="21655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3874321" y="4388526"/>
                <a:ext cx="19916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924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36795" y="5227359"/>
                <a:ext cx="206268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2156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46619" y="6183706"/>
                <a:ext cx="24656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2,2484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98809" y="3553296"/>
            <a:ext cx="3251728" cy="4803609"/>
            <a:chOff x="998809" y="3553296"/>
            <a:chExt cx="3251728" cy="4803609"/>
          </a:xfrm>
        </p:grpSpPr>
        <p:sp>
          <p:nvSpPr>
            <p:cNvPr id="5" name="Rounded Rectangle 4"/>
            <p:cNvSpPr/>
            <p:nvPr/>
          </p:nvSpPr>
          <p:spPr>
            <a:xfrm>
              <a:off x="998809" y="3553296"/>
              <a:ext cx="3251728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0618" y="3754367"/>
              <a:ext cx="2403182" cy="4439817"/>
              <a:chOff x="3174269" y="2667219"/>
              <a:chExt cx="2403182" cy="443981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72079" y="2667219"/>
                <a:ext cx="16053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7,5</a:t>
                </a:r>
              </a:p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3,4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6600" y="2933700"/>
                <a:ext cx="5677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endParaRPr lang="en-GB" sz="54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572036" y="4431106"/>
                <a:ext cx="16053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74269" y="6183706"/>
                <a:ext cx="21655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90276" y="4388526"/>
                <a:ext cx="168026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300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77092" y="5175167"/>
                <a:ext cx="168026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225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11667" y="6183706"/>
                <a:ext cx="21281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GB" sz="54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25,50</a:t>
                </a:r>
                <a:endPara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864" y="-247855"/>
            <a:ext cx="1157121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7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 animBg="1"/>
      <p:bldP spid="2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14"/>
          <p:cNvSpPr/>
          <p:nvPr/>
        </p:nvSpPr>
        <p:spPr>
          <a:xfrm rot="259014">
            <a:off x="-843376" y="933511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6"/>
          <p:cNvSpPr/>
          <p:nvPr/>
        </p:nvSpPr>
        <p:spPr>
          <a:xfrm rot="21043892">
            <a:off x="15174549" y="446927"/>
            <a:ext cx="2836846" cy="2469767"/>
          </a:xfrm>
          <a:custGeom>
            <a:avLst/>
            <a:gdLst/>
            <a:ahLst/>
            <a:cxnLst/>
            <a:rect l="l" t="t" r="r" b="b"/>
            <a:pathLst>
              <a:path w="3311139" h="2757276">
                <a:moveTo>
                  <a:pt x="0" y="0"/>
                </a:moveTo>
                <a:lnTo>
                  <a:pt x="3311139" y="0"/>
                </a:lnTo>
                <a:lnTo>
                  <a:pt x="3311139" y="2757276"/>
                </a:lnTo>
                <a:lnTo>
                  <a:pt x="0" y="275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742" y="1759361"/>
            <a:ext cx="17429975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1259788" y="872063"/>
            <a:ext cx="15885210" cy="6514035"/>
            <a:chOff x="5469712" y="1111064"/>
            <a:chExt cx="11000415" cy="6514035"/>
          </a:xfrm>
        </p:grpSpPr>
        <p:grpSp>
          <p:nvGrpSpPr>
            <p:cNvPr id="2" name="Group 2"/>
            <p:cNvGrpSpPr/>
            <p:nvPr/>
          </p:nvGrpSpPr>
          <p:grpSpPr>
            <a:xfrm>
              <a:off x="5469712" y="1111064"/>
              <a:ext cx="11000415" cy="6514035"/>
              <a:chOff x="-50165" y="-508"/>
              <a:chExt cx="7127028" cy="604240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508"/>
                <a:ext cx="7127028" cy="604240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312565" y="2429089"/>
                  <a:ext cx="9314710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Cho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biết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64 </a:t>
                  </a:r>
                  <a14:m>
                    <m:oMath xmlns:m="http://schemas.openxmlformats.org/officeDocument/2006/math">
                      <m:r>
                        <a:rPr lang="en-GB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57 = 3 648.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Không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thực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hiện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tính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,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hãy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tìm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tích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6000" dirty="0" err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sau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  <a:endParaRPr lang="en-GB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565" y="2429089"/>
                  <a:ext cx="9314710" cy="1938992"/>
                </a:xfrm>
                <a:prstGeom prst="rect">
                  <a:avLst/>
                </a:prstGeom>
                <a:blipFill>
                  <a:blip r:embed="rId6"/>
                  <a:stretch>
                    <a:fillRect l="-2719" t="-9119" r="-2719" b="-207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Freeform 26"/>
          <p:cNvSpPr/>
          <p:nvPr/>
        </p:nvSpPr>
        <p:spPr>
          <a:xfrm>
            <a:off x="14458768" y="6515100"/>
            <a:ext cx="3788233" cy="4008902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2476915" y="4563360"/>
            <a:ext cx="3985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6,4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0,57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164984" y="4563360"/>
            <a:ext cx="36423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6,4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5,7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1853053" y="4563360"/>
            <a:ext cx="4368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0,64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0,57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470" y="5571589"/>
            <a:ext cx="9367020" cy="471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38200" y="-349481"/>
            <a:ext cx="6111453" cy="22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3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5"/>
          <p:cNvSpPr/>
          <p:nvPr/>
        </p:nvSpPr>
        <p:spPr>
          <a:xfrm>
            <a:off x="6870484" y="4076700"/>
            <a:ext cx="4547032" cy="6214111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/>
          <p:cNvSpPr/>
          <p:nvPr/>
        </p:nvSpPr>
        <p:spPr>
          <a:xfrm rot="259014">
            <a:off x="-589077" y="5674803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/>
          <p:cNvSpPr/>
          <p:nvPr/>
        </p:nvSpPr>
        <p:spPr>
          <a:xfrm rot="19602586" flipH="1">
            <a:off x="15587647" y="5564926"/>
            <a:ext cx="3343306" cy="3760364"/>
          </a:xfrm>
          <a:custGeom>
            <a:avLst/>
            <a:gdLst/>
            <a:ahLst/>
            <a:cxnLst/>
            <a:rect l="l" t="t" r="r" b="b"/>
            <a:pathLst>
              <a:path w="3343306" h="3760364">
                <a:moveTo>
                  <a:pt x="3343306" y="0"/>
                </a:moveTo>
                <a:lnTo>
                  <a:pt x="0" y="0"/>
                </a:lnTo>
                <a:lnTo>
                  <a:pt x="0" y="3760365"/>
                </a:lnTo>
                <a:lnTo>
                  <a:pt x="3343306" y="3760365"/>
                </a:lnTo>
                <a:lnTo>
                  <a:pt x="3343306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94" y="-540910"/>
            <a:ext cx="17436071" cy="9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347" y="953214"/>
            <a:ext cx="17816529" cy="8483522"/>
            <a:chOff x="-722176" y="1548761"/>
            <a:chExt cx="8846663" cy="5308643"/>
          </a:xfrm>
        </p:grpSpPr>
        <p:sp>
          <p:nvSpPr>
            <p:cNvPr id="3" name="Freeform 3"/>
            <p:cNvSpPr/>
            <p:nvPr/>
          </p:nvSpPr>
          <p:spPr>
            <a:xfrm>
              <a:off x="-722176" y="1548761"/>
              <a:ext cx="8846663" cy="5308643"/>
            </a:xfrm>
            <a:custGeom>
              <a:avLst/>
              <a:gdLst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731634 w 6871841"/>
                <a:gd name="connsiteY25" fmla="*/ 301087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1841" h="6038787">
                  <a:moveTo>
                    <a:pt x="6867590" y="4835398"/>
                  </a:moveTo>
                  <a:cubicBezTo>
                    <a:pt x="6853874" y="5140706"/>
                    <a:pt x="6813996" y="5478399"/>
                    <a:pt x="6603938" y="5717667"/>
                  </a:cubicBezTo>
                  <a:cubicBezTo>
                    <a:pt x="6521261" y="5811901"/>
                    <a:pt x="6413946" y="5880608"/>
                    <a:pt x="6295709" y="5920994"/>
                  </a:cubicBezTo>
                  <a:cubicBezTo>
                    <a:pt x="6184584" y="5958967"/>
                    <a:pt x="6068632" y="5966968"/>
                    <a:pt x="5952300" y="5974334"/>
                  </a:cubicBezTo>
                  <a:lnTo>
                    <a:pt x="5188649" y="6017387"/>
                  </a:lnTo>
                  <a:cubicBezTo>
                    <a:pt x="4866057" y="6031230"/>
                    <a:pt x="4404310" y="6041898"/>
                    <a:pt x="3942168" y="6037961"/>
                  </a:cubicBezTo>
                  <a:lnTo>
                    <a:pt x="2684841" y="6017641"/>
                  </a:lnTo>
                  <a:lnTo>
                    <a:pt x="1853101" y="6012307"/>
                  </a:lnTo>
                  <a:cubicBezTo>
                    <a:pt x="1674158" y="6014593"/>
                    <a:pt x="1495088" y="6018657"/>
                    <a:pt x="1316145" y="6012688"/>
                  </a:cubicBezTo>
                  <a:cubicBezTo>
                    <a:pt x="1153204" y="6007227"/>
                    <a:pt x="984167" y="5997575"/>
                    <a:pt x="827703" y="5948045"/>
                  </a:cubicBezTo>
                  <a:cubicBezTo>
                    <a:pt x="667175" y="5897245"/>
                    <a:pt x="528840" y="5717452"/>
                    <a:pt x="409873" y="5677789"/>
                  </a:cubicBezTo>
                  <a:cubicBezTo>
                    <a:pt x="290906" y="5638126"/>
                    <a:pt x="179881" y="5801866"/>
                    <a:pt x="113902" y="5710068"/>
                  </a:cubicBezTo>
                  <a:cubicBezTo>
                    <a:pt x="47923" y="5618270"/>
                    <a:pt x="15015" y="5236094"/>
                    <a:pt x="13999" y="5127001"/>
                  </a:cubicBezTo>
                  <a:cubicBezTo>
                    <a:pt x="12856" y="5011812"/>
                    <a:pt x="50107" y="4708080"/>
                    <a:pt x="48964" y="4592891"/>
                  </a:cubicBezTo>
                  <a:cubicBezTo>
                    <a:pt x="44519" y="4117530"/>
                    <a:pt x="-32641" y="3676553"/>
                    <a:pt x="59175" y="3115929"/>
                  </a:cubicBezTo>
                  <a:cubicBezTo>
                    <a:pt x="-34632" y="2642981"/>
                    <a:pt x="58972" y="2153031"/>
                    <a:pt x="24428" y="1680972"/>
                  </a:cubicBezTo>
                  <a:cubicBezTo>
                    <a:pt x="-5925" y="1265174"/>
                    <a:pt x="-50121" y="810133"/>
                    <a:pt x="186988" y="441452"/>
                  </a:cubicBezTo>
                  <a:cubicBezTo>
                    <a:pt x="289350" y="282321"/>
                    <a:pt x="436797" y="164211"/>
                    <a:pt x="616375" y="103759"/>
                  </a:cubicBezTo>
                  <a:cubicBezTo>
                    <a:pt x="779951" y="48641"/>
                    <a:pt x="955338" y="40005"/>
                    <a:pt x="1127169" y="48895"/>
                  </a:cubicBezTo>
                  <a:lnTo>
                    <a:pt x="1423968" y="31496"/>
                  </a:lnTo>
                  <a:cubicBezTo>
                    <a:pt x="1847259" y="9779"/>
                    <a:pt x="2461492" y="508"/>
                    <a:pt x="3122232" y="0"/>
                  </a:cubicBezTo>
                  <a:lnTo>
                    <a:pt x="5073588" y="19939"/>
                  </a:lnTo>
                  <a:lnTo>
                    <a:pt x="5758880" y="41275"/>
                  </a:lnTo>
                  <a:cubicBezTo>
                    <a:pt x="5865179" y="44831"/>
                    <a:pt x="5972240" y="44831"/>
                    <a:pt x="6077777" y="59817"/>
                  </a:cubicBezTo>
                  <a:cubicBezTo>
                    <a:pt x="6169852" y="72898"/>
                    <a:pt x="6236898" y="92884"/>
                    <a:pt x="6345874" y="133096"/>
                  </a:cubicBezTo>
                  <a:cubicBezTo>
                    <a:pt x="6454850" y="173308"/>
                    <a:pt x="6651930" y="203673"/>
                    <a:pt x="6731634" y="301087"/>
                  </a:cubicBezTo>
                  <a:cubicBezTo>
                    <a:pt x="6811338" y="398501"/>
                    <a:pt x="6804987" y="501701"/>
                    <a:pt x="6824100" y="717582"/>
                  </a:cubicBezTo>
                  <a:cubicBezTo>
                    <a:pt x="6843213" y="933463"/>
                    <a:pt x="6847966" y="1320658"/>
                    <a:pt x="6846315" y="1596375"/>
                  </a:cubicBezTo>
                  <a:cubicBezTo>
                    <a:pt x="6844283" y="1924924"/>
                    <a:pt x="6845807" y="2219214"/>
                    <a:pt x="6843521" y="2547890"/>
                  </a:cubicBezTo>
                  <a:cubicBezTo>
                    <a:pt x="6840981" y="2898029"/>
                    <a:pt x="6793041" y="3264662"/>
                    <a:pt x="6814885" y="3614166"/>
                  </a:cubicBezTo>
                  <a:cubicBezTo>
                    <a:pt x="6840157" y="4021328"/>
                    <a:pt x="6886005" y="4426839"/>
                    <a:pt x="6867590" y="48353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Rounded Rectangle 28"/>
          <p:cNvSpPr/>
          <p:nvPr/>
        </p:nvSpPr>
        <p:spPr>
          <a:xfrm>
            <a:off x="1728385" y="2409279"/>
            <a:ext cx="452830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6,4 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0,57 </a:t>
            </a:r>
            <a:endParaRPr lang="en-GB" sz="5400" dirty="0"/>
          </a:p>
        </p:txBody>
      </p: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9"/>
          <p:cNvGrpSpPr/>
          <p:nvPr/>
        </p:nvGrpSpPr>
        <p:grpSpPr>
          <a:xfrm>
            <a:off x="796241" y="3553296"/>
            <a:ext cx="6392591" cy="4803609"/>
            <a:chOff x="796241" y="3553296"/>
            <a:chExt cx="6392591" cy="4803609"/>
          </a:xfrm>
        </p:grpSpPr>
        <p:sp>
          <p:nvSpPr>
            <p:cNvPr id="5" name="Rounded Rectangle 4"/>
            <p:cNvSpPr/>
            <p:nvPr/>
          </p:nvSpPr>
          <p:spPr>
            <a:xfrm>
              <a:off x="796241" y="3553296"/>
              <a:ext cx="6392591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6826" y="3877609"/>
              <a:ext cx="6069968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Phép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nhân ở câu a có thừa số thứ nhất và thừa số thứ 2 kém thừa số thứ nhất và thừa số thứ 2 của phép nhân đã cho lần lượt là 10, 100 lần.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71233" y="2894587"/>
            <a:ext cx="8630151" cy="5580075"/>
            <a:chOff x="8743449" y="2698027"/>
            <a:chExt cx="8630151" cy="5580075"/>
          </a:xfrm>
        </p:grpSpPr>
        <p:sp>
          <p:nvSpPr>
            <p:cNvPr id="28" name="Rectangle 20"/>
            <p:cNvSpPr/>
            <p:nvPr/>
          </p:nvSpPr>
          <p:spPr>
            <a:xfrm>
              <a:off x="8743449" y="2698027"/>
              <a:ext cx="8630151" cy="5580075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38599 w 14592799"/>
                <a:gd name="connsiteY0" fmla="*/ 7 h 10972807"/>
                <a:gd name="connsiteX1" fmla="*/ 7710736 w 14592799"/>
                <a:gd name="connsiteY1" fmla="*/ 1650339 h 10972807"/>
                <a:gd name="connsiteX2" fmla="*/ 14592799 w 14592799"/>
                <a:gd name="connsiteY2" fmla="*/ 7 h 10972807"/>
                <a:gd name="connsiteX3" fmla="*/ 14592799 w 14592799"/>
                <a:gd name="connsiteY3" fmla="*/ 10972807 h 10972807"/>
                <a:gd name="connsiteX4" fmla="*/ 38599 w 14592799"/>
                <a:gd name="connsiteY4" fmla="*/ 10972807 h 10972807"/>
                <a:gd name="connsiteX5" fmla="*/ 152744 w 14592799"/>
                <a:gd name="connsiteY5" fmla="*/ 4235978 h 10972807"/>
                <a:gd name="connsiteX6" fmla="*/ 38599 w 14592799"/>
                <a:gd name="connsiteY6" fmla="*/ 7 h 10972807"/>
                <a:gd name="connsiteX0" fmla="*/ 1045461 w 15599661"/>
                <a:gd name="connsiteY0" fmla="*/ 7 h 10972807"/>
                <a:gd name="connsiteX1" fmla="*/ 8717598 w 15599661"/>
                <a:gd name="connsiteY1" fmla="*/ 1650339 h 10972807"/>
                <a:gd name="connsiteX2" fmla="*/ 15599661 w 15599661"/>
                <a:gd name="connsiteY2" fmla="*/ 7 h 10972807"/>
                <a:gd name="connsiteX3" fmla="*/ 15599661 w 15599661"/>
                <a:gd name="connsiteY3" fmla="*/ 10972807 h 10972807"/>
                <a:gd name="connsiteX4" fmla="*/ 1045461 w 15599661"/>
                <a:gd name="connsiteY4" fmla="*/ 10972807 h 10972807"/>
                <a:gd name="connsiteX5" fmla="*/ 1202077 w 15599661"/>
                <a:gd name="connsiteY5" fmla="*/ 9096736 h 10972807"/>
                <a:gd name="connsiteX6" fmla="*/ 1159606 w 15599661"/>
                <a:gd name="connsiteY6" fmla="*/ 4235978 h 10972807"/>
                <a:gd name="connsiteX7" fmla="*/ 1045461 w 15599661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156616 w 14554200"/>
                <a:gd name="connsiteY5" fmla="*/ 9096736 h 10972807"/>
                <a:gd name="connsiteX6" fmla="*/ 114145 w 14554200"/>
                <a:gd name="connsiteY6" fmla="*/ 4235978 h 10972807"/>
                <a:gd name="connsiteX7" fmla="*/ 0 w 14554200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405552 w 14554200"/>
                <a:gd name="connsiteY3" fmla="*/ 5174441 h 10972807"/>
                <a:gd name="connsiteX4" fmla="*/ 14554200 w 14554200"/>
                <a:gd name="connsiteY4" fmla="*/ 10972807 h 10972807"/>
                <a:gd name="connsiteX5" fmla="*/ 0 w 14554200"/>
                <a:gd name="connsiteY5" fmla="*/ 10972807 h 10972807"/>
                <a:gd name="connsiteX6" fmla="*/ 156616 w 14554200"/>
                <a:gd name="connsiteY6" fmla="*/ 9096736 h 10972807"/>
                <a:gd name="connsiteX7" fmla="*/ 114145 w 14554200"/>
                <a:gd name="connsiteY7" fmla="*/ 4235978 h 10972807"/>
                <a:gd name="connsiteX8" fmla="*/ 0 w 14554200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91152"/>
                <a:gd name="connsiteY0" fmla="*/ 7 h 10972807"/>
                <a:gd name="connsiteX1" fmla="*/ 7672137 w 14691152"/>
                <a:gd name="connsiteY1" fmla="*/ 1650339 h 10972807"/>
                <a:gd name="connsiteX2" fmla="*/ 14554200 w 14691152"/>
                <a:gd name="connsiteY2" fmla="*/ 7 h 10972807"/>
                <a:gd name="connsiteX3" fmla="*/ 14532964 w 14691152"/>
                <a:gd name="connsiteY3" fmla="*/ 5150378 h 10972807"/>
                <a:gd name="connsiteX4" fmla="*/ 14554200 w 14691152"/>
                <a:gd name="connsiteY4" fmla="*/ 10972807 h 10972807"/>
                <a:gd name="connsiteX5" fmla="*/ 0 w 14691152"/>
                <a:gd name="connsiteY5" fmla="*/ 10972807 h 10972807"/>
                <a:gd name="connsiteX6" fmla="*/ 156616 w 14691152"/>
                <a:gd name="connsiteY6" fmla="*/ 9096736 h 10972807"/>
                <a:gd name="connsiteX7" fmla="*/ 114145 w 14691152"/>
                <a:gd name="connsiteY7" fmla="*/ 4235978 h 10972807"/>
                <a:gd name="connsiteX8" fmla="*/ 0 w 14691152"/>
                <a:gd name="connsiteY8" fmla="*/ 7 h 10972807"/>
                <a:gd name="connsiteX0" fmla="*/ 0 w 14691152"/>
                <a:gd name="connsiteY0" fmla="*/ 539885 h 10972800"/>
                <a:gd name="connsiteX1" fmla="*/ 7672137 w 14691152"/>
                <a:gd name="connsiteY1" fmla="*/ 1650332 h 10972800"/>
                <a:gd name="connsiteX2" fmla="*/ 14554200 w 14691152"/>
                <a:gd name="connsiteY2" fmla="*/ 0 h 10972800"/>
                <a:gd name="connsiteX3" fmla="*/ 14532964 w 14691152"/>
                <a:gd name="connsiteY3" fmla="*/ 5150371 h 10972800"/>
                <a:gd name="connsiteX4" fmla="*/ 14554200 w 14691152"/>
                <a:gd name="connsiteY4" fmla="*/ 10972800 h 10972800"/>
                <a:gd name="connsiteX5" fmla="*/ 0 w 14691152"/>
                <a:gd name="connsiteY5" fmla="*/ 10972800 h 10972800"/>
                <a:gd name="connsiteX6" fmla="*/ 156616 w 14691152"/>
                <a:gd name="connsiteY6" fmla="*/ 9096729 h 10972800"/>
                <a:gd name="connsiteX7" fmla="*/ 114145 w 14691152"/>
                <a:gd name="connsiteY7" fmla="*/ 4235971 h 10972800"/>
                <a:gd name="connsiteX8" fmla="*/ 0 w 14691152"/>
                <a:gd name="connsiteY8" fmla="*/ 539885 h 10972800"/>
                <a:gd name="connsiteX0" fmla="*/ 0 w 14691152"/>
                <a:gd name="connsiteY0" fmla="*/ 16 h 10432931"/>
                <a:gd name="connsiteX1" fmla="*/ 7672137 w 14691152"/>
                <a:gd name="connsiteY1" fmla="*/ 1110463 h 10432931"/>
                <a:gd name="connsiteX2" fmla="*/ 14595162 w 14691152"/>
                <a:gd name="connsiteY2" fmla="*/ 224968 h 10432931"/>
                <a:gd name="connsiteX3" fmla="*/ 14532964 w 14691152"/>
                <a:gd name="connsiteY3" fmla="*/ 4610502 h 10432931"/>
                <a:gd name="connsiteX4" fmla="*/ 14554200 w 14691152"/>
                <a:gd name="connsiteY4" fmla="*/ 10432931 h 10432931"/>
                <a:gd name="connsiteX5" fmla="*/ 0 w 14691152"/>
                <a:gd name="connsiteY5" fmla="*/ 10432931 h 10432931"/>
                <a:gd name="connsiteX6" fmla="*/ 156616 w 14691152"/>
                <a:gd name="connsiteY6" fmla="*/ 8556860 h 10432931"/>
                <a:gd name="connsiteX7" fmla="*/ 114145 w 14691152"/>
                <a:gd name="connsiteY7" fmla="*/ 3696102 h 10432931"/>
                <a:gd name="connsiteX8" fmla="*/ 0 w 14691152"/>
                <a:gd name="connsiteY8" fmla="*/ 16 h 10432931"/>
                <a:gd name="connsiteX0" fmla="*/ 0 w 14691152"/>
                <a:gd name="connsiteY0" fmla="*/ 27 h 10432942"/>
                <a:gd name="connsiteX1" fmla="*/ 7631174 w 14691152"/>
                <a:gd name="connsiteY1" fmla="*/ 840532 h 10432942"/>
                <a:gd name="connsiteX2" fmla="*/ 14595162 w 14691152"/>
                <a:gd name="connsiteY2" fmla="*/ 224979 h 10432942"/>
                <a:gd name="connsiteX3" fmla="*/ 14532964 w 14691152"/>
                <a:gd name="connsiteY3" fmla="*/ 4610513 h 10432942"/>
                <a:gd name="connsiteX4" fmla="*/ 14554200 w 14691152"/>
                <a:gd name="connsiteY4" fmla="*/ 10432942 h 10432942"/>
                <a:gd name="connsiteX5" fmla="*/ 0 w 14691152"/>
                <a:gd name="connsiteY5" fmla="*/ 10432942 h 10432942"/>
                <a:gd name="connsiteX6" fmla="*/ 156616 w 14691152"/>
                <a:gd name="connsiteY6" fmla="*/ 8556871 h 10432942"/>
                <a:gd name="connsiteX7" fmla="*/ 114145 w 14691152"/>
                <a:gd name="connsiteY7" fmla="*/ 3696113 h 10432942"/>
                <a:gd name="connsiteX8" fmla="*/ 0 w 14691152"/>
                <a:gd name="connsiteY8" fmla="*/ 27 h 1043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1152" h="10432942">
                  <a:moveTo>
                    <a:pt x="0" y="27"/>
                  </a:moveTo>
                  <a:cubicBezTo>
                    <a:pt x="2501232" y="-3315"/>
                    <a:pt x="5226194" y="290421"/>
                    <a:pt x="7631174" y="840532"/>
                  </a:cubicBezTo>
                  <a:cubicBezTo>
                    <a:pt x="9636437" y="-142716"/>
                    <a:pt x="12301141" y="775090"/>
                    <a:pt x="14595162" y="224979"/>
                  </a:cubicBezTo>
                  <a:cubicBezTo>
                    <a:pt x="14588084" y="1949790"/>
                    <a:pt x="14476336" y="2548818"/>
                    <a:pt x="14532964" y="4610513"/>
                  </a:cubicBezTo>
                  <a:cubicBezTo>
                    <a:pt x="14901044" y="6374860"/>
                    <a:pt x="14504651" y="8500153"/>
                    <a:pt x="14554200" y="10432942"/>
                  </a:cubicBezTo>
                  <a:lnTo>
                    <a:pt x="0" y="10432942"/>
                  </a:lnTo>
                  <a:cubicBezTo>
                    <a:pt x="10618" y="9294095"/>
                    <a:pt x="137592" y="9679676"/>
                    <a:pt x="156616" y="8556871"/>
                  </a:cubicBezTo>
                  <a:cubicBezTo>
                    <a:pt x="175640" y="7434066"/>
                    <a:pt x="108395" y="5204213"/>
                    <a:pt x="114145" y="3696113"/>
                  </a:cubicBezTo>
                  <a:cubicBezTo>
                    <a:pt x="-51315" y="2284123"/>
                    <a:pt x="38048" y="1412017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F7D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59554" y="3208648"/>
              <a:ext cx="770929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Kết quả phép nhân ở câu a nhỏ hơn kết quả của phép nhân đã cho 1 000 lần, ta dùng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dấu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phẩy tách ra ở tích của phép nhân đã cho 3 chữ số kể từ phải sang trái: </a:t>
              </a:r>
            </a:p>
            <a:p>
              <a:pPr algn="ctr"/>
              <a:r>
                <a:rPr lang="vi-VN" sz="4400" b="1" dirty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6,4 × 0,57 = 3,648</a:t>
              </a:r>
              <a:endParaRPr lang="en-GB" sz="4400" b="1" dirty="0">
                <a:solidFill>
                  <a:srgbClr val="E8434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Freeform 19"/>
          <p:cNvSpPr/>
          <p:nvPr/>
        </p:nvSpPr>
        <p:spPr>
          <a:xfrm rot="20649980">
            <a:off x="7112955" y="5038871"/>
            <a:ext cx="2097882" cy="1747881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96864" y="-338078"/>
            <a:ext cx="1157121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289" y="868396"/>
            <a:ext cx="17816529" cy="8483522"/>
            <a:chOff x="-722176" y="1548761"/>
            <a:chExt cx="8846663" cy="5308643"/>
          </a:xfrm>
        </p:grpSpPr>
        <p:sp>
          <p:nvSpPr>
            <p:cNvPr id="3" name="Freeform 3"/>
            <p:cNvSpPr/>
            <p:nvPr/>
          </p:nvSpPr>
          <p:spPr>
            <a:xfrm>
              <a:off x="-722176" y="1548761"/>
              <a:ext cx="8846663" cy="5308643"/>
            </a:xfrm>
            <a:custGeom>
              <a:avLst/>
              <a:gdLst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731634 w 6871841"/>
                <a:gd name="connsiteY25" fmla="*/ 301087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1841" h="6038787">
                  <a:moveTo>
                    <a:pt x="6867590" y="4835398"/>
                  </a:moveTo>
                  <a:cubicBezTo>
                    <a:pt x="6853874" y="5140706"/>
                    <a:pt x="6813996" y="5478399"/>
                    <a:pt x="6603938" y="5717667"/>
                  </a:cubicBezTo>
                  <a:cubicBezTo>
                    <a:pt x="6521261" y="5811901"/>
                    <a:pt x="6413946" y="5880608"/>
                    <a:pt x="6295709" y="5920994"/>
                  </a:cubicBezTo>
                  <a:cubicBezTo>
                    <a:pt x="6184584" y="5958967"/>
                    <a:pt x="6068632" y="5966968"/>
                    <a:pt x="5952300" y="5974334"/>
                  </a:cubicBezTo>
                  <a:lnTo>
                    <a:pt x="5188649" y="6017387"/>
                  </a:lnTo>
                  <a:cubicBezTo>
                    <a:pt x="4866057" y="6031230"/>
                    <a:pt x="4404310" y="6041898"/>
                    <a:pt x="3942168" y="6037961"/>
                  </a:cubicBezTo>
                  <a:lnTo>
                    <a:pt x="2684841" y="6017641"/>
                  </a:lnTo>
                  <a:lnTo>
                    <a:pt x="1853101" y="6012307"/>
                  </a:lnTo>
                  <a:cubicBezTo>
                    <a:pt x="1674158" y="6014593"/>
                    <a:pt x="1495088" y="6018657"/>
                    <a:pt x="1316145" y="6012688"/>
                  </a:cubicBezTo>
                  <a:cubicBezTo>
                    <a:pt x="1153204" y="6007227"/>
                    <a:pt x="984167" y="5997575"/>
                    <a:pt x="827703" y="5948045"/>
                  </a:cubicBezTo>
                  <a:cubicBezTo>
                    <a:pt x="667175" y="5897245"/>
                    <a:pt x="528840" y="5717452"/>
                    <a:pt x="409873" y="5677789"/>
                  </a:cubicBezTo>
                  <a:cubicBezTo>
                    <a:pt x="290906" y="5638126"/>
                    <a:pt x="179881" y="5801866"/>
                    <a:pt x="113902" y="5710068"/>
                  </a:cubicBezTo>
                  <a:cubicBezTo>
                    <a:pt x="47923" y="5618270"/>
                    <a:pt x="15015" y="5236094"/>
                    <a:pt x="13999" y="5127001"/>
                  </a:cubicBezTo>
                  <a:cubicBezTo>
                    <a:pt x="12856" y="5011812"/>
                    <a:pt x="50107" y="4708080"/>
                    <a:pt x="48964" y="4592891"/>
                  </a:cubicBezTo>
                  <a:cubicBezTo>
                    <a:pt x="44519" y="4117530"/>
                    <a:pt x="-32641" y="3676553"/>
                    <a:pt x="59175" y="3115929"/>
                  </a:cubicBezTo>
                  <a:cubicBezTo>
                    <a:pt x="-34632" y="2642981"/>
                    <a:pt x="58972" y="2153031"/>
                    <a:pt x="24428" y="1680972"/>
                  </a:cubicBezTo>
                  <a:cubicBezTo>
                    <a:pt x="-5925" y="1265174"/>
                    <a:pt x="-50121" y="810133"/>
                    <a:pt x="186988" y="441452"/>
                  </a:cubicBezTo>
                  <a:cubicBezTo>
                    <a:pt x="289350" y="282321"/>
                    <a:pt x="436797" y="164211"/>
                    <a:pt x="616375" y="103759"/>
                  </a:cubicBezTo>
                  <a:cubicBezTo>
                    <a:pt x="779951" y="48641"/>
                    <a:pt x="955338" y="40005"/>
                    <a:pt x="1127169" y="48895"/>
                  </a:cubicBezTo>
                  <a:lnTo>
                    <a:pt x="1423968" y="31496"/>
                  </a:lnTo>
                  <a:cubicBezTo>
                    <a:pt x="1847259" y="9779"/>
                    <a:pt x="2461492" y="508"/>
                    <a:pt x="3122232" y="0"/>
                  </a:cubicBezTo>
                  <a:lnTo>
                    <a:pt x="5073588" y="19939"/>
                  </a:lnTo>
                  <a:lnTo>
                    <a:pt x="5758880" y="41275"/>
                  </a:lnTo>
                  <a:cubicBezTo>
                    <a:pt x="5865179" y="44831"/>
                    <a:pt x="5972240" y="44831"/>
                    <a:pt x="6077777" y="59817"/>
                  </a:cubicBezTo>
                  <a:cubicBezTo>
                    <a:pt x="6169852" y="72898"/>
                    <a:pt x="6236898" y="92884"/>
                    <a:pt x="6345874" y="133096"/>
                  </a:cubicBezTo>
                  <a:cubicBezTo>
                    <a:pt x="6454850" y="173308"/>
                    <a:pt x="6651930" y="203673"/>
                    <a:pt x="6731634" y="301087"/>
                  </a:cubicBezTo>
                  <a:cubicBezTo>
                    <a:pt x="6811338" y="398501"/>
                    <a:pt x="6804987" y="501701"/>
                    <a:pt x="6824100" y="717582"/>
                  </a:cubicBezTo>
                  <a:cubicBezTo>
                    <a:pt x="6843213" y="933463"/>
                    <a:pt x="6847966" y="1320658"/>
                    <a:pt x="6846315" y="1596375"/>
                  </a:cubicBezTo>
                  <a:cubicBezTo>
                    <a:pt x="6844283" y="1924924"/>
                    <a:pt x="6845807" y="2219214"/>
                    <a:pt x="6843521" y="2547890"/>
                  </a:cubicBezTo>
                  <a:cubicBezTo>
                    <a:pt x="6840981" y="2898029"/>
                    <a:pt x="6793041" y="3264662"/>
                    <a:pt x="6814885" y="3614166"/>
                  </a:cubicBezTo>
                  <a:cubicBezTo>
                    <a:pt x="6840157" y="4021328"/>
                    <a:pt x="6886005" y="4426839"/>
                    <a:pt x="6867590" y="48353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Rounded Rectangle 28"/>
          <p:cNvSpPr/>
          <p:nvPr/>
        </p:nvSpPr>
        <p:spPr>
          <a:xfrm>
            <a:off x="1728385" y="2409279"/>
            <a:ext cx="452830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6,4 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5,7</a:t>
            </a:r>
            <a:endParaRPr lang="en-GB" sz="5400" dirty="0"/>
          </a:p>
        </p:txBody>
      </p: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796241" y="3553296"/>
            <a:ext cx="6392591" cy="4803609"/>
            <a:chOff x="796241" y="3553296"/>
            <a:chExt cx="6392591" cy="4803609"/>
          </a:xfrm>
        </p:grpSpPr>
        <p:sp>
          <p:nvSpPr>
            <p:cNvPr id="5" name="Rounded Rectangle 4"/>
            <p:cNvSpPr/>
            <p:nvPr/>
          </p:nvSpPr>
          <p:spPr>
            <a:xfrm>
              <a:off x="796241" y="3553296"/>
              <a:ext cx="6392591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6826" y="3877609"/>
              <a:ext cx="5997477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Phép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nhân ở câu b có thừa số thứ nhất và thừa số thứ 2 đều kém thừa số thứ nhất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vàthừa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số thứ 2 của phép nhân đã cho là 10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49230" y="2638751"/>
            <a:ext cx="8790331" cy="5555998"/>
            <a:chOff x="8623134" y="2722105"/>
            <a:chExt cx="8790331" cy="5555998"/>
          </a:xfrm>
        </p:grpSpPr>
        <p:sp>
          <p:nvSpPr>
            <p:cNvPr id="28" name="Rectangle 20"/>
            <p:cNvSpPr/>
            <p:nvPr/>
          </p:nvSpPr>
          <p:spPr>
            <a:xfrm>
              <a:off x="8623134" y="2722105"/>
              <a:ext cx="8790331" cy="5555998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38599 w 14592799"/>
                <a:gd name="connsiteY0" fmla="*/ 7 h 10972807"/>
                <a:gd name="connsiteX1" fmla="*/ 7710736 w 14592799"/>
                <a:gd name="connsiteY1" fmla="*/ 1650339 h 10972807"/>
                <a:gd name="connsiteX2" fmla="*/ 14592799 w 14592799"/>
                <a:gd name="connsiteY2" fmla="*/ 7 h 10972807"/>
                <a:gd name="connsiteX3" fmla="*/ 14592799 w 14592799"/>
                <a:gd name="connsiteY3" fmla="*/ 10972807 h 10972807"/>
                <a:gd name="connsiteX4" fmla="*/ 38599 w 14592799"/>
                <a:gd name="connsiteY4" fmla="*/ 10972807 h 10972807"/>
                <a:gd name="connsiteX5" fmla="*/ 152744 w 14592799"/>
                <a:gd name="connsiteY5" fmla="*/ 4235978 h 10972807"/>
                <a:gd name="connsiteX6" fmla="*/ 38599 w 14592799"/>
                <a:gd name="connsiteY6" fmla="*/ 7 h 10972807"/>
                <a:gd name="connsiteX0" fmla="*/ 1045461 w 15599661"/>
                <a:gd name="connsiteY0" fmla="*/ 7 h 10972807"/>
                <a:gd name="connsiteX1" fmla="*/ 8717598 w 15599661"/>
                <a:gd name="connsiteY1" fmla="*/ 1650339 h 10972807"/>
                <a:gd name="connsiteX2" fmla="*/ 15599661 w 15599661"/>
                <a:gd name="connsiteY2" fmla="*/ 7 h 10972807"/>
                <a:gd name="connsiteX3" fmla="*/ 15599661 w 15599661"/>
                <a:gd name="connsiteY3" fmla="*/ 10972807 h 10972807"/>
                <a:gd name="connsiteX4" fmla="*/ 1045461 w 15599661"/>
                <a:gd name="connsiteY4" fmla="*/ 10972807 h 10972807"/>
                <a:gd name="connsiteX5" fmla="*/ 1202077 w 15599661"/>
                <a:gd name="connsiteY5" fmla="*/ 9096736 h 10972807"/>
                <a:gd name="connsiteX6" fmla="*/ 1159606 w 15599661"/>
                <a:gd name="connsiteY6" fmla="*/ 4235978 h 10972807"/>
                <a:gd name="connsiteX7" fmla="*/ 1045461 w 15599661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156616 w 14554200"/>
                <a:gd name="connsiteY5" fmla="*/ 9096736 h 10972807"/>
                <a:gd name="connsiteX6" fmla="*/ 114145 w 14554200"/>
                <a:gd name="connsiteY6" fmla="*/ 4235978 h 10972807"/>
                <a:gd name="connsiteX7" fmla="*/ 0 w 14554200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405552 w 14554200"/>
                <a:gd name="connsiteY3" fmla="*/ 5174441 h 10972807"/>
                <a:gd name="connsiteX4" fmla="*/ 14554200 w 14554200"/>
                <a:gd name="connsiteY4" fmla="*/ 10972807 h 10972807"/>
                <a:gd name="connsiteX5" fmla="*/ 0 w 14554200"/>
                <a:gd name="connsiteY5" fmla="*/ 10972807 h 10972807"/>
                <a:gd name="connsiteX6" fmla="*/ 156616 w 14554200"/>
                <a:gd name="connsiteY6" fmla="*/ 9096736 h 10972807"/>
                <a:gd name="connsiteX7" fmla="*/ 114145 w 14554200"/>
                <a:gd name="connsiteY7" fmla="*/ 4235978 h 10972807"/>
                <a:gd name="connsiteX8" fmla="*/ 0 w 14554200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91152"/>
                <a:gd name="connsiteY0" fmla="*/ 7 h 10972807"/>
                <a:gd name="connsiteX1" fmla="*/ 7672137 w 14691152"/>
                <a:gd name="connsiteY1" fmla="*/ 1650339 h 10972807"/>
                <a:gd name="connsiteX2" fmla="*/ 14554200 w 14691152"/>
                <a:gd name="connsiteY2" fmla="*/ 7 h 10972807"/>
                <a:gd name="connsiteX3" fmla="*/ 14532964 w 14691152"/>
                <a:gd name="connsiteY3" fmla="*/ 5150378 h 10972807"/>
                <a:gd name="connsiteX4" fmla="*/ 14554200 w 14691152"/>
                <a:gd name="connsiteY4" fmla="*/ 10972807 h 10972807"/>
                <a:gd name="connsiteX5" fmla="*/ 0 w 14691152"/>
                <a:gd name="connsiteY5" fmla="*/ 10972807 h 10972807"/>
                <a:gd name="connsiteX6" fmla="*/ 156616 w 14691152"/>
                <a:gd name="connsiteY6" fmla="*/ 9096736 h 10972807"/>
                <a:gd name="connsiteX7" fmla="*/ 114145 w 14691152"/>
                <a:gd name="connsiteY7" fmla="*/ 4235978 h 10972807"/>
                <a:gd name="connsiteX8" fmla="*/ 0 w 14691152"/>
                <a:gd name="connsiteY8" fmla="*/ 7 h 10972807"/>
                <a:gd name="connsiteX0" fmla="*/ 0 w 14895965"/>
                <a:gd name="connsiteY0" fmla="*/ 629867 h 10972800"/>
                <a:gd name="connsiteX1" fmla="*/ 7876950 w 14895965"/>
                <a:gd name="connsiteY1" fmla="*/ 1650332 h 10972800"/>
                <a:gd name="connsiteX2" fmla="*/ 14759013 w 14895965"/>
                <a:gd name="connsiteY2" fmla="*/ 0 h 10972800"/>
                <a:gd name="connsiteX3" fmla="*/ 14737777 w 14895965"/>
                <a:gd name="connsiteY3" fmla="*/ 5150371 h 10972800"/>
                <a:gd name="connsiteX4" fmla="*/ 14759013 w 14895965"/>
                <a:gd name="connsiteY4" fmla="*/ 10972800 h 10972800"/>
                <a:gd name="connsiteX5" fmla="*/ 204813 w 14895965"/>
                <a:gd name="connsiteY5" fmla="*/ 10972800 h 10972800"/>
                <a:gd name="connsiteX6" fmla="*/ 361429 w 14895965"/>
                <a:gd name="connsiteY6" fmla="*/ 9096729 h 10972800"/>
                <a:gd name="connsiteX7" fmla="*/ 318958 w 14895965"/>
                <a:gd name="connsiteY7" fmla="*/ 4235971 h 10972800"/>
                <a:gd name="connsiteX8" fmla="*/ 0 w 14895965"/>
                <a:gd name="connsiteY8" fmla="*/ 629867 h 10972800"/>
                <a:gd name="connsiteX0" fmla="*/ 0 w 14963827"/>
                <a:gd name="connsiteY0" fmla="*/ 44993 h 10387926"/>
                <a:gd name="connsiteX1" fmla="*/ 7876950 w 14963827"/>
                <a:gd name="connsiteY1" fmla="*/ 1065458 h 10387926"/>
                <a:gd name="connsiteX2" fmla="*/ 14963827 w 14963827"/>
                <a:gd name="connsiteY2" fmla="*/ 0 h 10387926"/>
                <a:gd name="connsiteX3" fmla="*/ 14737777 w 14963827"/>
                <a:gd name="connsiteY3" fmla="*/ 4565497 h 10387926"/>
                <a:gd name="connsiteX4" fmla="*/ 14759013 w 14963827"/>
                <a:gd name="connsiteY4" fmla="*/ 10387926 h 10387926"/>
                <a:gd name="connsiteX5" fmla="*/ 204813 w 14963827"/>
                <a:gd name="connsiteY5" fmla="*/ 10387926 h 10387926"/>
                <a:gd name="connsiteX6" fmla="*/ 361429 w 14963827"/>
                <a:gd name="connsiteY6" fmla="*/ 8511855 h 10387926"/>
                <a:gd name="connsiteX7" fmla="*/ 318958 w 14963827"/>
                <a:gd name="connsiteY7" fmla="*/ 3651097 h 10387926"/>
                <a:gd name="connsiteX8" fmla="*/ 0 w 14963827"/>
                <a:gd name="connsiteY8" fmla="*/ 44993 h 10387926"/>
                <a:gd name="connsiteX0" fmla="*/ 0 w 14963827"/>
                <a:gd name="connsiteY0" fmla="*/ 44993 h 10387926"/>
                <a:gd name="connsiteX1" fmla="*/ 7876950 w 14963827"/>
                <a:gd name="connsiteY1" fmla="*/ 885498 h 10387926"/>
                <a:gd name="connsiteX2" fmla="*/ 14963827 w 14963827"/>
                <a:gd name="connsiteY2" fmla="*/ 0 h 10387926"/>
                <a:gd name="connsiteX3" fmla="*/ 14737777 w 14963827"/>
                <a:gd name="connsiteY3" fmla="*/ 4565497 h 10387926"/>
                <a:gd name="connsiteX4" fmla="*/ 14759013 w 14963827"/>
                <a:gd name="connsiteY4" fmla="*/ 10387926 h 10387926"/>
                <a:gd name="connsiteX5" fmla="*/ 204813 w 14963827"/>
                <a:gd name="connsiteY5" fmla="*/ 10387926 h 10387926"/>
                <a:gd name="connsiteX6" fmla="*/ 361429 w 14963827"/>
                <a:gd name="connsiteY6" fmla="*/ 8511855 h 10387926"/>
                <a:gd name="connsiteX7" fmla="*/ 318958 w 14963827"/>
                <a:gd name="connsiteY7" fmla="*/ 3651097 h 10387926"/>
                <a:gd name="connsiteX8" fmla="*/ 0 w 14963827"/>
                <a:gd name="connsiteY8" fmla="*/ 44993 h 103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3827" h="10387926">
                  <a:moveTo>
                    <a:pt x="0" y="44993"/>
                  </a:moveTo>
                  <a:cubicBezTo>
                    <a:pt x="2501232" y="41651"/>
                    <a:pt x="5471970" y="335387"/>
                    <a:pt x="7876950" y="885498"/>
                  </a:cubicBezTo>
                  <a:cubicBezTo>
                    <a:pt x="9882213" y="-97750"/>
                    <a:pt x="12669806" y="550111"/>
                    <a:pt x="14963827" y="0"/>
                  </a:cubicBezTo>
                  <a:cubicBezTo>
                    <a:pt x="14956749" y="1724811"/>
                    <a:pt x="14681149" y="2503802"/>
                    <a:pt x="14737777" y="4565497"/>
                  </a:cubicBezTo>
                  <a:cubicBezTo>
                    <a:pt x="15105857" y="6329844"/>
                    <a:pt x="14709464" y="8455137"/>
                    <a:pt x="14759013" y="10387926"/>
                  </a:cubicBezTo>
                  <a:lnTo>
                    <a:pt x="204813" y="10387926"/>
                  </a:lnTo>
                  <a:cubicBezTo>
                    <a:pt x="215431" y="9249079"/>
                    <a:pt x="342405" y="9634660"/>
                    <a:pt x="361429" y="8511855"/>
                  </a:cubicBezTo>
                  <a:cubicBezTo>
                    <a:pt x="380453" y="7389050"/>
                    <a:pt x="313208" y="5159197"/>
                    <a:pt x="318958" y="3651097"/>
                  </a:cubicBezTo>
                  <a:cubicBezTo>
                    <a:pt x="153498" y="2239107"/>
                    <a:pt x="38048" y="1456983"/>
                    <a:pt x="0" y="44993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F7D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59554" y="3208648"/>
              <a:ext cx="770929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Kết quả phép nhân ở câu b nhỏ hơn kết quả của phép nhân đã cho 100 lần, ta dùng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dấu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phẩy tách ra ở tích của phép nhân đã cho 2 chữ số kể từ phải sang trái: </a:t>
              </a:r>
            </a:p>
            <a:p>
              <a:pPr algn="ctr"/>
              <a:r>
                <a:rPr lang="vi-VN" sz="4400" b="1" dirty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6,4 × 5,7 = </a:t>
              </a:r>
              <a:r>
                <a:rPr lang="vi-VN" sz="4400" b="1" dirty="0" smtClean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36,48</a:t>
              </a:r>
              <a:endParaRPr lang="en-GB" sz="4400" b="1" dirty="0">
                <a:solidFill>
                  <a:srgbClr val="E8434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Freeform 19"/>
          <p:cNvSpPr/>
          <p:nvPr/>
        </p:nvSpPr>
        <p:spPr>
          <a:xfrm rot="20649980">
            <a:off x="7112955" y="5038871"/>
            <a:ext cx="2097882" cy="1747881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96864" y="-387520"/>
            <a:ext cx="1157121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75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347" y="953214"/>
            <a:ext cx="17816529" cy="8483522"/>
            <a:chOff x="-722176" y="1548761"/>
            <a:chExt cx="8846663" cy="5308643"/>
          </a:xfrm>
        </p:grpSpPr>
        <p:sp>
          <p:nvSpPr>
            <p:cNvPr id="3" name="Freeform 3"/>
            <p:cNvSpPr/>
            <p:nvPr/>
          </p:nvSpPr>
          <p:spPr>
            <a:xfrm>
              <a:off x="-722176" y="1548761"/>
              <a:ext cx="8846663" cy="5308643"/>
            </a:xfrm>
            <a:custGeom>
              <a:avLst/>
              <a:gdLst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731634 w 6871841"/>
                <a:gd name="connsiteY25" fmla="*/ 301087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1841" h="6038787">
                  <a:moveTo>
                    <a:pt x="6867590" y="4835398"/>
                  </a:moveTo>
                  <a:cubicBezTo>
                    <a:pt x="6853874" y="5140706"/>
                    <a:pt x="6813996" y="5478399"/>
                    <a:pt x="6603938" y="5717667"/>
                  </a:cubicBezTo>
                  <a:cubicBezTo>
                    <a:pt x="6521261" y="5811901"/>
                    <a:pt x="6413946" y="5880608"/>
                    <a:pt x="6295709" y="5920994"/>
                  </a:cubicBezTo>
                  <a:cubicBezTo>
                    <a:pt x="6184584" y="5958967"/>
                    <a:pt x="6068632" y="5966968"/>
                    <a:pt x="5952300" y="5974334"/>
                  </a:cubicBezTo>
                  <a:lnTo>
                    <a:pt x="5188649" y="6017387"/>
                  </a:lnTo>
                  <a:cubicBezTo>
                    <a:pt x="4866057" y="6031230"/>
                    <a:pt x="4404310" y="6041898"/>
                    <a:pt x="3942168" y="6037961"/>
                  </a:cubicBezTo>
                  <a:lnTo>
                    <a:pt x="2684841" y="6017641"/>
                  </a:lnTo>
                  <a:lnTo>
                    <a:pt x="1853101" y="6012307"/>
                  </a:lnTo>
                  <a:cubicBezTo>
                    <a:pt x="1674158" y="6014593"/>
                    <a:pt x="1495088" y="6018657"/>
                    <a:pt x="1316145" y="6012688"/>
                  </a:cubicBezTo>
                  <a:cubicBezTo>
                    <a:pt x="1153204" y="6007227"/>
                    <a:pt x="984167" y="5997575"/>
                    <a:pt x="827703" y="5948045"/>
                  </a:cubicBezTo>
                  <a:cubicBezTo>
                    <a:pt x="667175" y="5897245"/>
                    <a:pt x="528840" y="5717452"/>
                    <a:pt x="409873" y="5677789"/>
                  </a:cubicBezTo>
                  <a:cubicBezTo>
                    <a:pt x="290906" y="5638126"/>
                    <a:pt x="179881" y="5801866"/>
                    <a:pt x="113902" y="5710068"/>
                  </a:cubicBezTo>
                  <a:cubicBezTo>
                    <a:pt x="47923" y="5618270"/>
                    <a:pt x="15015" y="5236094"/>
                    <a:pt x="13999" y="5127001"/>
                  </a:cubicBezTo>
                  <a:cubicBezTo>
                    <a:pt x="12856" y="5011812"/>
                    <a:pt x="50107" y="4708080"/>
                    <a:pt x="48964" y="4592891"/>
                  </a:cubicBezTo>
                  <a:cubicBezTo>
                    <a:pt x="44519" y="4117530"/>
                    <a:pt x="-32641" y="3676553"/>
                    <a:pt x="59175" y="3115929"/>
                  </a:cubicBezTo>
                  <a:cubicBezTo>
                    <a:pt x="-34632" y="2642981"/>
                    <a:pt x="58972" y="2153031"/>
                    <a:pt x="24428" y="1680972"/>
                  </a:cubicBezTo>
                  <a:cubicBezTo>
                    <a:pt x="-5925" y="1265174"/>
                    <a:pt x="-50121" y="810133"/>
                    <a:pt x="186988" y="441452"/>
                  </a:cubicBezTo>
                  <a:cubicBezTo>
                    <a:pt x="289350" y="282321"/>
                    <a:pt x="436797" y="164211"/>
                    <a:pt x="616375" y="103759"/>
                  </a:cubicBezTo>
                  <a:cubicBezTo>
                    <a:pt x="779951" y="48641"/>
                    <a:pt x="955338" y="40005"/>
                    <a:pt x="1127169" y="48895"/>
                  </a:cubicBezTo>
                  <a:lnTo>
                    <a:pt x="1423968" y="31496"/>
                  </a:lnTo>
                  <a:cubicBezTo>
                    <a:pt x="1847259" y="9779"/>
                    <a:pt x="2461492" y="508"/>
                    <a:pt x="3122232" y="0"/>
                  </a:cubicBezTo>
                  <a:lnTo>
                    <a:pt x="5073588" y="19939"/>
                  </a:lnTo>
                  <a:lnTo>
                    <a:pt x="5758880" y="41275"/>
                  </a:lnTo>
                  <a:cubicBezTo>
                    <a:pt x="5865179" y="44831"/>
                    <a:pt x="5972240" y="44831"/>
                    <a:pt x="6077777" y="59817"/>
                  </a:cubicBezTo>
                  <a:cubicBezTo>
                    <a:pt x="6169852" y="72898"/>
                    <a:pt x="6236898" y="92884"/>
                    <a:pt x="6345874" y="133096"/>
                  </a:cubicBezTo>
                  <a:cubicBezTo>
                    <a:pt x="6454850" y="173308"/>
                    <a:pt x="6651930" y="203673"/>
                    <a:pt x="6731634" y="301087"/>
                  </a:cubicBezTo>
                  <a:cubicBezTo>
                    <a:pt x="6811338" y="398501"/>
                    <a:pt x="6804987" y="501701"/>
                    <a:pt x="6824100" y="717582"/>
                  </a:cubicBezTo>
                  <a:cubicBezTo>
                    <a:pt x="6843213" y="933463"/>
                    <a:pt x="6847966" y="1320658"/>
                    <a:pt x="6846315" y="1596375"/>
                  </a:cubicBezTo>
                  <a:cubicBezTo>
                    <a:pt x="6844283" y="1924924"/>
                    <a:pt x="6845807" y="2219214"/>
                    <a:pt x="6843521" y="2547890"/>
                  </a:cubicBezTo>
                  <a:cubicBezTo>
                    <a:pt x="6840981" y="2898029"/>
                    <a:pt x="6793041" y="3264662"/>
                    <a:pt x="6814885" y="3614166"/>
                  </a:cubicBezTo>
                  <a:cubicBezTo>
                    <a:pt x="6840157" y="4021328"/>
                    <a:pt x="6886005" y="4426839"/>
                    <a:pt x="6867590" y="48353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Rounded Rectangle 28"/>
          <p:cNvSpPr/>
          <p:nvPr/>
        </p:nvSpPr>
        <p:spPr>
          <a:xfrm>
            <a:off x="1728385" y="2409279"/>
            <a:ext cx="4528305" cy="1137642"/>
          </a:xfrm>
          <a:prstGeom prst="roundRect">
            <a:avLst>
              <a:gd name="adj" fmla="val 33450"/>
            </a:avLst>
          </a:prstGeom>
          <a:solidFill>
            <a:srgbClr val="FEE19D"/>
          </a:solidFill>
          <a:ln w="44450">
            <a:solidFill>
              <a:srgbClr val="FEE1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r>
              <a:rPr lang="en-GB" sz="5400" dirty="0">
                <a:solidFill>
                  <a:prstClr val="black"/>
                </a:solidFill>
              </a:rPr>
              <a:t> </a:t>
            </a:r>
            <a:r>
              <a:rPr lang="en-GB" sz="5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0,57</a:t>
            </a:r>
            <a:endParaRPr lang="en-GB" sz="5400" dirty="0"/>
          </a:p>
        </p:txBody>
      </p: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796241" y="3553296"/>
            <a:ext cx="6392591" cy="4803609"/>
            <a:chOff x="796241" y="3553296"/>
            <a:chExt cx="6392591" cy="4803609"/>
          </a:xfrm>
        </p:grpSpPr>
        <p:sp>
          <p:nvSpPr>
            <p:cNvPr id="5" name="Rounded Rectangle 4"/>
            <p:cNvSpPr/>
            <p:nvPr/>
          </p:nvSpPr>
          <p:spPr>
            <a:xfrm>
              <a:off x="796241" y="3553296"/>
              <a:ext cx="6392591" cy="48036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EE1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6826" y="3877609"/>
              <a:ext cx="5997477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Phép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nhân ở câu c có thừa số thứ nhất và thừa số thứ 2 kém thừa số thứ nhất và thừa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số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thứ 2 của phép nhân đã cho là 100 lần.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71233" y="2409279"/>
            <a:ext cx="8814395" cy="6065383"/>
            <a:chOff x="8743449" y="2212719"/>
            <a:chExt cx="8814395" cy="6065383"/>
          </a:xfrm>
        </p:grpSpPr>
        <p:sp>
          <p:nvSpPr>
            <p:cNvPr id="28" name="Rectangle 20"/>
            <p:cNvSpPr/>
            <p:nvPr/>
          </p:nvSpPr>
          <p:spPr>
            <a:xfrm>
              <a:off x="8743449" y="2212719"/>
              <a:ext cx="8814395" cy="6065383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38599 w 14592799"/>
                <a:gd name="connsiteY0" fmla="*/ 7 h 10972807"/>
                <a:gd name="connsiteX1" fmla="*/ 7710736 w 14592799"/>
                <a:gd name="connsiteY1" fmla="*/ 1650339 h 10972807"/>
                <a:gd name="connsiteX2" fmla="*/ 14592799 w 14592799"/>
                <a:gd name="connsiteY2" fmla="*/ 7 h 10972807"/>
                <a:gd name="connsiteX3" fmla="*/ 14592799 w 14592799"/>
                <a:gd name="connsiteY3" fmla="*/ 10972807 h 10972807"/>
                <a:gd name="connsiteX4" fmla="*/ 38599 w 14592799"/>
                <a:gd name="connsiteY4" fmla="*/ 10972807 h 10972807"/>
                <a:gd name="connsiteX5" fmla="*/ 152744 w 14592799"/>
                <a:gd name="connsiteY5" fmla="*/ 4235978 h 10972807"/>
                <a:gd name="connsiteX6" fmla="*/ 38599 w 14592799"/>
                <a:gd name="connsiteY6" fmla="*/ 7 h 10972807"/>
                <a:gd name="connsiteX0" fmla="*/ 1045461 w 15599661"/>
                <a:gd name="connsiteY0" fmla="*/ 7 h 10972807"/>
                <a:gd name="connsiteX1" fmla="*/ 8717598 w 15599661"/>
                <a:gd name="connsiteY1" fmla="*/ 1650339 h 10972807"/>
                <a:gd name="connsiteX2" fmla="*/ 15599661 w 15599661"/>
                <a:gd name="connsiteY2" fmla="*/ 7 h 10972807"/>
                <a:gd name="connsiteX3" fmla="*/ 15599661 w 15599661"/>
                <a:gd name="connsiteY3" fmla="*/ 10972807 h 10972807"/>
                <a:gd name="connsiteX4" fmla="*/ 1045461 w 15599661"/>
                <a:gd name="connsiteY4" fmla="*/ 10972807 h 10972807"/>
                <a:gd name="connsiteX5" fmla="*/ 1202077 w 15599661"/>
                <a:gd name="connsiteY5" fmla="*/ 9096736 h 10972807"/>
                <a:gd name="connsiteX6" fmla="*/ 1159606 w 15599661"/>
                <a:gd name="connsiteY6" fmla="*/ 4235978 h 10972807"/>
                <a:gd name="connsiteX7" fmla="*/ 1045461 w 15599661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156616 w 14554200"/>
                <a:gd name="connsiteY5" fmla="*/ 9096736 h 10972807"/>
                <a:gd name="connsiteX6" fmla="*/ 114145 w 14554200"/>
                <a:gd name="connsiteY6" fmla="*/ 4235978 h 10972807"/>
                <a:gd name="connsiteX7" fmla="*/ 0 w 14554200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405552 w 14554200"/>
                <a:gd name="connsiteY3" fmla="*/ 5174441 h 10972807"/>
                <a:gd name="connsiteX4" fmla="*/ 14554200 w 14554200"/>
                <a:gd name="connsiteY4" fmla="*/ 10972807 h 10972807"/>
                <a:gd name="connsiteX5" fmla="*/ 0 w 14554200"/>
                <a:gd name="connsiteY5" fmla="*/ 10972807 h 10972807"/>
                <a:gd name="connsiteX6" fmla="*/ 156616 w 14554200"/>
                <a:gd name="connsiteY6" fmla="*/ 9096736 h 10972807"/>
                <a:gd name="connsiteX7" fmla="*/ 114145 w 14554200"/>
                <a:gd name="connsiteY7" fmla="*/ 4235978 h 10972807"/>
                <a:gd name="connsiteX8" fmla="*/ 0 w 14554200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91152"/>
                <a:gd name="connsiteY0" fmla="*/ 7 h 10972807"/>
                <a:gd name="connsiteX1" fmla="*/ 7672137 w 14691152"/>
                <a:gd name="connsiteY1" fmla="*/ 1650339 h 10972807"/>
                <a:gd name="connsiteX2" fmla="*/ 14554200 w 14691152"/>
                <a:gd name="connsiteY2" fmla="*/ 7 h 10972807"/>
                <a:gd name="connsiteX3" fmla="*/ 14532964 w 14691152"/>
                <a:gd name="connsiteY3" fmla="*/ 5150378 h 10972807"/>
                <a:gd name="connsiteX4" fmla="*/ 14554200 w 14691152"/>
                <a:gd name="connsiteY4" fmla="*/ 10972807 h 10972807"/>
                <a:gd name="connsiteX5" fmla="*/ 0 w 14691152"/>
                <a:gd name="connsiteY5" fmla="*/ 10972807 h 10972807"/>
                <a:gd name="connsiteX6" fmla="*/ 156616 w 14691152"/>
                <a:gd name="connsiteY6" fmla="*/ 9096736 h 10972807"/>
                <a:gd name="connsiteX7" fmla="*/ 114145 w 14691152"/>
                <a:gd name="connsiteY7" fmla="*/ 4235978 h 10972807"/>
                <a:gd name="connsiteX8" fmla="*/ 0 w 14691152"/>
                <a:gd name="connsiteY8" fmla="*/ 7 h 10972807"/>
                <a:gd name="connsiteX0" fmla="*/ 81925 w 14691152"/>
                <a:gd name="connsiteY0" fmla="*/ 1021950 h 10972800"/>
                <a:gd name="connsiteX1" fmla="*/ 7672137 w 14691152"/>
                <a:gd name="connsiteY1" fmla="*/ 1650332 h 10972800"/>
                <a:gd name="connsiteX2" fmla="*/ 14554200 w 14691152"/>
                <a:gd name="connsiteY2" fmla="*/ 0 h 10972800"/>
                <a:gd name="connsiteX3" fmla="*/ 14532964 w 14691152"/>
                <a:gd name="connsiteY3" fmla="*/ 5150371 h 10972800"/>
                <a:gd name="connsiteX4" fmla="*/ 14554200 w 14691152"/>
                <a:gd name="connsiteY4" fmla="*/ 10972800 h 10972800"/>
                <a:gd name="connsiteX5" fmla="*/ 0 w 14691152"/>
                <a:gd name="connsiteY5" fmla="*/ 10972800 h 10972800"/>
                <a:gd name="connsiteX6" fmla="*/ 156616 w 14691152"/>
                <a:gd name="connsiteY6" fmla="*/ 9096729 h 10972800"/>
                <a:gd name="connsiteX7" fmla="*/ 114145 w 14691152"/>
                <a:gd name="connsiteY7" fmla="*/ 4235971 h 10972800"/>
                <a:gd name="connsiteX8" fmla="*/ 81925 w 14691152"/>
                <a:gd name="connsiteY8" fmla="*/ 1021950 h 10972800"/>
                <a:gd name="connsiteX0" fmla="*/ 81925 w 15004792"/>
                <a:gd name="connsiteY0" fmla="*/ 97 h 9950947"/>
                <a:gd name="connsiteX1" fmla="*/ 7672137 w 15004792"/>
                <a:gd name="connsiteY1" fmla="*/ 628479 h 9950947"/>
                <a:gd name="connsiteX2" fmla="*/ 15004792 w 15004792"/>
                <a:gd name="connsiteY2" fmla="*/ 81853 h 9950947"/>
                <a:gd name="connsiteX3" fmla="*/ 14532964 w 15004792"/>
                <a:gd name="connsiteY3" fmla="*/ 4128518 h 9950947"/>
                <a:gd name="connsiteX4" fmla="*/ 14554200 w 15004792"/>
                <a:gd name="connsiteY4" fmla="*/ 9950947 h 9950947"/>
                <a:gd name="connsiteX5" fmla="*/ 0 w 15004792"/>
                <a:gd name="connsiteY5" fmla="*/ 9950947 h 9950947"/>
                <a:gd name="connsiteX6" fmla="*/ 156616 w 15004792"/>
                <a:gd name="connsiteY6" fmla="*/ 8074876 h 9950947"/>
                <a:gd name="connsiteX7" fmla="*/ 114145 w 15004792"/>
                <a:gd name="connsiteY7" fmla="*/ 3214118 h 9950947"/>
                <a:gd name="connsiteX8" fmla="*/ 81925 w 15004792"/>
                <a:gd name="connsiteY8" fmla="*/ 97 h 995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4792" h="9950947">
                  <a:moveTo>
                    <a:pt x="81925" y="97"/>
                  </a:moveTo>
                  <a:cubicBezTo>
                    <a:pt x="2583157" y="-3245"/>
                    <a:pt x="5267157" y="78368"/>
                    <a:pt x="7672137" y="628479"/>
                  </a:cubicBezTo>
                  <a:cubicBezTo>
                    <a:pt x="9677400" y="-354769"/>
                    <a:pt x="12710771" y="631964"/>
                    <a:pt x="15004792" y="81853"/>
                  </a:cubicBezTo>
                  <a:cubicBezTo>
                    <a:pt x="14997714" y="1806664"/>
                    <a:pt x="14476336" y="2066823"/>
                    <a:pt x="14532964" y="4128518"/>
                  </a:cubicBezTo>
                  <a:cubicBezTo>
                    <a:pt x="14901044" y="5892865"/>
                    <a:pt x="14504651" y="8018158"/>
                    <a:pt x="14554200" y="9950947"/>
                  </a:cubicBezTo>
                  <a:lnTo>
                    <a:pt x="0" y="9950947"/>
                  </a:lnTo>
                  <a:cubicBezTo>
                    <a:pt x="10618" y="8812100"/>
                    <a:pt x="137592" y="9197681"/>
                    <a:pt x="156616" y="8074876"/>
                  </a:cubicBezTo>
                  <a:cubicBezTo>
                    <a:pt x="175640" y="6952071"/>
                    <a:pt x="108395" y="4722218"/>
                    <a:pt x="114145" y="3214118"/>
                  </a:cubicBezTo>
                  <a:cubicBezTo>
                    <a:pt x="-51315" y="1802128"/>
                    <a:pt x="119973" y="1412087"/>
                    <a:pt x="81925" y="97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F7D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16453" y="2671996"/>
              <a:ext cx="8068385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Kết quả phép nhân ở câu c nhỏ hơn kết quả của phép nhân đã cho 10 000 lần, ta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dùng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dấu phẩy tách ra ở tích của phép nhân đã cho 4 chữ số kể từ phải sang trái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vàthêm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chữ số 0 vào phần nguyên: </a:t>
              </a:r>
              <a:endParaRPr lang="en-GB" sz="44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4400" b="1" dirty="0" smtClean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0,64 </a:t>
              </a:r>
              <a:r>
                <a:rPr lang="vi-VN" sz="4400" b="1" dirty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× 0,57 = </a:t>
              </a:r>
              <a:r>
                <a:rPr lang="vi-VN" sz="4400" b="1" dirty="0" smtClean="0">
                  <a:solidFill>
                    <a:srgbClr val="E8434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0,3648</a:t>
              </a:r>
              <a:endParaRPr lang="en-GB" sz="4400" b="1" dirty="0">
                <a:solidFill>
                  <a:srgbClr val="E84343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Freeform 19"/>
          <p:cNvSpPr/>
          <p:nvPr/>
        </p:nvSpPr>
        <p:spPr>
          <a:xfrm rot="20649980">
            <a:off x="7116262" y="5062655"/>
            <a:ext cx="1923539" cy="1747881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96864" y="-338078"/>
            <a:ext cx="11571211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4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2169186" y="1393176"/>
            <a:ext cx="13487400" cy="6499998"/>
            <a:chOff x="4113247" y="1476088"/>
            <a:chExt cx="13487400" cy="6499998"/>
          </a:xfrm>
        </p:grpSpPr>
        <p:grpSp>
          <p:nvGrpSpPr>
            <p:cNvPr id="2" name="Group 2"/>
            <p:cNvGrpSpPr/>
            <p:nvPr/>
          </p:nvGrpSpPr>
          <p:grpSpPr>
            <a:xfrm>
              <a:off x="4113247" y="1476088"/>
              <a:ext cx="13487400" cy="6499998"/>
              <a:chOff x="-929001" y="338087"/>
              <a:chExt cx="8738313" cy="602938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929001" y="338087"/>
                <a:ext cx="8738313" cy="602938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" name="Rectangle 3"/>
            <p:cNvSpPr/>
            <p:nvPr/>
          </p:nvSpPr>
          <p:spPr>
            <a:xfrm>
              <a:off x="5616611" y="2140764"/>
              <a:ext cx="10467439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Khi các thừa số của một phép nhân số thập phân tăng hoặc giảm </a:t>
              </a:r>
              <a:r>
                <a:rPr lang="vi-VN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  <a:r>
                <a:rPr lang="vi-VN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, 100,... lần thì tích của phép nhân đó thay đổi như thế nào? </a:t>
              </a:r>
              <a:endParaRPr lang="en-GB" sz="6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13679728" y="5711218"/>
            <a:ext cx="4567273" cy="4812784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6930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1143000" y="1638300"/>
            <a:ext cx="15885210" cy="5234838"/>
            <a:chOff x="5469712" y="1111064"/>
            <a:chExt cx="11000415" cy="6514035"/>
          </a:xfrm>
        </p:grpSpPr>
        <p:grpSp>
          <p:nvGrpSpPr>
            <p:cNvPr id="2" name="Group 2"/>
            <p:cNvGrpSpPr/>
            <p:nvPr/>
          </p:nvGrpSpPr>
          <p:grpSpPr>
            <a:xfrm>
              <a:off x="5469712" y="1111064"/>
              <a:ext cx="11000415" cy="6514035"/>
              <a:chOff x="-50165" y="-508"/>
              <a:chExt cx="7127028" cy="604240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508"/>
                <a:ext cx="7127028" cy="604240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6312565" y="2111418"/>
              <a:ext cx="931471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thừa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tăng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giảm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tăng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giảm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bấy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Freeform 26"/>
          <p:cNvSpPr/>
          <p:nvPr/>
        </p:nvSpPr>
        <p:spPr>
          <a:xfrm>
            <a:off x="14458768" y="6515100"/>
            <a:ext cx="3788233" cy="4008902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29032" y="5976663"/>
            <a:ext cx="2405557" cy="4355685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-27273"/>
            <a:ext cx="565757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169410"/>
            <a:ext cx="17447515" cy="9317490"/>
            <a:chOff x="-722176" y="1548761"/>
            <a:chExt cx="8846663" cy="5308643"/>
          </a:xfrm>
        </p:grpSpPr>
        <p:sp>
          <p:nvSpPr>
            <p:cNvPr id="3" name="Freeform 3"/>
            <p:cNvSpPr/>
            <p:nvPr/>
          </p:nvSpPr>
          <p:spPr>
            <a:xfrm>
              <a:off x="-722176" y="1548761"/>
              <a:ext cx="8846663" cy="5308643"/>
            </a:xfrm>
            <a:custGeom>
              <a:avLst/>
              <a:gdLst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105581 w 6871841"/>
                <a:gd name="connsiteY14" fmla="*/ 3098800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141776 w 6871841"/>
                <a:gd name="connsiteY13" fmla="*/ 4524375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43935 w 6871841"/>
                <a:gd name="connsiteY12" fmla="*/ 4870069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69589 w 6871841"/>
                <a:gd name="connsiteY11" fmla="*/ 5196205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790628 w 6871841"/>
                <a:gd name="connsiteY27" fmla="*/ 157924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787834 w 6871841"/>
                <a:gd name="connsiteY28" fmla="*/ 2565019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759132 w 6871841"/>
                <a:gd name="connsiteY26" fmla="*/ 751840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675947 w 6871841"/>
                <a:gd name="connsiteY25" fmla="*/ 403860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  <a:gd name="connsiteX0" fmla="*/ 6867590 w 6871841"/>
                <a:gd name="connsiteY0" fmla="*/ 4835398 h 6038787"/>
                <a:gd name="connsiteX1" fmla="*/ 6603938 w 6871841"/>
                <a:gd name="connsiteY1" fmla="*/ 5717667 h 6038787"/>
                <a:gd name="connsiteX2" fmla="*/ 6295709 w 6871841"/>
                <a:gd name="connsiteY2" fmla="*/ 5920994 h 6038787"/>
                <a:gd name="connsiteX3" fmla="*/ 5952300 w 6871841"/>
                <a:gd name="connsiteY3" fmla="*/ 5974334 h 6038787"/>
                <a:gd name="connsiteX4" fmla="*/ 5188649 w 6871841"/>
                <a:gd name="connsiteY4" fmla="*/ 6017387 h 6038787"/>
                <a:gd name="connsiteX5" fmla="*/ 3942168 w 6871841"/>
                <a:gd name="connsiteY5" fmla="*/ 6037961 h 6038787"/>
                <a:gd name="connsiteX6" fmla="*/ 2684841 w 6871841"/>
                <a:gd name="connsiteY6" fmla="*/ 6017641 h 6038787"/>
                <a:gd name="connsiteX7" fmla="*/ 1853101 w 6871841"/>
                <a:gd name="connsiteY7" fmla="*/ 6012307 h 6038787"/>
                <a:gd name="connsiteX8" fmla="*/ 1316145 w 6871841"/>
                <a:gd name="connsiteY8" fmla="*/ 6012688 h 6038787"/>
                <a:gd name="connsiteX9" fmla="*/ 827703 w 6871841"/>
                <a:gd name="connsiteY9" fmla="*/ 5948045 h 6038787"/>
                <a:gd name="connsiteX10" fmla="*/ 409873 w 6871841"/>
                <a:gd name="connsiteY10" fmla="*/ 5677789 h 6038787"/>
                <a:gd name="connsiteX11" fmla="*/ 113902 w 6871841"/>
                <a:gd name="connsiteY11" fmla="*/ 5710068 h 6038787"/>
                <a:gd name="connsiteX12" fmla="*/ 13999 w 6871841"/>
                <a:gd name="connsiteY12" fmla="*/ 5127001 h 6038787"/>
                <a:gd name="connsiteX13" fmla="*/ 48964 w 6871841"/>
                <a:gd name="connsiteY13" fmla="*/ 4592891 h 6038787"/>
                <a:gd name="connsiteX14" fmla="*/ 59175 w 6871841"/>
                <a:gd name="connsiteY14" fmla="*/ 3115929 h 6038787"/>
                <a:gd name="connsiteX15" fmla="*/ 24428 w 6871841"/>
                <a:gd name="connsiteY15" fmla="*/ 1680972 h 6038787"/>
                <a:gd name="connsiteX16" fmla="*/ 186988 w 6871841"/>
                <a:gd name="connsiteY16" fmla="*/ 441452 h 6038787"/>
                <a:gd name="connsiteX17" fmla="*/ 616375 w 6871841"/>
                <a:gd name="connsiteY17" fmla="*/ 103759 h 6038787"/>
                <a:gd name="connsiteX18" fmla="*/ 1127169 w 6871841"/>
                <a:gd name="connsiteY18" fmla="*/ 48895 h 6038787"/>
                <a:gd name="connsiteX19" fmla="*/ 1423968 w 6871841"/>
                <a:gd name="connsiteY19" fmla="*/ 31496 h 6038787"/>
                <a:gd name="connsiteX20" fmla="*/ 3122232 w 6871841"/>
                <a:gd name="connsiteY20" fmla="*/ 0 h 6038787"/>
                <a:gd name="connsiteX21" fmla="*/ 5073588 w 6871841"/>
                <a:gd name="connsiteY21" fmla="*/ 19939 h 6038787"/>
                <a:gd name="connsiteX22" fmla="*/ 5758880 w 6871841"/>
                <a:gd name="connsiteY22" fmla="*/ 41275 h 6038787"/>
                <a:gd name="connsiteX23" fmla="*/ 6077777 w 6871841"/>
                <a:gd name="connsiteY23" fmla="*/ 59817 h 6038787"/>
                <a:gd name="connsiteX24" fmla="*/ 6345874 w 6871841"/>
                <a:gd name="connsiteY24" fmla="*/ 133096 h 6038787"/>
                <a:gd name="connsiteX25" fmla="*/ 6731634 w 6871841"/>
                <a:gd name="connsiteY25" fmla="*/ 301087 h 6038787"/>
                <a:gd name="connsiteX26" fmla="*/ 6824100 w 6871841"/>
                <a:gd name="connsiteY26" fmla="*/ 717582 h 6038787"/>
                <a:gd name="connsiteX27" fmla="*/ 6846315 w 6871841"/>
                <a:gd name="connsiteY27" fmla="*/ 1596375 h 6038787"/>
                <a:gd name="connsiteX28" fmla="*/ 6843521 w 6871841"/>
                <a:gd name="connsiteY28" fmla="*/ 2547890 h 6038787"/>
                <a:gd name="connsiteX29" fmla="*/ 6814885 w 6871841"/>
                <a:gd name="connsiteY29" fmla="*/ 3614166 h 6038787"/>
                <a:gd name="connsiteX30" fmla="*/ 6867590 w 6871841"/>
                <a:gd name="connsiteY30" fmla="*/ 4835398 h 60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1841" h="6038787">
                  <a:moveTo>
                    <a:pt x="6867590" y="4835398"/>
                  </a:moveTo>
                  <a:cubicBezTo>
                    <a:pt x="6853874" y="5140706"/>
                    <a:pt x="6813996" y="5478399"/>
                    <a:pt x="6603938" y="5717667"/>
                  </a:cubicBezTo>
                  <a:cubicBezTo>
                    <a:pt x="6521261" y="5811901"/>
                    <a:pt x="6413946" y="5880608"/>
                    <a:pt x="6295709" y="5920994"/>
                  </a:cubicBezTo>
                  <a:cubicBezTo>
                    <a:pt x="6184584" y="5958967"/>
                    <a:pt x="6068632" y="5966968"/>
                    <a:pt x="5952300" y="5974334"/>
                  </a:cubicBezTo>
                  <a:lnTo>
                    <a:pt x="5188649" y="6017387"/>
                  </a:lnTo>
                  <a:cubicBezTo>
                    <a:pt x="4866057" y="6031230"/>
                    <a:pt x="4404310" y="6041898"/>
                    <a:pt x="3942168" y="6037961"/>
                  </a:cubicBezTo>
                  <a:lnTo>
                    <a:pt x="2684841" y="6017641"/>
                  </a:lnTo>
                  <a:lnTo>
                    <a:pt x="1853101" y="6012307"/>
                  </a:lnTo>
                  <a:cubicBezTo>
                    <a:pt x="1674158" y="6014593"/>
                    <a:pt x="1495088" y="6018657"/>
                    <a:pt x="1316145" y="6012688"/>
                  </a:cubicBezTo>
                  <a:cubicBezTo>
                    <a:pt x="1153204" y="6007227"/>
                    <a:pt x="984167" y="5997575"/>
                    <a:pt x="827703" y="5948045"/>
                  </a:cubicBezTo>
                  <a:cubicBezTo>
                    <a:pt x="667175" y="5897245"/>
                    <a:pt x="528840" y="5717452"/>
                    <a:pt x="409873" y="5677789"/>
                  </a:cubicBezTo>
                  <a:cubicBezTo>
                    <a:pt x="290906" y="5638126"/>
                    <a:pt x="179881" y="5801866"/>
                    <a:pt x="113902" y="5710068"/>
                  </a:cubicBezTo>
                  <a:cubicBezTo>
                    <a:pt x="47923" y="5618270"/>
                    <a:pt x="15015" y="5236094"/>
                    <a:pt x="13999" y="5127001"/>
                  </a:cubicBezTo>
                  <a:cubicBezTo>
                    <a:pt x="12856" y="5011812"/>
                    <a:pt x="50107" y="4708080"/>
                    <a:pt x="48964" y="4592891"/>
                  </a:cubicBezTo>
                  <a:cubicBezTo>
                    <a:pt x="44519" y="4117530"/>
                    <a:pt x="-32641" y="3676553"/>
                    <a:pt x="59175" y="3115929"/>
                  </a:cubicBezTo>
                  <a:cubicBezTo>
                    <a:pt x="-34632" y="2642981"/>
                    <a:pt x="58972" y="2153031"/>
                    <a:pt x="24428" y="1680972"/>
                  </a:cubicBezTo>
                  <a:cubicBezTo>
                    <a:pt x="-5925" y="1265174"/>
                    <a:pt x="-50121" y="810133"/>
                    <a:pt x="186988" y="441452"/>
                  </a:cubicBezTo>
                  <a:cubicBezTo>
                    <a:pt x="289350" y="282321"/>
                    <a:pt x="436797" y="164211"/>
                    <a:pt x="616375" y="103759"/>
                  </a:cubicBezTo>
                  <a:cubicBezTo>
                    <a:pt x="779951" y="48641"/>
                    <a:pt x="955338" y="40005"/>
                    <a:pt x="1127169" y="48895"/>
                  </a:cubicBezTo>
                  <a:lnTo>
                    <a:pt x="1423968" y="31496"/>
                  </a:lnTo>
                  <a:cubicBezTo>
                    <a:pt x="1847259" y="9779"/>
                    <a:pt x="2461492" y="508"/>
                    <a:pt x="3122232" y="0"/>
                  </a:cubicBezTo>
                  <a:lnTo>
                    <a:pt x="5073588" y="19939"/>
                  </a:lnTo>
                  <a:lnTo>
                    <a:pt x="5758880" y="41275"/>
                  </a:lnTo>
                  <a:cubicBezTo>
                    <a:pt x="5865179" y="44831"/>
                    <a:pt x="5972240" y="44831"/>
                    <a:pt x="6077777" y="59817"/>
                  </a:cubicBezTo>
                  <a:cubicBezTo>
                    <a:pt x="6169852" y="72898"/>
                    <a:pt x="6236898" y="92884"/>
                    <a:pt x="6345874" y="133096"/>
                  </a:cubicBezTo>
                  <a:cubicBezTo>
                    <a:pt x="6454850" y="173308"/>
                    <a:pt x="6651930" y="203673"/>
                    <a:pt x="6731634" y="301087"/>
                  </a:cubicBezTo>
                  <a:cubicBezTo>
                    <a:pt x="6811338" y="398501"/>
                    <a:pt x="6804987" y="501701"/>
                    <a:pt x="6824100" y="717582"/>
                  </a:cubicBezTo>
                  <a:cubicBezTo>
                    <a:pt x="6843213" y="933463"/>
                    <a:pt x="6847966" y="1320658"/>
                    <a:pt x="6846315" y="1596375"/>
                  </a:cubicBezTo>
                  <a:cubicBezTo>
                    <a:pt x="6844283" y="1924924"/>
                    <a:pt x="6845807" y="2219214"/>
                    <a:pt x="6843521" y="2547890"/>
                  </a:cubicBezTo>
                  <a:cubicBezTo>
                    <a:pt x="6840981" y="2898029"/>
                    <a:pt x="6793041" y="3264662"/>
                    <a:pt x="6814885" y="3614166"/>
                  </a:cubicBezTo>
                  <a:cubicBezTo>
                    <a:pt x="6840157" y="4021328"/>
                    <a:pt x="6886005" y="4426839"/>
                    <a:pt x="6867590" y="48353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1899" t="24574" r="19832" b="3320"/>
          <a:stretch/>
        </p:blipFill>
        <p:spPr>
          <a:xfrm>
            <a:off x="5181600" y="3164973"/>
            <a:ext cx="12294162" cy="548372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711097" y="474541"/>
            <a:ext cx="13433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84,5 km.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1,2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ki-lô-mét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051" y="2903624"/>
            <a:ext cx="3418262" cy="71022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92" y="175426"/>
            <a:ext cx="3560373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0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5"/>
          <p:cNvSpPr/>
          <p:nvPr/>
        </p:nvSpPr>
        <p:spPr>
          <a:xfrm>
            <a:off x="6870484" y="4076700"/>
            <a:ext cx="4547032" cy="6214111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/>
          <p:cNvSpPr/>
          <p:nvPr/>
        </p:nvSpPr>
        <p:spPr>
          <a:xfrm rot="259014">
            <a:off x="-589077" y="5674803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/>
          <p:cNvSpPr/>
          <p:nvPr/>
        </p:nvSpPr>
        <p:spPr>
          <a:xfrm rot="19602586" flipH="1">
            <a:off x="15587647" y="5564926"/>
            <a:ext cx="3343306" cy="3760364"/>
          </a:xfrm>
          <a:custGeom>
            <a:avLst/>
            <a:gdLst/>
            <a:ahLst/>
            <a:cxnLst/>
            <a:rect l="l" t="t" r="r" b="b"/>
            <a:pathLst>
              <a:path w="3343306" h="3760364">
                <a:moveTo>
                  <a:pt x="3343306" y="0"/>
                </a:moveTo>
                <a:lnTo>
                  <a:pt x="0" y="0"/>
                </a:lnTo>
                <a:lnTo>
                  <a:pt x="0" y="3760365"/>
                </a:lnTo>
                <a:lnTo>
                  <a:pt x="3343306" y="3760365"/>
                </a:lnTo>
                <a:lnTo>
                  <a:pt x="3343306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94" y="-540910"/>
            <a:ext cx="17436071" cy="9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466921" y="8356905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5"/>
          <p:cNvGrpSpPr/>
          <p:nvPr/>
        </p:nvGrpSpPr>
        <p:grpSpPr>
          <a:xfrm>
            <a:off x="2514600" y="1714500"/>
            <a:ext cx="13563599" cy="6642405"/>
            <a:chOff x="8061072" y="1857275"/>
            <a:chExt cx="10673213" cy="6007249"/>
          </a:xfrm>
        </p:grpSpPr>
        <p:sp>
          <p:nvSpPr>
            <p:cNvPr id="28" name="Rectangle 20"/>
            <p:cNvSpPr/>
            <p:nvPr/>
          </p:nvSpPr>
          <p:spPr>
            <a:xfrm>
              <a:off x="8061072" y="1857275"/>
              <a:ext cx="10673213" cy="6007249"/>
            </a:xfrm>
            <a:custGeom>
              <a:avLst/>
              <a:gdLst>
                <a:gd name="connsiteX0" fmla="*/ 0 w 14554200"/>
                <a:gd name="connsiteY0" fmla="*/ 0 h 10972800"/>
                <a:gd name="connsiteX1" fmla="*/ 14554200 w 14554200"/>
                <a:gd name="connsiteY1" fmla="*/ 0 h 10972800"/>
                <a:gd name="connsiteX2" fmla="*/ 14554200 w 14554200"/>
                <a:gd name="connsiteY2" fmla="*/ 10972800 h 10972800"/>
                <a:gd name="connsiteX3" fmla="*/ 0 w 14554200"/>
                <a:gd name="connsiteY3" fmla="*/ 10972800 h 10972800"/>
                <a:gd name="connsiteX4" fmla="*/ 0 w 14554200"/>
                <a:gd name="connsiteY4" fmla="*/ 0 h 10972800"/>
                <a:gd name="connsiteX0" fmla="*/ 0 w 14554200"/>
                <a:gd name="connsiteY0" fmla="*/ 5 h 10972805"/>
                <a:gd name="connsiteX1" fmla="*/ 7479632 w 14554200"/>
                <a:gd name="connsiteY1" fmla="*/ 1481894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5 h 10972805"/>
                <a:gd name="connsiteX1" fmla="*/ 7672137 w 14554200"/>
                <a:gd name="connsiteY1" fmla="*/ 1650337 h 10972805"/>
                <a:gd name="connsiteX2" fmla="*/ 14554200 w 14554200"/>
                <a:gd name="connsiteY2" fmla="*/ 5 h 10972805"/>
                <a:gd name="connsiteX3" fmla="*/ 14554200 w 14554200"/>
                <a:gd name="connsiteY3" fmla="*/ 10972805 h 10972805"/>
                <a:gd name="connsiteX4" fmla="*/ 0 w 14554200"/>
                <a:gd name="connsiteY4" fmla="*/ 10972805 h 10972805"/>
                <a:gd name="connsiteX5" fmla="*/ 0 w 14554200"/>
                <a:gd name="connsiteY5" fmla="*/ 5 h 10972805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0 w 14554200"/>
                <a:gd name="connsiteY5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116 w 14554316"/>
                <a:gd name="connsiteY0" fmla="*/ 7 h 10972807"/>
                <a:gd name="connsiteX1" fmla="*/ 7672253 w 14554316"/>
                <a:gd name="connsiteY1" fmla="*/ 1650339 h 10972807"/>
                <a:gd name="connsiteX2" fmla="*/ 14554316 w 14554316"/>
                <a:gd name="connsiteY2" fmla="*/ 7 h 10972807"/>
                <a:gd name="connsiteX3" fmla="*/ 14554316 w 14554316"/>
                <a:gd name="connsiteY3" fmla="*/ 10972807 h 10972807"/>
                <a:gd name="connsiteX4" fmla="*/ 116 w 14554316"/>
                <a:gd name="connsiteY4" fmla="*/ 10972807 h 10972807"/>
                <a:gd name="connsiteX5" fmla="*/ 114261 w 14554316"/>
                <a:gd name="connsiteY5" fmla="*/ 4235978 h 10972807"/>
                <a:gd name="connsiteX6" fmla="*/ 116 w 14554316"/>
                <a:gd name="connsiteY6" fmla="*/ 7 h 10972807"/>
                <a:gd name="connsiteX0" fmla="*/ 38599 w 14592799"/>
                <a:gd name="connsiteY0" fmla="*/ 7 h 10972807"/>
                <a:gd name="connsiteX1" fmla="*/ 7710736 w 14592799"/>
                <a:gd name="connsiteY1" fmla="*/ 1650339 h 10972807"/>
                <a:gd name="connsiteX2" fmla="*/ 14592799 w 14592799"/>
                <a:gd name="connsiteY2" fmla="*/ 7 h 10972807"/>
                <a:gd name="connsiteX3" fmla="*/ 14592799 w 14592799"/>
                <a:gd name="connsiteY3" fmla="*/ 10972807 h 10972807"/>
                <a:gd name="connsiteX4" fmla="*/ 38599 w 14592799"/>
                <a:gd name="connsiteY4" fmla="*/ 10972807 h 10972807"/>
                <a:gd name="connsiteX5" fmla="*/ 152744 w 14592799"/>
                <a:gd name="connsiteY5" fmla="*/ 4235978 h 10972807"/>
                <a:gd name="connsiteX6" fmla="*/ 38599 w 14592799"/>
                <a:gd name="connsiteY6" fmla="*/ 7 h 10972807"/>
                <a:gd name="connsiteX0" fmla="*/ 1045461 w 15599661"/>
                <a:gd name="connsiteY0" fmla="*/ 7 h 10972807"/>
                <a:gd name="connsiteX1" fmla="*/ 8717598 w 15599661"/>
                <a:gd name="connsiteY1" fmla="*/ 1650339 h 10972807"/>
                <a:gd name="connsiteX2" fmla="*/ 15599661 w 15599661"/>
                <a:gd name="connsiteY2" fmla="*/ 7 h 10972807"/>
                <a:gd name="connsiteX3" fmla="*/ 15599661 w 15599661"/>
                <a:gd name="connsiteY3" fmla="*/ 10972807 h 10972807"/>
                <a:gd name="connsiteX4" fmla="*/ 1045461 w 15599661"/>
                <a:gd name="connsiteY4" fmla="*/ 10972807 h 10972807"/>
                <a:gd name="connsiteX5" fmla="*/ 1202077 w 15599661"/>
                <a:gd name="connsiteY5" fmla="*/ 9096736 h 10972807"/>
                <a:gd name="connsiteX6" fmla="*/ 1159606 w 15599661"/>
                <a:gd name="connsiteY6" fmla="*/ 4235978 h 10972807"/>
                <a:gd name="connsiteX7" fmla="*/ 1045461 w 15599661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554200 w 14554200"/>
                <a:gd name="connsiteY3" fmla="*/ 10972807 h 10972807"/>
                <a:gd name="connsiteX4" fmla="*/ 0 w 14554200"/>
                <a:gd name="connsiteY4" fmla="*/ 10972807 h 10972807"/>
                <a:gd name="connsiteX5" fmla="*/ 156616 w 14554200"/>
                <a:gd name="connsiteY5" fmla="*/ 9096736 h 10972807"/>
                <a:gd name="connsiteX6" fmla="*/ 114145 w 14554200"/>
                <a:gd name="connsiteY6" fmla="*/ 4235978 h 10972807"/>
                <a:gd name="connsiteX7" fmla="*/ 0 w 14554200"/>
                <a:gd name="connsiteY7" fmla="*/ 7 h 10972807"/>
                <a:gd name="connsiteX0" fmla="*/ 0 w 14554200"/>
                <a:gd name="connsiteY0" fmla="*/ 7 h 10972807"/>
                <a:gd name="connsiteX1" fmla="*/ 7672137 w 14554200"/>
                <a:gd name="connsiteY1" fmla="*/ 1650339 h 10972807"/>
                <a:gd name="connsiteX2" fmla="*/ 14554200 w 14554200"/>
                <a:gd name="connsiteY2" fmla="*/ 7 h 10972807"/>
                <a:gd name="connsiteX3" fmla="*/ 14405552 w 14554200"/>
                <a:gd name="connsiteY3" fmla="*/ 5174441 h 10972807"/>
                <a:gd name="connsiteX4" fmla="*/ 14554200 w 14554200"/>
                <a:gd name="connsiteY4" fmla="*/ 10972807 h 10972807"/>
                <a:gd name="connsiteX5" fmla="*/ 0 w 14554200"/>
                <a:gd name="connsiteY5" fmla="*/ 10972807 h 10972807"/>
                <a:gd name="connsiteX6" fmla="*/ 156616 w 14554200"/>
                <a:gd name="connsiteY6" fmla="*/ 9096736 h 10972807"/>
                <a:gd name="connsiteX7" fmla="*/ 114145 w 14554200"/>
                <a:gd name="connsiteY7" fmla="*/ 4235978 h 10972807"/>
                <a:gd name="connsiteX8" fmla="*/ 0 w 14554200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03005"/>
                <a:gd name="connsiteY0" fmla="*/ 7 h 10972807"/>
                <a:gd name="connsiteX1" fmla="*/ 7672137 w 14603005"/>
                <a:gd name="connsiteY1" fmla="*/ 1650339 h 10972807"/>
                <a:gd name="connsiteX2" fmla="*/ 14554200 w 14603005"/>
                <a:gd name="connsiteY2" fmla="*/ 7 h 10972807"/>
                <a:gd name="connsiteX3" fmla="*/ 14405552 w 14603005"/>
                <a:gd name="connsiteY3" fmla="*/ 5174441 h 10972807"/>
                <a:gd name="connsiteX4" fmla="*/ 14554200 w 14603005"/>
                <a:gd name="connsiteY4" fmla="*/ 10972807 h 10972807"/>
                <a:gd name="connsiteX5" fmla="*/ 0 w 14603005"/>
                <a:gd name="connsiteY5" fmla="*/ 10972807 h 10972807"/>
                <a:gd name="connsiteX6" fmla="*/ 156616 w 14603005"/>
                <a:gd name="connsiteY6" fmla="*/ 9096736 h 10972807"/>
                <a:gd name="connsiteX7" fmla="*/ 114145 w 14603005"/>
                <a:gd name="connsiteY7" fmla="*/ 4235978 h 10972807"/>
                <a:gd name="connsiteX8" fmla="*/ 0 w 14603005"/>
                <a:gd name="connsiteY8" fmla="*/ 7 h 10972807"/>
                <a:gd name="connsiteX0" fmla="*/ 0 w 14691152"/>
                <a:gd name="connsiteY0" fmla="*/ 7 h 10972807"/>
                <a:gd name="connsiteX1" fmla="*/ 7672137 w 14691152"/>
                <a:gd name="connsiteY1" fmla="*/ 1650339 h 10972807"/>
                <a:gd name="connsiteX2" fmla="*/ 14554200 w 14691152"/>
                <a:gd name="connsiteY2" fmla="*/ 7 h 10972807"/>
                <a:gd name="connsiteX3" fmla="*/ 14532964 w 14691152"/>
                <a:gd name="connsiteY3" fmla="*/ 5150378 h 10972807"/>
                <a:gd name="connsiteX4" fmla="*/ 14554200 w 14691152"/>
                <a:gd name="connsiteY4" fmla="*/ 10972807 h 10972807"/>
                <a:gd name="connsiteX5" fmla="*/ 0 w 14691152"/>
                <a:gd name="connsiteY5" fmla="*/ 10972807 h 10972807"/>
                <a:gd name="connsiteX6" fmla="*/ 156616 w 14691152"/>
                <a:gd name="connsiteY6" fmla="*/ 9096736 h 10972807"/>
                <a:gd name="connsiteX7" fmla="*/ 114145 w 14691152"/>
                <a:gd name="connsiteY7" fmla="*/ 4235978 h 10972807"/>
                <a:gd name="connsiteX8" fmla="*/ 0 w 14691152"/>
                <a:gd name="connsiteY8" fmla="*/ 7 h 10972807"/>
                <a:gd name="connsiteX0" fmla="*/ 81925 w 14691152"/>
                <a:gd name="connsiteY0" fmla="*/ 1021950 h 10972800"/>
                <a:gd name="connsiteX1" fmla="*/ 7672137 w 14691152"/>
                <a:gd name="connsiteY1" fmla="*/ 1650332 h 10972800"/>
                <a:gd name="connsiteX2" fmla="*/ 14554200 w 14691152"/>
                <a:gd name="connsiteY2" fmla="*/ 0 h 10972800"/>
                <a:gd name="connsiteX3" fmla="*/ 14532964 w 14691152"/>
                <a:gd name="connsiteY3" fmla="*/ 5150371 h 10972800"/>
                <a:gd name="connsiteX4" fmla="*/ 14554200 w 14691152"/>
                <a:gd name="connsiteY4" fmla="*/ 10972800 h 10972800"/>
                <a:gd name="connsiteX5" fmla="*/ 0 w 14691152"/>
                <a:gd name="connsiteY5" fmla="*/ 10972800 h 10972800"/>
                <a:gd name="connsiteX6" fmla="*/ 156616 w 14691152"/>
                <a:gd name="connsiteY6" fmla="*/ 9096729 h 10972800"/>
                <a:gd name="connsiteX7" fmla="*/ 114145 w 14691152"/>
                <a:gd name="connsiteY7" fmla="*/ 4235971 h 10972800"/>
                <a:gd name="connsiteX8" fmla="*/ 81925 w 14691152"/>
                <a:gd name="connsiteY8" fmla="*/ 1021950 h 10972800"/>
                <a:gd name="connsiteX0" fmla="*/ 81925 w 15004792"/>
                <a:gd name="connsiteY0" fmla="*/ 97 h 9950947"/>
                <a:gd name="connsiteX1" fmla="*/ 7672137 w 15004792"/>
                <a:gd name="connsiteY1" fmla="*/ 628479 h 9950947"/>
                <a:gd name="connsiteX2" fmla="*/ 15004792 w 15004792"/>
                <a:gd name="connsiteY2" fmla="*/ 81853 h 9950947"/>
                <a:gd name="connsiteX3" fmla="*/ 14532964 w 15004792"/>
                <a:gd name="connsiteY3" fmla="*/ 4128518 h 9950947"/>
                <a:gd name="connsiteX4" fmla="*/ 14554200 w 15004792"/>
                <a:gd name="connsiteY4" fmla="*/ 9950947 h 9950947"/>
                <a:gd name="connsiteX5" fmla="*/ 0 w 15004792"/>
                <a:gd name="connsiteY5" fmla="*/ 9950947 h 9950947"/>
                <a:gd name="connsiteX6" fmla="*/ 156616 w 15004792"/>
                <a:gd name="connsiteY6" fmla="*/ 8074876 h 9950947"/>
                <a:gd name="connsiteX7" fmla="*/ 114145 w 15004792"/>
                <a:gd name="connsiteY7" fmla="*/ 3214118 h 9950947"/>
                <a:gd name="connsiteX8" fmla="*/ 81925 w 15004792"/>
                <a:gd name="connsiteY8" fmla="*/ 97 h 995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4792" h="9950947">
                  <a:moveTo>
                    <a:pt x="81925" y="97"/>
                  </a:moveTo>
                  <a:cubicBezTo>
                    <a:pt x="2583157" y="-3245"/>
                    <a:pt x="5267157" y="78368"/>
                    <a:pt x="7672137" y="628479"/>
                  </a:cubicBezTo>
                  <a:cubicBezTo>
                    <a:pt x="9677400" y="-354769"/>
                    <a:pt x="12710771" y="631964"/>
                    <a:pt x="15004792" y="81853"/>
                  </a:cubicBezTo>
                  <a:cubicBezTo>
                    <a:pt x="14997714" y="1806664"/>
                    <a:pt x="14476336" y="2066823"/>
                    <a:pt x="14532964" y="4128518"/>
                  </a:cubicBezTo>
                  <a:cubicBezTo>
                    <a:pt x="14901044" y="5892865"/>
                    <a:pt x="14504651" y="8018158"/>
                    <a:pt x="14554200" y="9950947"/>
                  </a:cubicBezTo>
                  <a:lnTo>
                    <a:pt x="0" y="9950947"/>
                  </a:lnTo>
                  <a:cubicBezTo>
                    <a:pt x="10618" y="8812100"/>
                    <a:pt x="137592" y="9197681"/>
                    <a:pt x="156616" y="8074876"/>
                  </a:cubicBezTo>
                  <a:cubicBezTo>
                    <a:pt x="175640" y="6952071"/>
                    <a:pt x="108395" y="4722218"/>
                    <a:pt x="114145" y="3214118"/>
                  </a:cubicBezTo>
                  <a:cubicBezTo>
                    <a:pt x="-51315" y="1802128"/>
                    <a:pt x="119973" y="1412087"/>
                    <a:pt x="81925" y="97"/>
                  </a:cubicBezTo>
                  <a:close/>
                </a:path>
              </a:pathLst>
            </a:custGeom>
            <a:solidFill>
              <a:schemeClr val="bg1"/>
            </a:solidFill>
            <a:ln w="47625">
              <a:solidFill>
                <a:srgbClr val="F7DF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8927089" y="3005608"/>
                  <a:ext cx="8761977" cy="47089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Bài </a:t>
                  </a:r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giải</a:t>
                  </a:r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:</a:t>
                  </a:r>
                </a:p>
                <a:p>
                  <a:pPr algn="just"/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ki-lô-mét ô tô đi được trong 1,2 giờ </a:t>
                  </a:r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là:</a:t>
                  </a:r>
                  <a:endParaRPr lang="en-GB" sz="60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/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84,5 </a:t>
                  </a:r>
                  <a14:m>
                    <m:oMath xmlns:m="http://schemas.openxmlformats.org/officeDocument/2006/math">
                      <m:r>
                        <a:rPr lang="vi-VN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1,2 = 101,4 (km</a:t>
                  </a:r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)</a:t>
                  </a:r>
                  <a:endParaRPr lang="en-GB" sz="6000" dirty="0" smtClean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algn="ctr"/>
                  <a:r>
                    <a:rPr lang="en-GB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                  </a:t>
                  </a:r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Đáp </a:t>
                  </a:r>
                  <a:r>
                    <a:rPr lang="vi-VN" sz="6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số: 101,4 </a:t>
                  </a:r>
                  <a:r>
                    <a:rPr lang="vi-VN" sz="60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km</a:t>
                  </a:r>
                  <a:endParaRPr lang="en-GB" sz="6000" b="1" dirty="0">
                    <a:solidFill>
                      <a:srgbClr val="E84343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089" y="3005608"/>
                  <a:ext cx="8761977" cy="4708981"/>
                </a:xfrm>
                <a:prstGeom prst="rect">
                  <a:avLst/>
                </a:prstGeom>
                <a:blipFill>
                  <a:blip r:embed="rId6"/>
                  <a:stretch>
                    <a:fillRect l="-3284" t="-3513" r="-32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84" y="0"/>
            <a:ext cx="11589500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431774"/>
            <a:ext cx="16992600" cy="9436126"/>
            <a:chOff x="0" y="0"/>
            <a:chExt cx="32633678" cy="13187370"/>
          </a:xfrm>
        </p:grpSpPr>
        <p:sp>
          <p:nvSpPr>
            <p:cNvPr id="6" name="Freeform 6"/>
            <p:cNvSpPr/>
            <p:nvPr/>
          </p:nvSpPr>
          <p:spPr>
            <a:xfrm>
              <a:off x="-50165" y="-508"/>
              <a:ext cx="32698067" cy="13190799"/>
            </a:xfrm>
            <a:custGeom>
              <a:avLst/>
              <a:gdLst/>
              <a:ahLst/>
              <a:cxnLst/>
              <a:rect l="l" t="t" r="r" b="b"/>
              <a:pathLst>
                <a:path w="32698067" h="13190799">
                  <a:moveTo>
                    <a:pt x="32679652" y="11984299"/>
                  </a:moveTo>
                  <a:cubicBezTo>
                    <a:pt x="32665935" y="12289607"/>
                    <a:pt x="32626059" y="12627300"/>
                    <a:pt x="32416000" y="12866568"/>
                  </a:cubicBezTo>
                  <a:cubicBezTo>
                    <a:pt x="32333323" y="12960802"/>
                    <a:pt x="32226009" y="13029510"/>
                    <a:pt x="32107771" y="13069895"/>
                  </a:cubicBezTo>
                  <a:cubicBezTo>
                    <a:pt x="31996646" y="13107868"/>
                    <a:pt x="31880697" y="13115869"/>
                    <a:pt x="31764363" y="13123236"/>
                  </a:cubicBezTo>
                  <a:cubicBezTo>
                    <a:pt x="31509981" y="13139365"/>
                    <a:pt x="31255349" y="13154350"/>
                    <a:pt x="31000713" y="13166289"/>
                  </a:cubicBezTo>
                  <a:cubicBezTo>
                    <a:pt x="30044235" y="13180131"/>
                    <a:pt x="25630064" y="13190799"/>
                    <a:pt x="21212112" y="13186863"/>
                  </a:cubicBezTo>
                  <a:cubicBezTo>
                    <a:pt x="17204909" y="13183306"/>
                    <a:pt x="13199598" y="13172003"/>
                    <a:pt x="9192394" y="13166542"/>
                  </a:cubicBezTo>
                  <a:cubicBezTo>
                    <a:pt x="6404196" y="13162732"/>
                    <a:pt x="3616001" y="13158795"/>
                    <a:pt x="1903222" y="13161209"/>
                  </a:cubicBezTo>
                  <a:cubicBezTo>
                    <a:pt x="1724279" y="13163494"/>
                    <a:pt x="1545209" y="13167559"/>
                    <a:pt x="1366266" y="13161590"/>
                  </a:cubicBezTo>
                  <a:cubicBezTo>
                    <a:pt x="1203325" y="13156128"/>
                    <a:pt x="1034288" y="13146476"/>
                    <a:pt x="877824" y="13096946"/>
                  </a:cubicBezTo>
                  <a:cubicBezTo>
                    <a:pt x="717296" y="13046146"/>
                    <a:pt x="571881" y="12952674"/>
                    <a:pt x="459994" y="12826690"/>
                  </a:cubicBezTo>
                  <a:cubicBezTo>
                    <a:pt x="340233" y="12691943"/>
                    <a:pt x="253238" y="12522525"/>
                    <a:pt x="219710" y="12345106"/>
                  </a:cubicBezTo>
                  <a:cubicBezTo>
                    <a:pt x="199390" y="12237664"/>
                    <a:pt x="195072" y="12128063"/>
                    <a:pt x="194056" y="12018971"/>
                  </a:cubicBezTo>
                  <a:cubicBezTo>
                    <a:pt x="192913" y="11903781"/>
                    <a:pt x="193040" y="11788465"/>
                    <a:pt x="191897" y="11673276"/>
                  </a:cubicBezTo>
                  <a:cubicBezTo>
                    <a:pt x="187452" y="11197915"/>
                    <a:pt x="175260" y="9077202"/>
                    <a:pt x="155702" y="6920776"/>
                  </a:cubicBezTo>
                  <a:cubicBezTo>
                    <a:pt x="136144" y="4773575"/>
                    <a:pt x="109093" y="2626951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7057241" y="1016"/>
                    <a:pt x="13373744" y="508"/>
                  </a:cubicBezTo>
                  <a:cubicBezTo>
                    <a:pt x="19830320" y="0"/>
                    <a:pt x="26286895" y="8509"/>
                    <a:pt x="30885650" y="20447"/>
                  </a:cubicBezTo>
                  <a:cubicBezTo>
                    <a:pt x="31114123" y="26797"/>
                    <a:pt x="31342469" y="34036"/>
                    <a:pt x="31570942" y="41783"/>
                  </a:cubicBezTo>
                  <a:cubicBezTo>
                    <a:pt x="31677242" y="45339"/>
                    <a:pt x="31784302" y="45339"/>
                    <a:pt x="31889840" y="60325"/>
                  </a:cubicBezTo>
                  <a:cubicBezTo>
                    <a:pt x="31981915" y="73406"/>
                    <a:pt x="32072210" y="97409"/>
                    <a:pt x="32157935" y="133604"/>
                  </a:cubicBezTo>
                  <a:cubicBezTo>
                    <a:pt x="32285825" y="187579"/>
                    <a:pt x="32428192" y="273050"/>
                    <a:pt x="32488008" y="404368"/>
                  </a:cubicBezTo>
                  <a:cubicBezTo>
                    <a:pt x="32537540" y="513207"/>
                    <a:pt x="32556463" y="634619"/>
                    <a:pt x="32571194" y="752348"/>
                  </a:cubicBezTo>
                  <a:cubicBezTo>
                    <a:pt x="32605610" y="1026287"/>
                    <a:pt x="32604342" y="1304036"/>
                    <a:pt x="32602690" y="1579753"/>
                  </a:cubicBezTo>
                  <a:cubicBezTo>
                    <a:pt x="32600659" y="1908302"/>
                    <a:pt x="32602181" y="3005191"/>
                    <a:pt x="32599896" y="4497392"/>
                  </a:cubicBezTo>
                  <a:cubicBezTo>
                    <a:pt x="32597357" y="6087035"/>
                    <a:pt x="32605102" y="7673795"/>
                    <a:pt x="32626949" y="9260557"/>
                  </a:cubicBezTo>
                  <a:cubicBezTo>
                    <a:pt x="32652222" y="11109087"/>
                    <a:pt x="32698067" y="11575740"/>
                    <a:pt x="32679652" y="119842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16498156" y="641324"/>
            <a:ext cx="2663212" cy="774753"/>
          </a:xfrm>
          <a:custGeom>
            <a:avLst/>
            <a:gdLst/>
            <a:ahLst/>
            <a:cxnLst/>
            <a:rect l="l" t="t" r="r" b="b"/>
            <a:pathLst>
              <a:path w="2663212" h="774753">
                <a:moveTo>
                  <a:pt x="2663213" y="0"/>
                </a:moveTo>
                <a:lnTo>
                  <a:pt x="0" y="0"/>
                </a:lnTo>
                <a:lnTo>
                  <a:pt x="0" y="774752"/>
                </a:lnTo>
                <a:lnTo>
                  <a:pt x="2663213" y="774752"/>
                </a:lnTo>
                <a:lnTo>
                  <a:pt x="26632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5089">
            <a:off x="16106525" y="123599"/>
            <a:ext cx="2319698" cy="1931676"/>
          </a:xfrm>
          <a:custGeom>
            <a:avLst/>
            <a:gdLst/>
            <a:ahLst/>
            <a:cxnLst/>
            <a:rect l="l" t="t" r="r" b="b"/>
            <a:pathLst>
              <a:path w="2319698" h="1931676">
                <a:moveTo>
                  <a:pt x="0" y="0"/>
                </a:moveTo>
                <a:lnTo>
                  <a:pt x="2319698" y="0"/>
                </a:lnTo>
                <a:lnTo>
                  <a:pt x="2319698" y="1931676"/>
                </a:lnTo>
                <a:lnTo>
                  <a:pt x="0" y="1931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5514474" y="2388787"/>
            <a:ext cx="1157437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ctr"/>
            <a:r>
              <a:rPr lang="vi-VN" sz="5200" b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Luật chơi: </a:t>
            </a:r>
            <a:endParaRPr lang="en-GB" sz="5200" b="1" u="sng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  <a:p>
            <a:pPr marL="345441" lvl="1" algn="just"/>
            <a:r>
              <a:rPr lang="en-GB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-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Quản </a:t>
            </a:r>
            <a:r>
              <a:rPr lang="vi-VN" sz="5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trò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nêu </a:t>
            </a:r>
            <a:r>
              <a:rPr lang="vi-VN" sz="5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một phép nhân số thập phân với số tự nhiên rồi chỉ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định </a:t>
            </a:r>
            <a:r>
              <a:rPr lang="vi-VN" sz="5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1 HS khác trả lời. </a:t>
            </a:r>
            <a:endParaRPr lang="en-GB" sz="52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  <a:p>
            <a:pPr marL="345441" lvl="1" algn="just"/>
            <a:r>
              <a:rPr lang="en-GB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-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HS </a:t>
            </a:r>
            <a:r>
              <a:rPr lang="vi-VN" sz="5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trả lời đúng sẽ được nêu phép nhân số thập phân với số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tự</a:t>
            </a:r>
            <a:r>
              <a:rPr lang="en-GB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nhiên </a:t>
            </a:r>
            <a:r>
              <a:rPr lang="vi-VN" sz="5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tiếp theo và chỉ định bạn trả </a:t>
            </a:r>
            <a:r>
              <a:rPr lang="vi-VN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lời</a:t>
            </a:r>
            <a:r>
              <a:rPr lang="en-GB" sz="5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.</a:t>
            </a:r>
          </a:p>
          <a:p>
            <a:pPr marL="345441" lvl="1" algn="just"/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-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Trò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chơi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kết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thúc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khi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có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hiệu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lệnh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của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quản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2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trò</a:t>
            </a:r>
            <a:r>
              <a:rPr lang="en-GB" sz="52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.</a:t>
            </a:r>
            <a:endParaRPr lang="en-US" sz="5200" u="none" strike="noStrik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</p:txBody>
      </p:sp>
      <p:sp>
        <p:nvSpPr>
          <p:cNvPr id="15" name="Freeform 14"/>
          <p:cNvSpPr/>
          <p:nvPr/>
        </p:nvSpPr>
        <p:spPr>
          <a:xfrm rot="259014">
            <a:off x="-730163" y="-52583"/>
            <a:ext cx="2020229" cy="1785891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005614" y="3789947"/>
            <a:ext cx="4162926" cy="609585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614" y="273275"/>
            <a:ext cx="17369009" cy="20850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698360" y="1028699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59014">
            <a:off x="-843376" y="933511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/>
          <p:cNvSpPr/>
          <p:nvPr/>
        </p:nvSpPr>
        <p:spPr>
          <a:xfrm>
            <a:off x="14706600" y="923555"/>
            <a:ext cx="3093674" cy="2845355"/>
          </a:xfrm>
          <a:custGeom>
            <a:avLst/>
            <a:gdLst/>
            <a:ahLst/>
            <a:cxnLst/>
            <a:rect l="l" t="t" r="r" b="b"/>
            <a:pathLst>
              <a:path w="3311139" h="2757276">
                <a:moveTo>
                  <a:pt x="0" y="0"/>
                </a:moveTo>
                <a:lnTo>
                  <a:pt x="3311139" y="0"/>
                </a:lnTo>
                <a:lnTo>
                  <a:pt x="3311139" y="2757276"/>
                </a:lnTo>
                <a:lnTo>
                  <a:pt x="0" y="275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839" y="1545160"/>
            <a:ext cx="17417782" cy="71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641324"/>
            <a:ext cx="16992600" cy="8769376"/>
            <a:chOff x="0" y="0"/>
            <a:chExt cx="32633678" cy="13187370"/>
          </a:xfrm>
        </p:grpSpPr>
        <p:sp>
          <p:nvSpPr>
            <p:cNvPr id="6" name="Freeform 6"/>
            <p:cNvSpPr/>
            <p:nvPr/>
          </p:nvSpPr>
          <p:spPr>
            <a:xfrm>
              <a:off x="-50165" y="-508"/>
              <a:ext cx="32698067" cy="13190799"/>
            </a:xfrm>
            <a:custGeom>
              <a:avLst/>
              <a:gdLst/>
              <a:ahLst/>
              <a:cxnLst/>
              <a:rect l="l" t="t" r="r" b="b"/>
              <a:pathLst>
                <a:path w="32698067" h="13190799">
                  <a:moveTo>
                    <a:pt x="32679652" y="11984299"/>
                  </a:moveTo>
                  <a:cubicBezTo>
                    <a:pt x="32665935" y="12289607"/>
                    <a:pt x="32626059" y="12627300"/>
                    <a:pt x="32416000" y="12866568"/>
                  </a:cubicBezTo>
                  <a:cubicBezTo>
                    <a:pt x="32333323" y="12960802"/>
                    <a:pt x="32226009" y="13029510"/>
                    <a:pt x="32107771" y="13069895"/>
                  </a:cubicBezTo>
                  <a:cubicBezTo>
                    <a:pt x="31996646" y="13107868"/>
                    <a:pt x="31880697" y="13115869"/>
                    <a:pt x="31764363" y="13123236"/>
                  </a:cubicBezTo>
                  <a:cubicBezTo>
                    <a:pt x="31509981" y="13139365"/>
                    <a:pt x="31255349" y="13154350"/>
                    <a:pt x="31000713" y="13166289"/>
                  </a:cubicBezTo>
                  <a:cubicBezTo>
                    <a:pt x="30044235" y="13180131"/>
                    <a:pt x="25630064" y="13190799"/>
                    <a:pt x="21212112" y="13186863"/>
                  </a:cubicBezTo>
                  <a:cubicBezTo>
                    <a:pt x="17204909" y="13183306"/>
                    <a:pt x="13199598" y="13172003"/>
                    <a:pt x="9192394" y="13166542"/>
                  </a:cubicBezTo>
                  <a:cubicBezTo>
                    <a:pt x="6404196" y="13162732"/>
                    <a:pt x="3616001" y="13158795"/>
                    <a:pt x="1903222" y="13161209"/>
                  </a:cubicBezTo>
                  <a:cubicBezTo>
                    <a:pt x="1724279" y="13163494"/>
                    <a:pt x="1545209" y="13167559"/>
                    <a:pt x="1366266" y="13161590"/>
                  </a:cubicBezTo>
                  <a:cubicBezTo>
                    <a:pt x="1203325" y="13156128"/>
                    <a:pt x="1034288" y="13146476"/>
                    <a:pt x="877824" y="13096946"/>
                  </a:cubicBezTo>
                  <a:cubicBezTo>
                    <a:pt x="717296" y="13046146"/>
                    <a:pt x="571881" y="12952674"/>
                    <a:pt x="459994" y="12826690"/>
                  </a:cubicBezTo>
                  <a:cubicBezTo>
                    <a:pt x="340233" y="12691943"/>
                    <a:pt x="253238" y="12522525"/>
                    <a:pt x="219710" y="12345106"/>
                  </a:cubicBezTo>
                  <a:cubicBezTo>
                    <a:pt x="199390" y="12237664"/>
                    <a:pt x="195072" y="12128063"/>
                    <a:pt x="194056" y="12018971"/>
                  </a:cubicBezTo>
                  <a:cubicBezTo>
                    <a:pt x="192913" y="11903781"/>
                    <a:pt x="193040" y="11788465"/>
                    <a:pt x="191897" y="11673276"/>
                  </a:cubicBezTo>
                  <a:cubicBezTo>
                    <a:pt x="187452" y="11197915"/>
                    <a:pt x="175260" y="9077202"/>
                    <a:pt x="155702" y="6920776"/>
                  </a:cubicBezTo>
                  <a:cubicBezTo>
                    <a:pt x="136144" y="4773575"/>
                    <a:pt x="109093" y="2626951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7057241" y="1016"/>
                    <a:pt x="13373744" y="508"/>
                  </a:cubicBezTo>
                  <a:cubicBezTo>
                    <a:pt x="19830320" y="0"/>
                    <a:pt x="26286895" y="8509"/>
                    <a:pt x="30885650" y="20447"/>
                  </a:cubicBezTo>
                  <a:cubicBezTo>
                    <a:pt x="31114123" y="26797"/>
                    <a:pt x="31342469" y="34036"/>
                    <a:pt x="31570942" y="41783"/>
                  </a:cubicBezTo>
                  <a:cubicBezTo>
                    <a:pt x="31677242" y="45339"/>
                    <a:pt x="31784302" y="45339"/>
                    <a:pt x="31889840" y="60325"/>
                  </a:cubicBezTo>
                  <a:cubicBezTo>
                    <a:pt x="31981915" y="73406"/>
                    <a:pt x="32072210" y="97409"/>
                    <a:pt x="32157935" y="133604"/>
                  </a:cubicBezTo>
                  <a:cubicBezTo>
                    <a:pt x="32285825" y="187579"/>
                    <a:pt x="32428192" y="273050"/>
                    <a:pt x="32488008" y="404368"/>
                  </a:cubicBezTo>
                  <a:cubicBezTo>
                    <a:pt x="32537540" y="513207"/>
                    <a:pt x="32556463" y="634619"/>
                    <a:pt x="32571194" y="752348"/>
                  </a:cubicBezTo>
                  <a:cubicBezTo>
                    <a:pt x="32605610" y="1026287"/>
                    <a:pt x="32604342" y="1304036"/>
                    <a:pt x="32602690" y="1579753"/>
                  </a:cubicBezTo>
                  <a:cubicBezTo>
                    <a:pt x="32600659" y="1908302"/>
                    <a:pt x="32602181" y="3005191"/>
                    <a:pt x="32599896" y="4497392"/>
                  </a:cubicBezTo>
                  <a:cubicBezTo>
                    <a:pt x="32597357" y="6087035"/>
                    <a:pt x="32605102" y="7673795"/>
                    <a:pt x="32626949" y="9260557"/>
                  </a:cubicBezTo>
                  <a:cubicBezTo>
                    <a:pt x="32652222" y="11109087"/>
                    <a:pt x="32698067" y="11575740"/>
                    <a:pt x="32679652" y="119842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flipH="1">
            <a:off x="16498156" y="641324"/>
            <a:ext cx="2663212" cy="774753"/>
          </a:xfrm>
          <a:custGeom>
            <a:avLst/>
            <a:gdLst/>
            <a:ahLst/>
            <a:cxnLst/>
            <a:rect l="l" t="t" r="r" b="b"/>
            <a:pathLst>
              <a:path w="2663212" h="774753">
                <a:moveTo>
                  <a:pt x="2663213" y="0"/>
                </a:moveTo>
                <a:lnTo>
                  <a:pt x="0" y="0"/>
                </a:lnTo>
                <a:lnTo>
                  <a:pt x="0" y="774752"/>
                </a:lnTo>
                <a:lnTo>
                  <a:pt x="2663213" y="774752"/>
                </a:lnTo>
                <a:lnTo>
                  <a:pt x="26632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5089">
            <a:off x="16106525" y="123599"/>
            <a:ext cx="2319698" cy="1931676"/>
          </a:xfrm>
          <a:custGeom>
            <a:avLst/>
            <a:gdLst/>
            <a:ahLst/>
            <a:cxnLst/>
            <a:rect l="l" t="t" r="r" b="b"/>
            <a:pathLst>
              <a:path w="2319698" h="1931676">
                <a:moveTo>
                  <a:pt x="0" y="0"/>
                </a:moveTo>
                <a:lnTo>
                  <a:pt x="2319698" y="0"/>
                </a:lnTo>
                <a:lnTo>
                  <a:pt x="2319698" y="1931676"/>
                </a:lnTo>
                <a:lnTo>
                  <a:pt x="0" y="1931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6179083" y="1193942"/>
            <a:ext cx="10509463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 algn="ctr"/>
            <a:r>
              <a:rPr lang="vi-VN" sz="5400" b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Luật chơi: </a:t>
            </a:r>
            <a:endParaRPr lang="en-GB" sz="5400" b="1" u="sng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  <a:p>
            <a:pPr marL="345441" lvl="1" algn="just"/>
            <a:r>
              <a:rPr lang="en-GB" sz="5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- </a:t>
            </a:r>
            <a:r>
              <a:rPr lang="vi-VN" sz="5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Bạn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A nêu một phép nhân số thập phân với số thập phân </a:t>
            </a:r>
            <a:r>
              <a:rPr lang="vi-VN" sz="5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bất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kì, bạn B thực hiện tính và nêu kết quả. Hai bạn thay nhau đố và trả lời, thống nhất </a:t>
            </a:r>
            <a:r>
              <a:rPr lang="vi-VN" sz="5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kết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quả. Bạn nào tính đúng nhiều hơn sẽ giành chiến thắng</a:t>
            </a:r>
            <a:r>
              <a:rPr lang="vi-VN" sz="5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.</a:t>
            </a:r>
            <a:endParaRPr lang="en-GB" sz="5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  <a:p>
            <a:pPr marL="345441" lvl="1" algn="just"/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-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Một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số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nhóm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chia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sẻ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trước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 </a:t>
            </a:r>
            <a:r>
              <a:rPr lang="en-GB" sz="5400" u="none" strike="noStrike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lớp</a:t>
            </a:r>
            <a:r>
              <a:rPr lang="en-GB" sz="5400" u="none" strike="noStrike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Futura"/>
                <a:sym typeface="Futura"/>
              </a:rPr>
              <a:t>.</a:t>
            </a:r>
            <a:endParaRPr lang="en-US" sz="5400" u="none" strike="noStrik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Futura"/>
              <a:sym typeface="Futura"/>
            </a:endParaRPr>
          </a:p>
        </p:txBody>
      </p:sp>
      <p:sp>
        <p:nvSpPr>
          <p:cNvPr id="15" name="Freeform 14"/>
          <p:cNvSpPr/>
          <p:nvPr/>
        </p:nvSpPr>
        <p:spPr>
          <a:xfrm rot="259014">
            <a:off x="-730163" y="-52583"/>
            <a:ext cx="2020229" cy="1785891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1670223" y="5026814"/>
            <a:ext cx="3667748" cy="4934330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>
            <a:off x="16422571" y="8301296"/>
            <a:ext cx="1889424" cy="1985704"/>
          </a:xfrm>
          <a:custGeom>
            <a:avLst/>
            <a:gdLst/>
            <a:ahLst/>
            <a:cxnLst/>
            <a:rect l="l" t="t" r="r" b="b"/>
            <a:pathLst>
              <a:path w="2468318" h="2726054">
                <a:moveTo>
                  <a:pt x="0" y="0"/>
                </a:moveTo>
                <a:lnTo>
                  <a:pt x="2468318" y="0"/>
                </a:lnTo>
                <a:lnTo>
                  <a:pt x="2468318" y="2726054"/>
                </a:lnTo>
                <a:lnTo>
                  <a:pt x="0" y="27260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81433" y="903427"/>
            <a:ext cx="7571888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698360" y="1028699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59014">
            <a:off x="-843376" y="933511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/>
          <p:cNvSpPr/>
          <p:nvPr/>
        </p:nvSpPr>
        <p:spPr>
          <a:xfrm>
            <a:off x="14706600" y="923555"/>
            <a:ext cx="3093674" cy="2845355"/>
          </a:xfrm>
          <a:custGeom>
            <a:avLst/>
            <a:gdLst/>
            <a:ahLst/>
            <a:cxnLst/>
            <a:rect l="l" t="t" r="r" b="b"/>
            <a:pathLst>
              <a:path w="3311139" h="2757276">
                <a:moveTo>
                  <a:pt x="0" y="0"/>
                </a:moveTo>
                <a:lnTo>
                  <a:pt x="3311139" y="0"/>
                </a:lnTo>
                <a:lnTo>
                  <a:pt x="3311139" y="2757276"/>
                </a:lnTo>
                <a:lnTo>
                  <a:pt x="0" y="275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76400" y="686129"/>
            <a:ext cx="20298146" cy="83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4800" y="-2324100"/>
            <a:ext cx="22801016" cy="14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5"/>
          <p:cNvSpPr/>
          <p:nvPr/>
        </p:nvSpPr>
        <p:spPr>
          <a:xfrm>
            <a:off x="6321639" y="4000500"/>
            <a:ext cx="4547032" cy="6214111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/>
          <p:cNvSpPr/>
          <p:nvPr/>
        </p:nvSpPr>
        <p:spPr>
          <a:xfrm rot="259014">
            <a:off x="-589077" y="5674803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/>
          <p:cNvSpPr/>
          <p:nvPr/>
        </p:nvSpPr>
        <p:spPr>
          <a:xfrm rot="19602586" flipH="1">
            <a:off x="15587647" y="5564926"/>
            <a:ext cx="3343306" cy="3760364"/>
          </a:xfrm>
          <a:custGeom>
            <a:avLst/>
            <a:gdLst/>
            <a:ahLst/>
            <a:cxnLst/>
            <a:rect l="l" t="t" r="r" b="b"/>
            <a:pathLst>
              <a:path w="3343306" h="3760364">
                <a:moveTo>
                  <a:pt x="3343306" y="0"/>
                </a:moveTo>
                <a:lnTo>
                  <a:pt x="0" y="0"/>
                </a:lnTo>
                <a:lnTo>
                  <a:pt x="0" y="3760365"/>
                </a:lnTo>
                <a:lnTo>
                  <a:pt x="3343306" y="3760365"/>
                </a:lnTo>
                <a:lnTo>
                  <a:pt x="3343306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8628" y="195234"/>
            <a:ext cx="17426204" cy="36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3603080" y="1028700"/>
            <a:ext cx="10606379" cy="6510338"/>
            <a:chOff x="5547141" y="1111612"/>
            <a:chExt cx="10606379" cy="6510338"/>
          </a:xfrm>
        </p:grpSpPr>
        <p:grpSp>
          <p:nvGrpSpPr>
            <p:cNvPr id="2" name="Group 2"/>
            <p:cNvGrpSpPr/>
            <p:nvPr/>
          </p:nvGrpSpPr>
          <p:grpSpPr>
            <a:xfrm>
              <a:off x="5547141" y="1111612"/>
              <a:ext cx="10606379" cy="6510338"/>
              <a:chOff x="0" y="0"/>
              <a:chExt cx="6871737" cy="603897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0165" y="-508"/>
                <a:ext cx="6936126" cy="6042406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" name="Rectangle 3"/>
            <p:cNvSpPr/>
            <p:nvPr/>
          </p:nvSpPr>
          <p:spPr>
            <a:xfrm>
              <a:off x="7091233" y="2852824"/>
              <a:ext cx="7518196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6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6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GB" sz="6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8" name="Freeform 26"/>
          <p:cNvSpPr/>
          <p:nvPr/>
        </p:nvSpPr>
        <p:spPr>
          <a:xfrm>
            <a:off x="13679728" y="5711218"/>
            <a:ext cx="4567273" cy="4812784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7245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14"/>
          <p:cNvSpPr/>
          <p:nvPr/>
        </p:nvSpPr>
        <p:spPr>
          <a:xfrm rot="259014">
            <a:off x="-843376" y="933511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6"/>
          <p:cNvSpPr/>
          <p:nvPr/>
        </p:nvSpPr>
        <p:spPr>
          <a:xfrm rot="21043892">
            <a:off x="15174549" y="446927"/>
            <a:ext cx="2836846" cy="2469767"/>
          </a:xfrm>
          <a:custGeom>
            <a:avLst/>
            <a:gdLst/>
            <a:ahLst/>
            <a:cxnLst/>
            <a:rect l="l" t="t" r="r" b="b"/>
            <a:pathLst>
              <a:path w="3311139" h="2757276">
                <a:moveTo>
                  <a:pt x="0" y="0"/>
                </a:moveTo>
                <a:lnTo>
                  <a:pt x="3311139" y="0"/>
                </a:lnTo>
                <a:lnTo>
                  <a:pt x="3311139" y="2757276"/>
                </a:lnTo>
                <a:lnTo>
                  <a:pt x="0" y="275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157" y="1439294"/>
            <a:ext cx="17411685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8" b="100000" l="0" r="100000">
                        <a14:foregroundMark x1="17654" y1="58835" x2="35062" y2="58058"/>
                        <a14:backgroundMark x1="48642" y1="25825" x2="51111" y2="34175"/>
                        <a14:backgroundMark x1="80123" y1="38058" x2="79259" y2="41359"/>
                        <a14:backgroundMark x1="19630" y1="43301" x2="20741" y2="45243"/>
                      </a14:backgroundRemoval>
                    </a14:imgEffect>
                  </a14:imgLayer>
                </a14:imgProps>
              </a:ext>
            </a:extLst>
          </a:blip>
          <a:srcRect l="2785" t="18347" r="1442" b="3707"/>
          <a:stretch/>
        </p:blipFill>
        <p:spPr>
          <a:xfrm>
            <a:off x="1676400" y="1237535"/>
            <a:ext cx="15240000" cy="801485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68166" y="1867915"/>
            <a:ext cx="5547034" cy="2275068"/>
            <a:chOff x="1768166" y="1867915"/>
            <a:chExt cx="5547034" cy="227506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853609" y="1867915"/>
              <a:ext cx="5316279" cy="2275068"/>
            </a:xfrm>
            <a:custGeom>
              <a:avLst/>
              <a:gdLst>
                <a:gd name="connsiteX0" fmla="*/ 0 w 4572000"/>
                <a:gd name="connsiteY0" fmla="*/ 203204 h 1219200"/>
                <a:gd name="connsiteX1" fmla="*/ 203204 w 4572000"/>
                <a:gd name="connsiteY1" fmla="*/ 0 h 1219200"/>
                <a:gd name="connsiteX2" fmla="*/ 762000 w 4572000"/>
                <a:gd name="connsiteY2" fmla="*/ 0 h 1219200"/>
                <a:gd name="connsiteX3" fmla="*/ 762000 w 4572000"/>
                <a:gd name="connsiteY3" fmla="*/ 0 h 1219200"/>
                <a:gd name="connsiteX4" fmla="*/ 1905000 w 4572000"/>
                <a:gd name="connsiteY4" fmla="*/ 0 h 1219200"/>
                <a:gd name="connsiteX5" fmla="*/ 4368796 w 4572000"/>
                <a:gd name="connsiteY5" fmla="*/ 0 h 1219200"/>
                <a:gd name="connsiteX6" fmla="*/ 4572000 w 4572000"/>
                <a:gd name="connsiteY6" fmla="*/ 203204 h 1219200"/>
                <a:gd name="connsiteX7" fmla="*/ 4572000 w 4572000"/>
                <a:gd name="connsiteY7" fmla="*/ 711200 h 1219200"/>
                <a:gd name="connsiteX8" fmla="*/ 4572000 w 4572000"/>
                <a:gd name="connsiteY8" fmla="*/ 711200 h 1219200"/>
                <a:gd name="connsiteX9" fmla="*/ 4572000 w 4572000"/>
                <a:gd name="connsiteY9" fmla="*/ 1016000 h 1219200"/>
                <a:gd name="connsiteX10" fmla="*/ 4572000 w 4572000"/>
                <a:gd name="connsiteY10" fmla="*/ 1015996 h 1219200"/>
                <a:gd name="connsiteX11" fmla="*/ 4368796 w 4572000"/>
                <a:gd name="connsiteY11" fmla="*/ 1219200 h 1219200"/>
                <a:gd name="connsiteX12" fmla="*/ 1905000 w 4572000"/>
                <a:gd name="connsiteY12" fmla="*/ 1219200 h 1219200"/>
                <a:gd name="connsiteX13" fmla="*/ 2175723 w 4572000"/>
                <a:gd name="connsiteY13" fmla="*/ 1852867 h 1219200"/>
                <a:gd name="connsiteX14" fmla="*/ 762000 w 4572000"/>
                <a:gd name="connsiteY14" fmla="*/ 1219200 h 1219200"/>
                <a:gd name="connsiteX15" fmla="*/ 203204 w 4572000"/>
                <a:gd name="connsiteY15" fmla="*/ 1219200 h 1219200"/>
                <a:gd name="connsiteX16" fmla="*/ 0 w 4572000"/>
                <a:gd name="connsiteY16" fmla="*/ 1015996 h 1219200"/>
                <a:gd name="connsiteX17" fmla="*/ 0 w 4572000"/>
                <a:gd name="connsiteY17" fmla="*/ 1016000 h 1219200"/>
                <a:gd name="connsiteX18" fmla="*/ 0 w 4572000"/>
                <a:gd name="connsiteY18" fmla="*/ 711200 h 1219200"/>
                <a:gd name="connsiteX19" fmla="*/ 0 w 4572000"/>
                <a:gd name="connsiteY19" fmla="*/ 711200 h 1219200"/>
                <a:gd name="connsiteX20" fmla="*/ 0 w 4572000"/>
                <a:gd name="connsiteY20" fmla="*/ 203204 h 1219200"/>
                <a:gd name="connsiteX0" fmla="*/ 0 w 4572000"/>
                <a:gd name="connsiteY0" fmla="*/ 203204 h 1852867"/>
                <a:gd name="connsiteX1" fmla="*/ 203204 w 4572000"/>
                <a:gd name="connsiteY1" fmla="*/ 0 h 1852867"/>
                <a:gd name="connsiteX2" fmla="*/ 762000 w 4572000"/>
                <a:gd name="connsiteY2" fmla="*/ 0 h 1852867"/>
                <a:gd name="connsiteX3" fmla="*/ 762000 w 4572000"/>
                <a:gd name="connsiteY3" fmla="*/ 0 h 1852867"/>
                <a:gd name="connsiteX4" fmla="*/ 1905000 w 4572000"/>
                <a:gd name="connsiteY4" fmla="*/ 0 h 1852867"/>
                <a:gd name="connsiteX5" fmla="*/ 4368796 w 4572000"/>
                <a:gd name="connsiteY5" fmla="*/ 0 h 1852867"/>
                <a:gd name="connsiteX6" fmla="*/ 4572000 w 4572000"/>
                <a:gd name="connsiteY6" fmla="*/ 203204 h 1852867"/>
                <a:gd name="connsiteX7" fmla="*/ 4572000 w 4572000"/>
                <a:gd name="connsiteY7" fmla="*/ 711200 h 1852867"/>
                <a:gd name="connsiteX8" fmla="*/ 4572000 w 4572000"/>
                <a:gd name="connsiteY8" fmla="*/ 711200 h 1852867"/>
                <a:gd name="connsiteX9" fmla="*/ 4572000 w 4572000"/>
                <a:gd name="connsiteY9" fmla="*/ 1016000 h 1852867"/>
                <a:gd name="connsiteX10" fmla="*/ 4572000 w 4572000"/>
                <a:gd name="connsiteY10" fmla="*/ 1015996 h 1852867"/>
                <a:gd name="connsiteX11" fmla="*/ 4368796 w 4572000"/>
                <a:gd name="connsiteY11" fmla="*/ 1219200 h 1852867"/>
                <a:gd name="connsiteX12" fmla="*/ 1905000 w 4572000"/>
                <a:gd name="connsiteY12" fmla="*/ 1219200 h 1852867"/>
                <a:gd name="connsiteX13" fmla="*/ 2175723 w 4572000"/>
                <a:gd name="connsiteY13" fmla="*/ 1852867 h 1852867"/>
                <a:gd name="connsiteX14" fmla="*/ 1604210 w 4572000"/>
                <a:gd name="connsiteY14" fmla="*/ 1315453 h 1852867"/>
                <a:gd name="connsiteX15" fmla="*/ 203204 w 4572000"/>
                <a:gd name="connsiteY15" fmla="*/ 1219200 h 1852867"/>
                <a:gd name="connsiteX16" fmla="*/ 0 w 4572000"/>
                <a:gd name="connsiteY16" fmla="*/ 1015996 h 1852867"/>
                <a:gd name="connsiteX17" fmla="*/ 0 w 4572000"/>
                <a:gd name="connsiteY17" fmla="*/ 1016000 h 1852867"/>
                <a:gd name="connsiteX18" fmla="*/ 0 w 4572000"/>
                <a:gd name="connsiteY18" fmla="*/ 711200 h 1852867"/>
                <a:gd name="connsiteX19" fmla="*/ 0 w 4572000"/>
                <a:gd name="connsiteY19" fmla="*/ 711200 h 1852867"/>
                <a:gd name="connsiteX20" fmla="*/ 0 w 4572000"/>
                <a:gd name="connsiteY20" fmla="*/ 203204 h 1852867"/>
                <a:gd name="connsiteX0" fmla="*/ 0 w 4572000"/>
                <a:gd name="connsiteY0" fmla="*/ 203204 h 2045373"/>
                <a:gd name="connsiteX1" fmla="*/ 203204 w 4572000"/>
                <a:gd name="connsiteY1" fmla="*/ 0 h 2045373"/>
                <a:gd name="connsiteX2" fmla="*/ 762000 w 4572000"/>
                <a:gd name="connsiteY2" fmla="*/ 0 h 2045373"/>
                <a:gd name="connsiteX3" fmla="*/ 762000 w 4572000"/>
                <a:gd name="connsiteY3" fmla="*/ 0 h 2045373"/>
                <a:gd name="connsiteX4" fmla="*/ 1905000 w 4572000"/>
                <a:gd name="connsiteY4" fmla="*/ 0 h 2045373"/>
                <a:gd name="connsiteX5" fmla="*/ 4368796 w 4572000"/>
                <a:gd name="connsiteY5" fmla="*/ 0 h 2045373"/>
                <a:gd name="connsiteX6" fmla="*/ 4572000 w 4572000"/>
                <a:gd name="connsiteY6" fmla="*/ 203204 h 2045373"/>
                <a:gd name="connsiteX7" fmla="*/ 4572000 w 4572000"/>
                <a:gd name="connsiteY7" fmla="*/ 711200 h 2045373"/>
                <a:gd name="connsiteX8" fmla="*/ 4572000 w 4572000"/>
                <a:gd name="connsiteY8" fmla="*/ 711200 h 2045373"/>
                <a:gd name="connsiteX9" fmla="*/ 4572000 w 4572000"/>
                <a:gd name="connsiteY9" fmla="*/ 1016000 h 2045373"/>
                <a:gd name="connsiteX10" fmla="*/ 4572000 w 4572000"/>
                <a:gd name="connsiteY10" fmla="*/ 1015996 h 2045373"/>
                <a:gd name="connsiteX11" fmla="*/ 4368796 w 4572000"/>
                <a:gd name="connsiteY11" fmla="*/ 1219200 h 2045373"/>
                <a:gd name="connsiteX12" fmla="*/ 1905000 w 4572000"/>
                <a:gd name="connsiteY12" fmla="*/ 1219200 h 2045373"/>
                <a:gd name="connsiteX13" fmla="*/ 2656987 w 4572000"/>
                <a:gd name="connsiteY13" fmla="*/ 2045373 h 2045373"/>
                <a:gd name="connsiteX14" fmla="*/ 1604210 w 4572000"/>
                <a:gd name="connsiteY14" fmla="*/ 1315453 h 2045373"/>
                <a:gd name="connsiteX15" fmla="*/ 203204 w 4572000"/>
                <a:gd name="connsiteY15" fmla="*/ 1219200 h 2045373"/>
                <a:gd name="connsiteX16" fmla="*/ 0 w 4572000"/>
                <a:gd name="connsiteY16" fmla="*/ 1015996 h 2045373"/>
                <a:gd name="connsiteX17" fmla="*/ 0 w 4572000"/>
                <a:gd name="connsiteY17" fmla="*/ 1016000 h 2045373"/>
                <a:gd name="connsiteX18" fmla="*/ 0 w 4572000"/>
                <a:gd name="connsiteY18" fmla="*/ 711200 h 2045373"/>
                <a:gd name="connsiteX19" fmla="*/ 0 w 4572000"/>
                <a:gd name="connsiteY19" fmla="*/ 711200 h 2045373"/>
                <a:gd name="connsiteX20" fmla="*/ 0 w 4572000"/>
                <a:gd name="connsiteY20" fmla="*/ 203204 h 2045373"/>
                <a:gd name="connsiteX0" fmla="*/ 0 w 4572000"/>
                <a:gd name="connsiteY0" fmla="*/ 203204 h 1925058"/>
                <a:gd name="connsiteX1" fmla="*/ 203204 w 4572000"/>
                <a:gd name="connsiteY1" fmla="*/ 0 h 1925058"/>
                <a:gd name="connsiteX2" fmla="*/ 762000 w 4572000"/>
                <a:gd name="connsiteY2" fmla="*/ 0 h 1925058"/>
                <a:gd name="connsiteX3" fmla="*/ 762000 w 4572000"/>
                <a:gd name="connsiteY3" fmla="*/ 0 h 1925058"/>
                <a:gd name="connsiteX4" fmla="*/ 1905000 w 4572000"/>
                <a:gd name="connsiteY4" fmla="*/ 0 h 1925058"/>
                <a:gd name="connsiteX5" fmla="*/ 4368796 w 4572000"/>
                <a:gd name="connsiteY5" fmla="*/ 0 h 1925058"/>
                <a:gd name="connsiteX6" fmla="*/ 4572000 w 4572000"/>
                <a:gd name="connsiteY6" fmla="*/ 203204 h 1925058"/>
                <a:gd name="connsiteX7" fmla="*/ 4572000 w 4572000"/>
                <a:gd name="connsiteY7" fmla="*/ 711200 h 1925058"/>
                <a:gd name="connsiteX8" fmla="*/ 4572000 w 4572000"/>
                <a:gd name="connsiteY8" fmla="*/ 711200 h 1925058"/>
                <a:gd name="connsiteX9" fmla="*/ 4572000 w 4572000"/>
                <a:gd name="connsiteY9" fmla="*/ 1016000 h 1925058"/>
                <a:gd name="connsiteX10" fmla="*/ 4572000 w 4572000"/>
                <a:gd name="connsiteY10" fmla="*/ 1015996 h 1925058"/>
                <a:gd name="connsiteX11" fmla="*/ 4368796 w 4572000"/>
                <a:gd name="connsiteY11" fmla="*/ 1219200 h 1925058"/>
                <a:gd name="connsiteX12" fmla="*/ 1905000 w 4572000"/>
                <a:gd name="connsiteY12" fmla="*/ 1219200 h 1925058"/>
                <a:gd name="connsiteX13" fmla="*/ 2344166 w 4572000"/>
                <a:gd name="connsiteY13" fmla="*/ 1925058 h 1925058"/>
                <a:gd name="connsiteX14" fmla="*/ 1604210 w 4572000"/>
                <a:gd name="connsiteY14" fmla="*/ 1315453 h 1925058"/>
                <a:gd name="connsiteX15" fmla="*/ 203204 w 4572000"/>
                <a:gd name="connsiteY15" fmla="*/ 1219200 h 1925058"/>
                <a:gd name="connsiteX16" fmla="*/ 0 w 4572000"/>
                <a:gd name="connsiteY16" fmla="*/ 1015996 h 1925058"/>
                <a:gd name="connsiteX17" fmla="*/ 0 w 4572000"/>
                <a:gd name="connsiteY17" fmla="*/ 1016000 h 1925058"/>
                <a:gd name="connsiteX18" fmla="*/ 0 w 4572000"/>
                <a:gd name="connsiteY18" fmla="*/ 711200 h 1925058"/>
                <a:gd name="connsiteX19" fmla="*/ 0 w 4572000"/>
                <a:gd name="connsiteY19" fmla="*/ 711200 h 1925058"/>
                <a:gd name="connsiteX20" fmla="*/ 0 w 4572000"/>
                <a:gd name="connsiteY20" fmla="*/ 203204 h 19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0" h="1925058">
                  <a:moveTo>
                    <a:pt x="0" y="203204"/>
                  </a:moveTo>
                  <a:cubicBezTo>
                    <a:pt x="0" y="90978"/>
                    <a:pt x="90978" y="0"/>
                    <a:pt x="203204" y="0"/>
                  </a:cubicBezTo>
                  <a:lnTo>
                    <a:pt x="762000" y="0"/>
                  </a:lnTo>
                  <a:lnTo>
                    <a:pt x="762000" y="0"/>
                  </a:lnTo>
                  <a:lnTo>
                    <a:pt x="1905000" y="0"/>
                  </a:lnTo>
                  <a:lnTo>
                    <a:pt x="4368796" y="0"/>
                  </a:lnTo>
                  <a:cubicBezTo>
                    <a:pt x="4481022" y="0"/>
                    <a:pt x="4572000" y="90978"/>
                    <a:pt x="4572000" y="203204"/>
                  </a:cubicBezTo>
                  <a:lnTo>
                    <a:pt x="4572000" y="711200"/>
                  </a:lnTo>
                  <a:lnTo>
                    <a:pt x="4572000" y="711200"/>
                  </a:lnTo>
                  <a:lnTo>
                    <a:pt x="4572000" y="1016000"/>
                  </a:lnTo>
                  <a:lnTo>
                    <a:pt x="4572000" y="1015996"/>
                  </a:lnTo>
                  <a:cubicBezTo>
                    <a:pt x="4572000" y="1128222"/>
                    <a:pt x="4481022" y="1219200"/>
                    <a:pt x="4368796" y="1219200"/>
                  </a:cubicBezTo>
                  <a:lnTo>
                    <a:pt x="1905000" y="1219200"/>
                  </a:lnTo>
                  <a:lnTo>
                    <a:pt x="2344166" y="1925058"/>
                  </a:lnTo>
                  <a:lnTo>
                    <a:pt x="1604210" y="1315453"/>
                  </a:lnTo>
                  <a:cubicBezTo>
                    <a:pt x="1417945" y="1315453"/>
                    <a:pt x="389469" y="1219200"/>
                    <a:pt x="203204" y="1219200"/>
                  </a:cubicBezTo>
                  <a:cubicBezTo>
                    <a:pt x="90978" y="1219200"/>
                    <a:pt x="0" y="1128222"/>
                    <a:pt x="0" y="1015996"/>
                  </a:cubicBezTo>
                  <a:lnTo>
                    <a:pt x="0" y="101600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0" y="2032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8166" y="1943135"/>
              <a:ext cx="55470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cậu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à?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19" r="11240"/>
          <a:stretch/>
        </p:blipFill>
        <p:spPr>
          <a:xfrm>
            <a:off x="-228600" y="8496300"/>
            <a:ext cx="18669000" cy="208501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843198" y="336988"/>
            <a:ext cx="5909025" cy="2758520"/>
            <a:chOff x="6843198" y="336988"/>
            <a:chExt cx="5909025" cy="2758520"/>
          </a:xfrm>
        </p:grpSpPr>
        <p:sp>
          <p:nvSpPr>
            <p:cNvPr id="23" name="Rounded Rectangular Callout 21"/>
            <p:cNvSpPr/>
            <p:nvPr/>
          </p:nvSpPr>
          <p:spPr>
            <a:xfrm>
              <a:off x="6904074" y="336988"/>
              <a:ext cx="5759786" cy="2758520"/>
            </a:xfrm>
            <a:custGeom>
              <a:avLst/>
              <a:gdLst>
                <a:gd name="connsiteX0" fmla="*/ 0 w 4572000"/>
                <a:gd name="connsiteY0" fmla="*/ 203204 h 1219200"/>
                <a:gd name="connsiteX1" fmla="*/ 203204 w 4572000"/>
                <a:gd name="connsiteY1" fmla="*/ 0 h 1219200"/>
                <a:gd name="connsiteX2" fmla="*/ 762000 w 4572000"/>
                <a:gd name="connsiteY2" fmla="*/ 0 h 1219200"/>
                <a:gd name="connsiteX3" fmla="*/ 762000 w 4572000"/>
                <a:gd name="connsiteY3" fmla="*/ 0 h 1219200"/>
                <a:gd name="connsiteX4" fmla="*/ 1905000 w 4572000"/>
                <a:gd name="connsiteY4" fmla="*/ 0 h 1219200"/>
                <a:gd name="connsiteX5" fmla="*/ 4368796 w 4572000"/>
                <a:gd name="connsiteY5" fmla="*/ 0 h 1219200"/>
                <a:gd name="connsiteX6" fmla="*/ 4572000 w 4572000"/>
                <a:gd name="connsiteY6" fmla="*/ 203204 h 1219200"/>
                <a:gd name="connsiteX7" fmla="*/ 4572000 w 4572000"/>
                <a:gd name="connsiteY7" fmla="*/ 711200 h 1219200"/>
                <a:gd name="connsiteX8" fmla="*/ 4572000 w 4572000"/>
                <a:gd name="connsiteY8" fmla="*/ 711200 h 1219200"/>
                <a:gd name="connsiteX9" fmla="*/ 4572000 w 4572000"/>
                <a:gd name="connsiteY9" fmla="*/ 1016000 h 1219200"/>
                <a:gd name="connsiteX10" fmla="*/ 4572000 w 4572000"/>
                <a:gd name="connsiteY10" fmla="*/ 1015996 h 1219200"/>
                <a:gd name="connsiteX11" fmla="*/ 4368796 w 4572000"/>
                <a:gd name="connsiteY11" fmla="*/ 1219200 h 1219200"/>
                <a:gd name="connsiteX12" fmla="*/ 1905000 w 4572000"/>
                <a:gd name="connsiteY12" fmla="*/ 1219200 h 1219200"/>
                <a:gd name="connsiteX13" fmla="*/ 2175723 w 4572000"/>
                <a:gd name="connsiteY13" fmla="*/ 1852867 h 1219200"/>
                <a:gd name="connsiteX14" fmla="*/ 762000 w 4572000"/>
                <a:gd name="connsiteY14" fmla="*/ 1219200 h 1219200"/>
                <a:gd name="connsiteX15" fmla="*/ 203204 w 4572000"/>
                <a:gd name="connsiteY15" fmla="*/ 1219200 h 1219200"/>
                <a:gd name="connsiteX16" fmla="*/ 0 w 4572000"/>
                <a:gd name="connsiteY16" fmla="*/ 1015996 h 1219200"/>
                <a:gd name="connsiteX17" fmla="*/ 0 w 4572000"/>
                <a:gd name="connsiteY17" fmla="*/ 1016000 h 1219200"/>
                <a:gd name="connsiteX18" fmla="*/ 0 w 4572000"/>
                <a:gd name="connsiteY18" fmla="*/ 711200 h 1219200"/>
                <a:gd name="connsiteX19" fmla="*/ 0 w 4572000"/>
                <a:gd name="connsiteY19" fmla="*/ 711200 h 1219200"/>
                <a:gd name="connsiteX20" fmla="*/ 0 w 4572000"/>
                <a:gd name="connsiteY20" fmla="*/ 203204 h 1219200"/>
                <a:gd name="connsiteX0" fmla="*/ 0 w 4572000"/>
                <a:gd name="connsiteY0" fmla="*/ 203204 h 1852867"/>
                <a:gd name="connsiteX1" fmla="*/ 203204 w 4572000"/>
                <a:gd name="connsiteY1" fmla="*/ 0 h 1852867"/>
                <a:gd name="connsiteX2" fmla="*/ 762000 w 4572000"/>
                <a:gd name="connsiteY2" fmla="*/ 0 h 1852867"/>
                <a:gd name="connsiteX3" fmla="*/ 762000 w 4572000"/>
                <a:gd name="connsiteY3" fmla="*/ 0 h 1852867"/>
                <a:gd name="connsiteX4" fmla="*/ 1905000 w 4572000"/>
                <a:gd name="connsiteY4" fmla="*/ 0 h 1852867"/>
                <a:gd name="connsiteX5" fmla="*/ 4368796 w 4572000"/>
                <a:gd name="connsiteY5" fmla="*/ 0 h 1852867"/>
                <a:gd name="connsiteX6" fmla="*/ 4572000 w 4572000"/>
                <a:gd name="connsiteY6" fmla="*/ 203204 h 1852867"/>
                <a:gd name="connsiteX7" fmla="*/ 4572000 w 4572000"/>
                <a:gd name="connsiteY7" fmla="*/ 711200 h 1852867"/>
                <a:gd name="connsiteX8" fmla="*/ 4572000 w 4572000"/>
                <a:gd name="connsiteY8" fmla="*/ 711200 h 1852867"/>
                <a:gd name="connsiteX9" fmla="*/ 4572000 w 4572000"/>
                <a:gd name="connsiteY9" fmla="*/ 1016000 h 1852867"/>
                <a:gd name="connsiteX10" fmla="*/ 4572000 w 4572000"/>
                <a:gd name="connsiteY10" fmla="*/ 1015996 h 1852867"/>
                <a:gd name="connsiteX11" fmla="*/ 4368796 w 4572000"/>
                <a:gd name="connsiteY11" fmla="*/ 1219200 h 1852867"/>
                <a:gd name="connsiteX12" fmla="*/ 1905000 w 4572000"/>
                <a:gd name="connsiteY12" fmla="*/ 1219200 h 1852867"/>
                <a:gd name="connsiteX13" fmla="*/ 2175723 w 4572000"/>
                <a:gd name="connsiteY13" fmla="*/ 1852867 h 1852867"/>
                <a:gd name="connsiteX14" fmla="*/ 1604210 w 4572000"/>
                <a:gd name="connsiteY14" fmla="*/ 1315453 h 1852867"/>
                <a:gd name="connsiteX15" fmla="*/ 203204 w 4572000"/>
                <a:gd name="connsiteY15" fmla="*/ 1219200 h 1852867"/>
                <a:gd name="connsiteX16" fmla="*/ 0 w 4572000"/>
                <a:gd name="connsiteY16" fmla="*/ 1015996 h 1852867"/>
                <a:gd name="connsiteX17" fmla="*/ 0 w 4572000"/>
                <a:gd name="connsiteY17" fmla="*/ 1016000 h 1852867"/>
                <a:gd name="connsiteX18" fmla="*/ 0 w 4572000"/>
                <a:gd name="connsiteY18" fmla="*/ 711200 h 1852867"/>
                <a:gd name="connsiteX19" fmla="*/ 0 w 4572000"/>
                <a:gd name="connsiteY19" fmla="*/ 711200 h 1852867"/>
                <a:gd name="connsiteX20" fmla="*/ 0 w 4572000"/>
                <a:gd name="connsiteY20" fmla="*/ 203204 h 1852867"/>
                <a:gd name="connsiteX0" fmla="*/ 0 w 4572000"/>
                <a:gd name="connsiteY0" fmla="*/ 203204 h 2045373"/>
                <a:gd name="connsiteX1" fmla="*/ 203204 w 4572000"/>
                <a:gd name="connsiteY1" fmla="*/ 0 h 2045373"/>
                <a:gd name="connsiteX2" fmla="*/ 762000 w 4572000"/>
                <a:gd name="connsiteY2" fmla="*/ 0 h 2045373"/>
                <a:gd name="connsiteX3" fmla="*/ 762000 w 4572000"/>
                <a:gd name="connsiteY3" fmla="*/ 0 h 2045373"/>
                <a:gd name="connsiteX4" fmla="*/ 1905000 w 4572000"/>
                <a:gd name="connsiteY4" fmla="*/ 0 h 2045373"/>
                <a:gd name="connsiteX5" fmla="*/ 4368796 w 4572000"/>
                <a:gd name="connsiteY5" fmla="*/ 0 h 2045373"/>
                <a:gd name="connsiteX6" fmla="*/ 4572000 w 4572000"/>
                <a:gd name="connsiteY6" fmla="*/ 203204 h 2045373"/>
                <a:gd name="connsiteX7" fmla="*/ 4572000 w 4572000"/>
                <a:gd name="connsiteY7" fmla="*/ 711200 h 2045373"/>
                <a:gd name="connsiteX8" fmla="*/ 4572000 w 4572000"/>
                <a:gd name="connsiteY8" fmla="*/ 711200 h 2045373"/>
                <a:gd name="connsiteX9" fmla="*/ 4572000 w 4572000"/>
                <a:gd name="connsiteY9" fmla="*/ 1016000 h 2045373"/>
                <a:gd name="connsiteX10" fmla="*/ 4572000 w 4572000"/>
                <a:gd name="connsiteY10" fmla="*/ 1015996 h 2045373"/>
                <a:gd name="connsiteX11" fmla="*/ 4368796 w 4572000"/>
                <a:gd name="connsiteY11" fmla="*/ 1219200 h 2045373"/>
                <a:gd name="connsiteX12" fmla="*/ 1905000 w 4572000"/>
                <a:gd name="connsiteY12" fmla="*/ 1219200 h 2045373"/>
                <a:gd name="connsiteX13" fmla="*/ 2656987 w 4572000"/>
                <a:gd name="connsiteY13" fmla="*/ 2045373 h 2045373"/>
                <a:gd name="connsiteX14" fmla="*/ 1604210 w 4572000"/>
                <a:gd name="connsiteY14" fmla="*/ 1315453 h 2045373"/>
                <a:gd name="connsiteX15" fmla="*/ 203204 w 4572000"/>
                <a:gd name="connsiteY15" fmla="*/ 1219200 h 2045373"/>
                <a:gd name="connsiteX16" fmla="*/ 0 w 4572000"/>
                <a:gd name="connsiteY16" fmla="*/ 1015996 h 2045373"/>
                <a:gd name="connsiteX17" fmla="*/ 0 w 4572000"/>
                <a:gd name="connsiteY17" fmla="*/ 1016000 h 2045373"/>
                <a:gd name="connsiteX18" fmla="*/ 0 w 4572000"/>
                <a:gd name="connsiteY18" fmla="*/ 711200 h 2045373"/>
                <a:gd name="connsiteX19" fmla="*/ 0 w 4572000"/>
                <a:gd name="connsiteY19" fmla="*/ 711200 h 2045373"/>
                <a:gd name="connsiteX20" fmla="*/ 0 w 4572000"/>
                <a:gd name="connsiteY20" fmla="*/ 203204 h 2045373"/>
                <a:gd name="connsiteX0" fmla="*/ 0 w 4572000"/>
                <a:gd name="connsiteY0" fmla="*/ 203204 h 1925058"/>
                <a:gd name="connsiteX1" fmla="*/ 203204 w 4572000"/>
                <a:gd name="connsiteY1" fmla="*/ 0 h 1925058"/>
                <a:gd name="connsiteX2" fmla="*/ 762000 w 4572000"/>
                <a:gd name="connsiteY2" fmla="*/ 0 h 1925058"/>
                <a:gd name="connsiteX3" fmla="*/ 762000 w 4572000"/>
                <a:gd name="connsiteY3" fmla="*/ 0 h 1925058"/>
                <a:gd name="connsiteX4" fmla="*/ 1905000 w 4572000"/>
                <a:gd name="connsiteY4" fmla="*/ 0 h 1925058"/>
                <a:gd name="connsiteX5" fmla="*/ 4368796 w 4572000"/>
                <a:gd name="connsiteY5" fmla="*/ 0 h 1925058"/>
                <a:gd name="connsiteX6" fmla="*/ 4572000 w 4572000"/>
                <a:gd name="connsiteY6" fmla="*/ 203204 h 1925058"/>
                <a:gd name="connsiteX7" fmla="*/ 4572000 w 4572000"/>
                <a:gd name="connsiteY7" fmla="*/ 711200 h 1925058"/>
                <a:gd name="connsiteX8" fmla="*/ 4572000 w 4572000"/>
                <a:gd name="connsiteY8" fmla="*/ 711200 h 1925058"/>
                <a:gd name="connsiteX9" fmla="*/ 4572000 w 4572000"/>
                <a:gd name="connsiteY9" fmla="*/ 1016000 h 1925058"/>
                <a:gd name="connsiteX10" fmla="*/ 4572000 w 4572000"/>
                <a:gd name="connsiteY10" fmla="*/ 1015996 h 1925058"/>
                <a:gd name="connsiteX11" fmla="*/ 4368796 w 4572000"/>
                <a:gd name="connsiteY11" fmla="*/ 1219200 h 1925058"/>
                <a:gd name="connsiteX12" fmla="*/ 1905000 w 4572000"/>
                <a:gd name="connsiteY12" fmla="*/ 1219200 h 1925058"/>
                <a:gd name="connsiteX13" fmla="*/ 2344166 w 4572000"/>
                <a:gd name="connsiteY13" fmla="*/ 1925058 h 1925058"/>
                <a:gd name="connsiteX14" fmla="*/ 1604210 w 4572000"/>
                <a:gd name="connsiteY14" fmla="*/ 1315453 h 1925058"/>
                <a:gd name="connsiteX15" fmla="*/ 203204 w 4572000"/>
                <a:gd name="connsiteY15" fmla="*/ 1219200 h 1925058"/>
                <a:gd name="connsiteX16" fmla="*/ 0 w 4572000"/>
                <a:gd name="connsiteY16" fmla="*/ 1015996 h 1925058"/>
                <a:gd name="connsiteX17" fmla="*/ 0 w 4572000"/>
                <a:gd name="connsiteY17" fmla="*/ 1016000 h 1925058"/>
                <a:gd name="connsiteX18" fmla="*/ 0 w 4572000"/>
                <a:gd name="connsiteY18" fmla="*/ 711200 h 1925058"/>
                <a:gd name="connsiteX19" fmla="*/ 0 w 4572000"/>
                <a:gd name="connsiteY19" fmla="*/ 711200 h 1925058"/>
                <a:gd name="connsiteX20" fmla="*/ 0 w 4572000"/>
                <a:gd name="connsiteY20" fmla="*/ 203204 h 1925058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604210 w 4572000"/>
                <a:gd name="connsiteY14" fmla="*/ 1315453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692266 w 4572000"/>
                <a:gd name="connsiteY12" fmla="*/ 1387642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0" h="2334132">
                  <a:moveTo>
                    <a:pt x="0" y="203204"/>
                  </a:moveTo>
                  <a:cubicBezTo>
                    <a:pt x="0" y="90978"/>
                    <a:pt x="90978" y="0"/>
                    <a:pt x="203204" y="0"/>
                  </a:cubicBezTo>
                  <a:lnTo>
                    <a:pt x="762000" y="0"/>
                  </a:lnTo>
                  <a:lnTo>
                    <a:pt x="762000" y="0"/>
                  </a:lnTo>
                  <a:lnTo>
                    <a:pt x="1905000" y="0"/>
                  </a:lnTo>
                  <a:lnTo>
                    <a:pt x="4368796" y="0"/>
                  </a:lnTo>
                  <a:cubicBezTo>
                    <a:pt x="4481022" y="0"/>
                    <a:pt x="4572000" y="90978"/>
                    <a:pt x="4572000" y="203204"/>
                  </a:cubicBezTo>
                  <a:lnTo>
                    <a:pt x="4572000" y="711200"/>
                  </a:lnTo>
                  <a:lnTo>
                    <a:pt x="4572000" y="711200"/>
                  </a:lnTo>
                  <a:lnTo>
                    <a:pt x="4572000" y="1016000"/>
                  </a:lnTo>
                  <a:lnTo>
                    <a:pt x="4572000" y="1015996"/>
                  </a:lnTo>
                  <a:cubicBezTo>
                    <a:pt x="4572000" y="1128222"/>
                    <a:pt x="4481022" y="1219200"/>
                    <a:pt x="4368796" y="1219200"/>
                  </a:cubicBezTo>
                  <a:lnTo>
                    <a:pt x="1692266" y="1387642"/>
                  </a:lnTo>
                  <a:lnTo>
                    <a:pt x="1918698" y="2334132"/>
                  </a:lnTo>
                  <a:lnTo>
                    <a:pt x="1412750" y="1411706"/>
                  </a:lnTo>
                  <a:cubicBezTo>
                    <a:pt x="1226485" y="1411706"/>
                    <a:pt x="389469" y="1219200"/>
                    <a:pt x="203204" y="1219200"/>
                  </a:cubicBezTo>
                  <a:cubicBezTo>
                    <a:pt x="90978" y="1219200"/>
                    <a:pt x="0" y="1128222"/>
                    <a:pt x="0" y="1015996"/>
                  </a:cubicBezTo>
                  <a:lnTo>
                    <a:pt x="0" y="101600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0" y="2032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43198" y="466561"/>
              <a:ext cx="590902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Nam?</a:t>
              </a:r>
              <a:endParaRPr lang="en-GB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720083" y="336988"/>
            <a:ext cx="4196317" cy="3351211"/>
            <a:chOff x="12720083" y="336988"/>
            <a:chExt cx="4196317" cy="3351211"/>
          </a:xfrm>
        </p:grpSpPr>
        <p:sp>
          <p:nvSpPr>
            <p:cNvPr id="24" name="Rounded Rectangular Callout 21"/>
            <p:cNvSpPr/>
            <p:nvPr/>
          </p:nvSpPr>
          <p:spPr>
            <a:xfrm>
              <a:off x="12840586" y="336988"/>
              <a:ext cx="3898605" cy="3351211"/>
            </a:xfrm>
            <a:custGeom>
              <a:avLst/>
              <a:gdLst>
                <a:gd name="connsiteX0" fmla="*/ 0 w 4572000"/>
                <a:gd name="connsiteY0" fmla="*/ 203204 h 1219200"/>
                <a:gd name="connsiteX1" fmla="*/ 203204 w 4572000"/>
                <a:gd name="connsiteY1" fmla="*/ 0 h 1219200"/>
                <a:gd name="connsiteX2" fmla="*/ 762000 w 4572000"/>
                <a:gd name="connsiteY2" fmla="*/ 0 h 1219200"/>
                <a:gd name="connsiteX3" fmla="*/ 762000 w 4572000"/>
                <a:gd name="connsiteY3" fmla="*/ 0 h 1219200"/>
                <a:gd name="connsiteX4" fmla="*/ 1905000 w 4572000"/>
                <a:gd name="connsiteY4" fmla="*/ 0 h 1219200"/>
                <a:gd name="connsiteX5" fmla="*/ 4368796 w 4572000"/>
                <a:gd name="connsiteY5" fmla="*/ 0 h 1219200"/>
                <a:gd name="connsiteX6" fmla="*/ 4572000 w 4572000"/>
                <a:gd name="connsiteY6" fmla="*/ 203204 h 1219200"/>
                <a:gd name="connsiteX7" fmla="*/ 4572000 w 4572000"/>
                <a:gd name="connsiteY7" fmla="*/ 711200 h 1219200"/>
                <a:gd name="connsiteX8" fmla="*/ 4572000 w 4572000"/>
                <a:gd name="connsiteY8" fmla="*/ 711200 h 1219200"/>
                <a:gd name="connsiteX9" fmla="*/ 4572000 w 4572000"/>
                <a:gd name="connsiteY9" fmla="*/ 1016000 h 1219200"/>
                <a:gd name="connsiteX10" fmla="*/ 4572000 w 4572000"/>
                <a:gd name="connsiteY10" fmla="*/ 1015996 h 1219200"/>
                <a:gd name="connsiteX11" fmla="*/ 4368796 w 4572000"/>
                <a:gd name="connsiteY11" fmla="*/ 1219200 h 1219200"/>
                <a:gd name="connsiteX12" fmla="*/ 1905000 w 4572000"/>
                <a:gd name="connsiteY12" fmla="*/ 1219200 h 1219200"/>
                <a:gd name="connsiteX13" fmla="*/ 2175723 w 4572000"/>
                <a:gd name="connsiteY13" fmla="*/ 1852867 h 1219200"/>
                <a:gd name="connsiteX14" fmla="*/ 762000 w 4572000"/>
                <a:gd name="connsiteY14" fmla="*/ 1219200 h 1219200"/>
                <a:gd name="connsiteX15" fmla="*/ 203204 w 4572000"/>
                <a:gd name="connsiteY15" fmla="*/ 1219200 h 1219200"/>
                <a:gd name="connsiteX16" fmla="*/ 0 w 4572000"/>
                <a:gd name="connsiteY16" fmla="*/ 1015996 h 1219200"/>
                <a:gd name="connsiteX17" fmla="*/ 0 w 4572000"/>
                <a:gd name="connsiteY17" fmla="*/ 1016000 h 1219200"/>
                <a:gd name="connsiteX18" fmla="*/ 0 w 4572000"/>
                <a:gd name="connsiteY18" fmla="*/ 711200 h 1219200"/>
                <a:gd name="connsiteX19" fmla="*/ 0 w 4572000"/>
                <a:gd name="connsiteY19" fmla="*/ 711200 h 1219200"/>
                <a:gd name="connsiteX20" fmla="*/ 0 w 4572000"/>
                <a:gd name="connsiteY20" fmla="*/ 203204 h 1219200"/>
                <a:gd name="connsiteX0" fmla="*/ 0 w 4572000"/>
                <a:gd name="connsiteY0" fmla="*/ 203204 h 1852867"/>
                <a:gd name="connsiteX1" fmla="*/ 203204 w 4572000"/>
                <a:gd name="connsiteY1" fmla="*/ 0 h 1852867"/>
                <a:gd name="connsiteX2" fmla="*/ 762000 w 4572000"/>
                <a:gd name="connsiteY2" fmla="*/ 0 h 1852867"/>
                <a:gd name="connsiteX3" fmla="*/ 762000 w 4572000"/>
                <a:gd name="connsiteY3" fmla="*/ 0 h 1852867"/>
                <a:gd name="connsiteX4" fmla="*/ 1905000 w 4572000"/>
                <a:gd name="connsiteY4" fmla="*/ 0 h 1852867"/>
                <a:gd name="connsiteX5" fmla="*/ 4368796 w 4572000"/>
                <a:gd name="connsiteY5" fmla="*/ 0 h 1852867"/>
                <a:gd name="connsiteX6" fmla="*/ 4572000 w 4572000"/>
                <a:gd name="connsiteY6" fmla="*/ 203204 h 1852867"/>
                <a:gd name="connsiteX7" fmla="*/ 4572000 w 4572000"/>
                <a:gd name="connsiteY7" fmla="*/ 711200 h 1852867"/>
                <a:gd name="connsiteX8" fmla="*/ 4572000 w 4572000"/>
                <a:gd name="connsiteY8" fmla="*/ 711200 h 1852867"/>
                <a:gd name="connsiteX9" fmla="*/ 4572000 w 4572000"/>
                <a:gd name="connsiteY9" fmla="*/ 1016000 h 1852867"/>
                <a:gd name="connsiteX10" fmla="*/ 4572000 w 4572000"/>
                <a:gd name="connsiteY10" fmla="*/ 1015996 h 1852867"/>
                <a:gd name="connsiteX11" fmla="*/ 4368796 w 4572000"/>
                <a:gd name="connsiteY11" fmla="*/ 1219200 h 1852867"/>
                <a:gd name="connsiteX12" fmla="*/ 1905000 w 4572000"/>
                <a:gd name="connsiteY12" fmla="*/ 1219200 h 1852867"/>
                <a:gd name="connsiteX13" fmla="*/ 2175723 w 4572000"/>
                <a:gd name="connsiteY13" fmla="*/ 1852867 h 1852867"/>
                <a:gd name="connsiteX14" fmla="*/ 1604210 w 4572000"/>
                <a:gd name="connsiteY14" fmla="*/ 1315453 h 1852867"/>
                <a:gd name="connsiteX15" fmla="*/ 203204 w 4572000"/>
                <a:gd name="connsiteY15" fmla="*/ 1219200 h 1852867"/>
                <a:gd name="connsiteX16" fmla="*/ 0 w 4572000"/>
                <a:gd name="connsiteY16" fmla="*/ 1015996 h 1852867"/>
                <a:gd name="connsiteX17" fmla="*/ 0 w 4572000"/>
                <a:gd name="connsiteY17" fmla="*/ 1016000 h 1852867"/>
                <a:gd name="connsiteX18" fmla="*/ 0 w 4572000"/>
                <a:gd name="connsiteY18" fmla="*/ 711200 h 1852867"/>
                <a:gd name="connsiteX19" fmla="*/ 0 w 4572000"/>
                <a:gd name="connsiteY19" fmla="*/ 711200 h 1852867"/>
                <a:gd name="connsiteX20" fmla="*/ 0 w 4572000"/>
                <a:gd name="connsiteY20" fmla="*/ 203204 h 1852867"/>
                <a:gd name="connsiteX0" fmla="*/ 0 w 4572000"/>
                <a:gd name="connsiteY0" fmla="*/ 203204 h 2045373"/>
                <a:gd name="connsiteX1" fmla="*/ 203204 w 4572000"/>
                <a:gd name="connsiteY1" fmla="*/ 0 h 2045373"/>
                <a:gd name="connsiteX2" fmla="*/ 762000 w 4572000"/>
                <a:gd name="connsiteY2" fmla="*/ 0 h 2045373"/>
                <a:gd name="connsiteX3" fmla="*/ 762000 w 4572000"/>
                <a:gd name="connsiteY3" fmla="*/ 0 h 2045373"/>
                <a:gd name="connsiteX4" fmla="*/ 1905000 w 4572000"/>
                <a:gd name="connsiteY4" fmla="*/ 0 h 2045373"/>
                <a:gd name="connsiteX5" fmla="*/ 4368796 w 4572000"/>
                <a:gd name="connsiteY5" fmla="*/ 0 h 2045373"/>
                <a:gd name="connsiteX6" fmla="*/ 4572000 w 4572000"/>
                <a:gd name="connsiteY6" fmla="*/ 203204 h 2045373"/>
                <a:gd name="connsiteX7" fmla="*/ 4572000 w 4572000"/>
                <a:gd name="connsiteY7" fmla="*/ 711200 h 2045373"/>
                <a:gd name="connsiteX8" fmla="*/ 4572000 w 4572000"/>
                <a:gd name="connsiteY8" fmla="*/ 711200 h 2045373"/>
                <a:gd name="connsiteX9" fmla="*/ 4572000 w 4572000"/>
                <a:gd name="connsiteY9" fmla="*/ 1016000 h 2045373"/>
                <a:gd name="connsiteX10" fmla="*/ 4572000 w 4572000"/>
                <a:gd name="connsiteY10" fmla="*/ 1015996 h 2045373"/>
                <a:gd name="connsiteX11" fmla="*/ 4368796 w 4572000"/>
                <a:gd name="connsiteY11" fmla="*/ 1219200 h 2045373"/>
                <a:gd name="connsiteX12" fmla="*/ 1905000 w 4572000"/>
                <a:gd name="connsiteY12" fmla="*/ 1219200 h 2045373"/>
                <a:gd name="connsiteX13" fmla="*/ 2656987 w 4572000"/>
                <a:gd name="connsiteY13" fmla="*/ 2045373 h 2045373"/>
                <a:gd name="connsiteX14" fmla="*/ 1604210 w 4572000"/>
                <a:gd name="connsiteY14" fmla="*/ 1315453 h 2045373"/>
                <a:gd name="connsiteX15" fmla="*/ 203204 w 4572000"/>
                <a:gd name="connsiteY15" fmla="*/ 1219200 h 2045373"/>
                <a:gd name="connsiteX16" fmla="*/ 0 w 4572000"/>
                <a:gd name="connsiteY16" fmla="*/ 1015996 h 2045373"/>
                <a:gd name="connsiteX17" fmla="*/ 0 w 4572000"/>
                <a:gd name="connsiteY17" fmla="*/ 1016000 h 2045373"/>
                <a:gd name="connsiteX18" fmla="*/ 0 w 4572000"/>
                <a:gd name="connsiteY18" fmla="*/ 711200 h 2045373"/>
                <a:gd name="connsiteX19" fmla="*/ 0 w 4572000"/>
                <a:gd name="connsiteY19" fmla="*/ 711200 h 2045373"/>
                <a:gd name="connsiteX20" fmla="*/ 0 w 4572000"/>
                <a:gd name="connsiteY20" fmla="*/ 203204 h 2045373"/>
                <a:gd name="connsiteX0" fmla="*/ 0 w 4572000"/>
                <a:gd name="connsiteY0" fmla="*/ 203204 h 1925058"/>
                <a:gd name="connsiteX1" fmla="*/ 203204 w 4572000"/>
                <a:gd name="connsiteY1" fmla="*/ 0 h 1925058"/>
                <a:gd name="connsiteX2" fmla="*/ 762000 w 4572000"/>
                <a:gd name="connsiteY2" fmla="*/ 0 h 1925058"/>
                <a:gd name="connsiteX3" fmla="*/ 762000 w 4572000"/>
                <a:gd name="connsiteY3" fmla="*/ 0 h 1925058"/>
                <a:gd name="connsiteX4" fmla="*/ 1905000 w 4572000"/>
                <a:gd name="connsiteY4" fmla="*/ 0 h 1925058"/>
                <a:gd name="connsiteX5" fmla="*/ 4368796 w 4572000"/>
                <a:gd name="connsiteY5" fmla="*/ 0 h 1925058"/>
                <a:gd name="connsiteX6" fmla="*/ 4572000 w 4572000"/>
                <a:gd name="connsiteY6" fmla="*/ 203204 h 1925058"/>
                <a:gd name="connsiteX7" fmla="*/ 4572000 w 4572000"/>
                <a:gd name="connsiteY7" fmla="*/ 711200 h 1925058"/>
                <a:gd name="connsiteX8" fmla="*/ 4572000 w 4572000"/>
                <a:gd name="connsiteY8" fmla="*/ 711200 h 1925058"/>
                <a:gd name="connsiteX9" fmla="*/ 4572000 w 4572000"/>
                <a:gd name="connsiteY9" fmla="*/ 1016000 h 1925058"/>
                <a:gd name="connsiteX10" fmla="*/ 4572000 w 4572000"/>
                <a:gd name="connsiteY10" fmla="*/ 1015996 h 1925058"/>
                <a:gd name="connsiteX11" fmla="*/ 4368796 w 4572000"/>
                <a:gd name="connsiteY11" fmla="*/ 1219200 h 1925058"/>
                <a:gd name="connsiteX12" fmla="*/ 1905000 w 4572000"/>
                <a:gd name="connsiteY12" fmla="*/ 1219200 h 1925058"/>
                <a:gd name="connsiteX13" fmla="*/ 2344166 w 4572000"/>
                <a:gd name="connsiteY13" fmla="*/ 1925058 h 1925058"/>
                <a:gd name="connsiteX14" fmla="*/ 1604210 w 4572000"/>
                <a:gd name="connsiteY14" fmla="*/ 1315453 h 1925058"/>
                <a:gd name="connsiteX15" fmla="*/ 203204 w 4572000"/>
                <a:gd name="connsiteY15" fmla="*/ 1219200 h 1925058"/>
                <a:gd name="connsiteX16" fmla="*/ 0 w 4572000"/>
                <a:gd name="connsiteY16" fmla="*/ 1015996 h 1925058"/>
                <a:gd name="connsiteX17" fmla="*/ 0 w 4572000"/>
                <a:gd name="connsiteY17" fmla="*/ 1016000 h 1925058"/>
                <a:gd name="connsiteX18" fmla="*/ 0 w 4572000"/>
                <a:gd name="connsiteY18" fmla="*/ 711200 h 1925058"/>
                <a:gd name="connsiteX19" fmla="*/ 0 w 4572000"/>
                <a:gd name="connsiteY19" fmla="*/ 711200 h 1925058"/>
                <a:gd name="connsiteX20" fmla="*/ 0 w 4572000"/>
                <a:gd name="connsiteY20" fmla="*/ 203204 h 1925058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604210 w 4572000"/>
                <a:gd name="connsiteY14" fmla="*/ 1315453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905000 w 4572000"/>
                <a:gd name="connsiteY12" fmla="*/ 1219200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2334132"/>
                <a:gd name="connsiteX1" fmla="*/ 203204 w 4572000"/>
                <a:gd name="connsiteY1" fmla="*/ 0 h 2334132"/>
                <a:gd name="connsiteX2" fmla="*/ 762000 w 4572000"/>
                <a:gd name="connsiteY2" fmla="*/ 0 h 2334132"/>
                <a:gd name="connsiteX3" fmla="*/ 762000 w 4572000"/>
                <a:gd name="connsiteY3" fmla="*/ 0 h 2334132"/>
                <a:gd name="connsiteX4" fmla="*/ 1905000 w 4572000"/>
                <a:gd name="connsiteY4" fmla="*/ 0 h 2334132"/>
                <a:gd name="connsiteX5" fmla="*/ 4368796 w 4572000"/>
                <a:gd name="connsiteY5" fmla="*/ 0 h 2334132"/>
                <a:gd name="connsiteX6" fmla="*/ 4572000 w 4572000"/>
                <a:gd name="connsiteY6" fmla="*/ 203204 h 2334132"/>
                <a:gd name="connsiteX7" fmla="*/ 4572000 w 4572000"/>
                <a:gd name="connsiteY7" fmla="*/ 711200 h 2334132"/>
                <a:gd name="connsiteX8" fmla="*/ 4572000 w 4572000"/>
                <a:gd name="connsiteY8" fmla="*/ 711200 h 2334132"/>
                <a:gd name="connsiteX9" fmla="*/ 4572000 w 4572000"/>
                <a:gd name="connsiteY9" fmla="*/ 1016000 h 2334132"/>
                <a:gd name="connsiteX10" fmla="*/ 4572000 w 4572000"/>
                <a:gd name="connsiteY10" fmla="*/ 1015996 h 2334132"/>
                <a:gd name="connsiteX11" fmla="*/ 4368796 w 4572000"/>
                <a:gd name="connsiteY11" fmla="*/ 1219200 h 2334132"/>
                <a:gd name="connsiteX12" fmla="*/ 1692266 w 4572000"/>
                <a:gd name="connsiteY12" fmla="*/ 1387642 h 2334132"/>
                <a:gd name="connsiteX13" fmla="*/ 1918698 w 4572000"/>
                <a:gd name="connsiteY13" fmla="*/ 2334132 h 2334132"/>
                <a:gd name="connsiteX14" fmla="*/ 1412750 w 4572000"/>
                <a:gd name="connsiteY14" fmla="*/ 1411706 h 2334132"/>
                <a:gd name="connsiteX15" fmla="*/ 203204 w 4572000"/>
                <a:gd name="connsiteY15" fmla="*/ 1219200 h 2334132"/>
                <a:gd name="connsiteX16" fmla="*/ 0 w 4572000"/>
                <a:gd name="connsiteY16" fmla="*/ 1015996 h 2334132"/>
                <a:gd name="connsiteX17" fmla="*/ 0 w 4572000"/>
                <a:gd name="connsiteY17" fmla="*/ 1016000 h 2334132"/>
                <a:gd name="connsiteX18" fmla="*/ 0 w 4572000"/>
                <a:gd name="connsiteY18" fmla="*/ 711200 h 2334132"/>
                <a:gd name="connsiteX19" fmla="*/ 0 w 4572000"/>
                <a:gd name="connsiteY19" fmla="*/ 711200 h 2334132"/>
                <a:gd name="connsiteX20" fmla="*/ 0 w 4572000"/>
                <a:gd name="connsiteY20" fmla="*/ 203204 h 2334132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412750 w 4572000"/>
                <a:gd name="connsiteY14" fmla="*/ 141170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347124 w 4572000"/>
                <a:gd name="connsiteY14" fmla="*/ 133631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  <a:gd name="connsiteX0" fmla="*/ 0 w 4572000"/>
                <a:gd name="connsiteY0" fmla="*/ 203204 h 1862939"/>
                <a:gd name="connsiteX1" fmla="*/ 203204 w 4572000"/>
                <a:gd name="connsiteY1" fmla="*/ 0 h 1862939"/>
                <a:gd name="connsiteX2" fmla="*/ 762000 w 4572000"/>
                <a:gd name="connsiteY2" fmla="*/ 0 h 1862939"/>
                <a:gd name="connsiteX3" fmla="*/ 762000 w 4572000"/>
                <a:gd name="connsiteY3" fmla="*/ 0 h 1862939"/>
                <a:gd name="connsiteX4" fmla="*/ 1905000 w 4572000"/>
                <a:gd name="connsiteY4" fmla="*/ 0 h 1862939"/>
                <a:gd name="connsiteX5" fmla="*/ 4368796 w 4572000"/>
                <a:gd name="connsiteY5" fmla="*/ 0 h 1862939"/>
                <a:gd name="connsiteX6" fmla="*/ 4572000 w 4572000"/>
                <a:gd name="connsiteY6" fmla="*/ 203204 h 1862939"/>
                <a:gd name="connsiteX7" fmla="*/ 4572000 w 4572000"/>
                <a:gd name="connsiteY7" fmla="*/ 711200 h 1862939"/>
                <a:gd name="connsiteX8" fmla="*/ 4572000 w 4572000"/>
                <a:gd name="connsiteY8" fmla="*/ 711200 h 1862939"/>
                <a:gd name="connsiteX9" fmla="*/ 4572000 w 4572000"/>
                <a:gd name="connsiteY9" fmla="*/ 1016000 h 1862939"/>
                <a:gd name="connsiteX10" fmla="*/ 4572000 w 4572000"/>
                <a:gd name="connsiteY10" fmla="*/ 1015996 h 1862939"/>
                <a:gd name="connsiteX11" fmla="*/ 4368796 w 4572000"/>
                <a:gd name="connsiteY11" fmla="*/ 1219200 h 1862939"/>
                <a:gd name="connsiteX12" fmla="*/ 1692266 w 4572000"/>
                <a:gd name="connsiteY12" fmla="*/ 1387642 h 1862939"/>
                <a:gd name="connsiteX13" fmla="*/ 1065550 w 4572000"/>
                <a:gd name="connsiteY13" fmla="*/ 1862939 h 1862939"/>
                <a:gd name="connsiteX14" fmla="*/ 1347124 w 4572000"/>
                <a:gd name="connsiteY14" fmla="*/ 1336316 h 1862939"/>
                <a:gd name="connsiteX15" fmla="*/ 203204 w 4572000"/>
                <a:gd name="connsiteY15" fmla="*/ 1219200 h 1862939"/>
                <a:gd name="connsiteX16" fmla="*/ 0 w 4572000"/>
                <a:gd name="connsiteY16" fmla="*/ 1015996 h 1862939"/>
                <a:gd name="connsiteX17" fmla="*/ 0 w 4572000"/>
                <a:gd name="connsiteY17" fmla="*/ 1016000 h 1862939"/>
                <a:gd name="connsiteX18" fmla="*/ 0 w 4572000"/>
                <a:gd name="connsiteY18" fmla="*/ 711200 h 1862939"/>
                <a:gd name="connsiteX19" fmla="*/ 0 w 4572000"/>
                <a:gd name="connsiteY19" fmla="*/ 711200 h 1862939"/>
                <a:gd name="connsiteX20" fmla="*/ 0 w 4572000"/>
                <a:gd name="connsiteY20" fmla="*/ 203204 h 186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0" h="1862939">
                  <a:moveTo>
                    <a:pt x="0" y="203204"/>
                  </a:moveTo>
                  <a:cubicBezTo>
                    <a:pt x="0" y="90978"/>
                    <a:pt x="90978" y="0"/>
                    <a:pt x="203204" y="0"/>
                  </a:cubicBezTo>
                  <a:lnTo>
                    <a:pt x="762000" y="0"/>
                  </a:lnTo>
                  <a:lnTo>
                    <a:pt x="762000" y="0"/>
                  </a:lnTo>
                  <a:lnTo>
                    <a:pt x="1905000" y="0"/>
                  </a:lnTo>
                  <a:lnTo>
                    <a:pt x="4368796" y="0"/>
                  </a:lnTo>
                  <a:cubicBezTo>
                    <a:pt x="4481022" y="0"/>
                    <a:pt x="4572000" y="90978"/>
                    <a:pt x="4572000" y="203204"/>
                  </a:cubicBezTo>
                  <a:lnTo>
                    <a:pt x="4572000" y="711200"/>
                  </a:lnTo>
                  <a:lnTo>
                    <a:pt x="4572000" y="711200"/>
                  </a:lnTo>
                  <a:lnTo>
                    <a:pt x="4572000" y="1016000"/>
                  </a:lnTo>
                  <a:lnTo>
                    <a:pt x="4572000" y="1015996"/>
                  </a:lnTo>
                  <a:cubicBezTo>
                    <a:pt x="4572000" y="1128222"/>
                    <a:pt x="4481022" y="1219200"/>
                    <a:pt x="4368796" y="1219200"/>
                  </a:cubicBezTo>
                  <a:lnTo>
                    <a:pt x="1692266" y="1387642"/>
                  </a:lnTo>
                  <a:lnTo>
                    <a:pt x="1065550" y="1862939"/>
                  </a:lnTo>
                  <a:lnTo>
                    <a:pt x="1347124" y="1336316"/>
                  </a:lnTo>
                  <a:cubicBezTo>
                    <a:pt x="1160859" y="1336316"/>
                    <a:pt x="389469" y="1219200"/>
                    <a:pt x="203204" y="1219200"/>
                  </a:cubicBezTo>
                  <a:cubicBezTo>
                    <a:pt x="90978" y="1219200"/>
                    <a:pt x="0" y="1128222"/>
                    <a:pt x="0" y="1015996"/>
                  </a:cubicBezTo>
                  <a:lnTo>
                    <a:pt x="0" y="101600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0" y="2032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720083" y="336988"/>
              <a:ext cx="419631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cậu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!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4,3 m,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GB" sz="3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3,6 m.</a:t>
              </a:r>
              <a:endParaRPr lang="en-GB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611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4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6"/>
          <p:cNvGrpSpPr/>
          <p:nvPr/>
        </p:nvGrpSpPr>
        <p:grpSpPr>
          <a:xfrm>
            <a:off x="1895869" y="2049515"/>
            <a:ext cx="14715730" cy="5699121"/>
            <a:chOff x="3839931" y="2689354"/>
            <a:chExt cx="14020798" cy="5726429"/>
          </a:xfrm>
        </p:grpSpPr>
        <p:grpSp>
          <p:nvGrpSpPr>
            <p:cNvPr id="2" name="Group 2"/>
            <p:cNvGrpSpPr/>
            <p:nvPr/>
          </p:nvGrpSpPr>
          <p:grpSpPr>
            <a:xfrm>
              <a:off x="3839931" y="2689354"/>
              <a:ext cx="14020798" cy="5726429"/>
              <a:chOff x="-1106079" y="1463510"/>
              <a:chExt cx="9083895" cy="53118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106079" y="1463510"/>
                <a:ext cx="9083895" cy="5311824"/>
              </a:xfrm>
              <a:custGeom>
                <a:avLst/>
                <a:gdLst/>
                <a:ahLst/>
                <a:cxnLst/>
                <a:rect l="l" t="t" r="r" b="b"/>
                <a:pathLst>
                  <a:path w="6936126" h="6042406">
                    <a:moveTo>
                      <a:pt x="6917711" y="4835906"/>
                    </a:moveTo>
                    <a:cubicBezTo>
                      <a:pt x="6903995" y="5141214"/>
                      <a:pt x="6864117" y="5478907"/>
                      <a:pt x="6654059" y="5718175"/>
                    </a:cubicBezTo>
                    <a:cubicBezTo>
                      <a:pt x="6571382" y="5812409"/>
                      <a:pt x="6464067" y="5881116"/>
                      <a:pt x="6345830" y="5921502"/>
                    </a:cubicBezTo>
                    <a:cubicBezTo>
                      <a:pt x="6234705" y="5959475"/>
                      <a:pt x="6118753" y="5967476"/>
                      <a:pt x="6002421" y="5974842"/>
                    </a:cubicBezTo>
                    <a:cubicBezTo>
                      <a:pt x="5748040" y="5990971"/>
                      <a:pt x="5493406" y="6005957"/>
                      <a:pt x="5238770" y="6017895"/>
                    </a:cubicBezTo>
                    <a:cubicBezTo>
                      <a:pt x="4916178" y="6031738"/>
                      <a:pt x="4454431" y="6042406"/>
                      <a:pt x="3992289" y="6038469"/>
                    </a:cubicBezTo>
                    <a:cubicBezTo>
                      <a:pt x="3573114" y="6034913"/>
                      <a:pt x="3154137" y="6023610"/>
                      <a:pt x="2734962" y="6018149"/>
                    </a:cubicBezTo>
                    <a:cubicBezTo>
                      <a:pt x="2443301" y="6014339"/>
                      <a:pt x="2151640" y="6010402"/>
                      <a:pt x="1903222" y="6012815"/>
                    </a:cubicBezTo>
                    <a:cubicBezTo>
                      <a:pt x="1724279" y="6015101"/>
                      <a:pt x="1545209" y="6019165"/>
                      <a:pt x="1366266" y="6013196"/>
                    </a:cubicBezTo>
                    <a:cubicBezTo>
                      <a:pt x="1203325" y="6007735"/>
                      <a:pt x="1034288" y="5998083"/>
                      <a:pt x="877824" y="5948553"/>
                    </a:cubicBezTo>
                    <a:cubicBezTo>
                      <a:pt x="717296" y="5897753"/>
                      <a:pt x="571881" y="5804281"/>
                      <a:pt x="459994" y="5678297"/>
                    </a:cubicBezTo>
                    <a:cubicBezTo>
                      <a:pt x="340233" y="5543550"/>
                      <a:pt x="253238" y="5374132"/>
                      <a:pt x="219710" y="5196713"/>
                    </a:cubicBezTo>
                    <a:cubicBezTo>
                      <a:pt x="199390" y="5089271"/>
                      <a:pt x="195072" y="4979670"/>
                      <a:pt x="194056" y="4870577"/>
                    </a:cubicBezTo>
                    <a:cubicBezTo>
                      <a:pt x="192913" y="4755388"/>
                      <a:pt x="193040" y="4640072"/>
                      <a:pt x="191897" y="4524883"/>
                    </a:cubicBezTo>
                    <a:cubicBezTo>
                      <a:pt x="187452" y="4049522"/>
                      <a:pt x="175260" y="3574288"/>
                      <a:pt x="155702" y="3099308"/>
                    </a:cubicBezTo>
                    <a:cubicBezTo>
                      <a:pt x="136144" y="2626360"/>
                      <a:pt x="109093" y="2153539"/>
                      <a:pt x="74549" y="1681480"/>
                    </a:cubicBezTo>
                    <a:cubicBezTo>
                      <a:pt x="44196" y="1265682"/>
                      <a:pt x="0" y="810641"/>
                      <a:pt x="237109" y="441960"/>
                    </a:cubicBezTo>
                    <a:cubicBezTo>
                      <a:pt x="339471" y="282829"/>
                      <a:pt x="486918" y="164719"/>
                      <a:pt x="666496" y="104267"/>
                    </a:cubicBezTo>
                    <a:cubicBezTo>
                      <a:pt x="830072" y="49149"/>
                      <a:pt x="1005459" y="40513"/>
                      <a:pt x="1177290" y="49403"/>
                    </a:cubicBezTo>
                    <a:cubicBezTo>
                      <a:pt x="1276223" y="42926"/>
                      <a:pt x="1375029" y="37084"/>
                      <a:pt x="1474089" y="32004"/>
                    </a:cubicBezTo>
                    <a:cubicBezTo>
                      <a:pt x="1897380" y="10287"/>
                      <a:pt x="2511613" y="1016"/>
                      <a:pt x="3172353" y="508"/>
                    </a:cubicBezTo>
                    <a:cubicBezTo>
                      <a:pt x="3847746" y="0"/>
                      <a:pt x="4523140" y="8509"/>
                      <a:pt x="5123709" y="20447"/>
                    </a:cubicBezTo>
                    <a:cubicBezTo>
                      <a:pt x="5352182" y="26797"/>
                      <a:pt x="5580528" y="34036"/>
                      <a:pt x="5809001" y="41783"/>
                    </a:cubicBezTo>
                    <a:cubicBezTo>
                      <a:pt x="5915300" y="45339"/>
                      <a:pt x="6022361" y="45339"/>
                      <a:pt x="6127898" y="60325"/>
                    </a:cubicBezTo>
                    <a:cubicBezTo>
                      <a:pt x="6219973" y="73406"/>
                      <a:pt x="6310270" y="97409"/>
                      <a:pt x="6395995" y="133604"/>
                    </a:cubicBezTo>
                    <a:cubicBezTo>
                      <a:pt x="6523884" y="187579"/>
                      <a:pt x="6666251" y="273050"/>
                      <a:pt x="6726068" y="404368"/>
                    </a:cubicBezTo>
                    <a:cubicBezTo>
                      <a:pt x="6775598" y="513207"/>
                      <a:pt x="6794521" y="634619"/>
                      <a:pt x="6809253" y="752348"/>
                    </a:cubicBezTo>
                    <a:cubicBezTo>
                      <a:pt x="6843670" y="1026287"/>
                      <a:pt x="6842400" y="1304036"/>
                      <a:pt x="6840749" y="1579753"/>
                    </a:cubicBezTo>
                    <a:cubicBezTo>
                      <a:pt x="6838717" y="1908302"/>
                      <a:pt x="6840241" y="2236851"/>
                      <a:pt x="6837955" y="2565527"/>
                    </a:cubicBezTo>
                    <a:cubicBezTo>
                      <a:pt x="6835415" y="2915666"/>
                      <a:pt x="6843162" y="3265170"/>
                      <a:pt x="6865006" y="3614674"/>
                    </a:cubicBezTo>
                    <a:cubicBezTo>
                      <a:pt x="6890278" y="4021836"/>
                      <a:pt x="6936126" y="4427347"/>
                      <a:pt x="6917711" y="483590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" name="Rectangle 3"/>
            <p:cNvSpPr/>
            <p:nvPr/>
          </p:nvSpPr>
          <p:spPr>
            <a:xfrm>
              <a:off x="5078446" y="3344686"/>
              <a:ext cx="11543768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0" indent="-857250" algn="just">
                <a:buFontTx/>
                <a:buChar char="-"/>
              </a:pP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</a:p>
            <a:p>
              <a:pPr marL="857250" indent="-857250" algn="just">
                <a:buFontTx/>
                <a:buChar char="-"/>
              </a:pP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GB" sz="66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GB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GB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Căn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GB" sz="66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6600" i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8" name="Freeform 26"/>
          <p:cNvSpPr/>
          <p:nvPr/>
        </p:nvSpPr>
        <p:spPr>
          <a:xfrm>
            <a:off x="13944600" y="6134100"/>
            <a:ext cx="4302401" cy="4389902"/>
          </a:xfrm>
          <a:custGeom>
            <a:avLst/>
            <a:gdLst/>
            <a:ahLst/>
            <a:cxnLst/>
            <a:rect l="l" t="t" r="r" b="b"/>
            <a:pathLst>
              <a:path w="2178357" h="2151128">
                <a:moveTo>
                  <a:pt x="0" y="0"/>
                </a:moveTo>
                <a:lnTo>
                  <a:pt x="2178357" y="0"/>
                </a:lnTo>
                <a:lnTo>
                  <a:pt x="2178357" y="2151128"/>
                </a:lnTo>
                <a:lnTo>
                  <a:pt x="0" y="2151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5797">
            <a:off x="672003" y="4899017"/>
            <a:ext cx="2994367" cy="5286340"/>
          </a:xfrm>
          <a:custGeom>
            <a:avLst/>
            <a:gdLst/>
            <a:ahLst/>
            <a:cxnLst/>
            <a:rect l="l" t="t" r="r" b="b"/>
            <a:pathLst>
              <a:path w="1283767" h="2451638">
                <a:moveTo>
                  <a:pt x="0" y="0"/>
                </a:moveTo>
                <a:lnTo>
                  <a:pt x="1283767" y="0"/>
                </a:lnTo>
                <a:lnTo>
                  <a:pt x="1283767" y="2451638"/>
                </a:lnTo>
                <a:lnTo>
                  <a:pt x="0" y="2451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9955" y="-170518"/>
            <a:ext cx="1526570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16371" y="375588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4"/>
                </a:lnTo>
                <a:lnTo>
                  <a:pt x="0" y="1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4229" y="1491312"/>
            <a:ext cx="4490142" cy="1306223"/>
          </a:xfrm>
          <a:custGeom>
            <a:avLst/>
            <a:gdLst/>
            <a:ahLst/>
            <a:cxnLst/>
            <a:rect l="l" t="t" r="r" b="b"/>
            <a:pathLst>
              <a:path w="4490142" h="1306223">
                <a:moveTo>
                  <a:pt x="0" y="0"/>
                </a:moveTo>
                <a:lnTo>
                  <a:pt x="4490142" y="0"/>
                </a:lnTo>
                <a:lnTo>
                  <a:pt x="4490142" y="1306223"/>
                </a:lnTo>
                <a:lnTo>
                  <a:pt x="0" y="130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7757626" y="1028700"/>
            <a:ext cx="2772749" cy="806618"/>
          </a:xfrm>
          <a:custGeom>
            <a:avLst/>
            <a:gdLst/>
            <a:ahLst/>
            <a:cxnLst/>
            <a:rect l="l" t="t" r="r" b="b"/>
            <a:pathLst>
              <a:path w="2772749" h="806618">
                <a:moveTo>
                  <a:pt x="2772748" y="0"/>
                </a:moveTo>
                <a:lnTo>
                  <a:pt x="0" y="0"/>
                </a:lnTo>
                <a:lnTo>
                  <a:pt x="0" y="806618"/>
                </a:lnTo>
                <a:lnTo>
                  <a:pt x="2772748" y="806618"/>
                </a:lnTo>
                <a:lnTo>
                  <a:pt x="27727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543121" y="8430778"/>
            <a:ext cx="19374241" cy="2237603"/>
            <a:chOff x="0" y="0"/>
            <a:chExt cx="25832321" cy="2983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0" y="0"/>
                  </a:moveTo>
                  <a:lnTo>
                    <a:pt x="13233134" y="0"/>
                  </a:lnTo>
                  <a:lnTo>
                    <a:pt x="13233134" y="2983470"/>
                  </a:lnTo>
                  <a:lnTo>
                    <a:pt x="0" y="298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12599188" y="0"/>
              <a:ext cx="13233134" cy="2983470"/>
            </a:xfrm>
            <a:custGeom>
              <a:avLst/>
              <a:gdLst/>
              <a:ahLst/>
              <a:cxnLst/>
              <a:rect l="l" t="t" r="r" b="b"/>
              <a:pathLst>
                <a:path w="13233134" h="2983470">
                  <a:moveTo>
                    <a:pt x="13233133" y="0"/>
                  </a:moveTo>
                  <a:lnTo>
                    <a:pt x="0" y="0"/>
                  </a:lnTo>
                  <a:lnTo>
                    <a:pt x="0" y="2983470"/>
                  </a:lnTo>
                  <a:lnTo>
                    <a:pt x="13233133" y="2983470"/>
                  </a:lnTo>
                  <a:lnTo>
                    <a:pt x="1323313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5"/>
          <p:cNvSpPr/>
          <p:nvPr/>
        </p:nvSpPr>
        <p:spPr>
          <a:xfrm>
            <a:off x="6870484" y="4076700"/>
            <a:ext cx="4547032" cy="6214111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/>
          <p:cNvSpPr/>
          <p:nvPr/>
        </p:nvSpPr>
        <p:spPr>
          <a:xfrm rot="259014">
            <a:off x="-589077" y="5674803"/>
            <a:ext cx="3744152" cy="3294854"/>
          </a:xfrm>
          <a:custGeom>
            <a:avLst/>
            <a:gdLst/>
            <a:ahLst/>
            <a:cxnLst/>
            <a:rect l="l" t="t" r="r" b="b"/>
            <a:pathLst>
              <a:path w="3744152" h="3294854">
                <a:moveTo>
                  <a:pt x="0" y="0"/>
                </a:moveTo>
                <a:lnTo>
                  <a:pt x="3744153" y="0"/>
                </a:lnTo>
                <a:lnTo>
                  <a:pt x="3744153" y="3294854"/>
                </a:lnTo>
                <a:lnTo>
                  <a:pt x="0" y="32948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/>
          <p:cNvSpPr/>
          <p:nvPr/>
        </p:nvSpPr>
        <p:spPr>
          <a:xfrm rot="19602586" flipH="1">
            <a:off x="15587647" y="5564926"/>
            <a:ext cx="3343306" cy="3760364"/>
          </a:xfrm>
          <a:custGeom>
            <a:avLst/>
            <a:gdLst/>
            <a:ahLst/>
            <a:cxnLst/>
            <a:rect l="l" t="t" r="r" b="b"/>
            <a:pathLst>
              <a:path w="3343306" h="3760364">
                <a:moveTo>
                  <a:pt x="3343306" y="0"/>
                </a:moveTo>
                <a:lnTo>
                  <a:pt x="0" y="0"/>
                </a:lnTo>
                <a:lnTo>
                  <a:pt x="0" y="3760365"/>
                </a:lnTo>
                <a:lnTo>
                  <a:pt x="3343306" y="3760365"/>
                </a:lnTo>
                <a:lnTo>
                  <a:pt x="3343306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94" y="-540910"/>
            <a:ext cx="17436071" cy="9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991</Words>
  <Application>Microsoft Office PowerPoint</Application>
  <PresentationFormat>Custom</PresentationFormat>
  <Paragraphs>109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SVN-Newton</vt:lpstr>
      <vt:lpstr>Cambria Math</vt:lpstr>
      <vt:lpstr>Arial</vt:lpstr>
      <vt:lpstr>Times New Roman</vt:lpstr>
      <vt:lpstr>Calibri</vt:lpstr>
      <vt:lpstr>Futura</vt:lpstr>
      <vt:lpstr>Cambria</vt:lpstr>
      <vt:lpstr>#9Slide06 SVNDope Script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T9_</dc:title>
  <cp:lastModifiedBy>Laptop T&amp;T</cp:lastModifiedBy>
  <cp:revision>40</cp:revision>
  <dcterms:created xsi:type="dcterms:W3CDTF">2006-08-16T00:00:00Z</dcterms:created>
  <dcterms:modified xsi:type="dcterms:W3CDTF">2024-09-21T14:18:45Z</dcterms:modified>
  <dc:identifier>DAGRYpxatGM</dc:identifier>
</cp:coreProperties>
</file>