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4"/>
  </p:notesMasterIdLst>
  <p:sldIdLst>
    <p:sldId id="258" r:id="rId2"/>
    <p:sldId id="259" r:id="rId3"/>
    <p:sldId id="262" r:id="rId4"/>
    <p:sldId id="263" r:id="rId5"/>
    <p:sldId id="264" r:id="rId6"/>
    <p:sldId id="266" r:id="rId7"/>
    <p:sldId id="267" r:id="rId8"/>
    <p:sldId id="268" r:id="rId9"/>
    <p:sldId id="269" r:id="rId10"/>
    <p:sldId id="270" r:id="rId11"/>
    <p:sldId id="271" r:id="rId12"/>
    <p:sldId id="257" r:id="rId13"/>
    <p:sldId id="265" r:id="rId14"/>
    <p:sldId id="272" r:id="rId15"/>
    <p:sldId id="273" r:id="rId16"/>
    <p:sldId id="274" r:id="rId17"/>
    <p:sldId id="261" r:id="rId18"/>
    <p:sldId id="275" r:id="rId19"/>
    <p:sldId id="260" r:id="rId20"/>
    <p:sldId id="276" r:id="rId21"/>
    <p:sldId id="277" r:id="rId22"/>
    <p:sldId id="278" r:id="rId23"/>
  </p:sldIdLst>
  <p:sldSz cx="18288000" cy="10287000"/>
  <p:notesSz cx="6858000" cy="9144000"/>
  <p:embeddedFontLst>
    <p:embeddedFont>
      <p:font typeface="Calibri" panose="020F0502020204030204" pitchFamily="34" charset="0"/>
      <p:regular r:id="rId25"/>
      <p:bold r:id="rId26"/>
      <p:italic r:id="rId27"/>
      <p:boldItalic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457C48"/>
    <a:srgbClr val="31A5C5"/>
    <a:srgbClr val="FFC000"/>
    <a:srgbClr val="76C8DD"/>
    <a:srgbClr val="F7F07F"/>
    <a:srgbClr val="D9C59B"/>
    <a:srgbClr val="4989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0976" autoAdjust="0"/>
  </p:normalViewPr>
  <p:slideViewPr>
    <p:cSldViewPr>
      <p:cViewPr varScale="1">
        <p:scale>
          <a:sx n="52" d="100"/>
          <a:sy n="52" d="100"/>
        </p:scale>
        <p:origin x="850" y="5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FB2D5C-7D62-4814-B88C-82D1FB368A5D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E21E5F-1A06-4295-8D5B-2AFE26645F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3607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dung; chia </a:t>
            </a:r>
            <a:r>
              <a:rPr lang="en-US" dirty="0" err="1"/>
              <a:t>lớp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4 </a:t>
            </a:r>
            <a:r>
              <a:rPr lang="en-US" dirty="0" err="1"/>
              <a:t>tổ</a:t>
            </a:r>
            <a:r>
              <a:rPr lang="en-US" dirty="0"/>
              <a:t>;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tổ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nhanh</a:t>
            </a:r>
            <a:r>
              <a:rPr lang="en-US" dirty="0"/>
              <a:t> </a:t>
            </a:r>
            <a:r>
              <a:rPr lang="en-US" dirty="0" err="1"/>
              <a:t>nhất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khủng</a:t>
            </a:r>
            <a:r>
              <a:rPr lang="en-US" dirty="0"/>
              <a:t> long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nó</a:t>
            </a:r>
            <a:r>
              <a:rPr lang="en-US" dirty="0"/>
              <a:t> </a:t>
            </a:r>
            <a:r>
              <a:rPr lang="en-US" dirty="0" err="1"/>
              <a:t>chạy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; 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6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kí</a:t>
            </a:r>
            <a:r>
              <a:rPr lang="en-US" dirty="0"/>
              <a:t> </a:t>
            </a:r>
            <a:r>
              <a:rPr lang="en-US" dirty="0" err="1"/>
              <a:t>hiệu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tròn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vàng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đường</a:t>
            </a:r>
            <a:r>
              <a:rPr lang="en-US" dirty="0"/>
              <a:t> </a:t>
            </a:r>
            <a:r>
              <a:rPr lang="en-US" dirty="0" err="1"/>
              <a:t>đua</a:t>
            </a:r>
            <a:r>
              <a:rPr lang="en-US" dirty="0"/>
              <a:t> </a:t>
            </a:r>
            <a:r>
              <a:rPr lang="en-US" dirty="0" err="1"/>
              <a:t>đội</a:t>
            </a:r>
            <a:r>
              <a:rPr lang="en-US" dirty="0"/>
              <a:t> </a:t>
            </a:r>
            <a:r>
              <a:rPr lang="en-US" dirty="0" err="1"/>
              <a:t>thắng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lá</a:t>
            </a:r>
            <a:r>
              <a:rPr lang="en-US" dirty="0"/>
              <a:t> </a:t>
            </a:r>
            <a:r>
              <a:rPr lang="en-US" dirty="0" err="1"/>
              <a:t>cờ</a:t>
            </a:r>
            <a:r>
              <a:rPr lang="en-US" dirty="0"/>
              <a:t>.. NHẤN CHÚ KHỦNG LONG VÀNG GÓC TRÊN BÊN TRÁI ĐỂ ĐẾN PHẦN KHÁM PHÁ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E21E5F-1A06-4295-8D5B-2AFE26645F2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5325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chú</a:t>
            </a:r>
            <a:r>
              <a:rPr lang="en-US" dirty="0"/>
              <a:t> </a:t>
            </a:r>
            <a:r>
              <a:rPr lang="en-US" dirty="0" err="1"/>
              <a:t>khủng</a:t>
            </a:r>
            <a:r>
              <a:rPr lang="en-US" dirty="0"/>
              <a:t> long </a:t>
            </a:r>
            <a:r>
              <a:rPr lang="en-US" dirty="0" err="1"/>
              <a:t>vàng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E21E5F-1A06-4295-8D5B-2AFE26645F2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6162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E21E5F-1A06-4295-8D5B-2AFE26645F2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2027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E21E5F-1A06-4295-8D5B-2AFE26645F2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2925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E21E5F-1A06-4295-8D5B-2AFE26645F2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6571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17.png"/><Relationship Id="rId3" Type="http://schemas.microsoft.com/office/2007/relationships/media" Target="../media/media3.mp3"/><Relationship Id="rId7" Type="http://schemas.openxmlformats.org/officeDocument/2006/relationships/image" Target="../media/image11.svg"/><Relationship Id="rId12" Type="http://schemas.openxmlformats.org/officeDocument/2006/relationships/slide" Target="slide4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11" Type="http://schemas.openxmlformats.org/officeDocument/2006/relationships/image" Target="../media/image16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9.png"/><Relationship Id="rId4" Type="http://schemas.openxmlformats.org/officeDocument/2006/relationships/audio" Target="../media/media3.mp3"/><Relationship Id="rId9" Type="http://schemas.openxmlformats.org/officeDocument/2006/relationships/image" Target="../media/image25.svg"/><Relationship Id="rId14" Type="http://schemas.openxmlformats.org/officeDocument/2006/relationships/image" Target="../media/image23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5.png"/><Relationship Id="rId4" Type="http://schemas.openxmlformats.org/officeDocument/2006/relationships/image" Target="../media/image5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5.png"/><Relationship Id="rId4" Type="http://schemas.openxmlformats.org/officeDocument/2006/relationships/image" Target="../media/image5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5.png"/><Relationship Id="rId4" Type="http://schemas.openxmlformats.org/officeDocument/2006/relationships/image" Target="../media/image5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3.png"/><Relationship Id="rId7" Type="http://schemas.openxmlformats.org/officeDocument/2006/relationships/image" Target="../media/image7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5.png"/><Relationship Id="rId4" Type="http://schemas.openxmlformats.org/officeDocument/2006/relationships/image" Target="../media/image5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5.png"/><Relationship Id="rId4" Type="http://schemas.openxmlformats.org/officeDocument/2006/relationships/image" Target="../media/image5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4.png"/><Relationship Id="rId7" Type="http://schemas.openxmlformats.org/officeDocument/2006/relationships/image" Target="../media/image3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5.png"/><Relationship Id="rId10" Type="http://schemas.openxmlformats.org/officeDocument/2006/relationships/image" Target="../media/image33.png"/><Relationship Id="rId4" Type="http://schemas.openxmlformats.org/officeDocument/2006/relationships/image" Target="../media/image5.svg"/><Relationship Id="rId9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5.png"/><Relationship Id="rId4" Type="http://schemas.openxmlformats.org/officeDocument/2006/relationships/image" Target="../media/image5.sv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slide" Target="slide5.xml"/><Relationship Id="rId18" Type="http://schemas.openxmlformats.org/officeDocument/2006/relationships/slide" Target="slide10.xml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16.png"/><Relationship Id="rId7" Type="http://schemas.openxmlformats.org/officeDocument/2006/relationships/image" Target="../media/image9.png"/><Relationship Id="rId12" Type="http://schemas.openxmlformats.org/officeDocument/2006/relationships/image" Target="../media/image13.png"/><Relationship Id="rId17" Type="http://schemas.openxmlformats.org/officeDocument/2006/relationships/slide" Target="slide9.xml"/><Relationship Id="rId2" Type="http://schemas.openxmlformats.org/officeDocument/2006/relationships/audio" Target="../media/media1.mp3"/><Relationship Id="rId16" Type="http://schemas.openxmlformats.org/officeDocument/2006/relationships/slide" Target="slide8.xml"/><Relationship Id="rId20" Type="http://schemas.openxmlformats.org/officeDocument/2006/relationships/image" Target="../media/image20.svg"/><Relationship Id="rId1" Type="http://schemas.microsoft.com/office/2007/relationships/media" Target="../media/media1.mp3"/><Relationship Id="rId6" Type="http://schemas.openxmlformats.org/officeDocument/2006/relationships/image" Target="../media/image11.svg"/><Relationship Id="rId11" Type="http://schemas.openxmlformats.org/officeDocument/2006/relationships/image" Target="../media/image12.png"/><Relationship Id="rId24" Type="http://schemas.openxmlformats.org/officeDocument/2006/relationships/image" Target="../media/image23.svg"/><Relationship Id="rId5" Type="http://schemas.openxmlformats.org/officeDocument/2006/relationships/image" Target="../media/image8.png"/><Relationship Id="rId15" Type="http://schemas.openxmlformats.org/officeDocument/2006/relationships/slide" Target="slide7.xml"/><Relationship Id="rId23" Type="http://schemas.openxmlformats.org/officeDocument/2006/relationships/image" Target="../media/image17.png"/><Relationship Id="rId10" Type="http://schemas.openxmlformats.org/officeDocument/2006/relationships/image" Target="../media/image15.svg"/><Relationship Id="rId19" Type="http://schemas.openxmlformats.org/officeDocument/2006/relationships/image" Target="../media/image15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1.png"/><Relationship Id="rId14" Type="http://schemas.openxmlformats.org/officeDocument/2006/relationships/slide" Target="slide6.xml"/><Relationship Id="rId22" Type="http://schemas.openxmlformats.org/officeDocument/2006/relationships/slide" Target="slide1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slide" Target="slide4.xml"/><Relationship Id="rId3" Type="http://schemas.microsoft.com/office/2007/relationships/media" Target="../media/media3.mp3"/><Relationship Id="rId7" Type="http://schemas.openxmlformats.org/officeDocument/2006/relationships/image" Target="../media/image8.png"/><Relationship Id="rId12" Type="http://schemas.openxmlformats.org/officeDocument/2006/relationships/image" Target="../media/image16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19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23.svg"/><Relationship Id="rId10" Type="http://schemas.openxmlformats.org/officeDocument/2006/relationships/image" Target="../media/image25.svg"/><Relationship Id="rId4" Type="http://schemas.openxmlformats.org/officeDocument/2006/relationships/audio" Target="../media/media3.mp3"/><Relationship Id="rId9" Type="http://schemas.openxmlformats.org/officeDocument/2006/relationships/image" Target="../media/image18.png"/><Relationship Id="rId1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17.png"/><Relationship Id="rId3" Type="http://schemas.microsoft.com/office/2007/relationships/media" Target="../media/media3.mp3"/><Relationship Id="rId7" Type="http://schemas.openxmlformats.org/officeDocument/2006/relationships/image" Target="../media/image11.svg"/><Relationship Id="rId12" Type="http://schemas.openxmlformats.org/officeDocument/2006/relationships/slide" Target="slide4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11" Type="http://schemas.openxmlformats.org/officeDocument/2006/relationships/image" Target="../media/image16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9.png"/><Relationship Id="rId4" Type="http://schemas.openxmlformats.org/officeDocument/2006/relationships/audio" Target="../media/media3.mp3"/><Relationship Id="rId9" Type="http://schemas.openxmlformats.org/officeDocument/2006/relationships/image" Target="../media/image25.svg"/><Relationship Id="rId14" Type="http://schemas.openxmlformats.org/officeDocument/2006/relationships/image" Target="../media/image23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17.png"/><Relationship Id="rId3" Type="http://schemas.microsoft.com/office/2007/relationships/media" Target="../media/media3.mp3"/><Relationship Id="rId7" Type="http://schemas.openxmlformats.org/officeDocument/2006/relationships/image" Target="../media/image11.svg"/><Relationship Id="rId12" Type="http://schemas.openxmlformats.org/officeDocument/2006/relationships/slide" Target="slide4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11" Type="http://schemas.openxmlformats.org/officeDocument/2006/relationships/image" Target="../media/image16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9.png"/><Relationship Id="rId4" Type="http://schemas.openxmlformats.org/officeDocument/2006/relationships/audio" Target="../media/media3.mp3"/><Relationship Id="rId9" Type="http://schemas.openxmlformats.org/officeDocument/2006/relationships/image" Target="../media/image25.svg"/><Relationship Id="rId14" Type="http://schemas.openxmlformats.org/officeDocument/2006/relationships/image" Target="../media/image23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17.png"/><Relationship Id="rId3" Type="http://schemas.microsoft.com/office/2007/relationships/media" Target="../media/media3.mp3"/><Relationship Id="rId7" Type="http://schemas.openxmlformats.org/officeDocument/2006/relationships/image" Target="../media/image11.svg"/><Relationship Id="rId12" Type="http://schemas.openxmlformats.org/officeDocument/2006/relationships/slide" Target="slide4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11" Type="http://schemas.openxmlformats.org/officeDocument/2006/relationships/image" Target="../media/image16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9.png"/><Relationship Id="rId4" Type="http://schemas.openxmlformats.org/officeDocument/2006/relationships/audio" Target="../media/media3.mp3"/><Relationship Id="rId9" Type="http://schemas.openxmlformats.org/officeDocument/2006/relationships/image" Target="../media/image25.svg"/><Relationship Id="rId14" Type="http://schemas.openxmlformats.org/officeDocument/2006/relationships/image" Target="../media/image23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17.png"/><Relationship Id="rId3" Type="http://schemas.microsoft.com/office/2007/relationships/media" Target="../media/media3.mp3"/><Relationship Id="rId7" Type="http://schemas.openxmlformats.org/officeDocument/2006/relationships/image" Target="../media/image11.svg"/><Relationship Id="rId12" Type="http://schemas.openxmlformats.org/officeDocument/2006/relationships/slide" Target="slide4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11" Type="http://schemas.openxmlformats.org/officeDocument/2006/relationships/image" Target="../media/image16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9.png"/><Relationship Id="rId4" Type="http://schemas.openxmlformats.org/officeDocument/2006/relationships/audio" Target="../media/media3.mp3"/><Relationship Id="rId9" Type="http://schemas.openxmlformats.org/officeDocument/2006/relationships/image" Target="../media/image25.svg"/><Relationship Id="rId14" Type="http://schemas.openxmlformats.org/officeDocument/2006/relationships/image" Target="../media/image2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23C66D74-11DA-9F72-6B94-1566C42AE7B9}"/>
              </a:ext>
            </a:extLst>
          </p:cNvPr>
          <p:cNvGrpSpPr/>
          <p:nvPr/>
        </p:nvGrpSpPr>
        <p:grpSpPr>
          <a:xfrm>
            <a:off x="-20054" y="14036"/>
            <a:ext cx="18308053" cy="10391057"/>
            <a:chOff x="-20054" y="14036"/>
            <a:chExt cx="18308053" cy="10391057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EF5624C-BDFB-D19C-226C-8A6EE6B6B3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5334" t="17778" r="13748" b="35555"/>
            <a:stretch/>
          </p:blipFill>
          <p:spPr>
            <a:xfrm>
              <a:off x="-20054" y="14036"/>
              <a:ext cx="18308053" cy="10391057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F8FE695-3879-0668-09EC-DD29E3F698B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734800" y="1562100"/>
              <a:ext cx="4206605" cy="15363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935699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2">
            <a:extLst>
              <a:ext uri="{FF2B5EF4-FFF2-40B4-BE49-F238E27FC236}">
                <a16:creationId xmlns:a16="http://schemas.microsoft.com/office/drawing/2014/main" id="{63343D4F-388C-3DAD-714B-65A851B67F0F}"/>
              </a:ext>
            </a:extLst>
          </p:cNvPr>
          <p:cNvSpPr/>
          <p:nvPr/>
        </p:nvSpPr>
        <p:spPr>
          <a:xfrm>
            <a:off x="0" y="1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22459544" h="10668283">
                <a:moveTo>
                  <a:pt x="0" y="0"/>
                </a:moveTo>
                <a:lnTo>
                  <a:pt x="22459544" y="0"/>
                </a:lnTo>
                <a:lnTo>
                  <a:pt x="22459544" y="10668283"/>
                </a:lnTo>
                <a:lnTo>
                  <a:pt x="0" y="106682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 l="-10354" r="-12456" b="-3706"/>
            </a:stretch>
          </a:blipFill>
        </p:spPr>
        <p:txBody>
          <a:bodyPr/>
          <a:lstStyle/>
          <a:p>
            <a:endParaRPr lang="en-US" dirty="0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536ADD36-BC3D-D890-8483-DC36718E9823}"/>
              </a:ext>
            </a:extLst>
          </p:cNvPr>
          <p:cNvGrpSpPr/>
          <p:nvPr/>
        </p:nvGrpSpPr>
        <p:grpSpPr>
          <a:xfrm>
            <a:off x="181117" y="956101"/>
            <a:ext cx="17878283" cy="1748999"/>
            <a:chOff x="330954" y="689401"/>
            <a:chExt cx="17878283" cy="10366275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00EEE3FB-54AA-E26C-8E77-1B5E29D737F0}"/>
                </a:ext>
              </a:extLst>
            </p:cNvPr>
            <p:cNvSpPr/>
            <p:nvPr/>
          </p:nvSpPr>
          <p:spPr>
            <a:xfrm>
              <a:off x="330954" y="689401"/>
              <a:ext cx="17874272" cy="1036627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13653432-10C0-0DB0-C532-3DB6D96D0A3C}"/>
                </a:ext>
              </a:extLst>
            </p:cNvPr>
            <p:cNvSpPr txBox="1"/>
            <p:nvPr/>
          </p:nvSpPr>
          <p:spPr>
            <a:xfrm>
              <a:off x="454637" y="2480355"/>
              <a:ext cx="17754600" cy="60198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6000" b="1" dirty="0">
                  <a:latin typeface="Arial" panose="020B0604020202020204" pitchFamily="34" charset="0"/>
                  <a:cs typeface="Arial" panose="020B0604020202020204" pitchFamily="34" charset="0"/>
                </a:rPr>
                <a:t> 6: </a:t>
              </a:r>
              <a:r>
                <a:rPr lang="vi-VN" sz="6000" b="1" dirty="0">
                  <a:latin typeface="Arial" panose="020B0604020202020204" pitchFamily="34" charset="0"/>
                  <a:cs typeface="Arial" panose="020B0604020202020204" pitchFamily="34" charset="0"/>
                </a:rPr>
                <a:t>Thực hiện tính 3,2 m × 8 được kết quả là: </a:t>
              </a:r>
              <a:endParaRPr lang="en-US" sz="6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42543493-E612-82F7-5708-FC75DC7D07E2}"/>
              </a:ext>
            </a:extLst>
          </p:cNvPr>
          <p:cNvGrpSpPr/>
          <p:nvPr/>
        </p:nvGrpSpPr>
        <p:grpSpPr>
          <a:xfrm>
            <a:off x="0" y="3276600"/>
            <a:ext cx="8305800" cy="3390900"/>
            <a:chOff x="0" y="3276600"/>
            <a:chExt cx="8305800" cy="3390900"/>
          </a:xfrm>
        </p:grpSpPr>
        <p:pic>
          <p:nvPicPr>
            <p:cNvPr id="42" name="Graphic 41">
              <a:extLst>
                <a:ext uri="{FF2B5EF4-FFF2-40B4-BE49-F238E27FC236}">
                  <a16:creationId xmlns:a16="http://schemas.microsoft.com/office/drawing/2014/main" id="{ED0BF320-C76B-6249-5A63-FF7434AA25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 r="54583" b="67037"/>
            <a:stretch/>
          </p:blipFill>
          <p:spPr>
            <a:xfrm>
              <a:off x="0" y="3276600"/>
              <a:ext cx="8305800" cy="3390900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F3D2054-2A1F-9538-8E2C-1703BF1E25B9}"/>
                </a:ext>
              </a:extLst>
            </p:cNvPr>
            <p:cNvSpPr txBox="1"/>
            <p:nvPr/>
          </p:nvSpPr>
          <p:spPr>
            <a:xfrm>
              <a:off x="3069752" y="4150703"/>
              <a:ext cx="4022237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2,56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245DAB6B-D73C-BB48-F1A8-E89FB350411D}"/>
              </a:ext>
            </a:extLst>
          </p:cNvPr>
          <p:cNvGrpSpPr/>
          <p:nvPr/>
        </p:nvGrpSpPr>
        <p:grpSpPr>
          <a:xfrm>
            <a:off x="10129015" y="3067930"/>
            <a:ext cx="8311385" cy="3554550"/>
            <a:chOff x="10129015" y="3067930"/>
            <a:chExt cx="8311385" cy="3554550"/>
          </a:xfrm>
        </p:grpSpPr>
        <p:pic>
          <p:nvPicPr>
            <p:cNvPr id="43" name="Graphic 42">
              <a:extLst>
                <a:ext uri="{FF2B5EF4-FFF2-40B4-BE49-F238E27FC236}">
                  <a16:creationId xmlns:a16="http://schemas.microsoft.com/office/drawing/2014/main" id="{C51F5CC1-7A86-880C-9FA9-0E62240D19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 l="46251" t="5405" r="-1251" b="52778"/>
            <a:stretch/>
          </p:blipFill>
          <p:spPr>
            <a:xfrm>
              <a:off x="10129015" y="3067930"/>
              <a:ext cx="8311385" cy="3554550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6B0304A2-6CE8-949A-DF66-DBB2F00B7856}"/>
                </a:ext>
              </a:extLst>
            </p:cNvPr>
            <p:cNvSpPr txBox="1"/>
            <p:nvPr/>
          </p:nvSpPr>
          <p:spPr>
            <a:xfrm>
              <a:off x="12931493" y="4150703"/>
              <a:ext cx="4022237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256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3CF6ED3B-DA0C-57A3-06C2-2EA40F4D4AEC}"/>
              </a:ext>
            </a:extLst>
          </p:cNvPr>
          <p:cNvGrpSpPr/>
          <p:nvPr/>
        </p:nvGrpSpPr>
        <p:grpSpPr>
          <a:xfrm>
            <a:off x="4648199" y="6393880"/>
            <a:ext cx="8305801" cy="3505199"/>
            <a:chOff x="4648199" y="6393880"/>
            <a:chExt cx="8305801" cy="3505199"/>
          </a:xfrm>
        </p:grpSpPr>
        <p:pic>
          <p:nvPicPr>
            <p:cNvPr id="44" name="Graphic 43">
              <a:extLst>
                <a:ext uri="{FF2B5EF4-FFF2-40B4-BE49-F238E27FC236}">
                  <a16:creationId xmlns:a16="http://schemas.microsoft.com/office/drawing/2014/main" id="{B7556661-1DC8-18EB-6D89-9465C6D186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 l="2336" t="41177" r="49331" b="24748"/>
            <a:stretch/>
          </p:blipFill>
          <p:spPr>
            <a:xfrm>
              <a:off x="4648199" y="6393880"/>
              <a:ext cx="8305801" cy="3505199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B812D4EA-08A3-14BE-F240-063719D1273E}"/>
                </a:ext>
              </a:extLst>
            </p:cNvPr>
            <p:cNvSpPr txBox="1"/>
            <p:nvPr/>
          </p:nvSpPr>
          <p:spPr>
            <a:xfrm>
              <a:off x="7679747" y="7592481"/>
              <a:ext cx="4022237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25,6</a:t>
              </a:r>
            </a:p>
          </p:txBody>
        </p:sp>
      </p:grpSp>
      <p:pic>
        <p:nvPicPr>
          <p:cNvPr id="53" name="Picture 52">
            <a:extLst>
              <a:ext uri="{FF2B5EF4-FFF2-40B4-BE49-F238E27FC236}">
                <a16:creationId xmlns:a16="http://schemas.microsoft.com/office/drawing/2014/main" id="{617008CD-AA3E-B766-8BA2-01CCBAD7971E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50000" b="20393"/>
          <a:stretch/>
        </p:blipFill>
        <p:spPr>
          <a:xfrm>
            <a:off x="9468944" y="6096000"/>
            <a:ext cx="2666994" cy="3390900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5EE0F4F7-1AC9-54F3-293A-8FDD9B839E5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1172" t="14113" r="513" b="-5348"/>
          <a:stretch/>
        </p:blipFill>
        <p:spPr>
          <a:xfrm>
            <a:off x="5991566" y="3290163"/>
            <a:ext cx="2542834" cy="3834537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A6FD0468-8062-90B0-D7BE-9A136B887239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1172" t="14113" r="513" b="-5348"/>
          <a:stretch/>
        </p:blipFill>
        <p:spPr>
          <a:xfrm>
            <a:off x="15592766" y="3314700"/>
            <a:ext cx="2542834" cy="3834537"/>
          </a:xfrm>
          <a:prstGeom prst="rect">
            <a:avLst/>
          </a:prstGeom>
        </p:spPr>
      </p:pic>
      <p:pic>
        <p:nvPicPr>
          <p:cNvPr id="5" name="mesg-ting">
            <a:hlinkClick r:id="" action="ppaction://media"/>
            <a:extLst>
              <a:ext uri="{FF2B5EF4-FFF2-40B4-BE49-F238E27FC236}">
                <a16:creationId xmlns:a16="http://schemas.microsoft.com/office/drawing/2014/main" id="{D236D180-0B50-1DFD-1EC3-92765FA8F19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5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486670" y="4399901"/>
            <a:ext cx="609600" cy="609600"/>
          </a:xfrm>
          <a:prstGeom prst="rect">
            <a:avLst/>
          </a:prstGeom>
        </p:spPr>
      </p:pic>
      <p:pic>
        <p:nvPicPr>
          <p:cNvPr id="7" name="nope">
            <a:hlinkClick r:id="" action="ppaction://media"/>
            <a:extLst>
              <a:ext uri="{FF2B5EF4-FFF2-40B4-BE49-F238E27FC236}">
                <a16:creationId xmlns:a16="http://schemas.microsoft.com/office/drawing/2014/main" id="{4775830D-6279-2E48-8936-9693C9293EF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594615" y="5791200"/>
            <a:ext cx="609600" cy="609600"/>
          </a:xfrm>
          <a:prstGeom prst="rect">
            <a:avLst/>
          </a:prstGeom>
        </p:spPr>
      </p:pic>
      <p:pic>
        <p:nvPicPr>
          <p:cNvPr id="8" name="nope">
            <a:hlinkClick r:id="" action="ppaction://media"/>
            <a:extLst>
              <a:ext uri="{FF2B5EF4-FFF2-40B4-BE49-F238E27FC236}">
                <a16:creationId xmlns:a16="http://schemas.microsoft.com/office/drawing/2014/main" id="{FBBE9728-09E8-B360-6B1D-482F8403E74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534424" y="6982881"/>
            <a:ext cx="609600" cy="609600"/>
          </a:xfrm>
          <a:prstGeom prst="rect">
            <a:avLst/>
          </a:prstGeom>
        </p:spPr>
      </p:pic>
      <p:pic>
        <p:nvPicPr>
          <p:cNvPr id="2" name="Graphic 1">
            <a:hlinkClick r:id="rId12" action="ppaction://hlinksldjump"/>
            <a:extLst>
              <a:ext uri="{FF2B5EF4-FFF2-40B4-BE49-F238E27FC236}">
                <a16:creationId xmlns:a16="http://schemas.microsoft.com/office/drawing/2014/main" id="{500B1C09-9556-B324-46C4-9D7F6DFF6BEE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 l="32762" t="25799" r="34860" b="30200"/>
          <a:stretch/>
        </p:blipFill>
        <p:spPr>
          <a:xfrm>
            <a:off x="13614071" y="6591555"/>
            <a:ext cx="4820745" cy="3685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372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4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44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793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roup 68">
            <a:extLst>
              <a:ext uri="{FF2B5EF4-FFF2-40B4-BE49-F238E27FC236}">
                <a16:creationId xmlns:a16="http://schemas.microsoft.com/office/drawing/2014/main" id="{16B860E1-3AF5-155C-7906-3ED311772062}"/>
              </a:ext>
            </a:extLst>
          </p:cNvPr>
          <p:cNvGrpSpPr/>
          <p:nvPr/>
        </p:nvGrpSpPr>
        <p:grpSpPr>
          <a:xfrm>
            <a:off x="-3190752" y="-3973208"/>
            <a:ext cx="25055331" cy="22352685"/>
            <a:chOff x="-3190752" y="-3973208"/>
            <a:chExt cx="25055331" cy="22352685"/>
          </a:xfrm>
        </p:grpSpPr>
        <p:sp>
          <p:nvSpPr>
            <p:cNvPr id="2" name="Freeform 2"/>
            <p:cNvSpPr/>
            <p:nvPr/>
          </p:nvSpPr>
          <p:spPr>
            <a:xfrm>
              <a:off x="0" y="0"/>
              <a:ext cx="18288000" cy="102870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0" y="0"/>
                  </a:moveTo>
                  <a:lnTo>
                    <a:pt x="18288000" y="0"/>
                  </a:lnTo>
                  <a:lnTo>
                    <a:pt x="18288000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5555" t="-11111" r="-5555"/>
              </a:stretch>
            </a:blipFill>
          </p:spPr>
        </p:sp>
        <p:grpSp>
          <p:nvGrpSpPr>
            <p:cNvPr id="3" name="Group 3"/>
            <p:cNvGrpSpPr/>
            <p:nvPr/>
          </p:nvGrpSpPr>
          <p:grpSpPr>
            <a:xfrm rot="-5400000">
              <a:off x="-2389689" y="-1734858"/>
              <a:ext cx="10732626" cy="12334752"/>
              <a:chOff x="0" y="0"/>
              <a:chExt cx="474403" cy="54522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74403" cy="545220"/>
              </a:xfrm>
              <a:custGeom>
                <a:avLst/>
                <a:gdLst/>
                <a:ahLst/>
                <a:cxnLst/>
                <a:rect l="l" t="t" r="r" b="b"/>
                <a:pathLst>
                  <a:path w="474403" h="545220">
                    <a:moveTo>
                      <a:pt x="271203" y="0"/>
                    </a:moveTo>
                    <a:lnTo>
                      <a:pt x="0" y="0"/>
                    </a:lnTo>
                    <a:lnTo>
                      <a:pt x="0" y="545220"/>
                    </a:lnTo>
                    <a:lnTo>
                      <a:pt x="271203" y="545220"/>
                    </a:lnTo>
                    <a:lnTo>
                      <a:pt x="474403" y="272610"/>
                    </a:lnTo>
                    <a:lnTo>
                      <a:pt x="271203" y="0"/>
                    </a:lnTo>
                    <a:close/>
                  </a:path>
                </a:pathLst>
              </a:custGeom>
              <a:solidFill>
                <a:srgbClr val="191919">
                  <a:alpha val="7843"/>
                </a:srgbClr>
              </a:solidFill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-38100"/>
                <a:ext cx="360103" cy="58332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 rot="-5400000">
              <a:off x="10766270" y="-89519"/>
              <a:ext cx="11008790" cy="11187828"/>
              <a:chOff x="0" y="0"/>
              <a:chExt cx="536495" cy="54522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536495" cy="545220"/>
              </a:xfrm>
              <a:custGeom>
                <a:avLst/>
                <a:gdLst/>
                <a:ahLst/>
                <a:cxnLst/>
                <a:rect l="l" t="t" r="r" b="b"/>
                <a:pathLst>
                  <a:path w="536495" h="545220">
                    <a:moveTo>
                      <a:pt x="333295" y="0"/>
                    </a:moveTo>
                    <a:lnTo>
                      <a:pt x="0" y="0"/>
                    </a:lnTo>
                    <a:lnTo>
                      <a:pt x="0" y="545220"/>
                    </a:lnTo>
                    <a:lnTo>
                      <a:pt x="333295" y="545220"/>
                    </a:lnTo>
                    <a:lnTo>
                      <a:pt x="536495" y="272610"/>
                    </a:lnTo>
                    <a:lnTo>
                      <a:pt x="333295" y="0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sq">
                <a:solidFill>
                  <a:srgbClr val="004AAD"/>
                </a:solidFill>
                <a:prstDash val="solid"/>
                <a:miter/>
              </a:ln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422195" cy="58332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 rot="-5400000">
              <a:off x="7966052" y="-89519"/>
              <a:ext cx="11008790" cy="11187828"/>
              <a:chOff x="0" y="0"/>
              <a:chExt cx="536495" cy="54522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536495" cy="545220"/>
              </a:xfrm>
              <a:custGeom>
                <a:avLst/>
                <a:gdLst/>
                <a:ahLst/>
                <a:cxnLst/>
                <a:rect l="l" t="t" r="r" b="b"/>
                <a:pathLst>
                  <a:path w="536495" h="545220">
                    <a:moveTo>
                      <a:pt x="333295" y="0"/>
                    </a:moveTo>
                    <a:lnTo>
                      <a:pt x="0" y="0"/>
                    </a:lnTo>
                    <a:lnTo>
                      <a:pt x="0" y="545220"/>
                    </a:lnTo>
                    <a:lnTo>
                      <a:pt x="333295" y="545220"/>
                    </a:lnTo>
                    <a:lnTo>
                      <a:pt x="536495" y="272610"/>
                    </a:lnTo>
                    <a:lnTo>
                      <a:pt x="333295" y="0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sq">
                <a:solidFill>
                  <a:srgbClr val="004AAD"/>
                </a:solidFill>
                <a:prstDash val="solid"/>
                <a:miter/>
              </a:ln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-38100"/>
                <a:ext cx="422195" cy="58332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 rot="-5400000">
              <a:off x="2102540" y="5399700"/>
              <a:ext cx="12875082" cy="13084472"/>
              <a:chOff x="0" y="0"/>
              <a:chExt cx="536495" cy="54522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536495" cy="545220"/>
              </a:xfrm>
              <a:custGeom>
                <a:avLst/>
                <a:gdLst/>
                <a:ahLst/>
                <a:cxnLst/>
                <a:rect l="l" t="t" r="r" b="b"/>
                <a:pathLst>
                  <a:path w="536495" h="545220">
                    <a:moveTo>
                      <a:pt x="333295" y="0"/>
                    </a:moveTo>
                    <a:lnTo>
                      <a:pt x="0" y="0"/>
                    </a:lnTo>
                    <a:lnTo>
                      <a:pt x="0" y="545220"/>
                    </a:lnTo>
                    <a:lnTo>
                      <a:pt x="333295" y="545220"/>
                    </a:lnTo>
                    <a:lnTo>
                      <a:pt x="536495" y="272610"/>
                    </a:lnTo>
                    <a:lnTo>
                      <a:pt x="333295" y="0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sq">
                <a:solidFill>
                  <a:srgbClr val="004AAD"/>
                </a:solidFill>
                <a:prstDash val="solid"/>
                <a:miter/>
              </a:ln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0" y="-38100"/>
                <a:ext cx="422195" cy="58332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 rot="-5400000">
              <a:off x="8104134" y="-801063"/>
              <a:ext cx="10732626" cy="12334752"/>
              <a:chOff x="0" y="0"/>
              <a:chExt cx="474403" cy="54522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474403" cy="545220"/>
              </a:xfrm>
              <a:custGeom>
                <a:avLst/>
                <a:gdLst/>
                <a:ahLst/>
                <a:cxnLst/>
                <a:rect l="l" t="t" r="r" b="b"/>
                <a:pathLst>
                  <a:path w="474403" h="545220">
                    <a:moveTo>
                      <a:pt x="271203" y="0"/>
                    </a:moveTo>
                    <a:lnTo>
                      <a:pt x="0" y="0"/>
                    </a:lnTo>
                    <a:lnTo>
                      <a:pt x="0" y="545220"/>
                    </a:lnTo>
                    <a:lnTo>
                      <a:pt x="271203" y="545220"/>
                    </a:lnTo>
                    <a:lnTo>
                      <a:pt x="474403" y="272610"/>
                    </a:lnTo>
                    <a:lnTo>
                      <a:pt x="271203" y="0"/>
                    </a:lnTo>
                    <a:close/>
                  </a:path>
                </a:pathLst>
              </a:custGeom>
              <a:solidFill>
                <a:srgbClr val="004AAD">
                  <a:alpha val="7843"/>
                </a:srgbClr>
              </a:solidFill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0" y="-38100"/>
                <a:ext cx="360103" cy="58332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8" name="Freeform 18"/>
            <p:cNvSpPr/>
            <p:nvPr/>
          </p:nvSpPr>
          <p:spPr>
            <a:xfrm flipH="1">
              <a:off x="-3190752" y="729425"/>
              <a:ext cx="11234278" cy="10279364"/>
            </a:xfrm>
            <a:custGeom>
              <a:avLst/>
              <a:gdLst/>
              <a:ahLst/>
              <a:cxnLst/>
              <a:rect l="l" t="t" r="r" b="b"/>
              <a:pathLst>
                <a:path w="11234278" h="10279364">
                  <a:moveTo>
                    <a:pt x="11234278" y="0"/>
                  </a:moveTo>
                  <a:lnTo>
                    <a:pt x="0" y="0"/>
                  </a:lnTo>
                  <a:lnTo>
                    <a:pt x="0" y="10279365"/>
                  </a:lnTo>
                  <a:lnTo>
                    <a:pt x="11234278" y="10279365"/>
                  </a:lnTo>
                  <a:lnTo>
                    <a:pt x="11234278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>
              <a:off x="0" y="-3973208"/>
              <a:ext cx="18679042" cy="18679042"/>
            </a:xfrm>
            <a:custGeom>
              <a:avLst/>
              <a:gdLst/>
              <a:ahLst/>
              <a:cxnLst/>
              <a:rect l="l" t="t" r="r" b="b"/>
              <a:pathLst>
                <a:path w="18679042" h="18679042">
                  <a:moveTo>
                    <a:pt x="0" y="0"/>
                  </a:moveTo>
                  <a:lnTo>
                    <a:pt x="18679042" y="0"/>
                  </a:lnTo>
                  <a:lnTo>
                    <a:pt x="18679042" y="18679042"/>
                  </a:lnTo>
                  <a:lnTo>
                    <a:pt x="0" y="186790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57000"/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>
              <a:off x="13335001" y="4610101"/>
              <a:ext cx="5333390" cy="6122526"/>
            </a:xfrm>
            <a:custGeom>
              <a:avLst/>
              <a:gdLst/>
              <a:ahLst/>
              <a:cxnLst/>
              <a:rect l="l" t="t" r="r" b="b"/>
              <a:pathLst>
                <a:path w="4526989" h="5886859">
                  <a:moveTo>
                    <a:pt x="0" y="0"/>
                  </a:moveTo>
                  <a:lnTo>
                    <a:pt x="4526989" y="0"/>
                  </a:lnTo>
                  <a:lnTo>
                    <a:pt x="4526989" y="5886859"/>
                  </a:lnTo>
                  <a:lnTo>
                    <a:pt x="0" y="58868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58956" t="-84758"/>
              </a:stretch>
            </a:blipFill>
          </p:spPr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16B86960-DEE3-DE2C-7F57-21400447EA8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5238" y="1598151"/>
            <a:ext cx="15216576" cy="6161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539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2">
            <a:extLst>
              <a:ext uri="{FF2B5EF4-FFF2-40B4-BE49-F238E27FC236}">
                <a16:creationId xmlns:a16="http://schemas.microsoft.com/office/drawing/2014/main" id="{75A34FD7-6F9D-2D58-7E36-5D927472340F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555" t="-11111" r="-5555"/>
            </a:stretch>
          </a:blipFill>
        </p:spPr>
      </p:sp>
      <p:sp>
        <p:nvSpPr>
          <p:cNvPr id="2" name="Freeform 2"/>
          <p:cNvSpPr/>
          <p:nvPr/>
        </p:nvSpPr>
        <p:spPr>
          <a:xfrm>
            <a:off x="4954272" y="579026"/>
            <a:ext cx="9692418" cy="8481390"/>
          </a:xfrm>
          <a:custGeom>
            <a:avLst/>
            <a:gdLst/>
            <a:ahLst/>
            <a:cxnLst/>
            <a:rect l="l" t="t" r="r" b="b"/>
            <a:pathLst>
              <a:path w="17106495" h="7448453">
                <a:moveTo>
                  <a:pt x="0" y="0"/>
                </a:moveTo>
                <a:lnTo>
                  <a:pt x="17106494" y="0"/>
                </a:lnTo>
                <a:lnTo>
                  <a:pt x="17106494" y="7448453"/>
                </a:lnTo>
                <a:lnTo>
                  <a:pt x="0" y="744845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0105" r="-4671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5448300"/>
            <a:ext cx="4648200" cy="5095842"/>
          </a:xfrm>
          <a:custGeom>
            <a:avLst/>
            <a:gdLst/>
            <a:ahLst/>
            <a:cxnLst/>
            <a:rect l="l" t="t" r="r" b="b"/>
            <a:pathLst>
              <a:path w="15887657" h="5428715">
                <a:moveTo>
                  <a:pt x="0" y="0"/>
                </a:moveTo>
                <a:lnTo>
                  <a:pt x="15887657" y="0"/>
                </a:lnTo>
                <a:lnTo>
                  <a:pt x="15887657" y="5428715"/>
                </a:lnTo>
                <a:lnTo>
                  <a:pt x="0" y="542871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1623" t="-33661" r="-209082" b="-3543"/>
            </a:stretch>
          </a:blipFill>
        </p:spPr>
      </p:sp>
      <p:sp>
        <p:nvSpPr>
          <p:cNvPr id="25" name="Freeform 3">
            <a:extLst>
              <a:ext uri="{FF2B5EF4-FFF2-40B4-BE49-F238E27FC236}">
                <a16:creationId xmlns:a16="http://schemas.microsoft.com/office/drawing/2014/main" id="{A3BF118D-1ED3-267A-B877-34AC7D8101D9}"/>
              </a:ext>
            </a:extLst>
          </p:cNvPr>
          <p:cNvSpPr/>
          <p:nvPr/>
        </p:nvSpPr>
        <p:spPr>
          <a:xfrm>
            <a:off x="14173200" y="5143500"/>
            <a:ext cx="3998494" cy="5394626"/>
          </a:xfrm>
          <a:custGeom>
            <a:avLst/>
            <a:gdLst/>
            <a:ahLst/>
            <a:cxnLst/>
            <a:rect l="l" t="t" r="r" b="b"/>
            <a:pathLst>
              <a:path w="15887657" h="5428715">
                <a:moveTo>
                  <a:pt x="0" y="0"/>
                </a:moveTo>
                <a:lnTo>
                  <a:pt x="15887657" y="0"/>
                </a:lnTo>
                <a:lnTo>
                  <a:pt x="15887657" y="5428715"/>
                </a:lnTo>
                <a:lnTo>
                  <a:pt x="0" y="542871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97502" t="-33661" r="-14417" b="-3543"/>
            </a:stretch>
          </a:blipFill>
        </p:spPr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CFC4FD8-91A7-D4E1-9B61-3DFB22AEA14D}"/>
              </a:ext>
            </a:extLst>
          </p:cNvPr>
          <p:cNvGrpSpPr/>
          <p:nvPr/>
        </p:nvGrpSpPr>
        <p:grpSpPr>
          <a:xfrm>
            <a:off x="12191999" y="2324100"/>
            <a:ext cx="5655824" cy="1961148"/>
            <a:chOff x="12191999" y="2324100"/>
            <a:chExt cx="5655824" cy="1961148"/>
          </a:xfrm>
        </p:grpSpPr>
        <p:sp>
          <p:nvSpPr>
            <p:cNvPr id="26" name="Speech Bubble: Rectangle with Corners Rounded 25">
              <a:extLst>
                <a:ext uri="{FF2B5EF4-FFF2-40B4-BE49-F238E27FC236}">
                  <a16:creationId xmlns:a16="http://schemas.microsoft.com/office/drawing/2014/main" id="{260A2156-F005-6415-F546-6F746E02A230}"/>
                </a:ext>
              </a:extLst>
            </p:cNvPr>
            <p:cNvSpPr/>
            <p:nvPr/>
          </p:nvSpPr>
          <p:spPr>
            <a:xfrm>
              <a:off x="12191999" y="2324100"/>
              <a:ext cx="5579623" cy="1961148"/>
            </a:xfrm>
            <a:prstGeom prst="wedgeRoundRectCallout">
              <a:avLst>
                <a:gd name="adj1" fmla="val -1733"/>
                <a:gd name="adj2" fmla="val 734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D58F468-7DB1-29C1-F600-440B7D94B8BB}"/>
                </a:ext>
              </a:extLst>
            </p:cNvPr>
            <p:cNvSpPr txBox="1"/>
            <p:nvPr/>
          </p:nvSpPr>
          <p:spPr>
            <a:xfrm>
              <a:off x="12268200" y="2527505"/>
              <a:ext cx="5579623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Tòa</a:t>
              </a:r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nhà</a:t>
              </a:r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đó</a:t>
              </a:r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cao</a:t>
              </a:r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 bao </a:t>
              </a:r>
              <a:r>
                <a:rPr lang="en-US" sz="4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nhiêu</a:t>
              </a:r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mét</a:t>
              </a:r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nhỉ</a:t>
              </a:r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AEF180A-270F-8B37-DDC2-1CA0023CDB55}"/>
              </a:ext>
            </a:extLst>
          </p:cNvPr>
          <p:cNvGrpSpPr/>
          <p:nvPr/>
        </p:nvGrpSpPr>
        <p:grpSpPr>
          <a:xfrm>
            <a:off x="390044" y="2527505"/>
            <a:ext cx="6239356" cy="1961148"/>
            <a:chOff x="12191999" y="2324100"/>
            <a:chExt cx="6239356" cy="1961148"/>
          </a:xfrm>
        </p:grpSpPr>
        <p:sp>
          <p:nvSpPr>
            <p:cNvPr id="30" name="Speech Bubble: Rectangle with Corners Rounded 29">
              <a:extLst>
                <a:ext uri="{FF2B5EF4-FFF2-40B4-BE49-F238E27FC236}">
                  <a16:creationId xmlns:a16="http://schemas.microsoft.com/office/drawing/2014/main" id="{A11B9906-3DC6-659E-87C9-743A8572DA2B}"/>
                </a:ext>
              </a:extLst>
            </p:cNvPr>
            <p:cNvSpPr/>
            <p:nvPr/>
          </p:nvSpPr>
          <p:spPr>
            <a:xfrm>
              <a:off x="12191999" y="2324100"/>
              <a:ext cx="6239356" cy="1961148"/>
            </a:xfrm>
            <a:prstGeom prst="wedgeRoundRectCallout">
              <a:avLst>
                <a:gd name="adj1" fmla="val 423"/>
                <a:gd name="adj2" fmla="val 83300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C25873A-C921-C91D-1822-4EFD642E653F}"/>
                </a:ext>
              </a:extLst>
            </p:cNvPr>
            <p:cNvSpPr txBox="1"/>
            <p:nvPr/>
          </p:nvSpPr>
          <p:spPr>
            <a:xfrm>
              <a:off x="12342396" y="2527505"/>
              <a:ext cx="6088959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Tòa</a:t>
              </a:r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nhà</a:t>
              </a:r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 kia </a:t>
              </a:r>
              <a:r>
                <a:rPr lang="en-US" sz="4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 8 </a:t>
              </a:r>
              <a:r>
                <a:rPr lang="en-US" sz="4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tầng</a:t>
              </a:r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4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mỗi</a:t>
              </a:r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tầng</a:t>
              </a:r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cao</a:t>
              </a:r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 3,2 m.</a:t>
              </a: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56D4228C-2C59-9495-6D42-3E900AF9CFFD}"/>
              </a:ext>
            </a:extLst>
          </p:cNvPr>
          <p:cNvSpPr txBox="1"/>
          <p:nvPr/>
        </p:nvSpPr>
        <p:spPr>
          <a:xfrm>
            <a:off x="3733800" y="7696271"/>
            <a:ext cx="117412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Tòa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mét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B0EE96D-AC0D-4FB0-3A58-23AFECD50EAF}"/>
              </a:ext>
            </a:extLst>
          </p:cNvPr>
          <p:cNvSpPr txBox="1"/>
          <p:nvPr/>
        </p:nvSpPr>
        <p:spPr>
          <a:xfrm>
            <a:off x="2971800" y="8665714"/>
            <a:ext cx="1283966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Muốn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toà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tầng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tầng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3,2 m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492A2E2-30E9-023C-9CE0-77B4CF7B9725}"/>
              </a:ext>
            </a:extLst>
          </p:cNvPr>
          <p:cNvGrpSpPr/>
          <p:nvPr/>
        </p:nvGrpSpPr>
        <p:grpSpPr>
          <a:xfrm>
            <a:off x="6686532" y="321884"/>
            <a:ext cx="5707715" cy="1242262"/>
            <a:chOff x="6686532" y="321884"/>
            <a:chExt cx="5707715" cy="1242262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620BAB0B-8DC5-D3E8-B291-3A9A56E8DF0D}"/>
                </a:ext>
              </a:extLst>
            </p:cNvPr>
            <p:cNvSpPr/>
            <p:nvPr/>
          </p:nvSpPr>
          <p:spPr>
            <a:xfrm>
              <a:off x="6686532" y="321884"/>
              <a:ext cx="5410200" cy="1242262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1F72A9A3-322B-D7B1-066E-979E85615E7F}"/>
                </a:ext>
              </a:extLst>
            </p:cNvPr>
            <p:cNvSpPr txBox="1"/>
            <p:nvPr/>
          </p:nvSpPr>
          <p:spPr>
            <a:xfrm>
              <a:off x="6814624" y="386392"/>
              <a:ext cx="557962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6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3,2 × 8 = ? (m) 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61588AD2-C15D-9C4F-A6F2-4695596CFCB6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555" t="-11111" r="-5555"/>
            </a:stretch>
          </a:blipFill>
        </p:spPr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74F2F4C-09BA-E86C-C4ED-21A5B426A269}"/>
              </a:ext>
            </a:extLst>
          </p:cNvPr>
          <p:cNvSpPr/>
          <p:nvPr/>
        </p:nvSpPr>
        <p:spPr>
          <a:xfrm>
            <a:off x="457200" y="651654"/>
            <a:ext cx="17221200" cy="94107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6BD1C7B-C073-1463-7E3F-3731B37B04C0}"/>
              </a:ext>
            </a:extLst>
          </p:cNvPr>
          <p:cNvGrpSpPr/>
          <p:nvPr/>
        </p:nvGrpSpPr>
        <p:grpSpPr>
          <a:xfrm>
            <a:off x="6514154" y="109602"/>
            <a:ext cx="5707715" cy="1018359"/>
            <a:chOff x="6686532" y="321884"/>
            <a:chExt cx="5707715" cy="1242262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3B505636-1A34-0C3B-4697-E2446B6ED9E0}"/>
                </a:ext>
              </a:extLst>
            </p:cNvPr>
            <p:cNvSpPr/>
            <p:nvPr/>
          </p:nvSpPr>
          <p:spPr>
            <a:xfrm>
              <a:off x="6686532" y="321884"/>
              <a:ext cx="5410200" cy="1242262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523C568-67D9-C1C8-1814-EF33CFE7EBE8}"/>
                </a:ext>
              </a:extLst>
            </p:cNvPr>
            <p:cNvSpPr txBox="1"/>
            <p:nvPr/>
          </p:nvSpPr>
          <p:spPr>
            <a:xfrm>
              <a:off x="6814624" y="386392"/>
              <a:ext cx="557962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6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3,2 × 8 = ? (m) 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0F7385D9-E5AD-785A-C9AA-E5EF1C1D436B}"/>
              </a:ext>
            </a:extLst>
          </p:cNvPr>
          <p:cNvSpPr txBox="1"/>
          <p:nvPr/>
        </p:nvSpPr>
        <p:spPr>
          <a:xfrm>
            <a:off x="1322137" y="1447267"/>
            <a:ext cx="694784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000" dirty="0">
                <a:latin typeface="Arial" panose="020B0604020202020204" pitchFamily="34" charset="0"/>
                <a:cs typeface="Arial" panose="020B0604020202020204" pitchFamily="34" charset="0"/>
              </a:rPr>
              <a:t>Ta </a:t>
            </a:r>
            <a:r>
              <a:rPr lang="en-US" sz="50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5000" dirty="0">
                <a:latin typeface="Arial" panose="020B0604020202020204" pitchFamily="34" charset="0"/>
                <a:cs typeface="Arial" panose="020B0604020202020204" pitchFamily="34" charset="0"/>
              </a:rPr>
              <a:t>: 3,2 m = 32 dm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7BD00FB-EB30-CC60-FDD8-36CDE57C5D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1200" y="4465634"/>
            <a:ext cx="5579623" cy="5618778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D25D26C5-7370-BCF6-25FB-E992BEE6F867}"/>
              </a:ext>
            </a:extLst>
          </p:cNvPr>
          <p:cNvGrpSpPr/>
          <p:nvPr/>
        </p:nvGrpSpPr>
        <p:grpSpPr>
          <a:xfrm>
            <a:off x="11353800" y="1430371"/>
            <a:ext cx="6781800" cy="3043387"/>
            <a:chOff x="9524999" y="2441342"/>
            <a:chExt cx="8322824" cy="2325004"/>
          </a:xfrm>
        </p:grpSpPr>
        <p:sp>
          <p:nvSpPr>
            <p:cNvPr id="13" name="Speech Bubble: Rectangle with Corners Rounded 12">
              <a:extLst>
                <a:ext uri="{FF2B5EF4-FFF2-40B4-BE49-F238E27FC236}">
                  <a16:creationId xmlns:a16="http://schemas.microsoft.com/office/drawing/2014/main" id="{3721C83B-3109-6986-1B12-46768A0F9900}"/>
                </a:ext>
              </a:extLst>
            </p:cNvPr>
            <p:cNvSpPr/>
            <p:nvPr/>
          </p:nvSpPr>
          <p:spPr>
            <a:xfrm>
              <a:off x="9524999" y="2441342"/>
              <a:ext cx="8246623" cy="2325004"/>
            </a:xfrm>
            <a:prstGeom prst="wedgeRoundRectCallout">
              <a:avLst>
                <a:gd name="adj1" fmla="val -2609"/>
                <a:gd name="adj2" fmla="val 68501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FDFE760-FE48-2348-9496-ED524E72A8DE}"/>
                </a:ext>
              </a:extLst>
            </p:cNvPr>
            <p:cNvSpPr txBox="1"/>
            <p:nvPr/>
          </p:nvSpPr>
          <p:spPr>
            <a:xfrm>
              <a:off x="9601200" y="2541169"/>
              <a:ext cx="8246623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Để</a:t>
              </a:r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tìm</a:t>
              </a:r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kết</a:t>
              </a:r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phép</a:t>
              </a:r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nhân</a:t>
              </a:r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này</a:t>
              </a:r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, ta </a:t>
              </a:r>
              <a:r>
                <a:rPr lang="en-US" sz="4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chuyển</a:t>
              </a:r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về</a:t>
              </a:r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phép</a:t>
              </a:r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nhân</a:t>
              </a:r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hai</a:t>
              </a:r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tự</a:t>
              </a:r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nhiên</a:t>
              </a:r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E233BCFC-6E58-61B6-7316-7BE49C9C71DB}"/>
              </a:ext>
            </a:extLst>
          </p:cNvPr>
          <p:cNvSpPr txBox="1"/>
          <p:nvPr/>
        </p:nvSpPr>
        <p:spPr>
          <a:xfrm>
            <a:off x="9848727" y="1335600"/>
            <a:ext cx="10162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2426ACF-0D7B-0E50-50F2-FC2D94942E51}"/>
              </a:ext>
            </a:extLst>
          </p:cNvPr>
          <p:cNvSpPr txBox="1"/>
          <p:nvPr/>
        </p:nvSpPr>
        <p:spPr>
          <a:xfrm>
            <a:off x="9378688" y="1856812"/>
            <a:ext cx="10162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×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ABA03A9-89E4-0A51-D741-6D07798C36B6}"/>
              </a:ext>
            </a:extLst>
          </p:cNvPr>
          <p:cNvSpPr txBox="1"/>
          <p:nvPr/>
        </p:nvSpPr>
        <p:spPr>
          <a:xfrm>
            <a:off x="10216888" y="2201869"/>
            <a:ext cx="10162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A4DE145-FF87-FB52-06E2-EDFC03767BBF}"/>
              </a:ext>
            </a:extLst>
          </p:cNvPr>
          <p:cNvCxnSpPr/>
          <p:nvPr/>
        </p:nvCxnSpPr>
        <p:spPr>
          <a:xfrm>
            <a:off x="9751451" y="3009122"/>
            <a:ext cx="1354662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B0C4795B-6181-8E9D-68CC-D5CE82F90EFE}"/>
              </a:ext>
            </a:extLst>
          </p:cNvPr>
          <p:cNvSpPr txBox="1"/>
          <p:nvPr/>
        </p:nvSpPr>
        <p:spPr>
          <a:xfrm>
            <a:off x="9552586" y="3078169"/>
            <a:ext cx="13546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256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08CC0AB-B623-6198-B075-439ED113A47B}"/>
              </a:ext>
            </a:extLst>
          </p:cNvPr>
          <p:cNvSpPr txBox="1"/>
          <p:nvPr/>
        </p:nvSpPr>
        <p:spPr>
          <a:xfrm>
            <a:off x="10907247" y="3035134"/>
            <a:ext cx="17398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(dm)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E8B9602-BCF6-BA28-B044-7DB41E74C43D}"/>
              </a:ext>
            </a:extLst>
          </p:cNvPr>
          <p:cNvSpPr txBox="1"/>
          <p:nvPr/>
        </p:nvSpPr>
        <p:spPr>
          <a:xfrm>
            <a:off x="9498933" y="3932452"/>
            <a:ext cx="65009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256 dm = 2,56 m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5DF8DC7-F87C-11A9-12EE-E354226A02A2}"/>
              </a:ext>
            </a:extLst>
          </p:cNvPr>
          <p:cNvSpPr txBox="1"/>
          <p:nvPr/>
        </p:nvSpPr>
        <p:spPr>
          <a:xfrm>
            <a:off x="9498933" y="4829770"/>
            <a:ext cx="70343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3,2 × 8 = 2,56 m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C3809D0-4565-2CBF-787E-D2190D16E1A7}"/>
              </a:ext>
            </a:extLst>
          </p:cNvPr>
          <p:cNvSpPr txBox="1"/>
          <p:nvPr/>
        </p:nvSpPr>
        <p:spPr>
          <a:xfrm>
            <a:off x="752642" y="5377731"/>
            <a:ext cx="1226098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000" dirty="0">
                <a:latin typeface="Arial" panose="020B0604020202020204" pitchFamily="34" charset="0"/>
                <a:cs typeface="Arial" panose="020B0604020202020204" pitchFamily="34" charset="0"/>
              </a:rPr>
              <a:t>Ta </a:t>
            </a:r>
            <a:r>
              <a:rPr lang="en-US" sz="5000" dirty="0" err="1"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5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5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5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5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5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5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CD21934D-F298-2515-B2A5-DB63BB182239}"/>
              </a:ext>
            </a:extLst>
          </p:cNvPr>
          <p:cNvGrpSpPr/>
          <p:nvPr/>
        </p:nvGrpSpPr>
        <p:grpSpPr>
          <a:xfrm>
            <a:off x="1292936" y="6301061"/>
            <a:ext cx="1854479" cy="2665899"/>
            <a:chOff x="1426302" y="7401520"/>
            <a:chExt cx="1854479" cy="2665899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9A26AED-C057-5052-764D-0A31793B8397}"/>
                </a:ext>
              </a:extLst>
            </p:cNvPr>
            <p:cNvSpPr txBox="1"/>
            <p:nvPr/>
          </p:nvSpPr>
          <p:spPr>
            <a:xfrm>
              <a:off x="1896341" y="7401520"/>
              <a:ext cx="101627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54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32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7C2F6D4-6769-A59B-4D9C-05AAB617A87F}"/>
                </a:ext>
              </a:extLst>
            </p:cNvPr>
            <p:cNvSpPr txBox="1"/>
            <p:nvPr/>
          </p:nvSpPr>
          <p:spPr>
            <a:xfrm>
              <a:off x="1426302" y="7922732"/>
              <a:ext cx="101627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54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×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D02BF99-3527-969D-8607-029FDF3C48FA}"/>
                </a:ext>
              </a:extLst>
            </p:cNvPr>
            <p:cNvSpPr txBox="1"/>
            <p:nvPr/>
          </p:nvSpPr>
          <p:spPr>
            <a:xfrm>
              <a:off x="2264502" y="8267789"/>
              <a:ext cx="101627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54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178F8B71-1BFA-976E-F6C1-DAC34BE1F2BC}"/>
                </a:ext>
              </a:extLst>
            </p:cNvPr>
            <p:cNvCxnSpPr/>
            <p:nvPr/>
          </p:nvCxnSpPr>
          <p:spPr>
            <a:xfrm>
              <a:off x="1799065" y="9075042"/>
              <a:ext cx="1354662" cy="0"/>
            </a:xfrm>
            <a:prstGeom prst="line">
              <a:avLst/>
            </a:prstGeom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D744D44-79F6-A478-D9D7-FEA3597FB313}"/>
                </a:ext>
              </a:extLst>
            </p:cNvPr>
            <p:cNvSpPr txBox="1"/>
            <p:nvPr/>
          </p:nvSpPr>
          <p:spPr>
            <a:xfrm>
              <a:off x="1600200" y="9144089"/>
              <a:ext cx="135466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54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256</a:t>
              </a: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2B30533C-E8D9-0B0E-3693-0B91CA372881}"/>
              </a:ext>
            </a:extLst>
          </p:cNvPr>
          <p:cNvSpPr txBox="1"/>
          <p:nvPr/>
        </p:nvSpPr>
        <p:spPr>
          <a:xfrm>
            <a:off x="3472268" y="6176689"/>
            <a:ext cx="1292863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vi-VN" sz="5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 tính và thực hiện phép nhân như nhân hai số tự nhiên</a:t>
            </a:r>
            <a:r>
              <a:rPr lang="en-US" sz="5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9BF1FDB-2C4F-65E6-CA8C-7EF853BCCABF}"/>
              </a:ext>
            </a:extLst>
          </p:cNvPr>
          <p:cNvSpPr txBox="1"/>
          <p:nvPr/>
        </p:nvSpPr>
        <p:spPr>
          <a:xfrm>
            <a:off x="3505200" y="7655143"/>
            <a:ext cx="12928637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vi-VN" sz="5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 thập phân của số 3,2 có một chữ số, ta dùng dấu phẩy tách ở tích ra một chữ</a:t>
            </a:r>
            <a:r>
              <a:rPr lang="en-US" sz="5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5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 kể từ phải sang trái.</a:t>
            </a:r>
            <a:endParaRPr lang="en-US" sz="5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0121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5" grpId="0"/>
      <p:bldP spid="16" grpId="0"/>
      <p:bldP spid="17" grpId="0"/>
      <p:bldP spid="20" grpId="0"/>
      <p:bldP spid="21" grpId="0"/>
      <p:bldP spid="22" grpId="0"/>
      <p:bldP spid="23" grpId="0"/>
      <p:bldP spid="24" grpId="0"/>
      <p:bldP spid="31" grpId="0"/>
      <p:bldP spid="3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61588AD2-C15D-9C4F-A6F2-4695596CFCB6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555" t="-11111" r="-5555"/>
            </a:stretch>
          </a:blipFill>
        </p:spPr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74F2F4C-09BA-E86C-C4ED-21A5B426A269}"/>
              </a:ext>
            </a:extLst>
          </p:cNvPr>
          <p:cNvSpPr/>
          <p:nvPr/>
        </p:nvSpPr>
        <p:spPr>
          <a:xfrm>
            <a:off x="457200" y="651654"/>
            <a:ext cx="17221200" cy="94107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6BD1C7B-C073-1463-7E3F-3731B37B04C0}"/>
              </a:ext>
            </a:extLst>
          </p:cNvPr>
          <p:cNvGrpSpPr/>
          <p:nvPr/>
        </p:nvGrpSpPr>
        <p:grpSpPr>
          <a:xfrm>
            <a:off x="6514154" y="109602"/>
            <a:ext cx="5982646" cy="1068544"/>
            <a:chOff x="6686532" y="321884"/>
            <a:chExt cx="5982646" cy="1303481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3B505636-1A34-0C3B-4697-E2446B6ED9E0}"/>
                </a:ext>
              </a:extLst>
            </p:cNvPr>
            <p:cNvSpPr/>
            <p:nvPr/>
          </p:nvSpPr>
          <p:spPr>
            <a:xfrm>
              <a:off x="6686532" y="321884"/>
              <a:ext cx="5410200" cy="1242262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523C568-67D9-C1C8-1814-EF33CFE7EBE8}"/>
                </a:ext>
              </a:extLst>
            </p:cNvPr>
            <p:cNvSpPr txBox="1"/>
            <p:nvPr/>
          </p:nvSpPr>
          <p:spPr>
            <a:xfrm>
              <a:off x="7089555" y="386392"/>
              <a:ext cx="5579623" cy="12389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6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1,51 × 25 = ? 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E233BCFC-6E58-61B6-7316-7BE49C9C71DB}"/>
              </a:ext>
            </a:extLst>
          </p:cNvPr>
          <p:cNvSpPr txBox="1"/>
          <p:nvPr/>
        </p:nvSpPr>
        <p:spPr>
          <a:xfrm>
            <a:off x="2322978" y="2857500"/>
            <a:ext cx="18680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1,51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2426ACF-0D7B-0E50-50F2-FC2D94942E51}"/>
              </a:ext>
            </a:extLst>
          </p:cNvPr>
          <p:cNvSpPr txBox="1"/>
          <p:nvPr/>
        </p:nvSpPr>
        <p:spPr>
          <a:xfrm>
            <a:off x="1916299" y="3378712"/>
            <a:ext cx="10162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×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ABA03A9-89E4-0A51-D741-6D07798C36B6}"/>
              </a:ext>
            </a:extLst>
          </p:cNvPr>
          <p:cNvSpPr txBox="1"/>
          <p:nvPr/>
        </p:nvSpPr>
        <p:spPr>
          <a:xfrm>
            <a:off x="2890997" y="3723769"/>
            <a:ext cx="10162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A4DE145-FF87-FB52-06E2-EDFC03767BBF}"/>
              </a:ext>
            </a:extLst>
          </p:cNvPr>
          <p:cNvCxnSpPr/>
          <p:nvPr/>
        </p:nvCxnSpPr>
        <p:spPr>
          <a:xfrm>
            <a:off x="2425560" y="4531022"/>
            <a:ext cx="1354662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B0C4795B-6181-8E9D-68CC-D5CE82F90EFE}"/>
              </a:ext>
            </a:extLst>
          </p:cNvPr>
          <p:cNvSpPr txBox="1"/>
          <p:nvPr/>
        </p:nvSpPr>
        <p:spPr>
          <a:xfrm>
            <a:off x="2492316" y="4600069"/>
            <a:ext cx="13546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755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08CC0AB-B623-6198-B075-439ED113A47B}"/>
              </a:ext>
            </a:extLst>
          </p:cNvPr>
          <p:cNvSpPr txBox="1"/>
          <p:nvPr/>
        </p:nvSpPr>
        <p:spPr>
          <a:xfrm>
            <a:off x="2107175" y="5226934"/>
            <a:ext cx="17398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E8B9602-BCF6-BA28-B044-7DB41E74C43D}"/>
              </a:ext>
            </a:extLst>
          </p:cNvPr>
          <p:cNvSpPr txBox="1"/>
          <p:nvPr/>
        </p:nvSpPr>
        <p:spPr>
          <a:xfrm>
            <a:off x="2089484" y="6066911"/>
            <a:ext cx="21015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3775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C3809D0-4565-2CBF-787E-D2190D16E1A7}"/>
              </a:ext>
            </a:extLst>
          </p:cNvPr>
          <p:cNvSpPr txBox="1"/>
          <p:nvPr/>
        </p:nvSpPr>
        <p:spPr>
          <a:xfrm>
            <a:off x="786684" y="1551550"/>
            <a:ext cx="1226098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000" dirty="0">
                <a:latin typeface="Arial" panose="020B0604020202020204" pitchFamily="34" charset="0"/>
                <a:cs typeface="Arial" panose="020B0604020202020204" pitchFamily="34" charset="0"/>
              </a:rPr>
              <a:t>Ta </a:t>
            </a:r>
            <a:r>
              <a:rPr lang="en-US" sz="5000" dirty="0" err="1"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5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5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5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5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5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5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B30533C-E8D9-0B0E-3693-0B91CA372881}"/>
              </a:ext>
            </a:extLst>
          </p:cNvPr>
          <p:cNvSpPr txBox="1"/>
          <p:nvPr/>
        </p:nvSpPr>
        <p:spPr>
          <a:xfrm>
            <a:off x="4320220" y="4466906"/>
            <a:ext cx="1296638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vi-VN" sz="5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 tính và thực hiện phép nhân như nhân hai số tự nhiên</a:t>
            </a:r>
            <a:r>
              <a:rPr lang="en-US" sz="5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9BF1FDB-2C4F-65E6-CA8C-7EF853BCCABF}"/>
              </a:ext>
            </a:extLst>
          </p:cNvPr>
          <p:cNvSpPr txBox="1"/>
          <p:nvPr/>
        </p:nvSpPr>
        <p:spPr>
          <a:xfrm>
            <a:off x="4347676" y="6295167"/>
            <a:ext cx="1296638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vi-VN" sz="5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 thập phân của số </a:t>
            </a:r>
            <a:r>
              <a:rPr lang="en-US" sz="5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1,51 </a:t>
            </a:r>
            <a:r>
              <a:rPr lang="vi-VN" sz="5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 </a:t>
            </a:r>
            <a:r>
              <a:rPr lang="en-US" sz="5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5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5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 số, ta dùng dấu phẩy tách ở tích ra </a:t>
            </a:r>
            <a:r>
              <a:rPr lang="en-US" sz="5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vi-VN" sz="5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chữ</a:t>
            </a:r>
            <a:r>
              <a:rPr lang="en-US" sz="5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5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 kể từ phải sang trái.</a:t>
            </a:r>
            <a:endParaRPr lang="en-US" sz="5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5D2AB63-8315-B391-5201-4B31D4795A4C}"/>
              </a:ext>
            </a:extLst>
          </p:cNvPr>
          <p:cNvCxnSpPr>
            <a:cxnSpLocks/>
          </p:cNvCxnSpPr>
          <p:nvPr/>
        </p:nvCxnSpPr>
        <p:spPr>
          <a:xfrm>
            <a:off x="1995957" y="6150264"/>
            <a:ext cx="1784265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D7673C1F-6AF0-5E16-E0D9-5F436A823699}"/>
              </a:ext>
            </a:extLst>
          </p:cNvPr>
          <p:cNvSpPr txBox="1"/>
          <p:nvPr/>
        </p:nvSpPr>
        <p:spPr>
          <a:xfrm>
            <a:off x="1981200" y="6057900"/>
            <a:ext cx="21015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37,75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C767A8C3-B433-BC05-031A-93BF7285B6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1239" y="1965525"/>
            <a:ext cx="7071201" cy="6908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605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50"/>
                            </p:stCondLst>
                            <p:childTnLst>
                              <p:par>
                                <p:cTn id="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20" grpId="0"/>
      <p:bldP spid="21" grpId="0"/>
      <p:bldP spid="22" grpId="0"/>
      <p:bldP spid="22" grpId="1"/>
      <p:bldP spid="24" grpId="0"/>
      <p:bldP spid="31" grpId="0"/>
      <p:bldP spid="32" grpId="0"/>
      <p:bldP spid="3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61588AD2-C15D-9C4F-A6F2-4695596CFCB6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555" t="-11111" r="-5555"/>
            </a:stretch>
          </a:blipFill>
        </p:spPr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74F2F4C-09BA-E86C-C4ED-21A5B426A269}"/>
              </a:ext>
            </a:extLst>
          </p:cNvPr>
          <p:cNvSpPr/>
          <p:nvPr/>
        </p:nvSpPr>
        <p:spPr>
          <a:xfrm>
            <a:off x="457200" y="651654"/>
            <a:ext cx="17221200" cy="94107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6BD1C7B-C073-1463-7E3F-3731B37B04C0}"/>
              </a:ext>
            </a:extLst>
          </p:cNvPr>
          <p:cNvGrpSpPr/>
          <p:nvPr/>
        </p:nvGrpSpPr>
        <p:grpSpPr>
          <a:xfrm>
            <a:off x="6006174" y="813095"/>
            <a:ext cx="6304469" cy="1049883"/>
            <a:chOff x="6686532" y="321884"/>
            <a:chExt cx="6304469" cy="1280717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3B505636-1A34-0C3B-4697-E2446B6ED9E0}"/>
                </a:ext>
              </a:extLst>
            </p:cNvPr>
            <p:cNvSpPr/>
            <p:nvPr/>
          </p:nvSpPr>
          <p:spPr>
            <a:xfrm>
              <a:off x="6686532" y="321884"/>
              <a:ext cx="5410200" cy="1242262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523C568-67D9-C1C8-1814-EF33CFE7EBE8}"/>
                </a:ext>
              </a:extLst>
            </p:cNvPr>
            <p:cNvSpPr txBox="1"/>
            <p:nvPr/>
          </p:nvSpPr>
          <p:spPr>
            <a:xfrm>
              <a:off x="7411378" y="363628"/>
              <a:ext cx="5579623" cy="12389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6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GHI NHỚ</a:t>
              </a: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2B30533C-E8D9-0B0E-3693-0B91CA372881}"/>
              </a:ext>
            </a:extLst>
          </p:cNvPr>
          <p:cNvSpPr txBox="1"/>
          <p:nvPr/>
        </p:nvSpPr>
        <p:spPr>
          <a:xfrm>
            <a:off x="36095" y="2572627"/>
            <a:ext cx="172212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5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50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Muốn</a:t>
            </a:r>
            <a:r>
              <a:rPr lang="en-US" sz="5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5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5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5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thập</a:t>
            </a:r>
            <a:r>
              <a:rPr lang="en-US" sz="5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5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5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5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5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5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5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50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5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5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5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9BF1FDB-2C4F-65E6-CA8C-7EF853BCCABF}"/>
              </a:ext>
            </a:extLst>
          </p:cNvPr>
          <p:cNvSpPr txBox="1"/>
          <p:nvPr/>
        </p:nvSpPr>
        <p:spPr>
          <a:xfrm>
            <a:off x="1506736" y="6427107"/>
            <a:ext cx="152767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en-US" sz="50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Đếm</a:t>
            </a:r>
            <a:r>
              <a:rPr lang="en-US" sz="5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5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</a:t>
            </a:r>
            <a:r>
              <a:rPr lang="vi-VN" sz="5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hần thập phân của số </a:t>
            </a:r>
            <a:r>
              <a:rPr lang="en-US" sz="5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thập</a:t>
            </a:r>
            <a:r>
              <a:rPr lang="en-US" sz="5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5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5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5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5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5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5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5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5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dâu</a:t>
            </a:r>
            <a:r>
              <a:rPr lang="en-US" sz="5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phẩy</a:t>
            </a:r>
            <a:r>
              <a:rPr lang="en-US" sz="5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tách</a:t>
            </a:r>
            <a:r>
              <a:rPr lang="en-US" sz="5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5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5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5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bấy</a:t>
            </a:r>
            <a:r>
              <a:rPr lang="en-US" sz="5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5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5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5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5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5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5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sang </a:t>
            </a:r>
            <a:r>
              <a:rPr lang="en-US" sz="5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r>
              <a:rPr lang="en-US" sz="5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39A8BF3-5B19-671F-E481-D8C3075B60ED}"/>
              </a:ext>
            </a:extLst>
          </p:cNvPr>
          <p:cNvSpPr txBox="1"/>
          <p:nvPr/>
        </p:nvSpPr>
        <p:spPr>
          <a:xfrm>
            <a:off x="1780365" y="4381027"/>
            <a:ext cx="1446134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vi-VN" sz="5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 tính và thực hiện phép nhân như nhân hai số tự nhiên</a:t>
            </a:r>
            <a:r>
              <a:rPr lang="en-US" sz="5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3BD26D7-726A-3E83-5B86-0D15F96B268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881" y="-195043"/>
            <a:ext cx="2646007" cy="2646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132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roup 68">
            <a:extLst>
              <a:ext uri="{FF2B5EF4-FFF2-40B4-BE49-F238E27FC236}">
                <a16:creationId xmlns:a16="http://schemas.microsoft.com/office/drawing/2014/main" id="{16B860E1-3AF5-155C-7906-3ED311772062}"/>
              </a:ext>
            </a:extLst>
          </p:cNvPr>
          <p:cNvGrpSpPr/>
          <p:nvPr/>
        </p:nvGrpSpPr>
        <p:grpSpPr>
          <a:xfrm>
            <a:off x="-3190752" y="-3973208"/>
            <a:ext cx="25055331" cy="22352685"/>
            <a:chOff x="-3190752" y="-3973208"/>
            <a:chExt cx="25055331" cy="22352685"/>
          </a:xfrm>
        </p:grpSpPr>
        <p:sp>
          <p:nvSpPr>
            <p:cNvPr id="2" name="Freeform 2"/>
            <p:cNvSpPr/>
            <p:nvPr/>
          </p:nvSpPr>
          <p:spPr>
            <a:xfrm>
              <a:off x="0" y="0"/>
              <a:ext cx="18288000" cy="102870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0" y="0"/>
                  </a:moveTo>
                  <a:lnTo>
                    <a:pt x="18288000" y="0"/>
                  </a:lnTo>
                  <a:lnTo>
                    <a:pt x="18288000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5555" t="-11111" r="-5555"/>
              </a:stretch>
            </a:blipFill>
          </p:spPr>
        </p:sp>
        <p:grpSp>
          <p:nvGrpSpPr>
            <p:cNvPr id="3" name="Group 3"/>
            <p:cNvGrpSpPr/>
            <p:nvPr/>
          </p:nvGrpSpPr>
          <p:grpSpPr>
            <a:xfrm rot="-5400000">
              <a:off x="-2389689" y="-1734858"/>
              <a:ext cx="10732626" cy="12334752"/>
              <a:chOff x="0" y="0"/>
              <a:chExt cx="474403" cy="54522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74403" cy="545220"/>
              </a:xfrm>
              <a:custGeom>
                <a:avLst/>
                <a:gdLst/>
                <a:ahLst/>
                <a:cxnLst/>
                <a:rect l="l" t="t" r="r" b="b"/>
                <a:pathLst>
                  <a:path w="474403" h="545220">
                    <a:moveTo>
                      <a:pt x="271203" y="0"/>
                    </a:moveTo>
                    <a:lnTo>
                      <a:pt x="0" y="0"/>
                    </a:lnTo>
                    <a:lnTo>
                      <a:pt x="0" y="545220"/>
                    </a:lnTo>
                    <a:lnTo>
                      <a:pt x="271203" y="545220"/>
                    </a:lnTo>
                    <a:lnTo>
                      <a:pt x="474403" y="272610"/>
                    </a:lnTo>
                    <a:lnTo>
                      <a:pt x="271203" y="0"/>
                    </a:lnTo>
                    <a:close/>
                  </a:path>
                </a:pathLst>
              </a:custGeom>
              <a:solidFill>
                <a:srgbClr val="191919">
                  <a:alpha val="7843"/>
                </a:srgbClr>
              </a:solidFill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-38100"/>
                <a:ext cx="360103" cy="58332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 rot="-5400000">
              <a:off x="10766270" y="-89519"/>
              <a:ext cx="11008790" cy="11187828"/>
              <a:chOff x="0" y="0"/>
              <a:chExt cx="536495" cy="54522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536495" cy="545220"/>
              </a:xfrm>
              <a:custGeom>
                <a:avLst/>
                <a:gdLst/>
                <a:ahLst/>
                <a:cxnLst/>
                <a:rect l="l" t="t" r="r" b="b"/>
                <a:pathLst>
                  <a:path w="536495" h="545220">
                    <a:moveTo>
                      <a:pt x="333295" y="0"/>
                    </a:moveTo>
                    <a:lnTo>
                      <a:pt x="0" y="0"/>
                    </a:lnTo>
                    <a:lnTo>
                      <a:pt x="0" y="545220"/>
                    </a:lnTo>
                    <a:lnTo>
                      <a:pt x="333295" y="545220"/>
                    </a:lnTo>
                    <a:lnTo>
                      <a:pt x="536495" y="272610"/>
                    </a:lnTo>
                    <a:lnTo>
                      <a:pt x="333295" y="0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sq">
                <a:solidFill>
                  <a:srgbClr val="004AAD"/>
                </a:solidFill>
                <a:prstDash val="solid"/>
                <a:miter/>
              </a:ln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422195" cy="58332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 rot="-5400000">
              <a:off x="7966052" y="-89519"/>
              <a:ext cx="11008790" cy="11187828"/>
              <a:chOff x="0" y="0"/>
              <a:chExt cx="536495" cy="54522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536495" cy="545220"/>
              </a:xfrm>
              <a:custGeom>
                <a:avLst/>
                <a:gdLst/>
                <a:ahLst/>
                <a:cxnLst/>
                <a:rect l="l" t="t" r="r" b="b"/>
                <a:pathLst>
                  <a:path w="536495" h="545220">
                    <a:moveTo>
                      <a:pt x="333295" y="0"/>
                    </a:moveTo>
                    <a:lnTo>
                      <a:pt x="0" y="0"/>
                    </a:lnTo>
                    <a:lnTo>
                      <a:pt x="0" y="545220"/>
                    </a:lnTo>
                    <a:lnTo>
                      <a:pt x="333295" y="545220"/>
                    </a:lnTo>
                    <a:lnTo>
                      <a:pt x="536495" y="272610"/>
                    </a:lnTo>
                    <a:lnTo>
                      <a:pt x="333295" y="0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sq">
                <a:solidFill>
                  <a:srgbClr val="004AAD"/>
                </a:solidFill>
                <a:prstDash val="solid"/>
                <a:miter/>
              </a:ln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-38100"/>
                <a:ext cx="422195" cy="58332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 rot="-5400000">
              <a:off x="2102540" y="5399700"/>
              <a:ext cx="12875082" cy="13084472"/>
              <a:chOff x="0" y="0"/>
              <a:chExt cx="536495" cy="54522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536495" cy="545220"/>
              </a:xfrm>
              <a:custGeom>
                <a:avLst/>
                <a:gdLst/>
                <a:ahLst/>
                <a:cxnLst/>
                <a:rect l="l" t="t" r="r" b="b"/>
                <a:pathLst>
                  <a:path w="536495" h="545220">
                    <a:moveTo>
                      <a:pt x="333295" y="0"/>
                    </a:moveTo>
                    <a:lnTo>
                      <a:pt x="0" y="0"/>
                    </a:lnTo>
                    <a:lnTo>
                      <a:pt x="0" y="545220"/>
                    </a:lnTo>
                    <a:lnTo>
                      <a:pt x="333295" y="545220"/>
                    </a:lnTo>
                    <a:lnTo>
                      <a:pt x="536495" y="272610"/>
                    </a:lnTo>
                    <a:lnTo>
                      <a:pt x="333295" y="0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sq">
                <a:solidFill>
                  <a:srgbClr val="004AAD"/>
                </a:solidFill>
                <a:prstDash val="solid"/>
                <a:miter/>
              </a:ln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0" y="-38100"/>
                <a:ext cx="422195" cy="58332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 rot="-5400000">
              <a:off x="8104134" y="-801063"/>
              <a:ext cx="10732626" cy="12334752"/>
              <a:chOff x="0" y="0"/>
              <a:chExt cx="474403" cy="54522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474403" cy="545220"/>
              </a:xfrm>
              <a:custGeom>
                <a:avLst/>
                <a:gdLst/>
                <a:ahLst/>
                <a:cxnLst/>
                <a:rect l="l" t="t" r="r" b="b"/>
                <a:pathLst>
                  <a:path w="474403" h="545220">
                    <a:moveTo>
                      <a:pt x="271203" y="0"/>
                    </a:moveTo>
                    <a:lnTo>
                      <a:pt x="0" y="0"/>
                    </a:lnTo>
                    <a:lnTo>
                      <a:pt x="0" y="545220"/>
                    </a:lnTo>
                    <a:lnTo>
                      <a:pt x="271203" y="545220"/>
                    </a:lnTo>
                    <a:lnTo>
                      <a:pt x="474403" y="272610"/>
                    </a:lnTo>
                    <a:lnTo>
                      <a:pt x="271203" y="0"/>
                    </a:lnTo>
                    <a:close/>
                  </a:path>
                </a:pathLst>
              </a:custGeom>
              <a:solidFill>
                <a:srgbClr val="004AAD">
                  <a:alpha val="7843"/>
                </a:srgbClr>
              </a:solidFill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0" y="-38100"/>
                <a:ext cx="360103" cy="58332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8" name="Freeform 18"/>
            <p:cNvSpPr/>
            <p:nvPr/>
          </p:nvSpPr>
          <p:spPr>
            <a:xfrm flipH="1">
              <a:off x="-3190752" y="729425"/>
              <a:ext cx="11234278" cy="10279364"/>
            </a:xfrm>
            <a:custGeom>
              <a:avLst/>
              <a:gdLst/>
              <a:ahLst/>
              <a:cxnLst/>
              <a:rect l="l" t="t" r="r" b="b"/>
              <a:pathLst>
                <a:path w="11234278" h="10279364">
                  <a:moveTo>
                    <a:pt x="11234278" y="0"/>
                  </a:moveTo>
                  <a:lnTo>
                    <a:pt x="0" y="0"/>
                  </a:lnTo>
                  <a:lnTo>
                    <a:pt x="0" y="10279365"/>
                  </a:lnTo>
                  <a:lnTo>
                    <a:pt x="11234278" y="10279365"/>
                  </a:lnTo>
                  <a:lnTo>
                    <a:pt x="11234278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>
              <a:off x="0" y="-3973208"/>
              <a:ext cx="18679042" cy="18679042"/>
            </a:xfrm>
            <a:custGeom>
              <a:avLst/>
              <a:gdLst/>
              <a:ahLst/>
              <a:cxnLst/>
              <a:rect l="l" t="t" r="r" b="b"/>
              <a:pathLst>
                <a:path w="18679042" h="18679042">
                  <a:moveTo>
                    <a:pt x="0" y="0"/>
                  </a:moveTo>
                  <a:lnTo>
                    <a:pt x="18679042" y="0"/>
                  </a:lnTo>
                  <a:lnTo>
                    <a:pt x="18679042" y="18679042"/>
                  </a:lnTo>
                  <a:lnTo>
                    <a:pt x="0" y="186790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57000"/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>
              <a:off x="13335001" y="4610101"/>
              <a:ext cx="5333390" cy="6122526"/>
            </a:xfrm>
            <a:custGeom>
              <a:avLst/>
              <a:gdLst/>
              <a:ahLst/>
              <a:cxnLst/>
              <a:rect l="l" t="t" r="r" b="b"/>
              <a:pathLst>
                <a:path w="4526989" h="5886859">
                  <a:moveTo>
                    <a:pt x="0" y="0"/>
                  </a:moveTo>
                  <a:lnTo>
                    <a:pt x="4526989" y="0"/>
                  </a:lnTo>
                  <a:lnTo>
                    <a:pt x="4526989" y="5886859"/>
                  </a:lnTo>
                  <a:lnTo>
                    <a:pt x="0" y="58868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58956" t="-84758"/>
              </a:stretch>
            </a:blipFill>
          </p:spPr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6C2FB9A3-0D66-0DD8-C11D-A5F6DD0C48B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25494" y="1206437"/>
            <a:ext cx="17111501" cy="6633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88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roup 68">
            <a:extLst>
              <a:ext uri="{FF2B5EF4-FFF2-40B4-BE49-F238E27FC236}">
                <a16:creationId xmlns:a16="http://schemas.microsoft.com/office/drawing/2014/main" id="{16B860E1-3AF5-155C-7906-3ED311772062}"/>
              </a:ext>
            </a:extLst>
          </p:cNvPr>
          <p:cNvGrpSpPr/>
          <p:nvPr/>
        </p:nvGrpSpPr>
        <p:grpSpPr>
          <a:xfrm>
            <a:off x="-3190752" y="-3973208"/>
            <a:ext cx="25055331" cy="22352685"/>
            <a:chOff x="-3190752" y="-3973208"/>
            <a:chExt cx="25055331" cy="22352685"/>
          </a:xfrm>
        </p:grpSpPr>
        <p:sp>
          <p:nvSpPr>
            <p:cNvPr id="2" name="Freeform 2"/>
            <p:cNvSpPr/>
            <p:nvPr/>
          </p:nvSpPr>
          <p:spPr>
            <a:xfrm>
              <a:off x="0" y="0"/>
              <a:ext cx="18288000" cy="102870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0" y="0"/>
                  </a:moveTo>
                  <a:lnTo>
                    <a:pt x="18288000" y="0"/>
                  </a:lnTo>
                  <a:lnTo>
                    <a:pt x="18288000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5555" t="-11111" r="-5555"/>
              </a:stretch>
            </a:blipFill>
          </p:spPr>
        </p:sp>
        <p:grpSp>
          <p:nvGrpSpPr>
            <p:cNvPr id="3" name="Group 3"/>
            <p:cNvGrpSpPr/>
            <p:nvPr/>
          </p:nvGrpSpPr>
          <p:grpSpPr>
            <a:xfrm rot="-5400000">
              <a:off x="-2389689" y="-1734858"/>
              <a:ext cx="10732626" cy="12334752"/>
              <a:chOff x="0" y="0"/>
              <a:chExt cx="474403" cy="54522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74403" cy="545220"/>
              </a:xfrm>
              <a:custGeom>
                <a:avLst/>
                <a:gdLst/>
                <a:ahLst/>
                <a:cxnLst/>
                <a:rect l="l" t="t" r="r" b="b"/>
                <a:pathLst>
                  <a:path w="474403" h="545220">
                    <a:moveTo>
                      <a:pt x="271203" y="0"/>
                    </a:moveTo>
                    <a:lnTo>
                      <a:pt x="0" y="0"/>
                    </a:lnTo>
                    <a:lnTo>
                      <a:pt x="0" y="545220"/>
                    </a:lnTo>
                    <a:lnTo>
                      <a:pt x="271203" y="545220"/>
                    </a:lnTo>
                    <a:lnTo>
                      <a:pt x="474403" y="272610"/>
                    </a:lnTo>
                    <a:lnTo>
                      <a:pt x="271203" y="0"/>
                    </a:lnTo>
                    <a:close/>
                  </a:path>
                </a:pathLst>
              </a:custGeom>
              <a:solidFill>
                <a:srgbClr val="191919">
                  <a:alpha val="7843"/>
                </a:srgbClr>
              </a:solidFill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-38100"/>
                <a:ext cx="360103" cy="58332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 rot="-5400000">
              <a:off x="10766270" y="-89519"/>
              <a:ext cx="11008790" cy="11187828"/>
              <a:chOff x="0" y="0"/>
              <a:chExt cx="536495" cy="54522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536495" cy="545220"/>
              </a:xfrm>
              <a:custGeom>
                <a:avLst/>
                <a:gdLst/>
                <a:ahLst/>
                <a:cxnLst/>
                <a:rect l="l" t="t" r="r" b="b"/>
                <a:pathLst>
                  <a:path w="536495" h="545220">
                    <a:moveTo>
                      <a:pt x="333295" y="0"/>
                    </a:moveTo>
                    <a:lnTo>
                      <a:pt x="0" y="0"/>
                    </a:lnTo>
                    <a:lnTo>
                      <a:pt x="0" y="545220"/>
                    </a:lnTo>
                    <a:lnTo>
                      <a:pt x="333295" y="545220"/>
                    </a:lnTo>
                    <a:lnTo>
                      <a:pt x="536495" y="272610"/>
                    </a:lnTo>
                    <a:lnTo>
                      <a:pt x="333295" y="0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sq">
                <a:solidFill>
                  <a:srgbClr val="004AAD"/>
                </a:solidFill>
                <a:prstDash val="solid"/>
                <a:miter/>
              </a:ln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422195" cy="58332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 rot="-5400000">
              <a:off x="7966052" y="-89519"/>
              <a:ext cx="11008790" cy="11187828"/>
              <a:chOff x="0" y="0"/>
              <a:chExt cx="536495" cy="54522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536495" cy="545220"/>
              </a:xfrm>
              <a:custGeom>
                <a:avLst/>
                <a:gdLst/>
                <a:ahLst/>
                <a:cxnLst/>
                <a:rect l="l" t="t" r="r" b="b"/>
                <a:pathLst>
                  <a:path w="536495" h="545220">
                    <a:moveTo>
                      <a:pt x="333295" y="0"/>
                    </a:moveTo>
                    <a:lnTo>
                      <a:pt x="0" y="0"/>
                    </a:lnTo>
                    <a:lnTo>
                      <a:pt x="0" y="545220"/>
                    </a:lnTo>
                    <a:lnTo>
                      <a:pt x="333295" y="545220"/>
                    </a:lnTo>
                    <a:lnTo>
                      <a:pt x="536495" y="272610"/>
                    </a:lnTo>
                    <a:lnTo>
                      <a:pt x="333295" y="0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sq">
                <a:solidFill>
                  <a:srgbClr val="004AAD"/>
                </a:solidFill>
                <a:prstDash val="solid"/>
                <a:miter/>
              </a:ln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-38100"/>
                <a:ext cx="422195" cy="58332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4" name="TextBox 14"/>
            <p:cNvSpPr txBox="1"/>
            <p:nvPr/>
          </p:nvSpPr>
          <p:spPr>
            <a:xfrm rot="16200000">
              <a:off x="3016883" y="6314043"/>
              <a:ext cx="10132052" cy="139988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  <p:grpSp>
          <p:nvGrpSpPr>
            <p:cNvPr id="15" name="Group 15"/>
            <p:cNvGrpSpPr/>
            <p:nvPr/>
          </p:nvGrpSpPr>
          <p:grpSpPr>
            <a:xfrm rot="-5400000">
              <a:off x="8104134" y="-801063"/>
              <a:ext cx="10732626" cy="12334752"/>
              <a:chOff x="0" y="0"/>
              <a:chExt cx="474403" cy="54522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474403" cy="545220"/>
              </a:xfrm>
              <a:custGeom>
                <a:avLst/>
                <a:gdLst/>
                <a:ahLst/>
                <a:cxnLst/>
                <a:rect l="l" t="t" r="r" b="b"/>
                <a:pathLst>
                  <a:path w="474403" h="545220">
                    <a:moveTo>
                      <a:pt x="271203" y="0"/>
                    </a:moveTo>
                    <a:lnTo>
                      <a:pt x="0" y="0"/>
                    </a:lnTo>
                    <a:lnTo>
                      <a:pt x="0" y="545220"/>
                    </a:lnTo>
                    <a:lnTo>
                      <a:pt x="271203" y="545220"/>
                    </a:lnTo>
                    <a:lnTo>
                      <a:pt x="474403" y="272610"/>
                    </a:lnTo>
                    <a:lnTo>
                      <a:pt x="271203" y="0"/>
                    </a:lnTo>
                    <a:close/>
                  </a:path>
                </a:pathLst>
              </a:custGeom>
              <a:solidFill>
                <a:srgbClr val="004AAD">
                  <a:alpha val="7843"/>
                </a:srgbClr>
              </a:solidFill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0" y="-38100"/>
                <a:ext cx="360103" cy="58332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8" name="Freeform 18"/>
            <p:cNvSpPr/>
            <p:nvPr/>
          </p:nvSpPr>
          <p:spPr>
            <a:xfrm flipH="1">
              <a:off x="-3190752" y="729425"/>
              <a:ext cx="11234278" cy="10279364"/>
            </a:xfrm>
            <a:custGeom>
              <a:avLst/>
              <a:gdLst/>
              <a:ahLst/>
              <a:cxnLst/>
              <a:rect l="l" t="t" r="r" b="b"/>
              <a:pathLst>
                <a:path w="11234278" h="10279364">
                  <a:moveTo>
                    <a:pt x="11234278" y="0"/>
                  </a:moveTo>
                  <a:lnTo>
                    <a:pt x="0" y="0"/>
                  </a:lnTo>
                  <a:lnTo>
                    <a:pt x="0" y="10279365"/>
                  </a:lnTo>
                  <a:lnTo>
                    <a:pt x="11234278" y="10279365"/>
                  </a:lnTo>
                  <a:lnTo>
                    <a:pt x="11234278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>
              <a:off x="0" y="-3973208"/>
              <a:ext cx="18679042" cy="18679042"/>
            </a:xfrm>
            <a:custGeom>
              <a:avLst/>
              <a:gdLst/>
              <a:ahLst/>
              <a:cxnLst/>
              <a:rect l="l" t="t" r="r" b="b"/>
              <a:pathLst>
                <a:path w="18679042" h="18679042">
                  <a:moveTo>
                    <a:pt x="0" y="0"/>
                  </a:moveTo>
                  <a:lnTo>
                    <a:pt x="18679042" y="0"/>
                  </a:lnTo>
                  <a:lnTo>
                    <a:pt x="18679042" y="18679042"/>
                  </a:lnTo>
                  <a:lnTo>
                    <a:pt x="0" y="186790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57000"/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6A7CF09D-4D61-846B-2B43-8C407792463A}"/>
              </a:ext>
            </a:extLst>
          </p:cNvPr>
          <p:cNvSpPr/>
          <p:nvPr/>
        </p:nvSpPr>
        <p:spPr>
          <a:xfrm>
            <a:off x="570367" y="660962"/>
            <a:ext cx="17221200" cy="913787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34A0259-F969-B3AF-8CDA-7A01C217EBE8}"/>
              </a:ext>
            </a:extLst>
          </p:cNvPr>
          <p:cNvGrpSpPr/>
          <p:nvPr/>
        </p:nvGrpSpPr>
        <p:grpSpPr>
          <a:xfrm>
            <a:off x="-1619304" y="262818"/>
            <a:ext cx="11876682" cy="1145258"/>
            <a:chOff x="-2115057" y="462679"/>
            <a:chExt cx="13876497" cy="1455895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DFBDB209-594C-F180-A477-9DF8F9493063}"/>
                </a:ext>
              </a:extLst>
            </p:cNvPr>
            <p:cNvGrpSpPr/>
            <p:nvPr/>
          </p:nvGrpSpPr>
          <p:grpSpPr>
            <a:xfrm>
              <a:off x="-2115057" y="465047"/>
              <a:ext cx="13876497" cy="1365262"/>
              <a:chOff x="-890269" y="967972"/>
              <a:chExt cx="13876497" cy="1365262"/>
            </a:xfrm>
          </p:grpSpPr>
          <p:sp>
            <p:nvSpPr>
              <p:cNvPr id="24" name="Rectangle: Rounded Corners 23">
                <a:extLst>
                  <a:ext uri="{FF2B5EF4-FFF2-40B4-BE49-F238E27FC236}">
                    <a16:creationId xmlns:a16="http://schemas.microsoft.com/office/drawing/2014/main" id="{0E9E4B0D-DBA8-CF1A-2156-6AC233609C2F}"/>
                  </a:ext>
                </a:extLst>
              </p:cNvPr>
              <p:cNvSpPr/>
              <p:nvPr/>
            </p:nvSpPr>
            <p:spPr>
              <a:xfrm>
                <a:off x="2387078" y="967972"/>
                <a:ext cx="7357001" cy="136526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rgbClr val="4291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DEF5ABD5-4565-0504-0B35-996E4DB713A4}"/>
                  </a:ext>
                </a:extLst>
              </p:cNvPr>
              <p:cNvSpPr txBox="1"/>
              <p:nvPr/>
            </p:nvSpPr>
            <p:spPr>
              <a:xfrm>
                <a:off x="-890269" y="1095269"/>
                <a:ext cx="13876497" cy="10563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8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Đặt</a:t>
                </a:r>
                <a:r>
                  <a:rPr lang="en-US" sz="4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rồi</a:t>
                </a:r>
                <a:r>
                  <a:rPr lang="en-US" sz="4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endParaRPr lang="en-US" sz="48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051C1FAB-BCE1-FCEF-A710-3F6B6EA229B7}"/>
                </a:ext>
              </a:extLst>
            </p:cNvPr>
            <p:cNvSpPr/>
            <p:nvPr/>
          </p:nvSpPr>
          <p:spPr>
            <a:xfrm>
              <a:off x="425223" y="462679"/>
              <a:ext cx="1555977" cy="1455895"/>
            </a:xfrm>
            <a:prstGeom prst="ellipse">
              <a:avLst/>
            </a:prstGeom>
            <a:solidFill>
              <a:srgbClr val="4291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9600" b="1" dirty="0">
                  <a:solidFill>
                    <a:srgbClr val="FFFFFF"/>
                  </a:solidFill>
                  <a:latin typeface="Arial"/>
                  <a:ea typeface="字魂105号-简雅黑"/>
                </a:rPr>
                <a:t>1</a:t>
              </a:r>
              <a:endPara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E7668C7-2658-D327-1DC0-08455F5F5987}"/>
              </a:ext>
            </a:extLst>
          </p:cNvPr>
          <p:cNvGrpSpPr/>
          <p:nvPr/>
        </p:nvGrpSpPr>
        <p:grpSpPr>
          <a:xfrm>
            <a:off x="226019" y="1990374"/>
            <a:ext cx="4960551" cy="1324326"/>
            <a:chOff x="226019" y="1990374"/>
            <a:chExt cx="4960551" cy="1324326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B1D3B787-DC80-3BEF-9DB9-53CD954D1801}"/>
                </a:ext>
              </a:extLst>
            </p:cNvPr>
            <p:cNvSpPr/>
            <p:nvPr/>
          </p:nvSpPr>
          <p:spPr>
            <a:xfrm>
              <a:off x="1001468" y="1990374"/>
              <a:ext cx="3588232" cy="1324326"/>
            </a:xfrm>
            <a:prstGeom prst="roundRect">
              <a:avLst/>
            </a:prstGeom>
            <a:solidFill>
              <a:srgbClr val="FFC000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D8D66A6-C4F9-EED9-D7AE-AD6FF210D679}"/>
                </a:ext>
              </a:extLst>
            </p:cNvPr>
            <p:cNvSpPr txBox="1"/>
            <p:nvPr/>
          </p:nvSpPr>
          <p:spPr>
            <a:xfrm>
              <a:off x="226019" y="2225572"/>
              <a:ext cx="496055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latin typeface="Arial" panose="020B0604020202020204" pitchFamily="34" charset="0"/>
                  <a:cs typeface="Arial" panose="020B0604020202020204" pitchFamily="34" charset="0"/>
                </a:rPr>
                <a:t>7,8 × 6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60204FF8-F55D-A0A9-A768-CE9920CBE0A9}"/>
              </a:ext>
            </a:extLst>
          </p:cNvPr>
          <p:cNvGrpSpPr/>
          <p:nvPr/>
        </p:nvGrpSpPr>
        <p:grpSpPr>
          <a:xfrm>
            <a:off x="4640649" y="1998199"/>
            <a:ext cx="4960551" cy="1324326"/>
            <a:chOff x="323316" y="1990374"/>
            <a:chExt cx="4960551" cy="1324326"/>
          </a:xfrm>
        </p:grpSpPr>
        <p:sp>
          <p:nvSpPr>
            <p:cNvPr id="65" name="Rectangle: Rounded Corners 64">
              <a:extLst>
                <a:ext uri="{FF2B5EF4-FFF2-40B4-BE49-F238E27FC236}">
                  <a16:creationId xmlns:a16="http://schemas.microsoft.com/office/drawing/2014/main" id="{5BC6EA18-3949-F3EA-2D3C-E3788A5AC411}"/>
                </a:ext>
              </a:extLst>
            </p:cNvPr>
            <p:cNvSpPr/>
            <p:nvPr/>
          </p:nvSpPr>
          <p:spPr>
            <a:xfrm>
              <a:off x="1001468" y="1990374"/>
              <a:ext cx="3588232" cy="1324326"/>
            </a:xfrm>
            <a:prstGeom prst="roundRect">
              <a:avLst/>
            </a:prstGeom>
            <a:solidFill>
              <a:srgbClr val="FFC000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908A3FBA-BF07-4346-8559-674A83A875FA}"/>
                </a:ext>
              </a:extLst>
            </p:cNvPr>
            <p:cNvSpPr txBox="1"/>
            <p:nvPr/>
          </p:nvSpPr>
          <p:spPr>
            <a:xfrm>
              <a:off x="323316" y="2225572"/>
              <a:ext cx="496055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latin typeface="Arial" panose="020B0604020202020204" pitchFamily="34" charset="0"/>
                  <a:cs typeface="Arial" panose="020B0604020202020204" pitchFamily="34" charset="0"/>
                </a:rPr>
                <a:t>0,72 × 50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B473DB9E-573E-21DC-4C63-D5197B4774B6}"/>
              </a:ext>
            </a:extLst>
          </p:cNvPr>
          <p:cNvGrpSpPr/>
          <p:nvPr/>
        </p:nvGrpSpPr>
        <p:grpSpPr>
          <a:xfrm>
            <a:off x="8831649" y="1998199"/>
            <a:ext cx="4960551" cy="1324326"/>
            <a:chOff x="329214" y="1990374"/>
            <a:chExt cx="4960551" cy="1324326"/>
          </a:xfrm>
        </p:grpSpPr>
        <p:sp>
          <p:nvSpPr>
            <p:cNvPr id="68" name="Rectangle: Rounded Corners 67">
              <a:extLst>
                <a:ext uri="{FF2B5EF4-FFF2-40B4-BE49-F238E27FC236}">
                  <a16:creationId xmlns:a16="http://schemas.microsoft.com/office/drawing/2014/main" id="{CBDD0F97-3F2E-4BB0-6BBD-0C99984FF8DA}"/>
                </a:ext>
              </a:extLst>
            </p:cNvPr>
            <p:cNvSpPr/>
            <p:nvPr/>
          </p:nvSpPr>
          <p:spPr>
            <a:xfrm>
              <a:off x="1001468" y="1990374"/>
              <a:ext cx="3588232" cy="1324326"/>
            </a:xfrm>
            <a:prstGeom prst="roundRect">
              <a:avLst/>
            </a:prstGeom>
            <a:solidFill>
              <a:srgbClr val="FFC000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FED75DEE-0F3D-1DB0-676A-429248D81993}"/>
                </a:ext>
              </a:extLst>
            </p:cNvPr>
            <p:cNvSpPr txBox="1"/>
            <p:nvPr/>
          </p:nvSpPr>
          <p:spPr>
            <a:xfrm>
              <a:off x="329214" y="2215012"/>
              <a:ext cx="496055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latin typeface="Arial" panose="020B0604020202020204" pitchFamily="34" charset="0"/>
                  <a:cs typeface="Arial" panose="020B0604020202020204" pitchFamily="34" charset="0"/>
                </a:rPr>
                <a:t>5,4 × 39</a:t>
              </a: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29415E42-B2C4-5BFC-0CAE-EF748FFDFA27}"/>
              </a:ext>
            </a:extLst>
          </p:cNvPr>
          <p:cNvGrpSpPr/>
          <p:nvPr/>
        </p:nvGrpSpPr>
        <p:grpSpPr>
          <a:xfrm>
            <a:off x="13045787" y="2006024"/>
            <a:ext cx="4960551" cy="1324326"/>
            <a:chOff x="226019" y="1990374"/>
            <a:chExt cx="4960551" cy="1324326"/>
          </a:xfrm>
        </p:grpSpPr>
        <p:sp>
          <p:nvSpPr>
            <p:cNvPr id="72" name="Rectangle: Rounded Corners 71">
              <a:extLst>
                <a:ext uri="{FF2B5EF4-FFF2-40B4-BE49-F238E27FC236}">
                  <a16:creationId xmlns:a16="http://schemas.microsoft.com/office/drawing/2014/main" id="{1C27C358-1544-83C0-9DC9-2CDA73F65A61}"/>
                </a:ext>
              </a:extLst>
            </p:cNvPr>
            <p:cNvSpPr/>
            <p:nvPr/>
          </p:nvSpPr>
          <p:spPr>
            <a:xfrm>
              <a:off x="1001468" y="1990374"/>
              <a:ext cx="3588232" cy="1324326"/>
            </a:xfrm>
            <a:prstGeom prst="roundRect">
              <a:avLst/>
            </a:prstGeom>
            <a:solidFill>
              <a:srgbClr val="FFC000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6B7F0E82-CD50-F018-BBC0-3E95E42B6B3B}"/>
                </a:ext>
              </a:extLst>
            </p:cNvPr>
            <p:cNvSpPr txBox="1"/>
            <p:nvPr/>
          </p:nvSpPr>
          <p:spPr>
            <a:xfrm>
              <a:off x="226019" y="2225572"/>
              <a:ext cx="496055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latin typeface="Arial" panose="020B0604020202020204" pitchFamily="34" charset="0"/>
                  <a:cs typeface="Arial" panose="020B0604020202020204" pitchFamily="34" charset="0"/>
                </a:rPr>
                <a:t>3,16 × 41</a:t>
              </a:r>
            </a:p>
          </p:txBody>
        </p:sp>
      </p:grpSp>
      <p:sp>
        <p:nvSpPr>
          <p:cNvPr id="74" name="TextBox 73">
            <a:extLst>
              <a:ext uri="{FF2B5EF4-FFF2-40B4-BE49-F238E27FC236}">
                <a16:creationId xmlns:a16="http://schemas.microsoft.com/office/drawing/2014/main" id="{861B6EC1-965F-81C3-C6B1-CC098E20B2C2}"/>
              </a:ext>
            </a:extLst>
          </p:cNvPr>
          <p:cNvSpPr txBox="1"/>
          <p:nvPr/>
        </p:nvSpPr>
        <p:spPr>
          <a:xfrm>
            <a:off x="2286000" y="3623891"/>
            <a:ext cx="18680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7,8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F81513ED-B8CB-4729-35EC-415C287D9EA0}"/>
              </a:ext>
            </a:extLst>
          </p:cNvPr>
          <p:cNvSpPr txBox="1"/>
          <p:nvPr/>
        </p:nvSpPr>
        <p:spPr>
          <a:xfrm>
            <a:off x="1648319" y="4145103"/>
            <a:ext cx="10162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×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3C197864-E43B-DDA7-64F3-8341903ACA79}"/>
              </a:ext>
            </a:extLst>
          </p:cNvPr>
          <p:cNvSpPr txBox="1"/>
          <p:nvPr/>
        </p:nvSpPr>
        <p:spPr>
          <a:xfrm>
            <a:off x="2793721" y="4490160"/>
            <a:ext cx="10162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B4E9010F-7027-1FD9-2552-005B6BF214F0}"/>
              </a:ext>
            </a:extLst>
          </p:cNvPr>
          <p:cNvCxnSpPr/>
          <p:nvPr/>
        </p:nvCxnSpPr>
        <p:spPr>
          <a:xfrm>
            <a:off x="2157580" y="5297413"/>
            <a:ext cx="1354662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Box 81">
            <a:extLst>
              <a:ext uri="{FF2B5EF4-FFF2-40B4-BE49-F238E27FC236}">
                <a16:creationId xmlns:a16="http://schemas.microsoft.com/office/drawing/2014/main" id="{E5236944-DB09-68FC-F1E7-2F15E381AF93}"/>
              </a:ext>
            </a:extLst>
          </p:cNvPr>
          <p:cNvSpPr txBox="1"/>
          <p:nvPr/>
        </p:nvSpPr>
        <p:spPr>
          <a:xfrm>
            <a:off x="1864475" y="5331257"/>
            <a:ext cx="21015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46,8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6D43ED86-97D2-172A-14A3-6840E933FBF9}"/>
              </a:ext>
            </a:extLst>
          </p:cNvPr>
          <p:cNvSpPr txBox="1"/>
          <p:nvPr/>
        </p:nvSpPr>
        <p:spPr>
          <a:xfrm>
            <a:off x="6001033" y="3635050"/>
            <a:ext cx="18680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0,72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475DE877-6E03-586C-0ABE-FDD8AD81BB43}"/>
              </a:ext>
            </a:extLst>
          </p:cNvPr>
          <p:cNvSpPr txBox="1"/>
          <p:nvPr/>
        </p:nvSpPr>
        <p:spPr>
          <a:xfrm>
            <a:off x="5562600" y="4156262"/>
            <a:ext cx="10162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×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F7E287E7-D2D0-1A5B-33ED-19A0DDF37A07}"/>
              </a:ext>
            </a:extLst>
          </p:cNvPr>
          <p:cNvSpPr txBox="1"/>
          <p:nvPr/>
        </p:nvSpPr>
        <p:spPr>
          <a:xfrm>
            <a:off x="6508754" y="4501319"/>
            <a:ext cx="10162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</a:p>
        </p:txBody>
      </p: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12538242-B05E-0B34-C4CC-F2528CF82D7C}"/>
              </a:ext>
            </a:extLst>
          </p:cNvPr>
          <p:cNvCxnSpPr/>
          <p:nvPr/>
        </p:nvCxnSpPr>
        <p:spPr>
          <a:xfrm>
            <a:off x="6071861" y="5308572"/>
            <a:ext cx="1354662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TextBox 86">
            <a:extLst>
              <a:ext uri="{FF2B5EF4-FFF2-40B4-BE49-F238E27FC236}">
                <a16:creationId xmlns:a16="http://schemas.microsoft.com/office/drawing/2014/main" id="{BD7B7709-3686-B920-5F22-5AD645263AA1}"/>
              </a:ext>
            </a:extLst>
          </p:cNvPr>
          <p:cNvSpPr txBox="1"/>
          <p:nvPr/>
        </p:nvSpPr>
        <p:spPr>
          <a:xfrm>
            <a:off x="5727712" y="5358681"/>
            <a:ext cx="19520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3600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66C8E5D4-59E5-7972-4D41-D5CD1678DBE1}"/>
              </a:ext>
            </a:extLst>
          </p:cNvPr>
          <p:cNvSpPr txBox="1"/>
          <p:nvPr/>
        </p:nvSpPr>
        <p:spPr>
          <a:xfrm>
            <a:off x="7421841" y="6163614"/>
            <a:ext cx="17398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36</a:t>
            </a:r>
          </a:p>
        </p:txBody>
      </p: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F4C0C66F-6B49-FB7B-C9A6-9BE9CDFCF5CF}"/>
              </a:ext>
            </a:extLst>
          </p:cNvPr>
          <p:cNvCxnSpPr>
            <a:cxnSpLocks/>
          </p:cNvCxnSpPr>
          <p:nvPr/>
        </p:nvCxnSpPr>
        <p:spPr>
          <a:xfrm>
            <a:off x="5642258" y="6210300"/>
            <a:ext cx="1784265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TextBox 89">
            <a:extLst>
              <a:ext uri="{FF2B5EF4-FFF2-40B4-BE49-F238E27FC236}">
                <a16:creationId xmlns:a16="http://schemas.microsoft.com/office/drawing/2014/main" id="{B75B0DE7-35F8-AE8C-BF90-32BFA6861257}"/>
              </a:ext>
            </a:extLst>
          </p:cNvPr>
          <p:cNvSpPr txBox="1"/>
          <p:nvPr/>
        </p:nvSpPr>
        <p:spPr>
          <a:xfrm>
            <a:off x="5572229" y="6160698"/>
            <a:ext cx="21015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36,00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202E0042-3B00-18CC-F33D-B94A7628DA1C}"/>
              </a:ext>
            </a:extLst>
          </p:cNvPr>
          <p:cNvSpPr txBox="1"/>
          <p:nvPr/>
        </p:nvSpPr>
        <p:spPr>
          <a:xfrm>
            <a:off x="10971165" y="3494481"/>
            <a:ext cx="18680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5,4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42C5474C-2F9D-4146-4E3A-790B83859E55}"/>
              </a:ext>
            </a:extLst>
          </p:cNvPr>
          <p:cNvSpPr txBox="1"/>
          <p:nvPr/>
        </p:nvSpPr>
        <p:spPr>
          <a:xfrm>
            <a:off x="10333484" y="4015693"/>
            <a:ext cx="10162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×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F268E49A-1E44-4A30-0550-740DBBE5CB93}"/>
              </a:ext>
            </a:extLst>
          </p:cNvPr>
          <p:cNvSpPr txBox="1"/>
          <p:nvPr/>
        </p:nvSpPr>
        <p:spPr>
          <a:xfrm>
            <a:off x="10972800" y="4305300"/>
            <a:ext cx="12974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5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7DDD5810-AC5C-E372-2FCB-181BEDC2DB6B}"/>
              </a:ext>
            </a:extLst>
          </p:cNvPr>
          <p:cNvCxnSpPr/>
          <p:nvPr/>
        </p:nvCxnSpPr>
        <p:spPr>
          <a:xfrm>
            <a:off x="10842745" y="5168003"/>
            <a:ext cx="1354662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TextBox 94">
            <a:extLst>
              <a:ext uri="{FF2B5EF4-FFF2-40B4-BE49-F238E27FC236}">
                <a16:creationId xmlns:a16="http://schemas.microsoft.com/office/drawing/2014/main" id="{928D86C7-C134-D4A2-2D57-05DF0379F369}"/>
              </a:ext>
            </a:extLst>
          </p:cNvPr>
          <p:cNvSpPr txBox="1"/>
          <p:nvPr/>
        </p:nvSpPr>
        <p:spPr>
          <a:xfrm>
            <a:off x="10820400" y="5237050"/>
            <a:ext cx="13546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486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0C40DB99-758B-95A8-BE40-EA1F5F83F552}"/>
              </a:ext>
            </a:extLst>
          </p:cNvPr>
          <p:cNvSpPr txBox="1"/>
          <p:nvPr/>
        </p:nvSpPr>
        <p:spPr>
          <a:xfrm>
            <a:off x="10439400" y="5863915"/>
            <a:ext cx="17398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162</a:t>
            </a:r>
          </a:p>
        </p:txBody>
      </p: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4C61E98B-528E-3C6F-2357-C5D3B0673F43}"/>
              </a:ext>
            </a:extLst>
          </p:cNvPr>
          <p:cNvCxnSpPr>
            <a:cxnSpLocks/>
          </p:cNvCxnSpPr>
          <p:nvPr/>
        </p:nvCxnSpPr>
        <p:spPr>
          <a:xfrm>
            <a:off x="10413142" y="6787245"/>
            <a:ext cx="1784265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TextBox 97">
            <a:extLst>
              <a:ext uri="{FF2B5EF4-FFF2-40B4-BE49-F238E27FC236}">
                <a16:creationId xmlns:a16="http://schemas.microsoft.com/office/drawing/2014/main" id="{406999D9-A4FD-7723-5416-2314131C5919}"/>
              </a:ext>
            </a:extLst>
          </p:cNvPr>
          <p:cNvSpPr txBox="1"/>
          <p:nvPr/>
        </p:nvSpPr>
        <p:spPr>
          <a:xfrm>
            <a:off x="10287000" y="6866681"/>
            <a:ext cx="21015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210,6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F439C36E-606E-6B54-F784-334109386D68}"/>
              </a:ext>
            </a:extLst>
          </p:cNvPr>
          <p:cNvSpPr txBox="1"/>
          <p:nvPr/>
        </p:nvSpPr>
        <p:spPr>
          <a:xfrm>
            <a:off x="14935200" y="3576077"/>
            <a:ext cx="18680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3,16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EAA296AE-8FFB-958B-E4B8-E639D35805A8}"/>
              </a:ext>
            </a:extLst>
          </p:cNvPr>
          <p:cNvSpPr txBox="1"/>
          <p:nvPr/>
        </p:nvSpPr>
        <p:spPr>
          <a:xfrm>
            <a:off x="14451274" y="4097289"/>
            <a:ext cx="10162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×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9EC7091A-758A-5B5A-BC65-A4E997CC1A28}"/>
              </a:ext>
            </a:extLst>
          </p:cNvPr>
          <p:cNvSpPr txBox="1"/>
          <p:nvPr/>
        </p:nvSpPr>
        <p:spPr>
          <a:xfrm>
            <a:off x="15442921" y="4442346"/>
            <a:ext cx="10162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41</a:t>
            </a:r>
          </a:p>
        </p:txBody>
      </p: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20A93960-3AAB-C347-AEC5-CDD02CC95E7A}"/>
              </a:ext>
            </a:extLst>
          </p:cNvPr>
          <p:cNvCxnSpPr/>
          <p:nvPr/>
        </p:nvCxnSpPr>
        <p:spPr>
          <a:xfrm>
            <a:off x="14960535" y="5249599"/>
            <a:ext cx="1354662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TextBox 102">
            <a:extLst>
              <a:ext uri="{FF2B5EF4-FFF2-40B4-BE49-F238E27FC236}">
                <a16:creationId xmlns:a16="http://schemas.microsoft.com/office/drawing/2014/main" id="{2683C8BD-88C3-620C-CBBB-F738C6D56C4F}"/>
              </a:ext>
            </a:extLst>
          </p:cNvPr>
          <p:cNvSpPr txBox="1"/>
          <p:nvPr/>
        </p:nvSpPr>
        <p:spPr>
          <a:xfrm>
            <a:off x="15027291" y="5318646"/>
            <a:ext cx="13546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316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C6D9CD1B-2648-1A3B-B56A-51E1BF75BC6C}"/>
              </a:ext>
            </a:extLst>
          </p:cNvPr>
          <p:cNvSpPr txBox="1"/>
          <p:nvPr/>
        </p:nvSpPr>
        <p:spPr>
          <a:xfrm>
            <a:off x="14249400" y="5945511"/>
            <a:ext cx="17398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1264</a:t>
            </a:r>
          </a:p>
        </p:txBody>
      </p: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C122D667-EE45-B3E0-F790-0478A0235E97}"/>
              </a:ext>
            </a:extLst>
          </p:cNvPr>
          <p:cNvCxnSpPr>
            <a:cxnSpLocks/>
          </p:cNvCxnSpPr>
          <p:nvPr/>
        </p:nvCxnSpPr>
        <p:spPr>
          <a:xfrm>
            <a:off x="14530932" y="6868841"/>
            <a:ext cx="1784265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TextBox 105">
            <a:extLst>
              <a:ext uri="{FF2B5EF4-FFF2-40B4-BE49-F238E27FC236}">
                <a16:creationId xmlns:a16="http://schemas.microsoft.com/office/drawing/2014/main" id="{BE29EDFF-2519-04EB-C868-66F281E0672D}"/>
              </a:ext>
            </a:extLst>
          </p:cNvPr>
          <p:cNvSpPr txBox="1"/>
          <p:nvPr/>
        </p:nvSpPr>
        <p:spPr>
          <a:xfrm>
            <a:off x="14229930" y="6804093"/>
            <a:ext cx="24752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129,56</a:t>
            </a:r>
          </a:p>
        </p:txBody>
      </p:sp>
      <p:pic>
        <p:nvPicPr>
          <p:cNvPr id="108" name="Picture 107">
            <a:extLst>
              <a:ext uri="{FF2B5EF4-FFF2-40B4-BE49-F238E27FC236}">
                <a16:creationId xmlns:a16="http://schemas.microsoft.com/office/drawing/2014/main" id="{FB1A63F0-C189-037B-AC3E-4FCEF4F3349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0656" y="4203550"/>
            <a:ext cx="3425301" cy="4813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874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00"/>
                            </p:stCondLst>
                            <p:childTnLst>
                              <p:par>
                                <p:cTn id="10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500"/>
                            </p:stCondLst>
                            <p:childTnLst>
                              <p:par>
                                <p:cTn id="1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500"/>
                            </p:stCondLst>
                            <p:childTnLst>
                              <p:par>
                                <p:cTn id="1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8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/>
      <p:bldP spid="75" grpId="0"/>
      <p:bldP spid="76" grpId="0"/>
      <p:bldP spid="82" grpId="0"/>
      <p:bldP spid="83" grpId="0"/>
      <p:bldP spid="84" grpId="0"/>
      <p:bldP spid="85" grpId="0"/>
      <p:bldP spid="87" grpId="0"/>
      <p:bldP spid="88" grpId="0"/>
      <p:bldP spid="90" grpId="0"/>
      <p:bldP spid="91" grpId="0"/>
      <p:bldP spid="92" grpId="0"/>
      <p:bldP spid="93" grpId="0"/>
      <p:bldP spid="95" grpId="0"/>
      <p:bldP spid="96" grpId="0"/>
      <p:bldP spid="98" grpId="0"/>
      <p:bldP spid="99" grpId="0"/>
      <p:bldP spid="100" grpId="0"/>
      <p:bldP spid="101" grpId="0"/>
      <p:bldP spid="103" grpId="0"/>
      <p:bldP spid="104" grpId="0"/>
      <p:bldP spid="10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roup 68">
            <a:extLst>
              <a:ext uri="{FF2B5EF4-FFF2-40B4-BE49-F238E27FC236}">
                <a16:creationId xmlns:a16="http://schemas.microsoft.com/office/drawing/2014/main" id="{16B860E1-3AF5-155C-7906-3ED311772062}"/>
              </a:ext>
            </a:extLst>
          </p:cNvPr>
          <p:cNvGrpSpPr/>
          <p:nvPr/>
        </p:nvGrpSpPr>
        <p:grpSpPr>
          <a:xfrm>
            <a:off x="-3190752" y="-3973208"/>
            <a:ext cx="25055332" cy="22352685"/>
            <a:chOff x="-3190752" y="-3973208"/>
            <a:chExt cx="25055332" cy="22352685"/>
          </a:xfrm>
        </p:grpSpPr>
        <p:sp>
          <p:nvSpPr>
            <p:cNvPr id="2" name="Freeform 2"/>
            <p:cNvSpPr/>
            <p:nvPr/>
          </p:nvSpPr>
          <p:spPr>
            <a:xfrm>
              <a:off x="0" y="0"/>
              <a:ext cx="18288000" cy="102870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0" y="0"/>
                  </a:moveTo>
                  <a:lnTo>
                    <a:pt x="18288000" y="0"/>
                  </a:lnTo>
                  <a:lnTo>
                    <a:pt x="18288000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5555" t="-11111" r="-5555"/>
              </a:stretch>
            </a:blipFill>
          </p:spPr>
        </p:sp>
        <p:grpSp>
          <p:nvGrpSpPr>
            <p:cNvPr id="3" name="Group 3"/>
            <p:cNvGrpSpPr/>
            <p:nvPr/>
          </p:nvGrpSpPr>
          <p:grpSpPr>
            <a:xfrm rot="-5400000">
              <a:off x="-2389689" y="-1734858"/>
              <a:ext cx="10732626" cy="12334752"/>
              <a:chOff x="0" y="0"/>
              <a:chExt cx="474403" cy="54522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74403" cy="545220"/>
              </a:xfrm>
              <a:custGeom>
                <a:avLst/>
                <a:gdLst/>
                <a:ahLst/>
                <a:cxnLst/>
                <a:rect l="l" t="t" r="r" b="b"/>
                <a:pathLst>
                  <a:path w="474403" h="545220">
                    <a:moveTo>
                      <a:pt x="271203" y="0"/>
                    </a:moveTo>
                    <a:lnTo>
                      <a:pt x="0" y="0"/>
                    </a:lnTo>
                    <a:lnTo>
                      <a:pt x="0" y="545220"/>
                    </a:lnTo>
                    <a:lnTo>
                      <a:pt x="271203" y="545220"/>
                    </a:lnTo>
                    <a:lnTo>
                      <a:pt x="474403" y="272610"/>
                    </a:lnTo>
                    <a:lnTo>
                      <a:pt x="271203" y="0"/>
                    </a:lnTo>
                    <a:close/>
                  </a:path>
                </a:pathLst>
              </a:custGeom>
              <a:solidFill>
                <a:srgbClr val="191919">
                  <a:alpha val="7843"/>
                </a:srgbClr>
              </a:solidFill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-38100"/>
                <a:ext cx="360103" cy="58332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8" name="TextBox 8"/>
            <p:cNvSpPr txBox="1"/>
            <p:nvPr/>
          </p:nvSpPr>
          <p:spPr>
            <a:xfrm rot="16200000">
              <a:off x="11548076" y="692287"/>
              <a:ext cx="8663373" cy="119696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  <p:grpSp>
          <p:nvGrpSpPr>
            <p:cNvPr id="9" name="Group 9"/>
            <p:cNvGrpSpPr/>
            <p:nvPr/>
          </p:nvGrpSpPr>
          <p:grpSpPr>
            <a:xfrm rot="-5400000">
              <a:off x="7966052" y="-89519"/>
              <a:ext cx="11008790" cy="11187828"/>
              <a:chOff x="0" y="0"/>
              <a:chExt cx="536495" cy="54522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536495" cy="545220"/>
              </a:xfrm>
              <a:custGeom>
                <a:avLst/>
                <a:gdLst/>
                <a:ahLst/>
                <a:cxnLst/>
                <a:rect l="l" t="t" r="r" b="b"/>
                <a:pathLst>
                  <a:path w="536495" h="545220">
                    <a:moveTo>
                      <a:pt x="333295" y="0"/>
                    </a:moveTo>
                    <a:lnTo>
                      <a:pt x="0" y="0"/>
                    </a:lnTo>
                    <a:lnTo>
                      <a:pt x="0" y="545220"/>
                    </a:lnTo>
                    <a:lnTo>
                      <a:pt x="333295" y="545220"/>
                    </a:lnTo>
                    <a:lnTo>
                      <a:pt x="536495" y="272610"/>
                    </a:lnTo>
                    <a:lnTo>
                      <a:pt x="333295" y="0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sq">
                <a:solidFill>
                  <a:srgbClr val="004AAD"/>
                </a:solidFill>
                <a:prstDash val="solid"/>
                <a:miter/>
              </a:ln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-38100"/>
                <a:ext cx="422195" cy="58332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4" name="TextBox 14"/>
            <p:cNvSpPr txBox="1"/>
            <p:nvPr/>
          </p:nvSpPr>
          <p:spPr>
            <a:xfrm rot="16200000">
              <a:off x="3016883" y="6314043"/>
              <a:ext cx="10132052" cy="139988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  <p:grpSp>
          <p:nvGrpSpPr>
            <p:cNvPr id="15" name="Group 15"/>
            <p:cNvGrpSpPr/>
            <p:nvPr/>
          </p:nvGrpSpPr>
          <p:grpSpPr>
            <a:xfrm rot="-5400000">
              <a:off x="8104134" y="-801063"/>
              <a:ext cx="10732626" cy="12334752"/>
              <a:chOff x="0" y="0"/>
              <a:chExt cx="474403" cy="54522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474403" cy="545220"/>
              </a:xfrm>
              <a:custGeom>
                <a:avLst/>
                <a:gdLst/>
                <a:ahLst/>
                <a:cxnLst/>
                <a:rect l="l" t="t" r="r" b="b"/>
                <a:pathLst>
                  <a:path w="474403" h="545220">
                    <a:moveTo>
                      <a:pt x="271203" y="0"/>
                    </a:moveTo>
                    <a:lnTo>
                      <a:pt x="0" y="0"/>
                    </a:lnTo>
                    <a:lnTo>
                      <a:pt x="0" y="545220"/>
                    </a:lnTo>
                    <a:lnTo>
                      <a:pt x="271203" y="545220"/>
                    </a:lnTo>
                    <a:lnTo>
                      <a:pt x="474403" y="272610"/>
                    </a:lnTo>
                    <a:lnTo>
                      <a:pt x="271203" y="0"/>
                    </a:lnTo>
                    <a:close/>
                  </a:path>
                </a:pathLst>
              </a:custGeom>
              <a:solidFill>
                <a:srgbClr val="004AAD">
                  <a:alpha val="7843"/>
                </a:srgbClr>
              </a:solidFill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0" y="-38100"/>
                <a:ext cx="360103" cy="58332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8" name="Freeform 18"/>
            <p:cNvSpPr/>
            <p:nvPr/>
          </p:nvSpPr>
          <p:spPr>
            <a:xfrm flipH="1">
              <a:off x="-3190752" y="729425"/>
              <a:ext cx="11234278" cy="10279364"/>
            </a:xfrm>
            <a:custGeom>
              <a:avLst/>
              <a:gdLst/>
              <a:ahLst/>
              <a:cxnLst/>
              <a:rect l="l" t="t" r="r" b="b"/>
              <a:pathLst>
                <a:path w="11234278" h="10279364">
                  <a:moveTo>
                    <a:pt x="11234278" y="0"/>
                  </a:moveTo>
                  <a:lnTo>
                    <a:pt x="0" y="0"/>
                  </a:lnTo>
                  <a:lnTo>
                    <a:pt x="0" y="10279365"/>
                  </a:lnTo>
                  <a:lnTo>
                    <a:pt x="11234278" y="10279365"/>
                  </a:lnTo>
                  <a:lnTo>
                    <a:pt x="11234278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>
              <a:off x="0" y="-3973208"/>
              <a:ext cx="18679042" cy="18679042"/>
            </a:xfrm>
            <a:custGeom>
              <a:avLst/>
              <a:gdLst/>
              <a:ahLst/>
              <a:cxnLst/>
              <a:rect l="l" t="t" r="r" b="b"/>
              <a:pathLst>
                <a:path w="18679042" h="18679042">
                  <a:moveTo>
                    <a:pt x="0" y="0"/>
                  </a:moveTo>
                  <a:lnTo>
                    <a:pt x="18679042" y="0"/>
                  </a:lnTo>
                  <a:lnTo>
                    <a:pt x="18679042" y="18679042"/>
                  </a:lnTo>
                  <a:lnTo>
                    <a:pt x="0" y="186790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57000"/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6A7CF09D-4D61-846B-2B43-8C407792463A}"/>
              </a:ext>
            </a:extLst>
          </p:cNvPr>
          <p:cNvSpPr/>
          <p:nvPr/>
        </p:nvSpPr>
        <p:spPr>
          <a:xfrm>
            <a:off x="570367" y="660962"/>
            <a:ext cx="17221200" cy="94107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34A0259-F969-B3AF-8CDA-7A01C217EBE8}"/>
              </a:ext>
            </a:extLst>
          </p:cNvPr>
          <p:cNvGrpSpPr/>
          <p:nvPr/>
        </p:nvGrpSpPr>
        <p:grpSpPr>
          <a:xfrm>
            <a:off x="152400" y="262818"/>
            <a:ext cx="18380476" cy="1145258"/>
            <a:chOff x="425223" y="462679"/>
            <a:chExt cx="21475412" cy="1455895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DFBDB209-594C-F180-A477-9DF8F9493063}"/>
                </a:ext>
              </a:extLst>
            </p:cNvPr>
            <p:cNvGrpSpPr/>
            <p:nvPr/>
          </p:nvGrpSpPr>
          <p:grpSpPr>
            <a:xfrm>
              <a:off x="778042" y="465047"/>
              <a:ext cx="21122593" cy="1365262"/>
              <a:chOff x="2002830" y="967972"/>
              <a:chExt cx="21122593" cy="1365262"/>
            </a:xfrm>
          </p:grpSpPr>
          <p:sp>
            <p:nvSpPr>
              <p:cNvPr id="24" name="Rectangle: Rounded Corners 23">
                <a:extLst>
                  <a:ext uri="{FF2B5EF4-FFF2-40B4-BE49-F238E27FC236}">
                    <a16:creationId xmlns:a16="http://schemas.microsoft.com/office/drawing/2014/main" id="{0E9E4B0D-DBA8-CF1A-2156-6AC233609C2F}"/>
                  </a:ext>
                </a:extLst>
              </p:cNvPr>
              <p:cNvSpPr/>
              <p:nvPr/>
            </p:nvSpPr>
            <p:spPr>
              <a:xfrm>
                <a:off x="2387077" y="967972"/>
                <a:ext cx="19803026" cy="136526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rgbClr val="4291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DEF5ABD5-4565-0504-0B35-996E4DB713A4}"/>
                  </a:ext>
                </a:extLst>
              </p:cNvPr>
              <p:cNvSpPr txBox="1"/>
              <p:nvPr/>
            </p:nvSpPr>
            <p:spPr>
              <a:xfrm>
                <a:off x="2002830" y="1157545"/>
                <a:ext cx="21122593" cy="10563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8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Tìm</a:t>
                </a:r>
                <a:r>
                  <a:rPr lang="en-US" sz="4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lỗi</a:t>
                </a:r>
                <a:r>
                  <a:rPr lang="en-US" sz="4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sai</a:t>
                </a:r>
                <a:r>
                  <a:rPr lang="en-US" sz="4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4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4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phép</a:t>
                </a:r>
                <a:r>
                  <a:rPr lang="en-US" sz="4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4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rồi</a:t>
                </a:r>
                <a:r>
                  <a:rPr lang="en-US" sz="4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sửa</a:t>
                </a:r>
                <a:r>
                  <a:rPr lang="en-US" sz="4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lại</a:t>
                </a:r>
                <a:r>
                  <a:rPr lang="en-US" sz="4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4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đúng</a:t>
                </a:r>
                <a:endParaRPr lang="en-US" sz="48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051C1FAB-BCE1-FCEF-A710-3F6B6EA229B7}"/>
                </a:ext>
              </a:extLst>
            </p:cNvPr>
            <p:cNvSpPr/>
            <p:nvPr/>
          </p:nvSpPr>
          <p:spPr>
            <a:xfrm>
              <a:off x="425223" y="462679"/>
              <a:ext cx="1555977" cy="1455895"/>
            </a:xfrm>
            <a:prstGeom prst="ellipse">
              <a:avLst/>
            </a:prstGeom>
            <a:solidFill>
              <a:srgbClr val="4291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字魂105号-简雅黑"/>
                  <a:cs typeface="+mn-cs"/>
                </a:rPr>
                <a:t>2</a:t>
              </a:r>
            </a:p>
          </p:txBody>
        </p:sp>
      </p:grp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B1D3B787-DC80-3BEF-9DB9-53CD954D1801}"/>
              </a:ext>
            </a:extLst>
          </p:cNvPr>
          <p:cNvSpPr/>
          <p:nvPr/>
        </p:nvSpPr>
        <p:spPr>
          <a:xfrm>
            <a:off x="1994266" y="2014974"/>
            <a:ext cx="6300514" cy="6257049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: Rounded Corners 71">
            <a:extLst>
              <a:ext uri="{FF2B5EF4-FFF2-40B4-BE49-F238E27FC236}">
                <a16:creationId xmlns:a16="http://schemas.microsoft.com/office/drawing/2014/main" id="{1C27C358-1544-83C0-9DC9-2CDA73F65A61}"/>
              </a:ext>
            </a:extLst>
          </p:cNvPr>
          <p:cNvSpPr/>
          <p:nvPr/>
        </p:nvSpPr>
        <p:spPr>
          <a:xfrm>
            <a:off x="9873564" y="2014975"/>
            <a:ext cx="6663436" cy="6257049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A3AACC5-5664-4B9F-47FB-300A3B8E0667}"/>
              </a:ext>
            </a:extLst>
          </p:cNvPr>
          <p:cNvSpPr txBox="1"/>
          <p:nvPr/>
        </p:nvSpPr>
        <p:spPr>
          <a:xfrm>
            <a:off x="4249982" y="2034443"/>
            <a:ext cx="36500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6,9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9A4EDF9-E777-20AE-7BC4-78D942D9BA3F}"/>
              </a:ext>
            </a:extLst>
          </p:cNvPr>
          <p:cNvSpPr txBox="1"/>
          <p:nvPr/>
        </p:nvSpPr>
        <p:spPr>
          <a:xfrm>
            <a:off x="3523236" y="2754056"/>
            <a:ext cx="198579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×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5479E68-0767-97F3-AD64-C139676B08C5}"/>
              </a:ext>
            </a:extLst>
          </p:cNvPr>
          <p:cNvSpPr txBox="1"/>
          <p:nvPr/>
        </p:nvSpPr>
        <p:spPr>
          <a:xfrm>
            <a:off x="4334365" y="3358537"/>
            <a:ext cx="198579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8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84751B1-185D-31EF-9C88-616C07A388BF}"/>
              </a:ext>
            </a:extLst>
          </p:cNvPr>
          <p:cNvCxnSpPr>
            <a:cxnSpLocks/>
          </p:cNvCxnSpPr>
          <p:nvPr/>
        </p:nvCxnSpPr>
        <p:spPr>
          <a:xfrm>
            <a:off x="3618936" y="4783570"/>
            <a:ext cx="2646996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7382B761-9D1D-E333-E2E4-134F7F4882A8}"/>
              </a:ext>
            </a:extLst>
          </p:cNvPr>
          <p:cNvSpPr txBox="1"/>
          <p:nvPr/>
        </p:nvSpPr>
        <p:spPr>
          <a:xfrm>
            <a:off x="3926510" y="4656935"/>
            <a:ext cx="26469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138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62B30904-4EB9-3FE5-9A98-CBD95CAAC670}"/>
              </a:ext>
            </a:extLst>
          </p:cNvPr>
          <p:cNvSpPr txBox="1"/>
          <p:nvPr/>
        </p:nvSpPr>
        <p:spPr>
          <a:xfrm>
            <a:off x="3319697" y="5678483"/>
            <a:ext cx="339955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345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6DC6BD89-6019-6FA8-2FC4-159AC52B659F}"/>
              </a:ext>
            </a:extLst>
          </p:cNvPr>
          <p:cNvSpPr txBox="1"/>
          <p:nvPr/>
        </p:nvSpPr>
        <p:spPr>
          <a:xfrm>
            <a:off x="3338580" y="6792030"/>
            <a:ext cx="302658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3588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C147F649-B6E0-5918-4478-E398552404C9}"/>
              </a:ext>
            </a:extLst>
          </p:cNvPr>
          <p:cNvSpPr txBox="1"/>
          <p:nvPr/>
        </p:nvSpPr>
        <p:spPr>
          <a:xfrm>
            <a:off x="3338580" y="6792030"/>
            <a:ext cx="302658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8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3588</a:t>
            </a:r>
          </a:p>
        </p:txBody>
      </p: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934B9257-1027-32D2-6C8E-5A94BF03A732}"/>
              </a:ext>
            </a:extLst>
          </p:cNvPr>
          <p:cNvCxnSpPr>
            <a:cxnSpLocks/>
          </p:cNvCxnSpPr>
          <p:nvPr/>
        </p:nvCxnSpPr>
        <p:spPr>
          <a:xfrm>
            <a:off x="3505200" y="6896100"/>
            <a:ext cx="2798773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Box 80">
            <a:extLst>
              <a:ext uri="{FF2B5EF4-FFF2-40B4-BE49-F238E27FC236}">
                <a16:creationId xmlns:a16="http://schemas.microsoft.com/office/drawing/2014/main" id="{8FF900D5-ACBB-DBDB-85DC-F120E8F2F071}"/>
              </a:ext>
            </a:extLst>
          </p:cNvPr>
          <p:cNvSpPr txBox="1"/>
          <p:nvPr/>
        </p:nvSpPr>
        <p:spPr>
          <a:xfrm>
            <a:off x="3158751" y="6764669"/>
            <a:ext cx="410634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8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358,8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35F95A9B-BCC6-595F-CDC4-0DC9B02476B3}"/>
              </a:ext>
            </a:extLst>
          </p:cNvPr>
          <p:cNvSpPr txBox="1"/>
          <p:nvPr/>
        </p:nvSpPr>
        <p:spPr>
          <a:xfrm>
            <a:off x="12505021" y="1934299"/>
            <a:ext cx="36500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0,81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28920C0C-2A76-1975-517E-DD665836281B}"/>
              </a:ext>
            </a:extLst>
          </p:cNvPr>
          <p:cNvSpPr txBox="1"/>
          <p:nvPr/>
        </p:nvSpPr>
        <p:spPr>
          <a:xfrm>
            <a:off x="11778275" y="2653912"/>
            <a:ext cx="198579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×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5CC5375A-0DAF-5986-CC1A-1F388937AB6C}"/>
              </a:ext>
            </a:extLst>
          </p:cNvPr>
          <p:cNvSpPr txBox="1"/>
          <p:nvPr/>
        </p:nvSpPr>
        <p:spPr>
          <a:xfrm>
            <a:off x="13370720" y="3224710"/>
            <a:ext cx="198579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</a:t>
            </a:r>
          </a:p>
        </p:txBody>
      </p:sp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id="{734BCCD3-23B8-59AB-E1F6-A23CA6AA3E6E}"/>
              </a:ext>
            </a:extLst>
          </p:cNvPr>
          <p:cNvCxnSpPr>
            <a:cxnSpLocks/>
          </p:cNvCxnSpPr>
          <p:nvPr/>
        </p:nvCxnSpPr>
        <p:spPr>
          <a:xfrm>
            <a:off x="12230539" y="4656935"/>
            <a:ext cx="2646996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TextBox 114">
            <a:extLst>
              <a:ext uri="{FF2B5EF4-FFF2-40B4-BE49-F238E27FC236}">
                <a16:creationId xmlns:a16="http://schemas.microsoft.com/office/drawing/2014/main" id="{35E58898-1A52-F859-DDEF-AF7338D3F158}"/>
              </a:ext>
            </a:extLst>
          </p:cNvPr>
          <p:cNvSpPr txBox="1"/>
          <p:nvPr/>
        </p:nvSpPr>
        <p:spPr>
          <a:xfrm>
            <a:off x="12701447" y="4535150"/>
            <a:ext cx="26469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405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76A4852A-2AFB-FC8D-7C0C-AE4E3EB3B767}"/>
              </a:ext>
            </a:extLst>
          </p:cNvPr>
          <p:cNvSpPr txBox="1"/>
          <p:nvPr/>
        </p:nvSpPr>
        <p:spPr>
          <a:xfrm>
            <a:off x="12722828" y="5579731"/>
            <a:ext cx="2432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324</a:t>
            </a:r>
          </a:p>
        </p:txBody>
      </p:sp>
      <p:cxnSp>
        <p:nvCxnSpPr>
          <p:cNvPr id="117" name="Straight Connector 116">
            <a:extLst>
              <a:ext uri="{FF2B5EF4-FFF2-40B4-BE49-F238E27FC236}">
                <a16:creationId xmlns:a16="http://schemas.microsoft.com/office/drawing/2014/main" id="{9D408F22-A6D7-9A09-4151-676CABB2048F}"/>
              </a:ext>
            </a:extLst>
          </p:cNvPr>
          <p:cNvCxnSpPr>
            <a:cxnSpLocks/>
          </p:cNvCxnSpPr>
          <p:nvPr/>
        </p:nvCxnSpPr>
        <p:spPr>
          <a:xfrm>
            <a:off x="12230539" y="6792030"/>
            <a:ext cx="2798773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TextBox 117">
            <a:extLst>
              <a:ext uri="{FF2B5EF4-FFF2-40B4-BE49-F238E27FC236}">
                <a16:creationId xmlns:a16="http://schemas.microsoft.com/office/drawing/2014/main" id="{42D2A320-0C5F-A30A-BAD8-98E968F5E7AB}"/>
              </a:ext>
            </a:extLst>
          </p:cNvPr>
          <p:cNvSpPr txBox="1"/>
          <p:nvPr/>
        </p:nvSpPr>
        <p:spPr>
          <a:xfrm>
            <a:off x="12505021" y="6680345"/>
            <a:ext cx="339955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7,29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159DAC27-BCDE-B078-AAD9-4197FE0AA92B}"/>
              </a:ext>
            </a:extLst>
          </p:cNvPr>
          <p:cNvSpPr txBox="1"/>
          <p:nvPr/>
        </p:nvSpPr>
        <p:spPr>
          <a:xfrm>
            <a:off x="12722828" y="5579731"/>
            <a:ext cx="2432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8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324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0F0C2AB7-1AC3-7C0A-B3DB-BC9913CDAC23}"/>
              </a:ext>
            </a:extLst>
          </p:cNvPr>
          <p:cNvSpPr txBox="1"/>
          <p:nvPr/>
        </p:nvSpPr>
        <p:spPr>
          <a:xfrm>
            <a:off x="12505021" y="6680345"/>
            <a:ext cx="339955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8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7,29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8939DB71-B43E-698D-44D8-FAC5107D9BC6}"/>
              </a:ext>
            </a:extLst>
          </p:cNvPr>
          <p:cNvSpPr txBox="1"/>
          <p:nvPr/>
        </p:nvSpPr>
        <p:spPr>
          <a:xfrm>
            <a:off x="11887200" y="6645388"/>
            <a:ext cx="339955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8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36,45</a:t>
            </a:r>
          </a:p>
        </p:txBody>
      </p:sp>
      <p:pic>
        <p:nvPicPr>
          <p:cNvPr id="123" name="Picture 122">
            <a:extLst>
              <a:ext uri="{FF2B5EF4-FFF2-40B4-BE49-F238E27FC236}">
                <a16:creationId xmlns:a16="http://schemas.microsoft.com/office/drawing/2014/main" id="{914F6124-8944-7579-0612-88F50A33D7A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0447" y="5815718"/>
            <a:ext cx="7832275" cy="4407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09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4.32099E-6 L -0.03819 0.00093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0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1"/>
      <p:bldP spid="110" grpId="0"/>
      <p:bldP spid="110" grpId="1"/>
      <p:bldP spid="81" grpId="0"/>
      <p:bldP spid="116" grpId="0"/>
      <p:bldP spid="118" grpId="0"/>
      <p:bldP spid="119" grpId="0"/>
      <p:bldP spid="119" grpId="1"/>
      <p:bldP spid="120" grpId="0"/>
      <p:bldP spid="120" grpId="1"/>
      <p:bldP spid="12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roup 68">
            <a:extLst>
              <a:ext uri="{FF2B5EF4-FFF2-40B4-BE49-F238E27FC236}">
                <a16:creationId xmlns:a16="http://schemas.microsoft.com/office/drawing/2014/main" id="{16B860E1-3AF5-155C-7906-3ED311772062}"/>
              </a:ext>
            </a:extLst>
          </p:cNvPr>
          <p:cNvGrpSpPr/>
          <p:nvPr/>
        </p:nvGrpSpPr>
        <p:grpSpPr>
          <a:xfrm>
            <a:off x="-3190752" y="-3973208"/>
            <a:ext cx="25055331" cy="22352685"/>
            <a:chOff x="-3190752" y="-3973208"/>
            <a:chExt cx="25055331" cy="22352685"/>
          </a:xfrm>
        </p:grpSpPr>
        <p:sp>
          <p:nvSpPr>
            <p:cNvPr id="2" name="Freeform 2"/>
            <p:cNvSpPr/>
            <p:nvPr/>
          </p:nvSpPr>
          <p:spPr>
            <a:xfrm>
              <a:off x="0" y="0"/>
              <a:ext cx="18288000" cy="102870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0" y="0"/>
                  </a:moveTo>
                  <a:lnTo>
                    <a:pt x="18288000" y="0"/>
                  </a:lnTo>
                  <a:lnTo>
                    <a:pt x="18288000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5555" t="-11111" r="-5555"/>
              </a:stretch>
            </a:blipFill>
          </p:spPr>
        </p:sp>
        <p:grpSp>
          <p:nvGrpSpPr>
            <p:cNvPr id="3" name="Group 3"/>
            <p:cNvGrpSpPr/>
            <p:nvPr/>
          </p:nvGrpSpPr>
          <p:grpSpPr>
            <a:xfrm rot="-5400000">
              <a:off x="-2389689" y="-1734858"/>
              <a:ext cx="10732626" cy="12334752"/>
              <a:chOff x="0" y="0"/>
              <a:chExt cx="474403" cy="54522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74403" cy="545220"/>
              </a:xfrm>
              <a:custGeom>
                <a:avLst/>
                <a:gdLst/>
                <a:ahLst/>
                <a:cxnLst/>
                <a:rect l="l" t="t" r="r" b="b"/>
                <a:pathLst>
                  <a:path w="474403" h="545220">
                    <a:moveTo>
                      <a:pt x="271203" y="0"/>
                    </a:moveTo>
                    <a:lnTo>
                      <a:pt x="0" y="0"/>
                    </a:lnTo>
                    <a:lnTo>
                      <a:pt x="0" y="545220"/>
                    </a:lnTo>
                    <a:lnTo>
                      <a:pt x="271203" y="545220"/>
                    </a:lnTo>
                    <a:lnTo>
                      <a:pt x="474403" y="272610"/>
                    </a:lnTo>
                    <a:lnTo>
                      <a:pt x="271203" y="0"/>
                    </a:lnTo>
                    <a:close/>
                  </a:path>
                </a:pathLst>
              </a:custGeom>
              <a:solidFill>
                <a:srgbClr val="191919">
                  <a:alpha val="7843"/>
                </a:srgbClr>
              </a:solidFill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-38100"/>
                <a:ext cx="360103" cy="58332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 rot="-5400000">
              <a:off x="10766270" y="-89519"/>
              <a:ext cx="11008790" cy="11187828"/>
              <a:chOff x="0" y="0"/>
              <a:chExt cx="536495" cy="54522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536495" cy="545220"/>
              </a:xfrm>
              <a:custGeom>
                <a:avLst/>
                <a:gdLst/>
                <a:ahLst/>
                <a:cxnLst/>
                <a:rect l="l" t="t" r="r" b="b"/>
                <a:pathLst>
                  <a:path w="536495" h="545220">
                    <a:moveTo>
                      <a:pt x="333295" y="0"/>
                    </a:moveTo>
                    <a:lnTo>
                      <a:pt x="0" y="0"/>
                    </a:lnTo>
                    <a:lnTo>
                      <a:pt x="0" y="545220"/>
                    </a:lnTo>
                    <a:lnTo>
                      <a:pt x="333295" y="545220"/>
                    </a:lnTo>
                    <a:lnTo>
                      <a:pt x="536495" y="272610"/>
                    </a:lnTo>
                    <a:lnTo>
                      <a:pt x="333295" y="0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sq">
                <a:solidFill>
                  <a:srgbClr val="004AAD"/>
                </a:solidFill>
                <a:prstDash val="solid"/>
                <a:miter/>
              </a:ln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422195" cy="58332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 rot="-5400000">
              <a:off x="7966052" y="-89519"/>
              <a:ext cx="11008790" cy="11187828"/>
              <a:chOff x="0" y="0"/>
              <a:chExt cx="536495" cy="54522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536495" cy="545220"/>
              </a:xfrm>
              <a:custGeom>
                <a:avLst/>
                <a:gdLst/>
                <a:ahLst/>
                <a:cxnLst/>
                <a:rect l="l" t="t" r="r" b="b"/>
                <a:pathLst>
                  <a:path w="536495" h="545220">
                    <a:moveTo>
                      <a:pt x="333295" y="0"/>
                    </a:moveTo>
                    <a:lnTo>
                      <a:pt x="0" y="0"/>
                    </a:lnTo>
                    <a:lnTo>
                      <a:pt x="0" y="545220"/>
                    </a:lnTo>
                    <a:lnTo>
                      <a:pt x="333295" y="545220"/>
                    </a:lnTo>
                    <a:lnTo>
                      <a:pt x="536495" y="272610"/>
                    </a:lnTo>
                    <a:lnTo>
                      <a:pt x="333295" y="0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sq">
                <a:solidFill>
                  <a:srgbClr val="004AAD"/>
                </a:solidFill>
                <a:prstDash val="solid"/>
                <a:miter/>
              </a:ln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-38100"/>
                <a:ext cx="422195" cy="58332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 rot="-5400000">
              <a:off x="2102540" y="5399700"/>
              <a:ext cx="12875082" cy="13084472"/>
              <a:chOff x="0" y="0"/>
              <a:chExt cx="536495" cy="54522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536495" cy="545220"/>
              </a:xfrm>
              <a:custGeom>
                <a:avLst/>
                <a:gdLst/>
                <a:ahLst/>
                <a:cxnLst/>
                <a:rect l="l" t="t" r="r" b="b"/>
                <a:pathLst>
                  <a:path w="536495" h="545220">
                    <a:moveTo>
                      <a:pt x="333295" y="0"/>
                    </a:moveTo>
                    <a:lnTo>
                      <a:pt x="0" y="0"/>
                    </a:lnTo>
                    <a:lnTo>
                      <a:pt x="0" y="545220"/>
                    </a:lnTo>
                    <a:lnTo>
                      <a:pt x="333295" y="545220"/>
                    </a:lnTo>
                    <a:lnTo>
                      <a:pt x="536495" y="272610"/>
                    </a:lnTo>
                    <a:lnTo>
                      <a:pt x="333295" y="0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sq">
                <a:solidFill>
                  <a:srgbClr val="004AAD"/>
                </a:solidFill>
                <a:prstDash val="solid"/>
                <a:miter/>
              </a:ln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0" y="-38100"/>
                <a:ext cx="422195" cy="58332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 rot="-5400000">
              <a:off x="8104134" y="-801063"/>
              <a:ext cx="10732626" cy="12334752"/>
              <a:chOff x="0" y="0"/>
              <a:chExt cx="474403" cy="54522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474403" cy="545220"/>
              </a:xfrm>
              <a:custGeom>
                <a:avLst/>
                <a:gdLst/>
                <a:ahLst/>
                <a:cxnLst/>
                <a:rect l="l" t="t" r="r" b="b"/>
                <a:pathLst>
                  <a:path w="474403" h="545220">
                    <a:moveTo>
                      <a:pt x="271203" y="0"/>
                    </a:moveTo>
                    <a:lnTo>
                      <a:pt x="0" y="0"/>
                    </a:lnTo>
                    <a:lnTo>
                      <a:pt x="0" y="545220"/>
                    </a:lnTo>
                    <a:lnTo>
                      <a:pt x="271203" y="545220"/>
                    </a:lnTo>
                    <a:lnTo>
                      <a:pt x="474403" y="272610"/>
                    </a:lnTo>
                    <a:lnTo>
                      <a:pt x="271203" y="0"/>
                    </a:lnTo>
                    <a:close/>
                  </a:path>
                </a:pathLst>
              </a:custGeom>
              <a:solidFill>
                <a:srgbClr val="004AAD">
                  <a:alpha val="7843"/>
                </a:srgbClr>
              </a:solidFill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0" y="-38100"/>
                <a:ext cx="360103" cy="58332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8" name="Freeform 18"/>
            <p:cNvSpPr/>
            <p:nvPr/>
          </p:nvSpPr>
          <p:spPr>
            <a:xfrm flipH="1">
              <a:off x="-3190752" y="729425"/>
              <a:ext cx="11234278" cy="10279364"/>
            </a:xfrm>
            <a:custGeom>
              <a:avLst/>
              <a:gdLst/>
              <a:ahLst/>
              <a:cxnLst/>
              <a:rect l="l" t="t" r="r" b="b"/>
              <a:pathLst>
                <a:path w="11234278" h="10279364">
                  <a:moveTo>
                    <a:pt x="11234278" y="0"/>
                  </a:moveTo>
                  <a:lnTo>
                    <a:pt x="0" y="0"/>
                  </a:lnTo>
                  <a:lnTo>
                    <a:pt x="0" y="10279365"/>
                  </a:lnTo>
                  <a:lnTo>
                    <a:pt x="11234278" y="10279365"/>
                  </a:lnTo>
                  <a:lnTo>
                    <a:pt x="11234278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>
              <a:off x="0" y="-3973208"/>
              <a:ext cx="18679042" cy="18679042"/>
            </a:xfrm>
            <a:custGeom>
              <a:avLst/>
              <a:gdLst/>
              <a:ahLst/>
              <a:cxnLst/>
              <a:rect l="l" t="t" r="r" b="b"/>
              <a:pathLst>
                <a:path w="18679042" h="18679042">
                  <a:moveTo>
                    <a:pt x="0" y="0"/>
                  </a:moveTo>
                  <a:lnTo>
                    <a:pt x="18679042" y="0"/>
                  </a:lnTo>
                  <a:lnTo>
                    <a:pt x="18679042" y="18679042"/>
                  </a:lnTo>
                  <a:lnTo>
                    <a:pt x="0" y="186790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57000"/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>
              <a:off x="13335001" y="4610101"/>
              <a:ext cx="5333390" cy="6122526"/>
            </a:xfrm>
            <a:custGeom>
              <a:avLst/>
              <a:gdLst/>
              <a:ahLst/>
              <a:cxnLst/>
              <a:rect l="l" t="t" r="r" b="b"/>
              <a:pathLst>
                <a:path w="4526989" h="5886859">
                  <a:moveTo>
                    <a:pt x="0" y="0"/>
                  </a:moveTo>
                  <a:lnTo>
                    <a:pt x="4526989" y="0"/>
                  </a:lnTo>
                  <a:lnTo>
                    <a:pt x="4526989" y="5886859"/>
                  </a:lnTo>
                  <a:lnTo>
                    <a:pt x="0" y="58868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58956" t="-84758"/>
              </a:stretch>
            </a:blipFill>
          </p:spPr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0A355054-5051-5119-DE4C-E66F8EA6B60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839089" y="1219335"/>
            <a:ext cx="17093278" cy="7029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504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roup 68">
            <a:extLst>
              <a:ext uri="{FF2B5EF4-FFF2-40B4-BE49-F238E27FC236}">
                <a16:creationId xmlns:a16="http://schemas.microsoft.com/office/drawing/2014/main" id="{16B860E1-3AF5-155C-7906-3ED311772062}"/>
              </a:ext>
            </a:extLst>
          </p:cNvPr>
          <p:cNvGrpSpPr/>
          <p:nvPr/>
        </p:nvGrpSpPr>
        <p:grpSpPr>
          <a:xfrm>
            <a:off x="-3190752" y="-3973208"/>
            <a:ext cx="25055331" cy="22352685"/>
            <a:chOff x="-3190752" y="-3973208"/>
            <a:chExt cx="25055331" cy="22352685"/>
          </a:xfrm>
        </p:grpSpPr>
        <p:sp>
          <p:nvSpPr>
            <p:cNvPr id="2" name="Freeform 2"/>
            <p:cNvSpPr/>
            <p:nvPr/>
          </p:nvSpPr>
          <p:spPr>
            <a:xfrm>
              <a:off x="0" y="0"/>
              <a:ext cx="18288000" cy="102870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0" y="0"/>
                  </a:moveTo>
                  <a:lnTo>
                    <a:pt x="18288000" y="0"/>
                  </a:lnTo>
                  <a:lnTo>
                    <a:pt x="18288000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5555" t="-11111" r="-5555"/>
              </a:stretch>
            </a:blipFill>
          </p:spPr>
        </p:sp>
        <p:grpSp>
          <p:nvGrpSpPr>
            <p:cNvPr id="3" name="Group 3"/>
            <p:cNvGrpSpPr/>
            <p:nvPr/>
          </p:nvGrpSpPr>
          <p:grpSpPr>
            <a:xfrm rot="-5400000">
              <a:off x="-2389689" y="-1734858"/>
              <a:ext cx="10732626" cy="12334752"/>
              <a:chOff x="0" y="0"/>
              <a:chExt cx="474403" cy="54522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74403" cy="545220"/>
              </a:xfrm>
              <a:custGeom>
                <a:avLst/>
                <a:gdLst/>
                <a:ahLst/>
                <a:cxnLst/>
                <a:rect l="l" t="t" r="r" b="b"/>
                <a:pathLst>
                  <a:path w="474403" h="545220">
                    <a:moveTo>
                      <a:pt x="271203" y="0"/>
                    </a:moveTo>
                    <a:lnTo>
                      <a:pt x="0" y="0"/>
                    </a:lnTo>
                    <a:lnTo>
                      <a:pt x="0" y="545220"/>
                    </a:lnTo>
                    <a:lnTo>
                      <a:pt x="271203" y="545220"/>
                    </a:lnTo>
                    <a:lnTo>
                      <a:pt x="474403" y="272610"/>
                    </a:lnTo>
                    <a:lnTo>
                      <a:pt x="271203" y="0"/>
                    </a:lnTo>
                    <a:close/>
                  </a:path>
                </a:pathLst>
              </a:custGeom>
              <a:solidFill>
                <a:srgbClr val="191919">
                  <a:alpha val="7843"/>
                </a:srgbClr>
              </a:solidFill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-38100"/>
                <a:ext cx="360103" cy="58332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 rot="-5400000">
              <a:off x="10766270" y="-89519"/>
              <a:ext cx="11008790" cy="11187828"/>
              <a:chOff x="0" y="0"/>
              <a:chExt cx="536495" cy="54522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536495" cy="545220"/>
              </a:xfrm>
              <a:custGeom>
                <a:avLst/>
                <a:gdLst/>
                <a:ahLst/>
                <a:cxnLst/>
                <a:rect l="l" t="t" r="r" b="b"/>
                <a:pathLst>
                  <a:path w="536495" h="545220">
                    <a:moveTo>
                      <a:pt x="333295" y="0"/>
                    </a:moveTo>
                    <a:lnTo>
                      <a:pt x="0" y="0"/>
                    </a:lnTo>
                    <a:lnTo>
                      <a:pt x="0" y="545220"/>
                    </a:lnTo>
                    <a:lnTo>
                      <a:pt x="333295" y="545220"/>
                    </a:lnTo>
                    <a:lnTo>
                      <a:pt x="536495" y="272610"/>
                    </a:lnTo>
                    <a:lnTo>
                      <a:pt x="333295" y="0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sq">
                <a:solidFill>
                  <a:srgbClr val="004AAD"/>
                </a:solidFill>
                <a:prstDash val="solid"/>
                <a:miter/>
              </a:ln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422195" cy="58332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 rot="-5400000">
              <a:off x="7966052" y="-89519"/>
              <a:ext cx="11008790" cy="11187828"/>
              <a:chOff x="0" y="0"/>
              <a:chExt cx="536495" cy="54522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536495" cy="545220"/>
              </a:xfrm>
              <a:custGeom>
                <a:avLst/>
                <a:gdLst/>
                <a:ahLst/>
                <a:cxnLst/>
                <a:rect l="l" t="t" r="r" b="b"/>
                <a:pathLst>
                  <a:path w="536495" h="545220">
                    <a:moveTo>
                      <a:pt x="333295" y="0"/>
                    </a:moveTo>
                    <a:lnTo>
                      <a:pt x="0" y="0"/>
                    </a:lnTo>
                    <a:lnTo>
                      <a:pt x="0" y="545220"/>
                    </a:lnTo>
                    <a:lnTo>
                      <a:pt x="333295" y="545220"/>
                    </a:lnTo>
                    <a:lnTo>
                      <a:pt x="536495" y="272610"/>
                    </a:lnTo>
                    <a:lnTo>
                      <a:pt x="333295" y="0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sq">
                <a:solidFill>
                  <a:srgbClr val="004AAD"/>
                </a:solidFill>
                <a:prstDash val="solid"/>
                <a:miter/>
              </a:ln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-38100"/>
                <a:ext cx="422195" cy="58332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 rot="-5400000">
              <a:off x="2102540" y="5399700"/>
              <a:ext cx="12875082" cy="13084472"/>
              <a:chOff x="0" y="0"/>
              <a:chExt cx="536495" cy="54522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536495" cy="545220"/>
              </a:xfrm>
              <a:custGeom>
                <a:avLst/>
                <a:gdLst/>
                <a:ahLst/>
                <a:cxnLst/>
                <a:rect l="l" t="t" r="r" b="b"/>
                <a:pathLst>
                  <a:path w="536495" h="545220">
                    <a:moveTo>
                      <a:pt x="333295" y="0"/>
                    </a:moveTo>
                    <a:lnTo>
                      <a:pt x="0" y="0"/>
                    </a:lnTo>
                    <a:lnTo>
                      <a:pt x="0" y="545220"/>
                    </a:lnTo>
                    <a:lnTo>
                      <a:pt x="333295" y="545220"/>
                    </a:lnTo>
                    <a:lnTo>
                      <a:pt x="536495" y="272610"/>
                    </a:lnTo>
                    <a:lnTo>
                      <a:pt x="333295" y="0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sq">
                <a:solidFill>
                  <a:srgbClr val="004AAD"/>
                </a:solidFill>
                <a:prstDash val="solid"/>
                <a:miter/>
              </a:ln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0" y="-38100"/>
                <a:ext cx="422195" cy="58332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 rot="-5400000">
              <a:off x="8104134" y="-801063"/>
              <a:ext cx="10732626" cy="12334752"/>
              <a:chOff x="0" y="0"/>
              <a:chExt cx="474403" cy="54522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474403" cy="545220"/>
              </a:xfrm>
              <a:custGeom>
                <a:avLst/>
                <a:gdLst/>
                <a:ahLst/>
                <a:cxnLst/>
                <a:rect l="l" t="t" r="r" b="b"/>
                <a:pathLst>
                  <a:path w="474403" h="545220">
                    <a:moveTo>
                      <a:pt x="271203" y="0"/>
                    </a:moveTo>
                    <a:lnTo>
                      <a:pt x="0" y="0"/>
                    </a:lnTo>
                    <a:lnTo>
                      <a:pt x="0" y="545220"/>
                    </a:lnTo>
                    <a:lnTo>
                      <a:pt x="271203" y="545220"/>
                    </a:lnTo>
                    <a:lnTo>
                      <a:pt x="474403" y="272610"/>
                    </a:lnTo>
                    <a:lnTo>
                      <a:pt x="271203" y="0"/>
                    </a:lnTo>
                    <a:close/>
                  </a:path>
                </a:pathLst>
              </a:custGeom>
              <a:solidFill>
                <a:srgbClr val="004AAD">
                  <a:alpha val="7843"/>
                </a:srgbClr>
              </a:solidFill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0" y="-38100"/>
                <a:ext cx="360103" cy="58332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8" name="Freeform 18"/>
            <p:cNvSpPr/>
            <p:nvPr/>
          </p:nvSpPr>
          <p:spPr>
            <a:xfrm flipH="1">
              <a:off x="-3190752" y="729425"/>
              <a:ext cx="11234278" cy="10279364"/>
            </a:xfrm>
            <a:custGeom>
              <a:avLst/>
              <a:gdLst/>
              <a:ahLst/>
              <a:cxnLst/>
              <a:rect l="l" t="t" r="r" b="b"/>
              <a:pathLst>
                <a:path w="11234278" h="10279364">
                  <a:moveTo>
                    <a:pt x="11234278" y="0"/>
                  </a:moveTo>
                  <a:lnTo>
                    <a:pt x="0" y="0"/>
                  </a:lnTo>
                  <a:lnTo>
                    <a:pt x="0" y="10279365"/>
                  </a:lnTo>
                  <a:lnTo>
                    <a:pt x="11234278" y="10279365"/>
                  </a:lnTo>
                  <a:lnTo>
                    <a:pt x="11234278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>
              <a:off x="0" y="-3973208"/>
              <a:ext cx="18679042" cy="18679042"/>
            </a:xfrm>
            <a:custGeom>
              <a:avLst/>
              <a:gdLst/>
              <a:ahLst/>
              <a:cxnLst/>
              <a:rect l="l" t="t" r="r" b="b"/>
              <a:pathLst>
                <a:path w="18679042" h="18679042">
                  <a:moveTo>
                    <a:pt x="0" y="0"/>
                  </a:moveTo>
                  <a:lnTo>
                    <a:pt x="18679042" y="0"/>
                  </a:lnTo>
                  <a:lnTo>
                    <a:pt x="18679042" y="18679042"/>
                  </a:lnTo>
                  <a:lnTo>
                    <a:pt x="0" y="186790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57000"/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>
              <a:off x="13335001" y="4610101"/>
              <a:ext cx="5333390" cy="6122526"/>
            </a:xfrm>
            <a:custGeom>
              <a:avLst/>
              <a:gdLst/>
              <a:ahLst/>
              <a:cxnLst/>
              <a:rect l="l" t="t" r="r" b="b"/>
              <a:pathLst>
                <a:path w="4526989" h="5886859">
                  <a:moveTo>
                    <a:pt x="0" y="0"/>
                  </a:moveTo>
                  <a:lnTo>
                    <a:pt x="4526989" y="0"/>
                  </a:lnTo>
                  <a:lnTo>
                    <a:pt x="4526989" y="5886859"/>
                  </a:lnTo>
                  <a:lnTo>
                    <a:pt x="0" y="58868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58956" t="-84758"/>
              </a:stretch>
            </a:blipFill>
          </p:spPr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A4B93E91-060A-D3BA-C6D3-C98DF51354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815" y="314822"/>
            <a:ext cx="16145912" cy="7612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400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roup 68">
            <a:extLst>
              <a:ext uri="{FF2B5EF4-FFF2-40B4-BE49-F238E27FC236}">
                <a16:creationId xmlns:a16="http://schemas.microsoft.com/office/drawing/2014/main" id="{16B860E1-3AF5-155C-7906-3ED311772062}"/>
              </a:ext>
            </a:extLst>
          </p:cNvPr>
          <p:cNvGrpSpPr/>
          <p:nvPr/>
        </p:nvGrpSpPr>
        <p:grpSpPr>
          <a:xfrm>
            <a:off x="-3190752" y="-3973208"/>
            <a:ext cx="25055332" cy="22352685"/>
            <a:chOff x="-3190752" y="-3973208"/>
            <a:chExt cx="25055332" cy="22352685"/>
          </a:xfrm>
        </p:grpSpPr>
        <p:sp>
          <p:nvSpPr>
            <p:cNvPr id="2" name="Freeform 2"/>
            <p:cNvSpPr/>
            <p:nvPr/>
          </p:nvSpPr>
          <p:spPr>
            <a:xfrm>
              <a:off x="0" y="0"/>
              <a:ext cx="18288000" cy="102870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0" y="0"/>
                  </a:moveTo>
                  <a:lnTo>
                    <a:pt x="18288000" y="0"/>
                  </a:lnTo>
                  <a:lnTo>
                    <a:pt x="18288000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5555" t="-11111" r="-5555"/>
              </a:stretch>
            </a:blipFill>
          </p:spPr>
        </p:sp>
        <p:grpSp>
          <p:nvGrpSpPr>
            <p:cNvPr id="3" name="Group 3"/>
            <p:cNvGrpSpPr/>
            <p:nvPr/>
          </p:nvGrpSpPr>
          <p:grpSpPr>
            <a:xfrm rot="-5400000">
              <a:off x="-2389689" y="-1734858"/>
              <a:ext cx="10732626" cy="12334752"/>
              <a:chOff x="0" y="0"/>
              <a:chExt cx="474403" cy="54522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74403" cy="545220"/>
              </a:xfrm>
              <a:custGeom>
                <a:avLst/>
                <a:gdLst/>
                <a:ahLst/>
                <a:cxnLst/>
                <a:rect l="l" t="t" r="r" b="b"/>
                <a:pathLst>
                  <a:path w="474403" h="545220">
                    <a:moveTo>
                      <a:pt x="271203" y="0"/>
                    </a:moveTo>
                    <a:lnTo>
                      <a:pt x="0" y="0"/>
                    </a:lnTo>
                    <a:lnTo>
                      <a:pt x="0" y="545220"/>
                    </a:lnTo>
                    <a:lnTo>
                      <a:pt x="271203" y="545220"/>
                    </a:lnTo>
                    <a:lnTo>
                      <a:pt x="474403" y="272610"/>
                    </a:lnTo>
                    <a:lnTo>
                      <a:pt x="271203" y="0"/>
                    </a:lnTo>
                    <a:close/>
                  </a:path>
                </a:pathLst>
              </a:custGeom>
              <a:solidFill>
                <a:srgbClr val="191919">
                  <a:alpha val="7843"/>
                </a:srgbClr>
              </a:solidFill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-38100"/>
                <a:ext cx="360103" cy="58332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8" name="TextBox 8"/>
            <p:cNvSpPr txBox="1"/>
            <p:nvPr/>
          </p:nvSpPr>
          <p:spPr>
            <a:xfrm rot="16200000">
              <a:off x="11548076" y="692287"/>
              <a:ext cx="8663373" cy="119696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  <p:grpSp>
          <p:nvGrpSpPr>
            <p:cNvPr id="9" name="Group 9"/>
            <p:cNvGrpSpPr/>
            <p:nvPr/>
          </p:nvGrpSpPr>
          <p:grpSpPr>
            <a:xfrm rot="-5400000">
              <a:off x="7966052" y="-89519"/>
              <a:ext cx="11008790" cy="11187828"/>
              <a:chOff x="0" y="0"/>
              <a:chExt cx="536495" cy="54522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536495" cy="545220"/>
              </a:xfrm>
              <a:custGeom>
                <a:avLst/>
                <a:gdLst/>
                <a:ahLst/>
                <a:cxnLst/>
                <a:rect l="l" t="t" r="r" b="b"/>
                <a:pathLst>
                  <a:path w="536495" h="545220">
                    <a:moveTo>
                      <a:pt x="333295" y="0"/>
                    </a:moveTo>
                    <a:lnTo>
                      <a:pt x="0" y="0"/>
                    </a:lnTo>
                    <a:lnTo>
                      <a:pt x="0" y="545220"/>
                    </a:lnTo>
                    <a:lnTo>
                      <a:pt x="333295" y="545220"/>
                    </a:lnTo>
                    <a:lnTo>
                      <a:pt x="536495" y="272610"/>
                    </a:lnTo>
                    <a:lnTo>
                      <a:pt x="333295" y="0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sq">
                <a:solidFill>
                  <a:srgbClr val="004AAD"/>
                </a:solidFill>
                <a:prstDash val="solid"/>
                <a:miter/>
              </a:ln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-38100"/>
                <a:ext cx="422195" cy="58332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4" name="TextBox 14"/>
            <p:cNvSpPr txBox="1"/>
            <p:nvPr/>
          </p:nvSpPr>
          <p:spPr>
            <a:xfrm rot="16200000">
              <a:off x="3016883" y="6314043"/>
              <a:ext cx="10132052" cy="139988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  <p:grpSp>
          <p:nvGrpSpPr>
            <p:cNvPr id="15" name="Group 15"/>
            <p:cNvGrpSpPr/>
            <p:nvPr/>
          </p:nvGrpSpPr>
          <p:grpSpPr>
            <a:xfrm rot="-5400000">
              <a:off x="8104134" y="-801063"/>
              <a:ext cx="10732626" cy="12334752"/>
              <a:chOff x="0" y="0"/>
              <a:chExt cx="474403" cy="54522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474403" cy="545220"/>
              </a:xfrm>
              <a:custGeom>
                <a:avLst/>
                <a:gdLst/>
                <a:ahLst/>
                <a:cxnLst/>
                <a:rect l="l" t="t" r="r" b="b"/>
                <a:pathLst>
                  <a:path w="474403" h="545220">
                    <a:moveTo>
                      <a:pt x="271203" y="0"/>
                    </a:moveTo>
                    <a:lnTo>
                      <a:pt x="0" y="0"/>
                    </a:lnTo>
                    <a:lnTo>
                      <a:pt x="0" y="545220"/>
                    </a:lnTo>
                    <a:lnTo>
                      <a:pt x="271203" y="545220"/>
                    </a:lnTo>
                    <a:lnTo>
                      <a:pt x="474403" y="272610"/>
                    </a:lnTo>
                    <a:lnTo>
                      <a:pt x="271203" y="0"/>
                    </a:lnTo>
                    <a:close/>
                  </a:path>
                </a:pathLst>
              </a:custGeom>
              <a:solidFill>
                <a:srgbClr val="004AAD">
                  <a:alpha val="7843"/>
                </a:srgbClr>
              </a:solidFill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0" y="-38100"/>
                <a:ext cx="360103" cy="58332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8" name="Freeform 18"/>
            <p:cNvSpPr/>
            <p:nvPr/>
          </p:nvSpPr>
          <p:spPr>
            <a:xfrm flipH="1">
              <a:off x="-3190752" y="729425"/>
              <a:ext cx="11234278" cy="10279364"/>
            </a:xfrm>
            <a:custGeom>
              <a:avLst/>
              <a:gdLst/>
              <a:ahLst/>
              <a:cxnLst/>
              <a:rect l="l" t="t" r="r" b="b"/>
              <a:pathLst>
                <a:path w="11234278" h="10279364">
                  <a:moveTo>
                    <a:pt x="11234278" y="0"/>
                  </a:moveTo>
                  <a:lnTo>
                    <a:pt x="0" y="0"/>
                  </a:lnTo>
                  <a:lnTo>
                    <a:pt x="0" y="10279365"/>
                  </a:lnTo>
                  <a:lnTo>
                    <a:pt x="11234278" y="10279365"/>
                  </a:lnTo>
                  <a:lnTo>
                    <a:pt x="11234278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>
              <a:off x="0" y="-3973208"/>
              <a:ext cx="18679042" cy="18679042"/>
            </a:xfrm>
            <a:custGeom>
              <a:avLst/>
              <a:gdLst/>
              <a:ahLst/>
              <a:cxnLst/>
              <a:rect l="l" t="t" r="r" b="b"/>
              <a:pathLst>
                <a:path w="18679042" h="18679042">
                  <a:moveTo>
                    <a:pt x="0" y="0"/>
                  </a:moveTo>
                  <a:lnTo>
                    <a:pt x="18679042" y="0"/>
                  </a:lnTo>
                  <a:lnTo>
                    <a:pt x="18679042" y="18679042"/>
                  </a:lnTo>
                  <a:lnTo>
                    <a:pt x="0" y="186790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57000"/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6A7CF09D-4D61-846B-2B43-8C407792463A}"/>
              </a:ext>
            </a:extLst>
          </p:cNvPr>
          <p:cNvSpPr/>
          <p:nvPr/>
        </p:nvSpPr>
        <p:spPr>
          <a:xfrm>
            <a:off x="570367" y="660962"/>
            <a:ext cx="17221200" cy="94107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58CFE80-1AF3-B878-B981-2CA8B4981E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10102" y="-187772"/>
            <a:ext cx="18009145" cy="268856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72962BB-A632-DFB0-A5F0-2E2A8DE1DEB2}"/>
              </a:ext>
            </a:extLst>
          </p:cNvPr>
          <p:cNvSpPr txBox="1"/>
          <p:nvPr/>
        </p:nvSpPr>
        <p:spPr>
          <a:xfrm>
            <a:off x="5870732" y="2618371"/>
            <a:ext cx="59091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8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48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BFAA0EB0-7A16-00E0-C011-F6621A64930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335" y="3312666"/>
            <a:ext cx="2650711" cy="3724802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3695EE06-9D60-F683-0432-32428560D18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9824" y="5940077"/>
            <a:ext cx="13354617" cy="4131585"/>
          </a:xfrm>
          <a:prstGeom prst="rect">
            <a:avLst/>
          </a:prstGeom>
        </p:spPr>
      </p:pic>
      <p:sp>
        <p:nvSpPr>
          <p:cNvPr id="65" name="TextBox 64">
            <a:extLst>
              <a:ext uri="{FF2B5EF4-FFF2-40B4-BE49-F238E27FC236}">
                <a16:creationId xmlns:a16="http://schemas.microsoft.com/office/drawing/2014/main" id="{1CA06331-58F0-F0D1-14C6-BA08A96ECB89}"/>
              </a:ext>
            </a:extLst>
          </p:cNvPr>
          <p:cNvSpPr txBox="1"/>
          <p:nvPr/>
        </p:nvSpPr>
        <p:spPr>
          <a:xfrm>
            <a:off x="3515401" y="3528963"/>
            <a:ext cx="110297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31A5C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800" b="1" dirty="0">
                <a:solidFill>
                  <a:srgbClr val="31A5C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31A5C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lít</a:t>
            </a:r>
            <a:r>
              <a:rPr lang="en-US" sz="4800" b="1" dirty="0">
                <a:solidFill>
                  <a:srgbClr val="31A5C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31A5C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4800" b="1" dirty="0">
                <a:solidFill>
                  <a:srgbClr val="31A5C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cam 3 </a:t>
            </a:r>
            <a:r>
              <a:rPr lang="en-US" sz="4800" b="1" dirty="0" err="1">
                <a:solidFill>
                  <a:srgbClr val="31A5C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4800" b="1" dirty="0">
                <a:solidFill>
                  <a:srgbClr val="31A5C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31A5C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uống</a:t>
            </a:r>
            <a:r>
              <a:rPr lang="en-US" sz="4800" b="1" dirty="0">
                <a:solidFill>
                  <a:srgbClr val="31A5C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31A5C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800" b="1" dirty="0">
                <a:solidFill>
                  <a:srgbClr val="31A5C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67" name="Picture 66">
            <a:extLst>
              <a:ext uri="{FF2B5EF4-FFF2-40B4-BE49-F238E27FC236}">
                <a16:creationId xmlns:a16="http://schemas.microsoft.com/office/drawing/2014/main" id="{34D74E60-AB63-35E3-8DC3-9740A40ADFE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48227" y="4167873"/>
            <a:ext cx="11865479" cy="1496039"/>
          </a:xfrm>
          <a:prstGeom prst="rect">
            <a:avLst/>
          </a:prstGeom>
        </p:spPr>
      </p:pic>
      <p:sp>
        <p:nvSpPr>
          <p:cNvPr id="68" name="TextBox 67">
            <a:extLst>
              <a:ext uri="{FF2B5EF4-FFF2-40B4-BE49-F238E27FC236}">
                <a16:creationId xmlns:a16="http://schemas.microsoft.com/office/drawing/2014/main" id="{ED40D877-2DD3-BD04-873F-27C734B10D2B}"/>
              </a:ext>
            </a:extLst>
          </p:cNvPr>
          <p:cNvSpPr txBox="1"/>
          <p:nvPr/>
        </p:nvSpPr>
        <p:spPr>
          <a:xfrm>
            <a:off x="6687896" y="5213418"/>
            <a:ext cx="110297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u="sng" dirty="0" err="1">
                <a:solidFill>
                  <a:srgbClr val="31A5C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4800" b="1" u="sng" dirty="0">
                <a:solidFill>
                  <a:srgbClr val="31A5C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u="sng" dirty="0" err="1">
                <a:solidFill>
                  <a:srgbClr val="31A5C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800" b="1" u="sng" dirty="0">
                <a:solidFill>
                  <a:srgbClr val="31A5C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800" b="1" dirty="0">
                <a:solidFill>
                  <a:srgbClr val="31A5C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0,75 </a:t>
            </a:r>
            <a:r>
              <a:rPr lang="en-US" sz="4800" b="1" dirty="0" err="1">
                <a:solidFill>
                  <a:srgbClr val="31A5C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lít</a:t>
            </a:r>
            <a:r>
              <a:rPr lang="en-US" sz="4800" b="1" dirty="0">
                <a:solidFill>
                  <a:srgbClr val="31A5C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31A5C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4800" b="1" dirty="0">
                <a:solidFill>
                  <a:srgbClr val="31A5C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cam</a:t>
            </a:r>
          </a:p>
        </p:txBody>
      </p:sp>
    </p:spTree>
    <p:extLst>
      <p:ext uri="{BB962C8B-B14F-4D97-AF65-F5344CB8AC3E}">
        <p14:creationId xmlns:p14="http://schemas.microsoft.com/office/powerpoint/2010/main" val="2682715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5" grpId="0"/>
      <p:bldP spid="6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roup 68">
            <a:extLst>
              <a:ext uri="{FF2B5EF4-FFF2-40B4-BE49-F238E27FC236}">
                <a16:creationId xmlns:a16="http://schemas.microsoft.com/office/drawing/2014/main" id="{16B860E1-3AF5-155C-7906-3ED311772062}"/>
              </a:ext>
            </a:extLst>
          </p:cNvPr>
          <p:cNvGrpSpPr/>
          <p:nvPr/>
        </p:nvGrpSpPr>
        <p:grpSpPr>
          <a:xfrm>
            <a:off x="-3190752" y="-3973208"/>
            <a:ext cx="25055331" cy="22352685"/>
            <a:chOff x="-3190752" y="-3973208"/>
            <a:chExt cx="25055331" cy="22352685"/>
          </a:xfrm>
        </p:grpSpPr>
        <p:sp>
          <p:nvSpPr>
            <p:cNvPr id="2" name="Freeform 2"/>
            <p:cNvSpPr/>
            <p:nvPr/>
          </p:nvSpPr>
          <p:spPr>
            <a:xfrm>
              <a:off x="0" y="0"/>
              <a:ext cx="18288000" cy="102870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0" y="0"/>
                  </a:moveTo>
                  <a:lnTo>
                    <a:pt x="18288000" y="0"/>
                  </a:lnTo>
                  <a:lnTo>
                    <a:pt x="18288000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5555" t="-11111" r="-5555"/>
              </a:stretch>
            </a:blipFill>
          </p:spPr>
        </p:sp>
        <p:grpSp>
          <p:nvGrpSpPr>
            <p:cNvPr id="3" name="Group 3"/>
            <p:cNvGrpSpPr/>
            <p:nvPr/>
          </p:nvGrpSpPr>
          <p:grpSpPr>
            <a:xfrm rot="-5400000">
              <a:off x="-2389689" y="-1734858"/>
              <a:ext cx="10732626" cy="12334752"/>
              <a:chOff x="0" y="0"/>
              <a:chExt cx="474403" cy="54522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74403" cy="545220"/>
              </a:xfrm>
              <a:custGeom>
                <a:avLst/>
                <a:gdLst/>
                <a:ahLst/>
                <a:cxnLst/>
                <a:rect l="l" t="t" r="r" b="b"/>
                <a:pathLst>
                  <a:path w="474403" h="545220">
                    <a:moveTo>
                      <a:pt x="271203" y="0"/>
                    </a:moveTo>
                    <a:lnTo>
                      <a:pt x="0" y="0"/>
                    </a:lnTo>
                    <a:lnTo>
                      <a:pt x="0" y="545220"/>
                    </a:lnTo>
                    <a:lnTo>
                      <a:pt x="271203" y="545220"/>
                    </a:lnTo>
                    <a:lnTo>
                      <a:pt x="474403" y="272610"/>
                    </a:lnTo>
                    <a:lnTo>
                      <a:pt x="271203" y="0"/>
                    </a:lnTo>
                    <a:close/>
                  </a:path>
                </a:pathLst>
              </a:custGeom>
              <a:solidFill>
                <a:srgbClr val="191919">
                  <a:alpha val="7843"/>
                </a:srgbClr>
              </a:solidFill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-38100"/>
                <a:ext cx="360103" cy="58332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 rot="-5400000">
              <a:off x="10766270" y="-89519"/>
              <a:ext cx="11008790" cy="11187828"/>
              <a:chOff x="0" y="0"/>
              <a:chExt cx="536495" cy="54522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536495" cy="545220"/>
              </a:xfrm>
              <a:custGeom>
                <a:avLst/>
                <a:gdLst/>
                <a:ahLst/>
                <a:cxnLst/>
                <a:rect l="l" t="t" r="r" b="b"/>
                <a:pathLst>
                  <a:path w="536495" h="545220">
                    <a:moveTo>
                      <a:pt x="333295" y="0"/>
                    </a:moveTo>
                    <a:lnTo>
                      <a:pt x="0" y="0"/>
                    </a:lnTo>
                    <a:lnTo>
                      <a:pt x="0" y="545220"/>
                    </a:lnTo>
                    <a:lnTo>
                      <a:pt x="333295" y="545220"/>
                    </a:lnTo>
                    <a:lnTo>
                      <a:pt x="536495" y="272610"/>
                    </a:lnTo>
                    <a:lnTo>
                      <a:pt x="333295" y="0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sq">
                <a:solidFill>
                  <a:srgbClr val="004AAD"/>
                </a:solidFill>
                <a:prstDash val="solid"/>
                <a:miter/>
              </a:ln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422195" cy="58332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 rot="-5400000">
              <a:off x="7966052" y="-89519"/>
              <a:ext cx="11008790" cy="11187828"/>
              <a:chOff x="0" y="0"/>
              <a:chExt cx="536495" cy="54522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536495" cy="545220"/>
              </a:xfrm>
              <a:custGeom>
                <a:avLst/>
                <a:gdLst/>
                <a:ahLst/>
                <a:cxnLst/>
                <a:rect l="l" t="t" r="r" b="b"/>
                <a:pathLst>
                  <a:path w="536495" h="545220">
                    <a:moveTo>
                      <a:pt x="333295" y="0"/>
                    </a:moveTo>
                    <a:lnTo>
                      <a:pt x="0" y="0"/>
                    </a:lnTo>
                    <a:lnTo>
                      <a:pt x="0" y="545220"/>
                    </a:lnTo>
                    <a:lnTo>
                      <a:pt x="333295" y="545220"/>
                    </a:lnTo>
                    <a:lnTo>
                      <a:pt x="536495" y="272610"/>
                    </a:lnTo>
                    <a:lnTo>
                      <a:pt x="333295" y="0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sq">
                <a:solidFill>
                  <a:srgbClr val="004AAD"/>
                </a:solidFill>
                <a:prstDash val="solid"/>
                <a:miter/>
              </a:ln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-38100"/>
                <a:ext cx="422195" cy="58332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 rot="-5400000">
              <a:off x="2102540" y="5399700"/>
              <a:ext cx="12875082" cy="13084472"/>
              <a:chOff x="0" y="0"/>
              <a:chExt cx="536495" cy="54522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536495" cy="545220"/>
              </a:xfrm>
              <a:custGeom>
                <a:avLst/>
                <a:gdLst/>
                <a:ahLst/>
                <a:cxnLst/>
                <a:rect l="l" t="t" r="r" b="b"/>
                <a:pathLst>
                  <a:path w="536495" h="545220">
                    <a:moveTo>
                      <a:pt x="333295" y="0"/>
                    </a:moveTo>
                    <a:lnTo>
                      <a:pt x="0" y="0"/>
                    </a:lnTo>
                    <a:lnTo>
                      <a:pt x="0" y="545220"/>
                    </a:lnTo>
                    <a:lnTo>
                      <a:pt x="333295" y="545220"/>
                    </a:lnTo>
                    <a:lnTo>
                      <a:pt x="536495" y="272610"/>
                    </a:lnTo>
                    <a:lnTo>
                      <a:pt x="333295" y="0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sq">
                <a:solidFill>
                  <a:srgbClr val="004AAD"/>
                </a:solidFill>
                <a:prstDash val="solid"/>
                <a:miter/>
              </a:ln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0" y="-38100"/>
                <a:ext cx="422195" cy="58332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 rot="-5400000">
              <a:off x="8104134" y="-801063"/>
              <a:ext cx="10732626" cy="12334752"/>
              <a:chOff x="0" y="0"/>
              <a:chExt cx="474403" cy="54522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474403" cy="545220"/>
              </a:xfrm>
              <a:custGeom>
                <a:avLst/>
                <a:gdLst/>
                <a:ahLst/>
                <a:cxnLst/>
                <a:rect l="l" t="t" r="r" b="b"/>
                <a:pathLst>
                  <a:path w="474403" h="545220">
                    <a:moveTo>
                      <a:pt x="271203" y="0"/>
                    </a:moveTo>
                    <a:lnTo>
                      <a:pt x="0" y="0"/>
                    </a:lnTo>
                    <a:lnTo>
                      <a:pt x="0" y="545220"/>
                    </a:lnTo>
                    <a:lnTo>
                      <a:pt x="271203" y="545220"/>
                    </a:lnTo>
                    <a:lnTo>
                      <a:pt x="474403" y="272610"/>
                    </a:lnTo>
                    <a:lnTo>
                      <a:pt x="271203" y="0"/>
                    </a:lnTo>
                    <a:close/>
                  </a:path>
                </a:pathLst>
              </a:custGeom>
              <a:solidFill>
                <a:srgbClr val="004AAD">
                  <a:alpha val="7843"/>
                </a:srgbClr>
              </a:solidFill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0" y="-38100"/>
                <a:ext cx="360103" cy="58332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8" name="Freeform 18"/>
            <p:cNvSpPr/>
            <p:nvPr/>
          </p:nvSpPr>
          <p:spPr>
            <a:xfrm flipH="1">
              <a:off x="-3190752" y="729425"/>
              <a:ext cx="11234278" cy="10279364"/>
            </a:xfrm>
            <a:custGeom>
              <a:avLst/>
              <a:gdLst/>
              <a:ahLst/>
              <a:cxnLst/>
              <a:rect l="l" t="t" r="r" b="b"/>
              <a:pathLst>
                <a:path w="11234278" h="10279364">
                  <a:moveTo>
                    <a:pt x="11234278" y="0"/>
                  </a:moveTo>
                  <a:lnTo>
                    <a:pt x="0" y="0"/>
                  </a:lnTo>
                  <a:lnTo>
                    <a:pt x="0" y="10279365"/>
                  </a:lnTo>
                  <a:lnTo>
                    <a:pt x="11234278" y="10279365"/>
                  </a:lnTo>
                  <a:lnTo>
                    <a:pt x="11234278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>
              <a:off x="0" y="-3973208"/>
              <a:ext cx="18679042" cy="18679042"/>
            </a:xfrm>
            <a:custGeom>
              <a:avLst/>
              <a:gdLst/>
              <a:ahLst/>
              <a:cxnLst/>
              <a:rect l="l" t="t" r="r" b="b"/>
              <a:pathLst>
                <a:path w="18679042" h="18679042">
                  <a:moveTo>
                    <a:pt x="0" y="0"/>
                  </a:moveTo>
                  <a:lnTo>
                    <a:pt x="18679042" y="0"/>
                  </a:lnTo>
                  <a:lnTo>
                    <a:pt x="18679042" y="18679042"/>
                  </a:lnTo>
                  <a:lnTo>
                    <a:pt x="0" y="186790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57000"/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>
              <a:off x="13335001" y="4610101"/>
              <a:ext cx="5333390" cy="6122526"/>
            </a:xfrm>
            <a:custGeom>
              <a:avLst/>
              <a:gdLst/>
              <a:ahLst/>
              <a:cxnLst/>
              <a:rect l="l" t="t" r="r" b="b"/>
              <a:pathLst>
                <a:path w="4526989" h="5886859">
                  <a:moveTo>
                    <a:pt x="0" y="0"/>
                  </a:moveTo>
                  <a:lnTo>
                    <a:pt x="4526989" y="0"/>
                  </a:lnTo>
                  <a:lnTo>
                    <a:pt x="4526989" y="5886859"/>
                  </a:lnTo>
                  <a:lnTo>
                    <a:pt x="0" y="58868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58956" t="-84758"/>
              </a:stretch>
            </a:blipFill>
          </p:spPr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25AD6313-2844-6D18-3016-85F65DB5D58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21797" y="485571"/>
            <a:ext cx="18037864" cy="6930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751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2BC0A69-9AF6-F5C3-F329-68D20CDC9D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7"/>
            <a:ext cx="18288000" cy="10285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2469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2">
            <a:extLst>
              <a:ext uri="{FF2B5EF4-FFF2-40B4-BE49-F238E27FC236}">
                <a16:creationId xmlns:a16="http://schemas.microsoft.com/office/drawing/2014/main" id="{63343D4F-388C-3DAD-714B-65A851B67F0F}"/>
              </a:ext>
            </a:extLst>
          </p:cNvPr>
          <p:cNvSpPr/>
          <p:nvPr/>
        </p:nvSpPr>
        <p:spPr>
          <a:xfrm>
            <a:off x="0" y="1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22459544" h="10668283">
                <a:moveTo>
                  <a:pt x="0" y="0"/>
                </a:moveTo>
                <a:lnTo>
                  <a:pt x="22459544" y="0"/>
                </a:lnTo>
                <a:lnTo>
                  <a:pt x="22459544" y="10668283"/>
                </a:lnTo>
                <a:lnTo>
                  <a:pt x="0" y="106682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10354" r="-12456" b="-3706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526EC754-C6DC-A05B-E8ED-FC5D9F6EBFF8}"/>
              </a:ext>
            </a:extLst>
          </p:cNvPr>
          <p:cNvSpPr/>
          <p:nvPr/>
        </p:nvSpPr>
        <p:spPr>
          <a:xfrm>
            <a:off x="780428" y="1638300"/>
            <a:ext cx="2039909" cy="1624762"/>
          </a:xfrm>
          <a:custGeom>
            <a:avLst/>
            <a:gdLst/>
            <a:ahLst/>
            <a:cxnLst/>
            <a:rect l="l" t="t" r="r" b="b"/>
            <a:pathLst>
              <a:path w="2240153" h="2206275">
                <a:moveTo>
                  <a:pt x="0" y="0"/>
                </a:moveTo>
                <a:lnTo>
                  <a:pt x="2240153" y="0"/>
                </a:lnTo>
                <a:lnTo>
                  <a:pt x="2240153" y="2206276"/>
                </a:lnTo>
                <a:lnTo>
                  <a:pt x="0" y="220627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4">
            <a:extLst>
              <a:ext uri="{FF2B5EF4-FFF2-40B4-BE49-F238E27FC236}">
                <a16:creationId xmlns:a16="http://schemas.microsoft.com/office/drawing/2014/main" id="{E9D510F5-1795-C141-7480-6ABE3AF8C688}"/>
              </a:ext>
            </a:extLst>
          </p:cNvPr>
          <p:cNvSpPr/>
          <p:nvPr/>
        </p:nvSpPr>
        <p:spPr>
          <a:xfrm>
            <a:off x="922090" y="6134100"/>
            <a:ext cx="2039909" cy="1624762"/>
          </a:xfrm>
          <a:custGeom>
            <a:avLst/>
            <a:gdLst/>
            <a:ahLst/>
            <a:cxnLst/>
            <a:rect l="l" t="t" r="r" b="b"/>
            <a:pathLst>
              <a:path w="2190359" h="2150203">
                <a:moveTo>
                  <a:pt x="0" y="0"/>
                </a:moveTo>
                <a:lnTo>
                  <a:pt x="2190359" y="0"/>
                </a:lnTo>
                <a:lnTo>
                  <a:pt x="2190359" y="2150203"/>
                </a:lnTo>
                <a:lnTo>
                  <a:pt x="0" y="215020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6001AAA7-1A72-7F59-789F-8B53D431D8BD}"/>
              </a:ext>
            </a:extLst>
          </p:cNvPr>
          <p:cNvSpPr/>
          <p:nvPr/>
        </p:nvSpPr>
        <p:spPr>
          <a:xfrm>
            <a:off x="3295370" y="5417710"/>
            <a:ext cx="14238719" cy="106790"/>
          </a:xfrm>
          <a:custGeom>
            <a:avLst/>
            <a:gdLst/>
            <a:ahLst/>
            <a:cxnLst/>
            <a:rect l="l" t="t" r="r" b="b"/>
            <a:pathLst>
              <a:path w="14238719" h="106790">
                <a:moveTo>
                  <a:pt x="0" y="0"/>
                </a:moveTo>
                <a:lnTo>
                  <a:pt x="14238718" y="0"/>
                </a:lnTo>
                <a:lnTo>
                  <a:pt x="14238718" y="106790"/>
                </a:lnTo>
                <a:lnTo>
                  <a:pt x="0" y="10679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6">
            <a:extLst>
              <a:ext uri="{FF2B5EF4-FFF2-40B4-BE49-F238E27FC236}">
                <a16:creationId xmlns:a16="http://schemas.microsoft.com/office/drawing/2014/main" id="{04229554-140B-EF25-9251-EA4C3BB12A78}"/>
              </a:ext>
            </a:extLst>
          </p:cNvPr>
          <p:cNvSpPr/>
          <p:nvPr/>
        </p:nvSpPr>
        <p:spPr>
          <a:xfrm>
            <a:off x="3172981" y="2979310"/>
            <a:ext cx="14238719" cy="106790"/>
          </a:xfrm>
          <a:custGeom>
            <a:avLst/>
            <a:gdLst/>
            <a:ahLst/>
            <a:cxnLst/>
            <a:rect l="l" t="t" r="r" b="b"/>
            <a:pathLst>
              <a:path w="14238719" h="106790">
                <a:moveTo>
                  <a:pt x="0" y="0"/>
                </a:moveTo>
                <a:lnTo>
                  <a:pt x="14238719" y="0"/>
                </a:lnTo>
                <a:lnTo>
                  <a:pt x="14238719" y="106791"/>
                </a:lnTo>
                <a:lnTo>
                  <a:pt x="0" y="10679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7">
            <a:extLst>
              <a:ext uri="{FF2B5EF4-FFF2-40B4-BE49-F238E27FC236}">
                <a16:creationId xmlns:a16="http://schemas.microsoft.com/office/drawing/2014/main" id="{713B8F91-CE5B-CE80-46A3-92BCB79084FF}"/>
              </a:ext>
            </a:extLst>
          </p:cNvPr>
          <p:cNvSpPr/>
          <p:nvPr/>
        </p:nvSpPr>
        <p:spPr>
          <a:xfrm>
            <a:off x="3418086" y="7551310"/>
            <a:ext cx="14238719" cy="106790"/>
          </a:xfrm>
          <a:custGeom>
            <a:avLst/>
            <a:gdLst/>
            <a:ahLst/>
            <a:cxnLst/>
            <a:rect l="l" t="t" r="r" b="b"/>
            <a:pathLst>
              <a:path w="14238719" h="106790">
                <a:moveTo>
                  <a:pt x="0" y="0"/>
                </a:moveTo>
                <a:lnTo>
                  <a:pt x="14238719" y="0"/>
                </a:lnTo>
                <a:lnTo>
                  <a:pt x="14238719" y="106790"/>
                </a:lnTo>
                <a:lnTo>
                  <a:pt x="0" y="10679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8">
            <a:extLst>
              <a:ext uri="{FF2B5EF4-FFF2-40B4-BE49-F238E27FC236}">
                <a16:creationId xmlns:a16="http://schemas.microsoft.com/office/drawing/2014/main" id="{11A0C347-B5BA-CCC7-673B-01DC150E9FC0}"/>
              </a:ext>
            </a:extLst>
          </p:cNvPr>
          <p:cNvSpPr/>
          <p:nvPr/>
        </p:nvSpPr>
        <p:spPr>
          <a:xfrm>
            <a:off x="3418086" y="9684910"/>
            <a:ext cx="14238719" cy="106790"/>
          </a:xfrm>
          <a:custGeom>
            <a:avLst/>
            <a:gdLst/>
            <a:ahLst/>
            <a:cxnLst/>
            <a:rect l="l" t="t" r="r" b="b"/>
            <a:pathLst>
              <a:path w="14238719" h="106790">
                <a:moveTo>
                  <a:pt x="0" y="0"/>
                </a:moveTo>
                <a:lnTo>
                  <a:pt x="14238719" y="0"/>
                </a:lnTo>
                <a:lnTo>
                  <a:pt x="14238719" y="106790"/>
                </a:lnTo>
                <a:lnTo>
                  <a:pt x="0" y="10679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0">
            <a:extLst>
              <a:ext uri="{FF2B5EF4-FFF2-40B4-BE49-F238E27FC236}">
                <a16:creationId xmlns:a16="http://schemas.microsoft.com/office/drawing/2014/main" id="{0CD803E7-416E-0559-13EF-7FEC430E1795}"/>
              </a:ext>
            </a:extLst>
          </p:cNvPr>
          <p:cNvSpPr/>
          <p:nvPr/>
        </p:nvSpPr>
        <p:spPr>
          <a:xfrm>
            <a:off x="121524" y="8224605"/>
            <a:ext cx="2899057" cy="1936623"/>
          </a:xfrm>
          <a:custGeom>
            <a:avLst/>
            <a:gdLst/>
            <a:ahLst/>
            <a:cxnLst/>
            <a:rect l="l" t="t" r="r" b="b"/>
            <a:pathLst>
              <a:path w="3051457" h="2544153">
                <a:moveTo>
                  <a:pt x="0" y="0"/>
                </a:moveTo>
                <a:lnTo>
                  <a:pt x="3051457" y="0"/>
                </a:lnTo>
                <a:lnTo>
                  <a:pt x="3051457" y="2544152"/>
                </a:lnTo>
                <a:lnTo>
                  <a:pt x="0" y="254415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5" name="Freeform 11">
            <a:extLst>
              <a:ext uri="{FF2B5EF4-FFF2-40B4-BE49-F238E27FC236}">
                <a16:creationId xmlns:a16="http://schemas.microsoft.com/office/drawing/2014/main" id="{DFE3E5FC-A753-4D80-3E64-C8FCCD02E216}"/>
              </a:ext>
            </a:extLst>
          </p:cNvPr>
          <p:cNvSpPr/>
          <p:nvPr/>
        </p:nvSpPr>
        <p:spPr>
          <a:xfrm>
            <a:off x="780428" y="3975938"/>
            <a:ext cx="2039909" cy="1624762"/>
          </a:xfrm>
          <a:custGeom>
            <a:avLst/>
            <a:gdLst/>
            <a:ahLst/>
            <a:cxnLst/>
            <a:rect l="l" t="t" r="r" b="b"/>
            <a:pathLst>
              <a:path w="2039909" h="2351480">
                <a:moveTo>
                  <a:pt x="0" y="0"/>
                </a:moveTo>
                <a:lnTo>
                  <a:pt x="2039910" y="0"/>
                </a:lnTo>
                <a:lnTo>
                  <a:pt x="2039910" y="2351481"/>
                </a:lnTo>
                <a:lnTo>
                  <a:pt x="0" y="235148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6B6CD9B2-DE01-4D73-5CDD-A9FC7B76695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44160" y="-256257"/>
            <a:ext cx="16089929" cy="2702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173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2">
            <a:extLst>
              <a:ext uri="{FF2B5EF4-FFF2-40B4-BE49-F238E27FC236}">
                <a16:creationId xmlns:a16="http://schemas.microsoft.com/office/drawing/2014/main" id="{63343D4F-388C-3DAD-714B-65A851B67F0F}"/>
              </a:ext>
            </a:extLst>
          </p:cNvPr>
          <p:cNvSpPr/>
          <p:nvPr/>
        </p:nvSpPr>
        <p:spPr>
          <a:xfrm>
            <a:off x="0" y="1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22459544" h="10668283">
                <a:moveTo>
                  <a:pt x="0" y="0"/>
                </a:moveTo>
                <a:lnTo>
                  <a:pt x="22459544" y="0"/>
                </a:lnTo>
                <a:lnTo>
                  <a:pt x="22459544" y="10668283"/>
                </a:lnTo>
                <a:lnTo>
                  <a:pt x="0" y="106682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 l="-10354" r="-12456" b="-3706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526EC754-C6DC-A05B-E8ED-FC5D9F6EBFF8}"/>
              </a:ext>
            </a:extLst>
          </p:cNvPr>
          <p:cNvSpPr/>
          <p:nvPr/>
        </p:nvSpPr>
        <p:spPr>
          <a:xfrm>
            <a:off x="780428" y="1638300"/>
            <a:ext cx="2039909" cy="1624762"/>
          </a:xfrm>
          <a:custGeom>
            <a:avLst/>
            <a:gdLst/>
            <a:ahLst/>
            <a:cxnLst/>
            <a:rect l="l" t="t" r="r" b="b"/>
            <a:pathLst>
              <a:path w="2240153" h="2206275">
                <a:moveTo>
                  <a:pt x="0" y="0"/>
                </a:moveTo>
                <a:lnTo>
                  <a:pt x="2240153" y="0"/>
                </a:lnTo>
                <a:lnTo>
                  <a:pt x="2240153" y="2206276"/>
                </a:lnTo>
                <a:lnTo>
                  <a:pt x="0" y="220627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4">
            <a:extLst>
              <a:ext uri="{FF2B5EF4-FFF2-40B4-BE49-F238E27FC236}">
                <a16:creationId xmlns:a16="http://schemas.microsoft.com/office/drawing/2014/main" id="{E9D510F5-1795-C141-7480-6ABE3AF8C688}"/>
              </a:ext>
            </a:extLst>
          </p:cNvPr>
          <p:cNvSpPr/>
          <p:nvPr/>
        </p:nvSpPr>
        <p:spPr>
          <a:xfrm>
            <a:off x="922090" y="6134100"/>
            <a:ext cx="2039909" cy="1624762"/>
          </a:xfrm>
          <a:custGeom>
            <a:avLst/>
            <a:gdLst/>
            <a:ahLst/>
            <a:cxnLst/>
            <a:rect l="l" t="t" r="r" b="b"/>
            <a:pathLst>
              <a:path w="2190359" h="2150203">
                <a:moveTo>
                  <a:pt x="0" y="0"/>
                </a:moveTo>
                <a:lnTo>
                  <a:pt x="2190359" y="0"/>
                </a:lnTo>
                <a:lnTo>
                  <a:pt x="2190359" y="2150203"/>
                </a:lnTo>
                <a:lnTo>
                  <a:pt x="0" y="215020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6001AAA7-1A72-7F59-789F-8B53D431D8BD}"/>
              </a:ext>
            </a:extLst>
          </p:cNvPr>
          <p:cNvSpPr/>
          <p:nvPr/>
        </p:nvSpPr>
        <p:spPr>
          <a:xfrm>
            <a:off x="3295370" y="5417710"/>
            <a:ext cx="14238719" cy="106790"/>
          </a:xfrm>
          <a:custGeom>
            <a:avLst/>
            <a:gdLst/>
            <a:ahLst/>
            <a:cxnLst/>
            <a:rect l="l" t="t" r="r" b="b"/>
            <a:pathLst>
              <a:path w="14238719" h="106790">
                <a:moveTo>
                  <a:pt x="0" y="0"/>
                </a:moveTo>
                <a:lnTo>
                  <a:pt x="14238718" y="0"/>
                </a:lnTo>
                <a:lnTo>
                  <a:pt x="14238718" y="106790"/>
                </a:lnTo>
                <a:lnTo>
                  <a:pt x="0" y="10679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6">
            <a:extLst>
              <a:ext uri="{FF2B5EF4-FFF2-40B4-BE49-F238E27FC236}">
                <a16:creationId xmlns:a16="http://schemas.microsoft.com/office/drawing/2014/main" id="{04229554-140B-EF25-9251-EA4C3BB12A78}"/>
              </a:ext>
            </a:extLst>
          </p:cNvPr>
          <p:cNvSpPr/>
          <p:nvPr/>
        </p:nvSpPr>
        <p:spPr>
          <a:xfrm>
            <a:off x="3172981" y="2979310"/>
            <a:ext cx="14238719" cy="106790"/>
          </a:xfrm>
          <a:custGeom>
            <a:avLst/>
            <a:gdLst/>
            <a:ahLst/>
            <a:cxnLst/>
            <a:rect l="l" t="t" r="r" b="b"/>
            <a:pathLst>
              <a:path w="14238719" h="106790">
                <a:moveTo>
                  <a:pt x="0" y="0"/>
                </a:moveTo>
                <a:lnTo>
                  <a:pt x="14238719" y="0"/>
                </a:lnTo>
                <a:lnTo>
                  <a:pt x="14238719" y="106791"/>
                </a:lnTo>
                <a:lnTo>
                  <a:pt x="0" y="10679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7">
            <a:extLst>
              <a:ext uri="{FF2B5EF4-FFF2-40B4-BE49-F238E27FC236}">
                <a16:creationId xmlns:a16="http://schemas.microsoft.com/office/drawing/2014/main" id="{713B8F91-CE5B-CE80-46A3-92BCB79084FF}"/>
              </a:ext>
            </a:extLst>
          </p:cNvPr>
          <p:cNvSpPr/>
          <p:nvPr/>
        </p:nvSpPr>
        <p:spPr>
          <a:xfrm>
            <a:off x="3418086" y="7551310"/>
            <a:ext cx="14238719" cy="106790"/>
          </a:xfrm>
          <a:custGeom>
            <a:avLst/>
            <a:gdLst/>
            <a:ahLst/>
            <a:cxnLst/>
            <a:rect l="l" t="t" r="r" b="b"/>
            <a:pathLst>
              <a:path w="14238719" h="106790">
                <a:moveTo>
                  <a:pt x="0" y="0"/>
                </a:moveTo>
                <a:lnTo>
                  <a:pt x="14238719" y="0"/>
                </a:lnTo>
                <a:lnTo>
                  <a:pt x="14238719" y="106790"/>
                </a:lnTo>
                <a:lnTo>
                  <a:pt x="0" y="10679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8">
            <a:extLst>
              <a:ext uri="{FF2B5EF4-FFF2-40B4-BE49-F238E27FC236}">
                <a16:creationId xmlns:a16="http://schemas.microsoft.com/office/drawing/2014/main" id="{11A0C347-B5BA-CCC7-673B-01DC150E9FC0}"/>
              </a:ext>
            </a:extLst>
          </p:cNvPr>
          <p:cNvSpPr/>
          <p:nvPr/>
        </p:nvSpPr>
        <p:spPr>
          <a:xfrm>
            <a:off x="3418086" y="9684910"/>
            <a:ext cx="14238719" cy="106790"/>
          </a:xfrm>
          <a:custGeom>
            <a:avLst/>
            <a:gdLst/>
            <a:ahLst/>
            <a:cxnLst/>
            <a:rect l="l" t="t" r="r" b="b"/>
            <a:pathLst>
              <a:path w="14238719" h="106790">
                <a:moveTo>
                  <a:pt x="0" y="0"/>
                </a:moveTo>
                <a:lnTo>
                  <a:pt x="14238719" y="0"/>
                </a:lnTo>
                <a:lnTo>
                  <a:pt x="14238719" y="106790"/>
                </a:lnTo>
                <a:lnTo>
                  <a:pt x="0" y="10679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0">
            <a:extLst>
              <a:ext uri="{FF2B5EF4-FFF2-40B4-BE49-F238E27FC236}">
                <a16:creationId xmlns:a16="http://schemas.microsoft.com/office/drawing/2014/main" id="{0CD803E7-416E-0559-13EF-7FEC430E1795}"/>
              </a:ext>
            </a:extLst>
          </p:cNvPr>
          <p:cNvSpPr/>
          <p:nvPr/>
        </p:nvSpPr>
        <p:spPr>
          <a:xfrm>
            <a:off x="121524" y="8224605"/>
            <a:ext cx="2899057" cy="1936623"/>
          </a:xfrm>
          <a:custGeom>
            <a:avLst/>
            <a:gdLst/>
            <a:ahLst/>
            <a:cxnLst/>
            <a:rect l="l" t="t" r="r" b="b"/>
            <a:pathLst>
              <a:path w="3051457" h="2544153">
                <a:moveTo>
                  <a:pt x="0" y="0"/>
                </a:moveTo>
                <a:lnTo>
                  <a:pt x="3051457" y="0"/>
                </a:lnTo>
                <a:lnTo>
                  <a:pt x="3051457" y="2544152"/>
                </a:lnTo>
                <a:lnTo>
                  <a:pt x="0" y="254415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5" name="Freeform 11">
            <a:extLst>
              <a:ext uri="{FF2B5EF4-FFF2-40B4-BE49-F238E27FC236}">
                <a16:creationId xmlns:a16="http://schemas.microsoft.com/office/drawing/2014/main" id="{DFE3E5FC-A753-4D80-3E64-C8FCCD02E216}"/>
              </a:ext>
            </a:extLst>
          </p:cNvPr>
          <p:cNvSpPr/>
          <p:nvPr/>
        </p:nvSpPr>
        <p:spPr>
          <a:xfrm>
            <a:off x="780428" y="3975938"/>
            <a:ext cx="2039909" cy="1624762"/>
          </a:xfrm>
          <a:custGeom>
            <a:avLst/>
            <a:gdLst/>
            <a:ahLst/>
            <a:cxnLst/>
            <a:rect l="l" t="t" r="r" b="b"/>
            <a:pathLst>
              <a:path w="2039909" h="2351480">
                <a:moveTo>
                  <a:pt x="0" y="0"/>
                </a:moveTo>
                <a:lnTo>
                  <a:pt x="2039910" y="0"/>
                </a:lnTo>
                <a:lnTo>
                  <a:pt x="2039910" y="2351481"/>
                </a:lnTo>
                <a:lnTo>
                  <a:pt x="0" y="235148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20" name="Rectangle: Rounded Corners 19">
            <a:hlinkClick r:id="rId13" action="ppaction://hlinksldjump"/>
            <a:extLst>
              <a:ext uri="{FF2B5EF4-FFF2-40B4-BE49-F238E27FC236}">
                <a16:creationId xmlns:a16="http://schemas.microsoft.com/office/drawing/2014/main" id="{1D081E96-9168-D497-BA04-1C80A26D4D84}"/>
              </a:ext>
            </a:extLst>
          </p:cNvPr>
          <p:cNvSpPr/>
          <p:nvPr/>
        </p:nvSpPr>
        <p:spPr>
          <a:xfrm>
            <a:off x="1905000" y="152400"/>
            <a:ext cx="2240153" cy="1104900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dirty="0"/>
              <a:t>1</a:t>
            </a:r>
          </a:p>
        </p:txBody>
      </p:sp>
      <p:sp>
        <p:nvSpPr>
          <p:cNvPr id="21" name="Rectangle: Rounded Corners 20">
            <a:hlinkClick r:id="rId14" action="ppaction://hlinksldjump"/>
            <a:extLst>
              <a:ext uri="{FF2B5EF4-FFF2-40B4-BE49-F238E27FC236}">
                <a16:creationId xmlns:a16="http://schemas.microsoft.com/office/drawing/2014/main" id="{7625CF9D-E517-A96B-4FE7-0B01F67D09AA}"/>
              </a:ext>
            </a:extLst>
          </p:cNvPr>
          <p:cNvSpPr/>
          <p:nvPr/>
        </p:nvSpPr>
        <p:spPr>
          <a:xfrm>
            <a:off x="4466686" y="144305"/>
            <a:ext cx="2240153" cy="1104900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</a:p>
        </p:txBody>
      </p:sp>
      <p:sp>
        <p:nvSpPr>
          <p:cNvPr id="22" name="Rectangle: Rounded Corners 21">
            <a:hlinkClick r:id="rId15" action="ppaction://hlinksldjump"/>
            <a:extLst>
              <a:ext uri="{FF2B5EF4-FFF2-40B4-BE49-F238E27FC236}">
                <a16:creationId xmlns:a16="http://schemas.microsoft.com/office/drawing/2014/main" id="{64351AB8-63C1-6D40-5938-9E807B6059EF}"/>
              </a:ext>
            </a:extLst>
          </p:cNvPr>
          <p:cNvSpPr/>
          <p:nvPr/>
        </p:nvSpPr>
        <p:spPr>
          <a:xfrm>
            <a:off x="7017591" y="139584"/>
            <a:ext cx="2240153" cy="1104900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</a:p>
        </p:txBody>
      </p:sp>
      <p:sp>
        <p:nvSpPr>
          <p:cNvPr id="23" name="Rectangle: Rounded Corners 22">
            <a:hlinkClick r:id="rId16" action="ppaction://hlinksldjump"/>
            <a:extLst>
              <a:ext uri="{FF2B5EF4-FFF2-40B4-BE49-F238E27FC236}">
                <a16:creationId xmlns:a16="http://schemas.microsoft.com/office/drawing/2014/main" id="{15BCDAF3-9E0E-B480-D9AD-D80CCF14633C}"/>
              </a:ext>
            </a:extLst>
          </p:cNvPr>
          <p:cNvSpPr/>
          <p:nvPr/>
        </p:nvSpPr>
        <p:spPr>
          <a:xfrm>
            <a:off x="9579277" y="131489"/>
            <a:ext cx="2240153" cy="1104900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</a:p>
        </p:txBody>
      </p:sp>
      <p:sp>
        <p:nvSpPr>
          <p:cNvPr id="24" name="Rectangle: Rounded Corners 23">
            <a:hlinkClick r:id="rId17" action="ppaction://hlinksldjump"/>
            <a:extLst>
              <a:ext uri="{FF2B5EF4-FFF2-40B4-BE49-F238E27FC236}">
                <a16:creationId xmlns:a16="http://schemas.microsoft.com/office/drawing/2014/main" id="{65B8DB31-3613-F38D-2ABC-9623B1DF404D}"/>
              </a:ext>
            </a:extLst>
          </p:cNvPr>
          <p:cNvSpPr/>
          <p:nvPr/>
        </p:nvSpPr>
        <p:spPr>
          <a:xfrm>
            <a:off x="12130182" y="139584"/>
            <a:ext cx="2240153" cy="1104900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</a:t>
            </a:r>
          </a:p>
        </p:txBody>
      </p:sp>
      <p:sp>
        <p:nvSpPr>
          <p:cNvPr id="25" name="Rectangle: Rounded Corners 24">
            <a:hlinkClick r:id="rId18" action="ppaction://hlinksldjump"/>
            <a:extLst>
              <a:ext uri="{FF2B5EF4-FFF2-40B4-BE49-F238E27FC236}">
                <a16:creationId xmlns:a16="http://schemas.microsoft.com/office/drawing/2014/main" id="{570AE07A-05C1-742D-FE3E-A567EDEF332B}"/>
              </a:ext>
            </a:extLst>
          </p:cNvPr>
          <p:cNvSpPr/>
          <p:nvPr/>
        </p:nvSpPr>
        <p:spPr>
          <a:xfrm>
            <a:off x="14691868" y="131489"/>
            <a:ext cx="2240153" cy="1104900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CB1A258F-3C53-1B90-6553-41C240DF6EC5}"/>
              </a:ext>
            </a:extLst>
          </p:cNvPr>
          <p:cNvSpPr/>
          <p:nvPr/>
        </p:nvSpPr>
        <p:spPr>
          <a:xfrm>
            <a:off x="1925718" y="172511"/>
            <a:ext cx="2271856" cy="1104900"/>
          </a:xfrm>
          <a:prstGeom prst="roundRect">
            <a:avLst/>
          </a:prstGeom>
          <a:solidFill>
            <a:schemeClr val="tx1"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2A49970C-77EF-8566-269A-858BDB3AA5DF}"/>
              </a:ext>
            </a:extLst>
          </p:cNvPr>
          <p:cNvSpPr/>
          <p:nvPr/>
        </p:nvSpPr>
        <p:spPr>
          <a:xfrm>
            <a:off x="4460684" y="159695"/>
            <a:ext cx="2271856" cy="1104900"/>
          </a:xfrm>
          <a:prstGeom prst="roundRect">
            <a:avLst/>
          </a:prstGeom>
          <a:solidFill>
            <a:schemeClr val="tx1"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D3AAC0D9-4359-322D-64D6-DA67C55737C6}"/>
              </a:ext>
            </a:extLst>
          </p:cNvPr>
          <p:cNvSpPr/>
          <p:nvPr/>
        </p:nvSpPr>
        <p:spPr>
          <a:xfrm>
            <a:off x="7009918" y="153978"/>
            <a:ext cx="2271856" cy="1104900"/>
          </a:xfrm>
          <a:prstGeom prst="roundRect">
            <a:avLst/>
          </a:prstGeom>
          <a:solidFill>
            <a:schemeClr val="tx1"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A9A7B2E4-CCF8-0296-B2ED-A91FA35F9B18}"/>
              </a:ext>
            </a:extLst>
          </p:cNvPr>
          <p:cNvSpPr/>
          <p:nvPr/>
        </p:nvSpPr>
        <p:spPr>
          <a:xfrm>
            <a:off x="9544884" y="141162"/>
            <a:ext cx="2271856" cy="1104900"/>
          </a:xfrm>
          <a:prstGeom prst="roundRect">
            <a:avLst/>
          </a:prstGeom>
          <a:solidFill>
            <a:schemeClr val="tx1"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4D4BADB0-AE77-9793-E5E3-3D42F94BC29A}"/>
              </a:ext>
            </a:extLst>
          </p:cNvPr>
          <p:cNvSpPr/>
          <p:nvPr/>
        </p:nvSpPr>
        <p:spPr>
          <a:xfrm>
            <a:off x="12125199" y="127116"/>
            <a:ext cx="2271856" cy="1104900"/>
          </a:xfrm>
          <a:prstGeom prst="roundRect">
            <a:avLst/>
          </a:prstGeom>
          <a:solidFill>
            <a:schemeClr val="tx1"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C6E81880-C037-BA0A-95AC-C18782B188F8}"/>
              </a:ext>
            </a:extLst>
          </p:cNvPr>
          <p:cNvSpPr/>
          <p:nvPr/>
        </p:nvSpPr>
        <p:spPr>
          <a:xfrm>
            <a:off x="14660165" y="114300"/>
            <a:ext cx="2271856" cy="1104900"/>
          </a:xfrm>
          <a:prstGeom prst="roundRect">
            <a:avLst/>
          </a:prstGeom>
          <a:solidFill>
            <a:schemeClr val="tx1"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3" name="Graphic 42">
            <a:extLst>
              <a:ext uri="{FF2B5EF4-FFF2-40B4-BE49-F238E27FC236}">
                <a16:creationId xmlns:a16="http://schemas.microsoft.com/office/drawing/2014/main" id="{E8738566-029F-C4F3-73DF-001E824BFD85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 l="42627" t="34301" r="42373" b="45401"/>
          <a:stretch/>
        </p:blipFill>
        <p:spPr>
          <a:xfrm>
            <a:off x="16009072" y="4593251"/>
            <a:ext cx="1916479" cy="1458730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id="{2F389274-71BB-FD4D-D1EC-A6A4B8502269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 l="42627" t="34301" r="42373" b="45401"/>
          <a:stretch/>
        </p:blipFill>
        <p:spPr>
          <a:xfrm>
            <a:off x="16002000" y="2286876"/>
            <a:ext cx="1916479" cy="1458730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id="{6AB1356E-2326-0ED0-C237-600698387FBE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 l="42627" t="34301" r="42373" b="45401"/>
          <a:stretch/>
        </p:blipFill>
        <p:spPr>
          <a:xfrm>
            <a:off x="16035845" y="8866370"/>
            <a:ext cx="1916479" cy="1458730"/>
          </a:xfrm>
          <a:prstGeom prst="rect">
            <a:avLst/>
          </a:prstGeom>
        </p:spPr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id="{702F051D-24B7-5578-3F3E-3AE2F4437EC4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 l="42627" t="34301" r="42373" b="45401"/>
          <a:stretch/>
        </p:blipFill>
        <p:spPr>
          <a:xfrm>
            <a:off x="16028773" y="6710609"/>
            <a:ext cx="1916479" cy="1458730"/>
          </a:xfrm>
          <a:prstGeom prst="rect">
            <a:avLst/>
          </a:prstGeom>
        </p:spPr>
      </p:pic>
      <p:pic>
        <p:nvPicPr>
          <p:cNvPr id="47" name="Graphic 46">
            <a:extLst>
              <a:ext uri="{FF2B5EF4-FFF2-40B4-BE49-F238E27FC236}">
                <a16:creationId xmlns:a16="http://schemas.microsoft.com/office/drawing/2014/main" id="{88F89805-BCFB-343C-0772-24CDA89CFAA4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 l="57648" t="21990" r="17894" b="42168"/>
          <a:stretch/>
        </p:blipFill>
        <p:spPr>
          <a:xfrm>
            <a:off x="16356563" y="1584301"/>
            <a:ext cx="2160037" cy="1558567"/>
          </a:xfrm>
          <a:prstGeom prst="rect">
            <a:avLst/>
          </a:prstGeom>
        </p:spPr>
      </p:pic>
      <p:pic>
        <p:nvPicPr>
          <p:cNvPr id="48" name="Graphic 47">
            <a:extLst>
              <a:ext uri="{FF2B5EF4-FFF2-40B4-BE49-F238E27FC236}">
                <a16:creationId xmlns:a16="http://schemas.microsoft.com/office/drawing/2014/main" id="{A2936200-CB17-7C1F-E7A9-EFD64D850539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 l="57648" t="21990" r="17894" b="42168"/>
          <a:stretch/>
        </p:blipFill>
        <p:spPr>
          <a:xfrm>
            <a:off x="16454070" y="3822387"/>
            <a:ext cx="2160037" cy="1558567"/>
          </a:xfrm>
          <a:prstGeom prst="rect">
            <a:avLst/>
          </a:prstGeom>
        </p:spPr>
      </p:pic>
      <p:pic>
        <p:nvPicPr>
          <p:cNvPr id="49" name="Graphic 48">
            <a:extLst>
              <a:ext uri="{FF2B5EF4-FFF2-40B4-BE49-F238E27FC236}">
                <a16:creationId xmlns:a16="http://schemas.microsoft.com/office/drawing/2014/main" id="{A06B9C1E-4F73-4761-F1F6-4D0E25A09E92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 l="57648" t="21990" r="17894" b="42168"/>
          <a:stretch/>
        </p:blipFill>
        <p:spPr>
          <a:xfrm>
            <a:off x="16383000" y="5964035"/>
            <a:ext cx="2160037" cy="1558567"/>
          </a:xfrm>
          <a:prstGeom prst="rect">
            <a:avLst/>
          </a:prstGeom>
        </p:spPr>
      </p:pic>
      <p:pic>
        <p:nvPicPr>
          <p:cNvPr id="50" name="Graphic 49">
            <a:extLst>
              <a:ext uri="{FF2B5EF4-FFF2-40B4-BE49-F238E27FC236}">
                <a16:creationId xmlns:a16="http://schemas.microsoft.com/office/drawing/2014/main" id="{65A24B5B-30E0-8C95-9B07-E6DAAAA66DCD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 l="57648" t="21990" r="17894" b="42168"/>
          <a:stretch/>
        </p:blipFill>
        <p:spPr>
          <a:xfrm>
            <a:off x="16404948" y="8110101"/>
            <a:ext cx="2160037" cy="1558567"/>
          </a:xfrm>
          <a:prstGeom prst="rect">
            <a:avLst/>
          </a:prstGeom>
        </p:spPr>
      </p:pic>
      <p:pic>
        <p:nvPicPr>
          <p:cNvPr id="2" name="kids-saying-yay-sound-effect_3">
            <a:hlinkClick r:id="" action="ppaction://media"/>
            <a:extLst>
              <a:ext uri="{FF2B5EF4-FFF2-40B4-BE49-F238E27FC236}">
                <a16:creationId xmlns:a16="http://schemas.microsoft.com/office/drawing/2014/main" id="{8A3A78FD-C09F-604F-C239-26391360CC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9068428" y="2958262"/>
            <a:ext cx="609600" cy="609600"/>
          </a:xfrm>
          <a:prstGeom prst="rect">
            <a:avLst/>
          </a:prstGeom>
        </p:spPr>
      </p:pic>
      <p:pic>
        <p:nvPicPr>
          <p:cNvPr id="3" name="kids-saying-yay-sound-effect_3">
            <a:hlinkClick r:id="" action="ppaction://media"/>
            <a:extLst>
              <a:ext uri="{FF2B5EF4-FFF2-40B4-BE49-F238E27FC236}">
                <a16:creationId xmlns:a16="http://schemas.microsoft.com/office/drawing/2014/main" id="{518A1171-770F-194D-1AB0-C21E6AC097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9228667" y="4048876"/>
            <a:ext cx="609600" cy="609600"/>
          </a:xfrm>
          <a:prstGeom prst="rect">
            <a:avLst/>
          </a:prstGeom>
        </p:spPr>
      </p:pic>
      <p:pic>
        <p:nvPicPr>
          <p:cNvPr id="4" name="kids-saying-yay-sound-effect_3">
            <a:hlinkClick r:id="" action="ppaction://media"/>
            <a:extLst>
              <a:ext uri="{FF2B5EF4-FFF2-40B4-BE49-F238E27FC236}">
                <a16:creationId xmlns:a16="http://schemas.microsoft.com/office/drawing/2014/main" id="{C8776928-FB2C-F44B-D961-A71A4BE7F0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9197520" y="5380954"/>
            <a:ext cx="609600" cy="609600"/>
          </a:xfrm>
          <a:prstGeom prst="rect">
            <a:avLst/>
          </a:prstGeom>
        </p:spPr>
      </p:pic>
      <p:pic>
        <p:nvPicPr>
          <p:cNvPr id="5" name="kids-saying-yay-sound-effect_3">
            <a:hlinkClick r:id="" action="ppaction://media"/>
            <a:extLst>
              <a:ext uri="{FF2B5EF4-FFF2-40B4-BE49-F238E27FC236}">
                <a16:creationId xmlns:a16="http://schemas.microsoft.com/office/drawing/2014/main" id="{0BB2AD34-EF74-32C5-6824-FED0A23422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9357759" y="6471568"/>
            <a:ext cx="609600" cy="609600"/>
          </a:xfrm>
          <a:prstGeom prst="rect">
            <a:avLst/>
          </a:prstGeom>
        </p:spPr>
      </p:pic>
      <p:pic>
        <p:nvPicPr>
          <p:cNvPr id="13" name="Graphic 12">
            <a:hlinkClick r:id="rId22" action="ppaction://hlinksldjump"/>
            <a:extLst>
              <a:ext uri="{FF2B5EF4-FFF2-40B4-BE49-F238E27FC236}">
                <a16:creationId xmlns:a16="http://schemas.microsoft.com/office/drawing/2014/main" id="{455BC3E6-6F56-6979-ADD7-7EBF39CACBC1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96DAC541-7B7A-43D3-8B79-37D633B846F1}">
                <asvg:svgBlip xmlns:asvg="http://schemas.microsoft.com/office/drawing/2016/SVG/main" xmlns="" r:embed="rId24"/>
              </a:ext>
            </a:extLst>
          </a:blip>
          <a:srcRect l="32762" t="25799" r="34860" b="30200"/>
          <a:stretch/>
        </p:blipFill>
        <p:spPr>
          <a:xfrm rot="1584457" flipH="1">
            <a:off x="-682093" y="-396781"/>
            <a:ext cx="2533410" cy="1936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357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83951E-6 L 0.1585 -0.0354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25" y="-17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85 -0.03549 L 0.28906 -0.0381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28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8906 -0.03812 L 0.43073 -0.0385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83" y="-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3073 -0.03858 L 0.55573 -0.0393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4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5573 -0.03935 L 0.71406 -0.0398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92" y="-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1406 -0.03982 L 0.82656 -0.03673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50" y="2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71605E-6 L 0.12422 -0.01775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07" y="-8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422 -0.01775 L 0.24844 -0.01775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0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4844 -0.01775 L 0.40156 -0.01775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17" y="-5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0156 -0.01775 L 0.52656 -0.01775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83" y="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2657 -0.01775 L 0.66823 -0.01775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6823 -0.01775 L 0.79991 -0.01775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97" y="-5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09877E-6 L 0.12422 -0.01034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07" y="-5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422 -0.01034 L 0.25 -2.09877E-6 " pathEditMode="relative" rAng="0" ptsTypes="AA">
                                      <p:cBhvr>
                                        <p:cTn id="9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80" y="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 -2.09877E-6 L 0.40156 -0.01034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08" y="-5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0156 -0.01034 L 0.53489 -0.01034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6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3489 -0.01034 L 0.67656 -0.01034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83" y="-5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7656 -0.01034 L 0.80156 -0.01034 " pathEditMode="relative" rAng="0" ptsTypes="AA">
                                      <p:cBhvr>
                                        <p:cTn id="11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58" y="-5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9444E-6 -4.32099E-6 L 0.12422 -0.01034 " pathEditMode="relative" rAng="0" ptsTypes="AA">
                                      <p:cBhvr>
                                        <p:cTn id="11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07" y="-5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422 -0.01034 L 0.25217 -0.01512 " pathEditMode="relative" rAng="0" ptsTypes="AA">
                                      <p:cBhvr>
                                        <p:cTn id="1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98" y="-2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217 -0.01512 L 0.40634 -0.01034 " pathEditMode="relative" rAng="0" ptsTypes="AA">
                                      <p:cBhvr>
                                        <p:cTn id="12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08" y="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0633 -0.01034 L 0.53551 -0.01034 " pathEditMode="relative" rAng="0" ptsTypes="AA">
                                      <p:cBhvr>
                                        <p:cTn id="12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4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3551 -0.01033 L 0.68551 -0.01034 " pathEditMode="relative" rAng="0" ptsTypes="AA">
                                      <p:cBhvr>
                                        <p:cTn id="13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00" y="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855 -0.01034 L 0.79384 -0.01034 " pathEditMode="relative" rAng="0" ptsTypes="AA">
                                      <p:cBhvr>
                                        <p:cTn id="13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7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4" dur="83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1" dur="83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83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59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0" fill="hold">
                      <p:stCondLst>
                        <p:cond delay="0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5" dur="83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audio>
              <p:cMediaNode vol="80000">
                <p:cTn id="1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2">
            <a:extLst>
              <a:ext uri="{FF2B5EF4-FFF2-40B4-BE49-F238E27FC236}">
                <a16:creationId xmlns:a16="http://schemas.microsoft.com/office/drawing/2014/main" id="{63343D4F-388C-3DAD-714B-65A851B67F0F}"/>
              </a:ext>
            </a:extLst>
          </p:cNvPr>
          <p:cNvSpPr/>
          <p:nvPr/>
        </p:nvSpPr>
        <p:spPr>
          <a:xfrm>
            <a:off x="0" y="1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22459544" h="10668283">
                <a:moveTo>
                  <a:pt x="0" y="0"/>
                </a:moveTo>
                <a:lnTo>
                  <a:pt x="22459544" y="0"/>
                </a:lnTo>
                <a:lnTo>
                  <a:pt x="22459544" y="10668283"/>
                </a:lnTo>
                <a:lnTo>
                  <a:pt x="0" y="1066828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 l="-10354" r="-12456" b="-3706"/>
            </a:stretch>
          </a:blipFill>
        </p:spPr>
        <p:txBody>
          <a:bodyPr/>
          <a:lstStyle/>
          <a:p>
            <a:endParaRPr lang="en-US" dirty="0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536ADD36-BC3D-D890-8483-DC36718E9823}"/>
              </a:ext>
            </a:extLst>
          </p:cNvPr>
          <p:cNvGrpSpPr/>
          <p:nvPr/>
        </p:nvGrpSpPr>
        <p:grpSpPr>
          <a:xfrm>
            <a:off x="413728" y="1337101"/>
            <a:ext cx="17460544" cy="1748999"/>
            <a:chOff x="330954" y="689401"/>
            <a:chExt cx="17460544" cy="10366275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00EEE3FB-54AA-E26C-8E77-1B5E29D737F0}"/>
                </a:ext>
              </a:extLst>
            </p:cNvPr>
            <p:cNvSpPr/>
            <p:nvPr/>
          </p:nvSpPr>
          <p:spPr>
            <a:xfrm>
              <a:off x="330954" y="689401"/>
              <a:ext cx="17460544" cy="1036627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13653432-10C0-0DB0-C532-3DB6D96D0A3C}"/>
                </a:ext>
              </a:extLst>
            </p:cNvPr>
            <p:cNvSpPr txBox="1"/>
            <p:nvPr/>
          </p:nvSpPr>
          <p:spPr>
            <a:xfrm>
              <a:off x="330954" y="2474606"/>
              <a:ext cx="17419758" cy="60198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6000" b="1" dirty="0">
                  <a:latin typeface="Arial" panose="020B0604020202020204" pitchFamily="34" charset="0"/>
                  <a:cs typeface="Arial" panose="020B0604020202020204" pitchFamily="34" charset="0"/>
                </a:rPr>
                <a:t> 1: T</a:t>
              </a:r>
              <a:r>
                <a:rPr lang="vi-VN" sz="6000" b="1" dirty="0">
                  <a:latin typeface="Arial" panose="020B0604020202020204" pitchFamily="34" charset="0"/>
                  <a:cs typeface="Arial" panose="020B0604020202020204" pitchFamily="34" charset="0"/>
                </a:rPr>
                <a:t>hực hiện tính 24 × 12 được kết quả là: </a:t>
              </a:r>
              <a:endParaRPr lang="en-US" sz="6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42543493-E612-82F7-5708-FC75DC7D07E2}"/>
              </a:ext>
            </a:extLst>
          </p:cNvPr>
          <p:cNvGrpSpPr/>
          <p:nvPr/>
        </p:nvGrpSpPr>
        <p:grpSpPr>
          <a:xfrm>
            <a:off x="0" y="3276600"/>
            <a:ext cx="8305800" cy="3390900"/>
            <a:chOff x="0" y="3276600"/>
            <a:chExt cx="8305800" cy="3390900"/>
          </a:xfrm>
        </p:grpSpPr>
        <p:pic>
          <p:nvPicPr>
            <p:cNvPr id="42" name="Graphic 41">
              <a:extLst>
                <a:ext uri="{FF2B5EF4-FFF2-40B4-BE49-F238E27FC236}">
                  <a16:creationId xmlns:a16="http://schemas.microsoft.com/office/drawing/2014/main" id="{ED0BF320-C76B-6249-5A63-FF7434AA25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rcRect r="54583" b="67037"/>
            <a:stretch/>
          </p:blipFill>
          <p:spPr>
            <a:xfrm>
              <a:off x="0" y="3276600"/>
              <a:ext cx="8305800" cy="3390900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F3D2054-2A1F-9538-8E2C-1703BF1E25B9}"/>
                </a:ext>
              </a:extLst>
            </p:cNvPr>
            <p:cNvSpPr txBox="1"/>
            <p:nvPr/>
          </p:nvSpPr>
          <p:spPr>
            <a:xfrm>
              <a:off x="3069752" y="4150703"/>
              <a:ext cx="4022237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2 880</a:t>
              </a:r>
              <a:r>
                <a:rPr lang="vi-VN" sz="66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6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245DAB6B-D73C-BB48-F1A8-E89FB350411D}"/>
              </a:ext>
            </a:extLst>
          </p:cNvPr>
          <p:cNvGrpSpPr/>
          <p:nvPr/>
        </p:nvGrpSpPr>
        <p:grpSpPr>
          <a:xfrm>
            <a:off x="10129015" y="3067930"/>
            <a:ext cx="8311385" cy="3554550"/>
            <a:chOff x="10129015" y="3067930"/>
            <a:chExt cx="8311385" cy="3554550"/>
          </a:xfrm>
        </p:grpSpPr>
        <p:pic>
          <p:nvPicPr>
            <p:cNvPr id="43" name="Graphic 42">
              <a:extLst>
                <a:ext uri="{FF2B5EF4-FFF2-40B4-BE49-F238E27FC236}">
                  <a16:creationId xmlns:a16="http://schemas.microsoft.com/office/drawing/2014/main" id="{C51F5CC1-7A86-880C-9FA9-0E62240D19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rcRect l="46251" t="5405" r="-1251" b="52778"/>
            <a:stretch/>
          </p:blipFill>
          <p:spPr>
            <a:xfrm>
              <a:off x="10129015" y="3067930"/>
              <a:ext cx="8311385" cy="3554550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6B0304A2-6CE8-949A-DF66-DBB2F00B7856}"/>
                </a:ext>
              </a:extLst>
            </p:cNvPr>
            <p:cNvSpPr txBox="1"/>
            <p:nvPr/>
          </p:nvSpPr>
          <p:spPr>
            <a:xfrm>
              <a:off x="12931493" y="4150703"/>
              <a:ext cx="4022237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144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3CF6ED3B-DA0C-57A3-06C2-2EA40F4D4AEC}"/>
              </a:ext>
            </a:extLst>
          </p:cNvPr>
          <p:cNvGrpSpPr/>
          <p:nvPr/>
        </p:nvGrpSpPr>
        <p:grpSpPr>
          <a:xfrm>
            <a:off x="4648199" y="6393880"/>
            <a:ext cx="8305801" cy="3505199"/>
            <a:chOff x="4648199" y="6393880"/>
            <a:chExt cx="8305801" cy="3505199"/>
          </a:xfrm>
        </p:grpSpPr>
        <p:pic>
          <p:nvPicPr>
            <p:cNvPr id="44" name="Graphic 43">
              <a:extLst>
                <a:ext uri="{FF2B5EF4-FFF2-40B4-BE49-F238E27FC236}">
                  <a16:creationId xmlns:a16="http://schemas.microsoft.com/office/drawing/2014/main" id="{B7556661-1DC8-18EB-6D89-9465C6D186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rcRect l="2336" t="41177" r="49331" b="24748"/>
            <a:stretch/>
          </p:blipFill>
          <p:spPr>
            <a:xfrm>
              <a:off x="4648199" y="6393880"/>
              <a:ext cx="8305801" cy="3505199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B812D4EA-08A3-14BE-F240-063719D1273E}"/>
                </a:ext>
              </a:extLst>
            </p:cNvPr>
            <p:cNvSpPr txBox="1"/>
            <p:nvPr/>
          </p:nvSpPr>
          <p:spPr>
            <a:xfrm>
              <a:off x="7679747" y="7592481"/>
              <a:ext cx="4022237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288</a:t>
              </a:r>
            </a:p>
          </p:txBody>
        </p:sp>
      </p:grpSp>
      <p:pic>
        <p:nvPicPr>
          <p:cNvPr id="53" name="Picture 52">
            <a:extLst>
              <a:ext uri="{FF2B5EF4-FFF2-40B4-BE49-F238E27FC236}">
                <a16:creationId xmlns:a16="http://schemas.microsoft.com/office/drawing/2014/main" id="{617008CD-AA3E-B766-8BA2-01CCBAD7971E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r="50000" b="20393"/>
          <a:stretch/>
        </p:blipFill>
        <p:spPr>
          <a:xfrm>
            <a:off x="9468944" y="6096000"/>
            <a:ext cx="2666994" cy="3390900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5EE0F4F7-1AC9-54F3-293A-8FDD9B839E52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51172" t="14113" r="513" b="-5348"/>
          <a:stretch/>
        </p:blipFill>
        <p:spPr>
          <a:xfrm>
            <a:off x="5991566" y="3290163"/>
            <a:ext cx="2542834" cy="3834537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A6FD0468-8062-90B0-D7BE-9A136B88723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51172" t="14113" r="513" b="-5348"/>
          <a:stretch/>
        </p:blipFill>
        <p:spPr>
          <a:xfrm>
            <a:off x="15592766" y="3314700"/>
            <a:ext cx="2542834" cy="3834537"/>
          </a:xfrm>
          <a:prstGeom prst="rect">
            <a:avLst/>
          </a:prstGeom>
        </p:spPr>
      </p:pic>
      <p:pic>
        <p:nvPicPr>
          <p:cNvPr id="5" name="mesg-ting">
            <a:hlinkClick r:id="" action="ppaction://media"/>
            <a:extLst>
              <a:ext uri="{FF2B5EF4-FFF2-40B4-BE49-F238E27FC236}">
                <a16:creationId xmlns:a16="http://schemas.microsoft.com/office/drawing/2014/main" id="{D236D180-0B50-1DFD-1EC3-92765FA8F19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5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486670" y="4399901"/>
            <a:ext cx="609600" cy="609600"/>
          </a:xfrm>
          <a:prstGeom prst="rect">
            <a:avLst/>
          </a:prstGeom>
        </p:spPr>
      </p:pic>
      <p:pic>
        <p:nvPicPr>
          <p:cNvPr id="7" name="nope">
            <a:hlinkClick r:id="" action="ppaction://media"/>
            <a:extLst>
              <a:ext uri="{FF2B5EF4-FFF2-40B4-BE49-F238E27FC236}">
                <a16:creationId xmlns:a16="http://schemas.microsoft.com/office/drawing/2014/main" id="{4775830D-6279-2E48-8936-9693C9293EF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594615" y="5791200"/>
            <a:ext cx="609600" cy="609600"/>
          </a:xfrm>
          <a:prstGeom prst="rect">
            <a:avLst/>
          </a:prstGeom>
        </p:spPr>
      </p:pic>
      <p:pic>
        <p:nvPicPr>
          <p:cNvPr id="8" name="nope">
            <a:hlinkClick r:id="" action="ppaction://media"/>
            <a:extLst>
              <a:ext uri="{FF2B5EF4-FFF2-40B4-BE49-F238E27FC236}">
                <a16:creationId xmlns:a16="http://schemas.microsoft.com/office/drawing/2014/main" id="{FBBE9728-09E8-B360-6B1D-482F8403E74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534424" y="6982881"/>
            <a:ext cx="609600" cy="609600"/>
          </a:xfrm>
          <a:prstGeom prst="rect">
            <a:avLst/>
          </a:prstGeom>
        </p:spPr>
      </p:pic>
      <p:pic>
        <p:nvPicPr>
          <p:cNvPr id="13" name="Graphic 12">
            <a:hlinkClick r:id="rId13" action="ppaction://hlinksldjump"/>
            <a:extLst>
              <a:ext uri="{FF2B5EF4-FFF2-40B4-BE49-F238E27FC236}">
                <a16:creationId xmlns:a16="http://schemas.microsoft.com/office/drawing/2014/main" id="{A6ED231F-653C-D807-C2EC-76BAE82DC618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 l="32762" t="25799" r="34860" b="30200"/>
          <a:stretch/>
        </p:blipFill>
        <p:spPr>
          <a:xfrm>
            <a:off x="13614071" y="6591555"/>
            <a:ext cx="4820745" cy="3685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399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4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44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793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2">
            <a:extLst>
              <a:ext uri="{FF2B5EF4-FFF2-40B4-BE49-F238E27FC236}">
                <a16:creationId xmlns:a16="http://schemas.microsoft.com/office/drawing/2014/main" id="{63343D4F-388C-3DAD-714B-65A851B67F0F}"/>
              </a:ext>
            </a:extLst>
          </p:cNvPr>
          <p:cNvSpPr/>
          <p:nvPr/>
        </p:nvSpPr>
        <p:spPr>
          <a:xfrm>
            <a:off x="0" y="1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22459544" h="10668283">
                <a:moveTo>
                  <a:pt x="0" y="0"/>
                </a:moveTo>
                <a:lnTo>
                  <a:pt x="22459544" y="0"/>
                </a:lnTo>
                <a:lnTo>
                  <a:pt x="22459544" y="10668283"/>
                </a:lnTo>
                <a:lnTo>
                  <a:pt x="0" y="106682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 l="-10354" r="-12456" b="-3706"/>
            </a:stretch>
          </a:blipFill>
        </p:spPr>
        <p:txBody>
          <a:bodyPr/>
          <a:lstStyle/>
          <a:p>
            <a:endParaRPr lang="en-US" dirty="0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536ADD36-BC3D-D890-8483-DC36718E9823}"/>
              </a:ext>
            </a:extLst>
          </p:cNvPr>
          <p:cNvGrpSpPr/>
          <p:nvPr/>
        </p:nvGrpSpPr>
        <p:grpSpPr>
          <a:xfrm>
            <a:off x="396021" y="551309"/>
            <a:ext cx="17495958" cy="2059421"/>
            <a:chOff x="330954" y="689401"/>
            <a:chExt cx="17495958" cy="12206139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00EEE3FB-54AA-E26C-8E77-1B5E29D737F0}"/>
                </a:ext>
              </a:extLst>
            </p:cNvPr>
            <p:cNvSpPr/>
            <p:nvPr/>
          </p:nvSpPr>
          <p:spPr>
            <a:xfrm>
              <a:off x="330954" y="689401"/>
              <a:ext cx="17460544" cy="1220613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13653432-10C0-0DB0-C532-3DB6D96D0A3C}"/>
                </a:ext>
              </a:extLst>
            </p:cNvPr>
            <p:cNvSpPr txBox="1"/>
            <p:nvPr/>
          </p:nvSpPr>
          <p:spPr>
            <a:xfrm>
              <a:off x="679226" y="1369859"/>
              <a:ext cx="17147686" cy="114923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6000" b="1" dirty="0">
                  <a:latin typeface="Arial" panose="020B0604020202020204" pitchFamily="34" charset="0"/>
                  <a:cs typeface="Arial" panose="020B0604020202020204" pitchFamily="34" charset="0"/>
                </a:rPr>
                <a:t> 2: </a:t>
              </a:r>
              <a:r>
                <a:rPr lang="vi-VN" sz="6000" b="1" dirty="0">
                  <a:latin typeface="Arial" panose="020B0604020202020204" pitchFamily="34" charset="0"/>
                  <a:cs typeface="Arial" panose="020B0604020202020204" pitchFamily="34" charset="0"/>
                </a:rPr>
                <a:t>Số thích hợp viết vào chỗ chấm của </a:t>
              </a:r>
              <a:endParaRPr lang="en-US" sz="6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vi-VN" sz="6000" b="1" dirty="0">
                  <a:latin typeface="Arial" panose="020B0604020202020204" pitchFamily="34" charset="0"/>
                  <a:cs typeface="Arial" panose="020B0604020202020204" pitchFamily="34" charset="0"/>
                </a:rPr>
                <a:t>5 m 12 cm = ... cm là:</a:t>
              </a:r>
              <a:endParaRPr lang="en-US" sz="6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42543493-E612-82F7-5708-FC75DC7D07E2}"/>
              </a:ext>
            </a:extLst>
          </p:cNvPr>
          <p:cNvGrpSpPr/>
          <p:nvPr/>
        </p:nvGrpSpPr>
        <p:grpSpPr>
          <a:xfrm>
            <a:off x="0" y="3276600"/>
            <a:ext cx="8305800" cy="3505198"/>
            <a:chOff x="0" y="3276600"/>
            <a:chExt cx="8305800" cy="3505198"/>
          </a:xfrm>
        </p:grpSpPr>
        <p:pic>
          <p:nvPicPr>
            <p:cNvPr id="42" name="Graphic 41">
              <a:extLst>
                <a:ext uri="{FF2B5EF4-FFF2-40B4-BE49-F238E27FC236}">
                  <a16:creationId xmlns:a16="http://schemas.microsoft.com/office/drawing/2014/main" id="{ED0BF320-C76B-6249-5A63-FF7434AA25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 r="54583" b="67037"/>
            <a:stretch/>
          </p:blipFill>
          <p:spPr>
            <a:xfrm>
              <a:off x="0" y="3276600"/>
              <a:ext cx="8305800" cy="3505198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F3D2054-2A1F-9538-8E2C-1703BF1E25B9}"/>
                </a:ext>
              </a:extLst>
            </p:cNvPr>
            <p:cNvSpPr txBox="1"/>
            <p:nvPr/>
          </p:nvSpPr>
          <p:spPr>
            <a:xfrm>
              <a:off x="3069753" y="4150703"/>
              <a:ext cx="2007414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5,12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245DAB6B-D73C-BB48-F1A8-E89FB350411D}"/>
              </a:ext>
            </a:extLst>
          </p:cNvPr>
          <p:cNvGrpSpPr/>
          <p:nvPr/>
        </p:nvGrpSpPr>
        <p:grpSpPr>
          <a:xfrm>
            <a:off x="10129015" y="3067929"/>
            <a:ext cx="8311385" cy="3834537"/>
            <a:chOff x="10129015" y="3067930"/>
            <a:chExt cx="8311385" cy="3554550"/>
          </a:xfrm>
        </p:grpSpPr>
        <p:pic>
          <p:nvPicPr>
            <p:cNvPr id="43" name="Graphic 42">
              <a:extLst>
                <a:ext uri="{FF2B5EF4-FFF2-40B4-BE49-F238E27FC236}">
                  <a16:creationId xmlns:a16="http://schemas.microsoft.com/office/drawing/2014/main" id="{C51F5CC1-7A86-880C-9FA9-0E62240D19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 l="46251" t="5405" r="-1251" b="52778"/>
            <a:stretch/>
          </p:blipFill>
          <p:spPr>
            <a:xfrm>
              <a:off x="10129015" y="3067930"/>
              <a:ext cx="8311385" cy="3554550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6B0304A2-6CE8-949A-DF66-DBB2F00B7856}"/>
                </a:ext>
              </a:extLst>
            </p:cNvPr>
            <p:cNvSpPr txBox="1"/>
            <p:nvPr/>
          </p:nvSpPr>
          <p:spPr>
            <a:xfrm>
              <a:off x="12931493" y="4150703"/>
              <a:ext cx="1594473" cy="10270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512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3CF6ED3B-DA0C-57A3-06C2-2EA40F4D4AEC}"/>
              </a:ext>
            </a:extLst>
          </p:cNvPr>
          <p:cNvGrpSpPr/>
          <p:nvPr/>
        </p:nvGrpSpPr>
        <p:grpSpPr>
          <a:xfrm>
            <a:off x="4648199" y="6393880"/>
            <a:ext cx="8305801" cy="3505199"/>
            <a:chOff x="4648199" y="6393880"/>
            <a:chExt cx="8305801" cy="3505199"/>
          </a:xfrm>
        </p:grpSpPr>
        <p:pic>
          <p:nvPicPr>
            <p:cNvPr id="44" name="Graphic 43">
              <a:extLst>
                <a:ext uri="{FF2B5EF4-FFF2-40B4-BE49-F238E27FC236}">
                  <a16:creationId xmlns:a16="http://schemas.microsoft.com/office/drawing/2014/main" id="{B7556661-1DC8-18EB-6D89-9465C6D186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 l="2336" t="41177" r="49331" b="24748"/>
            <a:stretch/>
          </p:blipFill>
          <p:spPr>
            <a:xfrm>
              <a:off x="4648199" y="6393880"/>
              <a:ext cx="8305801" cy="3505199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B812D4EA-08A3-14BE-F240-063719D1273E}"/>
                </a:ext>
              </a:extLst>
            </p:cNvPr>
            <p:cNvSpPr txBox="1"/>
            <p:nvPr/>
          </p:nvSpPr>
          <p:spPr>
            <a:xfrm>
              <a:off x="7391401" y="7592481"/>
              <a:ext cx="1950162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51,2</a:t>
              </a:r>
            </a:p>
          </p:txBody>
        </p:sp>
      </p:grpSp>
      <p:pic>
        <p:nvPicPr>
          <p:cNvPr id="53" name="Picture 52">
            <a:extLst>
              <a:ext uri="{FF2B5EF4-FFF2-40B4-BE49-F238E27FC236}">
                <a16:creationId xmlns:a16="http://schemas.microsoft.com/office/drawing/2014/main" id="{617008CD-AA3E-B766-8BA2-01CCBAD7971E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50000" b="20393"/>
          <a:stretch/>
        </p:blipFill>
        <p:spPr>
          <a:xfrm>
            <a:off x="14706606" y="2781300"/>
            <a:ext cx="2666994" cy="3390900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5EE0F4F7-1AC9-54F3-293A-8FDD9B839E5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1172" t="14113" r="513" b="-5348"/>
          <a:stretch/>
        </p:blipFill>
        <p:spPr>
          <a:xfrm>
            <a:off x="5991566" y="3366363"/>
            <a:ext cx="2542834" cy="3834537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A6FD0468-8062-90B0-D7BE-9A136B887239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1172" t="14113" r="513" b="-5348"/>
          <a:stretch/>
        </p:blipFill>
        <p:spPr>
          <a:xfrm>
            <a:off x="10266386" y="6728012"/>
            <a:ext cx="2542834" cy="3834537"/>
          </a:xfrm>
          <a:prstGeom prst="rect">
            <a:avLst/>
          </a:prstGeom>
        </p:spPr>
      </p:pic>
      <p:pic>
        <p:nvPicPr>
          <p:cNvPr id="5" name="mesg-ting">
            <a:hlinkClick r:id="" action="ppaction://media"/>
            <a:extLst>
              <a:ext uri="{FF2B5EF4-FFF2-40B4-BE49-F238E27FC236}">
                <a16:creationId xmlns:a16="http://schemas.microsoft.com/office/drawing/2014/main" id="{D236D180-0B50-1DFD-1EC3-92765FA8F19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5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486670" y="4399901"/>
            <a:ext cx="609600" cy="609600"/>
          </a:xfrm>
          <a:prstGeom prst="rect">
            <a:avLst/>
          </a:prstGeom>
        </p:spPr>
      </p:pic>
      <p:pic>
        <p:nvPicPr>
          <p:cNvPr id="7" name="nope">
            <a:hlinkClick r:id="" action="ppaction://media"/>
            <a:extLst>
              <a:ext uri="{FF2B5EF4-FFF2-40B4-BE49-F238E27FC236}">
                <a16:creationId xmlns:a16="http://schemas.microsoft.com/office/drawing/2014/main" id="{4775830D-6279-2E48-8936-9693C9293EF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594615" y="5791200"/>
            <a:ext cx="609600" cy="609600"/>
          </a:xfrm>
          <a:prstGeom prst="rect">
            <a:avLst/>
          </a:prstGeom>
        </p:spPr>
      </p:pic>
      <p:pic>
        <p:nvPicPr>
          <p:cNvPr id="8" name="nope">
            <a:hlinkClick r:id="" action="ppaction://media"/>
            <a:extLst>
              <a:ext uri="{FF2B5EF4-FFF2-40B4-BE49-F238E27FC236}">
                <a16:creationId xmlns:a16="http://schemas.microsoft.com/office/drawing/2014/main" id="{FBBE9728-09E8-B360-6B1D-482F8403E74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534424" y="6982881"/>
            <a:ext cx="609600" cy="609600"/>
          </a:xfrm>
          <a:prstGeom prst="rect">
            <a:avLst/>
          </a:prstGeom>
        </p:spPr>
      </p:pic>
      <p:pic>
        <p:nvPicPr>
          <p:cNvPr id="2" name="Graphic 1">
            <a:hlinkClick r:id="rId12" action="ppaction://hlinksldjump"/>
            <a:extLst>
              <a:ext uri="{FF2B5EF4-FFF2-40B4-BE49-F238E27FC236}">
                <a16:creationId xmlns:a16="http://schemas.microsoft.com/office/drawing/2014/main" id="{006F4EA2-1052-28B8-5DC2-5966E4958583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 l="32762" t="25799" r="34860" b="30200"/>
          <a:stretch/>
        </p:blipFill>
        <p:spPr>
          <a:xfrm>
            <a:off x="13614071" y="6591555"/>
            <a:ext cx="4820745" cy="3685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987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4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793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44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2">
            <a:extLst>
              <a:ext uri="{FF2B5EF4-FFF2-40B4-BE49-F238E27FC236}">
                <a16:creationId xmlns:a16="http://schemas.microsoft.com/office/drawing/2014/main" id="{63343D4F-388C-3DAD-714B-65A851B67F0F}"/>
              </a:ext>
            </a:extLst>
          </p:cNvPr>
          <p:cNvSpPr/>
          <p:nvPr/>
        </p:nvSpPr>
        <p:spPr>
          <a:xfrm>
            <a:off x="0" y="1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22459544" h="10668283">
                <a:moveTo>
                  <a:pt x="0" y="0"/>
                </a:moveTo>
                <a:lnTo>
                  <a:pt x="22459544" y="0"/>
                </a:lnTo>
                <a:lnTo>
                  <a:pt x="22459544" y="10668283"/>
                </a:lnTo>
                <a:lnTo>
                  <a:pt x="0" y="106682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 l="-10354" r="-12456" b="-3706"/>
            </a:stretch>
          </a:blipFill>
        </p:spPr>
        <p:txBody>
          <a:bodyPr/>
          <a:lstStyle/>
          <a:p>
            <a:endParaRPr lang="en-US" dirty="0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536ADD36-BC3D-D890-8483-DC36718E9823}"/>
              </a:ext>
            </a:extLst>
          </p:cNvPr>
          <p:cNvGrpSpPr/>
          <p:nvPr/>
        </p:nvGrpSpPr>
        <p:grpSpPr>
          <a:xfrm>
            <a:off x="396021" y="551309"/>
            <a:ext cx="17495958" cy="2059421"/>
            <a:chOff x="330954" y="689401"/>
            <a:chExt cx="17495958" cy="12206139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00EEE3FB-54AA-E26C-8E77-1B5E29D737F0}"/>
                </a:ext>
              </a:extLst>
            </p:cNvPr>
            <p:cNvSpPr/>
            <p:nvPr/>
          </p:nvSpPr>
          <p:spPr>
            <a:xfrm>
              <a:off x="330954" y="689401"/>
              <a:ext cx="17460544" cy="1220613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13653432-10C0-0DB0-C532-3DB6D96D0A3C}"/>
                </a:ext>
              </a:extLst>
            </p:cNvPr>
            <p:cNvSpPr txBox="1"/>
            <p:nvPr/>
          </p:nvSpPr>
          <p:spPr>
            <a:xfrm>
              <a:off x="679226" y="1369859"/>
              <a:ext cx="17147686" cy="114923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6000" b="1" dirty="0">
                  <a:latin typeface="Arial" panose="020B0604020202020204" pitchFamily="34" charset="0"/>
                  <a:cs typeface="Arial" panose="020B0604020202020204" pitchFamily="34" charset="0"/>
                </a:rPr>
                <a:t> 3: </a:t>
              </a:r>
              <a:r>
                <a:rPr lang="vi-VN" sz="6000" b="1" dirty="0">
                  <a:latin typeface="Arial" panose="020B0604020202020204" pitchFamily="34" charset="0"/>
                  <a:cs typeface="Arial" panose="020B0604020202020204" pitchFamily="34" charset="0"/>
                </a:rPr>
                <a:t>Số thích hợp viết vào chỗ chấm của </a:t>
              </a:r>
              <a:endParaRPr lang="en-US" sz="6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vi-VN" sz="6000" b="1" dirty="0">
                  <a:latin typeface="Arial" panose="020B0604020202020204" pitchFamily="34" charset="0"/>
                  <a:cs typeface="Arial" panose="020B0604020202020204" pitchFamily="34" charset="0"/>
                </a:rPr>
                <a:t>3,2 m = ... dm là:</a:t>
              </a:r>
              <a:endParaRPr lang="en-US" sz="6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42543493-E612-82F7-5708-FC75DC7D07E2}"/>
              </a:ext>
            </a:extLst>
          </p:cNvPr>
          <p:cNvGrpSpPr/>
          <p:nvPr/>
        </p:nvGrpSpPr>
        <p:grpSpPr>
          <a:xfrm>
            <a:off x="0" y="3276600"/>
            <a:ext cx="8305800" cy="3505198"/>
            <a:chOff x="0" y="3276600"/>
            <a:chExt cx="8305800" cy="3505198"/>
          </a:xfrm>
        </p:grpSpPr>
        <p:pic>
          <p:nvPicPr>
            <p:cNvPr id="42" name="Graphic 41">
              <a:extLst>
                <a:ext uri="{FF2B5EF4-FFF2-40B4-BE49-F238E27FC236}">
                  <a16:creationId xmlns:a16="http://schemas.microsoft.com/office/drawing/2014/main" id="{ED0BF320-C76B-6249-5A63-FF7434AA25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 r="54583" b="67037"/>
            <a:stretch/>
          </p:blipFill>
          <p:spPr>
            <a:xfrm>
              <a:off x="0" y="3276600"/>
              <a:ext cx="8305800" cy="3505198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F3D2054-2A1F-9538-8E2C-1703BF1E25B9}"/>
                </a:ext>
              </a:extLst>
            </p:cNvPr>
            <p:cNvSpPr txBox="1"/>
            <p:nvPr/>
          </p:nvSpPr>
          <p:spPr>
            <a:xfrm>
              <a:off x="3644492" y="4150703"/>
              <a:ext cx="2007414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32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245DAB6B-D73C-BB48-F1A8-E89FB350411D}"/>
              </a:ext>
            </a:extLst>
          </p:cNvPr>
          <p:cNvGrpSpPr/>
          <p:nvPr/>
        </p:nvGrpSpPr>
        <p:grpSpPr>
          <a:xfrm>
            <a:off x="10129015" y="3067929"/>
            <a:ext cx="8311385" cy="3834537"/>
            <a:chOff x="10129015" y="3067930"/>
            <a:chExt cx="8311385" cy="3554550"/>
          </a:xfrm>
        </p:grpSpPr>
        <p:pic>
          <p:nvPicPr>
            <p:cNvPr id="43" name="Graphic 42">
              <a:extLst>
                <a:ext uri="{FF2B5EF4-FFF2-40B4-BE49-F238E27FC236}">
                  <a16:creationId xmlns:a16="http://schemas.microsoft.com/office/drawing/2014/main" id="{C51F5CC1-7A86-880C-9FA9-0E62240D19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 l="46251" t="5405" r="-1251" b="52778"/>
            <a:stretch/>
          </p:blipFill>
          <p:spPr>
            <a:xfrm>
              <a:off x="10129015" y="3067930"/>
              <a:ext cx="8311385" cy="3554550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6B0304A2-6CE8-949A-DF66-DBB2F00B7856}"/>
                </a:ext>
              </a:extLst>
            </p:cNvPr>
            <p:cNvSpPr txBox="1"/>
            <p:nvPr/>
          </p:nvSpPr>
          <p:spPr>
            <a:xfrm>
              <a:off x="12899273" y="4134711"/>
              <a:ext cx="2384707" cy="10270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0,32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3CF6ED3B-DA0C-57A3-06C2-2EA40F4D4AEC}"/>
              </a:ext>
            </a:extLst>
          </p:cNvPr>
          <p:cNvGrpSpPr/>
          <p:nvPr/>
        </p:nvGrpSpPr>
        <p:grpSpPr>
          <a:xfrm>
            <a:off x="4648199" y="6393880"/>
            <a:ext cx="8305801" cy="3505199"/>
            <a:chOff x="4648199" y="6393880"/>
            <a:chExt cx="8305801" cy="3505199"/>
          </a:xfrm>
        </p:grpSpPr>
        <p:pic>
          <p:nvPicPr>
            <p:cNvPr id="44" name="Graphic 43">
              <a:extLst>
                <a:ext uri="{FF2B5EF4-FFF2-40B4-BE49-F238E27FC236}">
                  <a16:creationId xmlns:a16="http://schemas.microsoft.com/office/drawing/2014/main" id="{B7556661-1DC8-18EB-6D89-9465C6D186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 l="2336" t="41177" r="49331" b="24748"/>
            <a:stretch/>
          </p:blipFill>
          <p:spPr>
            <a:xfrm>
              <a:off x="4648199" y="6393880"/>
              <a:ext cx="8305801" cy="3505199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B812D4EA-08A3-14BE-F240-063719D1273E}"/>
                </a:ext>
              </a:extLst>
            </p:cNvPr>
            <p:cNvSpPr txBox="1"/>
            <p:nvPr/>
          </p:nvSpPr>
          <p:spPr>
            <a:xfrm>
              <a:off x="7391401" y="7592481"/>
              <a:ext cx="1950162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320</a:t>
              </a:r>
            </a:p>
          </p:txBody>
        </p:sp>
      </p:grpSp>
      <p:pic>
        <p:nvPicPr>
          <p:cNvPr id="53" name="Picture 52">
            <a:extLst>
              <a:ext uri="{FF2B5EF4-FFF2-40B4-BE49-F238E27FC236}">
                <a16:creationId xmlns:a16="http://schemas.microsoft.com/office/drawing/2014/main" id="{617008CD-AA3E-B766-8BA2-01CCBAD7971E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50000" b="20393"/>
          <a:stretch/>
        </p:blipFill>
        <p:spPr>
          <a:xfrm>
            <a:off x="5105406" y="2772926"/>
            <a:ext cx="2666994" cy="3390900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5EE0F4F7-1AC9-54F3-293A-8FDD9B839E5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1172" t="14113" r="513" b="-5348"/>
          <a:stretch/>
        </p:blipFill>
        <p:spPr>
          <a:xfrm>
            <a:off x="15522060" y="3453144"/>
            <a:ext cx="2542834" cy="3834537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A6FD0468-8062-90B0-D7BE-9A136B887239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1172" t="14113" r="513" b="-5348"/>
          <a:stretch/>
        </p:blipFill>
        <p:spPr>
          <a:xfrm>
            <a:off x="10266386" y="6728012"/>
            <a:ext cx="2542834" cy="3834537"/>
          </a:xfrm>
          <a:prstGeom prst="rect">
            <a:avLst/>
          </a:prstGeom>
        </p:spPr>
      </p:pic>
      <p:pic>
        <p:nvPicPr>
          <p:cNvPr id="5" name="mesg-ting">
            <a:hlinkClick r:id="" action="ppaction://media"/>
            <a:extLst>
              <a:ext uri="{FF2B5EF4-FFF2-40B4-BE49-F238E27FC236}">
                <a16:creationId xmlns:a16="http://schemas.microsoft.com/office/drawing/2014/main" id="{D236D180-0B50-1DFD-1EC3-92765FA8F19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5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486670" y="4399901"/>
            <a:ext cx="609600" cy="609600"/>
          </a:xfrm>
          <a:prstGeom prst="rect">
            <a:avLst/>
          </a:prstGeom>
        </p:spPr>
      </p:pic>
      <p:pic>
        <p:nvPicPr>
          <p:cNvPr id="7" name="nope">
            <a:hlinkClick r:id="" action="ppaction://media"/>
            <a:extLst>
              <a:ext uri="{FF2B5EF4-FFF2-40B4-BE49-F238E27FC236}">
                <a16:creationId xmlns:a16="http://schemas.microsoft.com/office/drawing/2014/main" id="{4775830D-6279-2E48-8936-9693C9293EF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594615" y="5791200"/>
            <a:ext cx="609600" cy="609600"/>
          </a:xfrm>
          <a:prstGeom prst="rect">
            <a:avLst/>
          </a:prstGeom>
        </p:spPr>
      </p:pic>
      <p:pic>
        <p:nvPicPr>
          <p:cNvPr id="8" name="nope">
            <a:hlinkClick r:id="" action="ppaction://media"/>
            <a:extLst>
              <a:ext uri="{FF2B5EF4-FFF2-40B4-BE49-F238E27FC236}">
                <a16:creationId xmlns:a16="http://schemas.microsoft.com/office/drawing/2014/main" id="{FBBE9728-09E8-B360-6B1D-482F8403E74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534424" y="6982881"/>
            <a:ext cx="609600" cy="609600"/>
          </a:xfrm>
          <a:prstGeom prst="rect">
            <a:avLst/>
          </a:prstGeom>
        </p:spPr>
      </p:pic>
      <p:pic>
        <p:nvPicPr>
          <p:cNvPr id="2" name="Graphic 1">
            <a:hlinkClick r:id="rId12" action="ppaction://hlinksldjump"/>
            <a:extLst>
              <a:ext uri="{FF2B5EF4-FFF2-40B4-BE49-F238E27FC236}">
                <a16:creationId xmlns:a16="http://schemas.microsoft.com/office/drawing/2014/main" id="{EF9B877A-367C-9852-D3F6-6C6C603269A8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 l="32762" t="25799" r="34860" b="30200"/>
          <a:stretch/>
        </p:blipFill>
        <p:spPr>
          <a:xfrm>
            <a:off x="13614071" y="6591555"/>
            <a:ext cx="4820745" cy="3685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013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793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44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44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2">
            <a:extLst>
              <a:ext uri="{FF2B5EF4-FFF2-40B4-BE49-F238E27FC236}">
                <a16:creationId xmlns:a16="http://schemas.microsoft.com/office/drawing/2014/main" id="{63343D4F-388C-3DAD-714B-65A851B67F0F}"/>
              </a:ext>
            </a:extLst>
          </p:cNvPr>
          <p:cNvSpPr/>
          <p:nvPr/>
        </p:nvSpPr>
        <p:spPr>
          <a:xfrm>
            <a:off x="0" y="1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22459544" h="10668283">
                <a:moveTo>
                  <a:pt x="0" y="0"/>
                </a:moveTo>
                <a:lnTo>
                  <a:pt x="22459544" y="0"/>
                </a:lnTo>
                <a:lnTo>
                  <a:pt x="22459544" y="10668283"/>
                </a:lnTo>
                <a:lnTo>
                  <a:pt x="0" y="106682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 l="-10354" r="-12456" b="-3706"/>
            </a:stretch>
          </a:blipFill>
        </p:spPr>
        <p:txBody>
          <a:bodyPr/>
          <a:lstStyle/>
          <a:p>
            <a:endParaRPr lang="en-US" dirty="0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536ADD36-BC3D-D890-8483-DC36718E9823}"/>
              </a:ext>
            </a:extLst>
          </p:cNvPr>
          <p:cNvGrpSpPr/>
          <p:nvPr/>
        </p:nvGrpSpPr>
        <p:grpSpPr>
          <a:xfrm>
            <a:off x="396021" y="551309"/>
            <a:ext cx="17495958" cy="2059421"/>
            <a:chOff x="330954" y="689401"/>
            <a:chExt cx="17495958" cy="12206139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00EEE3FB-54AA-E26C-8E77-1B5E29D737F0}"/>
                </a:ext>
              </a:extLst>
            </p:cNvPr>
            <p:cNvSpPr/>
            <p:nvPr/>
          </p:nvSpPr>
          <p:spPr>
            <a:xfrm>
              <a:off x="330954" y="689401"/>
              <a:ext cx="17460544" cy="1220613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13653432-10C0-0DB0-C532-3DB6D96D0A3C}"/>
                </a:ext>
              </a:extLst>
            </p:cNvPr>
            <p:cNvSpPr txBox="1"/>
            <p:nvPr/>
          </p:nvSpPr>
          <p:spPr>
            <a:xfrm>
              <a:off x="679226" y="1369859"/>
              <a:ext cx="17147686" cy="114923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6000" b="1" dirty="0">
                  <a:latin typeface="Arial" panose="020B0604020202020204" pitchFamily="34" charset="0"/>
                  <a:cs typeface="Arial" panose="020B0604020202020204" pitchFamily="34" charset="0"/>
                </a:rPr>
                <a:t> 4: </a:t>
              </a:r>
              <a:r>
                <a:rPr lang="vi-VN" sz="6000" b="1" dirty="0">
                  <a:latin typeface="Arial" panose="020B0604020202020204" pitchFamily="34" charset="0"/>
                  <a:cs typeface="Arial" panose="020B0604020202020204" pitchFamily="34" charset="0"/>
                </a:rPr>
                <a:t>Số thích hợp viết vào chỗ chấm của</a:t>
              </a:r>
              <a:endParaRPr lang="en-US" sz="6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vi-VN" sz="6000" b="1" dirty="0">
                  <a:latin typeface="Arial" panose="020B0604020202020204" pitchFamily="34" charset="0"/>
                  <a:cs typeface="Arial" panose="020B0604020202020204" pitchFamily="34" charset="0"/>
                </a:rPr>
                <a:t> 215 cm = ... m là:</a:t>
              </a:r>
              <a:endParaRPr lang="en-US" sz="6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42543493-E612-82F7-5708-FC75DC7D07E2}"/>
              </a:ext>
            </a:extLst>
          </p:cNvPr>
          <p:cNvGrpSpPr/>
          <p:nvPr/>
        </p:nvGrpSpPr>
        <p:grpSpPr>
          <a:xfrm>
            <a:off x="0" y="3276600"/>
            <a:ext cx="8305800" cy="3505198"/>
            <a:chOff x="0" y="3276600"/>
            <a:chExt cx="8305800" cy="3505198"/>
          </a:xfrm>
        </p:grpSpPr>
        <p:pic>
          <p:nvPicPr>
            <p:cNvPr id="42" name="Graphic 41">
              <a:extLst>
                <a:ext uri="{FF2B5EF4-FFF2-40B4-BE49-F238E27FC236}">
                  <a16:creationId xmlns:a16="http://schemas.microsoft.com/office/drawing/2014/main" id="{ED0BF320-C76B-6249-5A63-FF7434AA25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 r="54583" b="67037"/>
            <a:stretch/>
          </p:blipFill>
          <p:spPr>
            <a:xfrm>
              <a:off x="0" y="3276600"/>
              <a:ext cx="8305800" cy="3505198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F3D2054-2A1F-9538-8E2C-1703BF1E25B9}"/>
                </a:ext>
              </a:extLst>
            </p:cNvPr>
            <p:cNvSpPr txBox="1"/>
            <p:nvPr/>
          </p:nvSpPr>
          <p:spPr>
            <a:xfrm>
              <a:off x="3069753" y="4150703"/>
              <a:ext cx="2007414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21,5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245DAB6B-D73C-BB48-F1A8-E89FB350411D}"/>
              </a:ext>
            </a:extLst>
          </p:cNvPr>
          <p:cNvGrpSpPr/>
          <p:nvPr/>
        </p:nvGrpSpPr>
        <p:grpSpPr>
          <a:xfrm>
            <a:off x="10129015" y="3067929"/>
            <a:ext cx="8311385" cy="3834537"/>
            <a:chOff x="10129015" y="3067930"/>
            <a:chExt cx="8311385" cy="3554550"/>
          </a:xfrm>
        </p:grpSpPr>
        <p:pic>
          <p:nvPicPr>
            <p:cNvPr id="43" name="Graphic 42">
              <a:extLst>
                <a:ext uri="{FF2B5EF4-FFF2-40B4-BE49-F238E27FC236}">
                  <a16:creationId xmlns:a16="http://schemas.microsoft.com/office/drawing/2014/main" id="{C51F5CC1-7A86-880C-9FA9-0E62240D19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 l="46251" t="5405" r="-1251" b="52778"/>
            <a:stretch/>
          </p:blipFill>
          <p:spPr>
            <a:xfrm>
              <a:off x="10129015" y="3067930"/>
              <a:ext cx="8311385" cy="3554550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6B0304A2-6CE8-949A-DF66-DBB2F00B7856}"/>
                </a:ext>
              </a:extLst>
            </p:cNvPr>
            <p:cNvSpPr txBox="1"/>
            <p:nvPr/>
          </p:nvSpPr>
          <p:spPr>
            <a:xfrm>
              <a:off x="12725400" y="4150703"/>
              <a:ext cx="2274689" cy="10270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2,15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3CF6ED3B-DA0C-57A3-06C2-2EA40F4D4AEC}"/>
              </a:ext>
            </a:extLst>
          </p:cNvPr>
          <p:cNvGrpSpPr/>
          <p:nvPr/>
        </p:nvGrpSpPr>
        <p:grpSpPr>
          <a:xfrm>
            <a:off x="4648199" y="6393880"/>
            <a:ext cx="8305801" cy="3505199"/>
            <a:chOff x="4648199" y="6393880"/>
            <a:chExt cx="8305801" cy="3505199"/>
          </a:xfrm>
        </p:grpSpPr>
        <p:pic>
          <p:nvPicPr>
            <p:cNvPr id="44" name="Graphic 43">
              <a:extLst>
                <a:ext uri="{FF2B5EF4-FFF2-40B4-BE49-F238E27FC236}">
                  <a16:creationId xmlns:a16="http://schemas.microsoft.com/office/drawing/2014/main" id="{B7556661-1DC8-18EB-6D89-9465C6D186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 l="2336" t="41177" r="49331" b="24748"/>
            <a:stretch/>
          </p:blipFill>
          <p:spPr>
            <a:xfrm>
              <a:off x="4648199" y="6393880"/>
              <a:ext cx="8305801" cy="3505199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B812D4EA-08A3-14BE-F240-063719D1273E}"/>
                </a:ext>
              </a:extLst>
            </p:cNvPr>
            <p:cNvSpPr txBox="1"/>
            <p:nvPr/>
          </p:nvSpPr>
          <p:spPr>
            <a:xfrm>
              <a:off x="7210766" y="7616904"/>
              <a:ext cx="2542834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2 150</a:t>
              </a:r>
            </a:p>
          </p:txBody>
        </p:sp>
      </p:grpSp>
      <p:pic>
        <p:nvPicPr>
          <p:cNvPr id="53" name="Picture 52">
            <a:extLst>
              <a:ext uri="{FF2B5EF4-FFF2-40B4-BE49-F238E27FC236}">
                <a16:creationId xmlns:a16="http://schemas.microsoft.com/office/drawing/2014/main" id="{617008CD-AA3E-B766-8BA2-01CCBAD7971E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50000" b="20393"/>
          <a:stretch/>
        </p:blipFill>
        <p:spPr>
          <a:xfrm>
            <a:off x="14706606" y="2781300"/>
            <a:ext cx="2666994" cy="3390900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5EE0F4F7-1AC9-54F3-293A-8FDD9B839E5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1172" t="14113" r="513" b="-5348"/>
          <a:stretch/>
        </p:blipFill>
        <p:spPr>
          <a:xfrm>
            <a:off x="5991566" y="3366363"/>
            <a:ext cx="2542834" cy="3834537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A6FD0468-8062-90B0-D7BE-9A136B887239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1172" t="14113" r="513" b="-5348"/>
          <a:stretch/>
        </p:blipFill>
        <p:spPr>
          <a:xfrm>
            <a:off x="10266386" y="6728012"/>
            <a:ext cx="2542834" cy="3834537"/>
          </a:xfrm>
          <a:prstGeom prst="rect">
            <a:avLst/>
          </a:prstGeom>
        </p:spPr>
      </p:pic>
      <p:pic>
        <p:nvPicPr>
          <p:cNvPr id="5" name="mesg-ting">
            <a:hlinkClick r:id="" action="ppaction://media"/>
            <a:extLst>
              <a:ext uri="{FF2B5EF4-FFF2-40B4-BE49-F238E27FC236}">
                <a16:creationId xmlns:a16="http://schemas.microsoft.com/office/drawing/2014/main" id="{D236D180-0B50-1DFD-1EC3-92765FA8F19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5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486670" y="4399901"/>
            <a:ext cx="609600" cy="609600"/>
          </a:xfrm>
          <a:prstGeom prst="rect">
            <a:avLst/>
          </a:prstGeom>
        </p:spPr>
      </p:pic>
      <p:pic>
        <p:nvPicPr>
          <p:cNvPr id="7" name="nope">
            <a:hlinkClick r:id="" action="ppaction://media"/>
            <a:extLst>
              <a:ext uri="{FF2B5EF4-FFF2-40B4-BE49-F238E27FC236}">
                <a16:creationId xmlns:a16="http://schemas.microsoft.com/office/drawing/2014/main" id="{4775830D-6279-2E48-8936-9693C9293EF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594615" y="5791200"/>
            <a:ext cx="609600" cy="609600"/>
          </a:xfrm>
          <a:prstGeom prst="rect">
            <a:avLst/>
          </a:prstGeom>
        </p:spPr>
      </p:pic>
      <p:pic>
        <p:nvPicPr>
          <p:cNvPr id="8" name="nope">
            <a:hlinkClick r:id="" action="ppaction://media"/>
            <a:extLst>
              <a:ext uri="{FF2B5EF4-FFF2-40B4-BE49-F238E27FC236}">
                <a16:creationId xmlns:a16="http://schemas.microsoft.com/office/drawing/2014/main" id="{FBBE9728-09E8-B360-6B1D-482F8403E74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534424" y="6982881"/>
            <a:ext cx="609600" cy="609600"/>
          </a:xfrm>
          <a:prstGeom prst="rect">
            <a:avLst/>
          </a:prstGeom>
        </p:spPr>
      </p:pic>
      <p:pic>
        <p:nvPicPr>
          <p:cNvPr id="2" name="Graphic 1">
            <a:hlinkClick r:id="rId12" action="ppaction://hlinksldjump"/>
            <a:extLst>
              <a:ext uri="{FF2B5EF4-FFF2-40B4-BE49-F238E27FC236}">
                <a16:creationId xmlns:a16="http://schemas.microsoft.com/office/drawing/2014/main" id="{118B5432-8D13-AD94-9B4A-7F8CEECB4DC2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 l="32762" t="25799" r="34860" b="30200"/>
          <a:stretch/>
        </p:blipFill>
        <p:spPr>
          <a:xfrm>
            <a:off x="13614071" y="6591555"/>
            <a:ext cx="4820745" cy="3685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938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4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793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44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2">
            <a:extLst>
              <a:ext uri="{FF2B5EF4-FFF2-40B4-BE49-F238E27FC236}">
                <a16:creationId xmlns:a16="http://schemas.microsoft.com/office/drawing/2014/main" id="{63343D4F-388C-3DAD-714B-65A851B67F0F}"/>
              </a:ext>
            </a:extLst>
          </p:cNvPr>
          <p:cNvSpPr/>
          <p:nvPr/>
        </p:nvSpPr>
        <p:spPr>
          <a:xfrm>
            <a:off x="0" y="1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22459544" h="10668283">
                <a:moveTo>
                  <a:pt x="0" y="0"/>
                </a:moveTo>
                <a:lnTo>
                  <a:pt x="22459544" y="0"/>
                </a:lnTo>
                <a:lnTo>
                  <a:pt x="22459544" y="10668283"/>
                </a:lnTo>
                <a:lnTo>
                  <a:pt x="0" y="106682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 l="-10354" r="-12456" b="-3706"/>
            </a:stretch>
          </a:blipFill>
        </p:spPr>
        <p:txBody>
          <a:bodyPr/>
          <a:lstStyle/>
          <a:p>
            <a:endParaRPr lang="en-US" dirty="0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536ADD36-BC3D-D890-8483-DC36718E9823}"/>
              </a:ext>
            </a:extLst>
          </p:cNvPr>
          <p:cNvGrpSpPr/>
          <p:nvPr/>
        </p:nvGrpSpPr>
        <p:grpSpPr>
          <a:xfrm>
            <a:off x="480279" y="989366"/>
            <a:ext cx="17731521" cy="1410934"/>
            <a:chOff x="330954" y="689407"/>
            <a:chExt cx="17731521" cy="8362572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00EEE3FB-54AA-E26C-8E77-1B5E29D737F0}"/>
                </a:ext>
              </a:extLst>
            </p:cNvPr>
            <p:cNvSpPr/>
            <p:nvPr/>
          </p:nvSpPr>
          <p:spPr>
            <a:xfrm>
              <a:off x="330954" y="689407"/>
              <a:ext cx="17460544" cy="8362572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13653432-10C0-0DB0-C532-3DB6D96D0A3C}"/>
                </a:ext>
              </a:extLst>
            </p:cNvPr>
            <p:cNvSpPr txBox="1"/>
            <p:nvPr/>
          </p:nvSpPr>
          <p:spPr>
            <a:xfrm>
              <a:off x="366368" y="1371282"/>
              <a:ext cx="17696107" cy="60198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6000" b="1" dirty="0">
                  <a:latin typeface="Arial" panose="020B0604020202020204" pitchFamily="34" charset="0"/>
                  <a:cs typeface="Arial" panose="020B0604020202020204" pitchFamily="34" charset="0"/>
                </a:rPr>
                <a:t> 5: </a:t>
              </a:r>
              <a:r>
                <a:rPr lang="vi-VN" sz="6000" b="1" dirty="0">
                  <a:latin typeface="Arial" panose="020B0604020202020204" pitchFamily="34" charset="0"/>
                  <a:cs typeface="Arial" panose="020B0604020202020204" pitchFamily="34" charset="0"/>
                </a:rPr>
                <a:t>Thực hiện tính 32 m × 8 được kết quả là:</a:t>
              </a:r>
              <a:endParaRPr lang="en-US" sz="6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42543493-E612-82F7-5708-FC75DC7D07E2}"/>
              </a:ext>
            </a:extLst>
          </p:cNvPr>
          <p:cNvGrpSpPr/>
          <p:nvPr/>
        </p:nvGrpSpPr>
        <p:grpSpPr>
          <a:xfrm>
            <a:off x="0" y="3276600"/>
            <a:ext cx="8305800" cy="3505198"/>
            <a:chOff x="0" y="3276600"/>
            <a:chExt cx="8305800" cy="3505198"/>
          </a:xfrm>
        </p:grpSpPr>
        <p:pic>
          <p:nvPicPr>
            <p:cNvPr id="42" name="Graphic 41">
              <a:extLst>
                <a:ext uri="{FF2B5EF4-FFF2-40B4-BE49-F238E27FC236}">
                  <a16:creationId xmlns:a16="http://schemas.microsoft.com/office/drawing/2014/main" id="{ED0BF320-C76B-6249-5A63-FF7434AA25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 r="54583" b="67037"/>
            <a:stretch/>
          </p:blipFill>
          <p:spPr>
            <a:xfrm>
              <a:off x="0" y="3276600"/>
              <a:ext cx="8305800" cy="3505198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F3D2054-2A1F-9538-8E2C-1703BF1E25B9}"/>
                </a:ext>
              </a:extLst>
            </p:cNvPr>
            <p:cNvSpPr txBox="1"/>
            <p:nvPr/>
          </p:nvSpPr>
          <p:spPr>
            <a:xfrm>
              <a:off x="2819406" y="4150703"/>
              <a:ext cx="2666994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256 m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245DAB6B-D73C-BB48-F1A8-E89FB350411D}"/>
              </a:ext>
            </a:extLst>
          </p:cNvPr>
          <p:cNvGrpSpPr/>
          <p:nvPr/>
        </p:nvGrpSpPr>
        <p:grpSpPr>
          <a:xfrm>
            <a:off x="10129015" y="3067929"/>
            <a:ext cx="8311385" cy="3834537"/>
            <a:chOff x="10129015" y="3067930"/>
            <a:chExt cx="8311385" cy="3554550"/>
          </a:xfrm>
        </p:grpSpPr>
        <p:pic>
          <p:nvPicPr>
            <p:cNvPr id="43" name="Graphic 42">
              <a:extLst>
                <a:ext uri="{FF2B5EF4-FFF2-40B4-BE49-F238E27FC236}">
                  <a16:creationId xmlns:a16="http://schemas.microsoft.com/office/drawing/2014/main" id="{C51F5CC1-7A86-880C-9FA9-0E62240D19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 l="46251" t="5405" r="-1251" b="52778"/>
            <a:stretch/>
          </p:blipFill>
          <p:spPr>
            <a:xfrm>
              <a:off x="10129015" y="3067930"/>
              <a:ext cx="8311385" cy="3554550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6B0304A2-6CE8-949A-DF66-DBB2F00B7856}"/>
                </a:ext>
              </a:extLst>
            </p:cNvPr>
            <p:cNvSpPr txBox="1"/>
            <p:nvPr/>
          </p:nvSpPr>
          <p:spPr>
            <a:xfrm>
              <a:off x="12899273" y="4134711"/>
              <a:ext cx="2384707" cy="10270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40 m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3CF6ED3B-DA0C-57A3-06C2-2EA40F4D4AEC}"/>
              </a:ext>
            </a:extLst>
          </p:cNvPr>
          <p:cNvGrpSpPr/>
          <p:nvPr/>
        </p:nvGrpSpPr>
        <p:grpSpPr>
          <a:xfrm>
            <a:off x="4648199" y="6393880"/>
            <a:ext cx="8305801" cy="3505199"/>
            <a:chOff x="4648199" y="6393880"/>
            <a:chExt cx="8305801" cy="3505199"/>
          </a:xfrm>
        </p:grpSpPr>
        <p:pic>
          <p:nvPicPr>
            <p:cNvPr id="44" name="Graphic 43">
              <a:extLst>
                <a:ext uri="{FF2B5EF4-FFF2-40B4-BE49-F238E27FC236}">
                  <a16:creationId xmlns:a16="http://schemas.microsoft.com/office/drawing/2014/main" id="{B7556661-1DC8-18EB-6D89-9465C6D186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 l="2336" t="41177" r="49331" b="24748"/>
            <a:stretch/>
          </p:blipFill>
          <p:spPr>
            <a:xfrm>
              <a:off x="4648199" y="6393880"/>
              <a:ext cx="8305801" cy="3505199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B812D4EA-08A3-14BE-F240-063719D1273E}"/>
                </a:ext>
              </a:extLst>
            </p:cNvPr>
            <p:cNvSpPr txBox="1"/>
            <p:nvPr/>
          </p:nvSpPr>
          <p:spPr>
            <a:xfrm>
              <a:off x="7162800" y="7592481"/>
              <a:ext cx="272258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128 m</a:t>
              </a:r>
            </a:p>
          </p:txBody>
        </p:sp>
      </p:grpSp>
      <p:pic>
        <p:nvPicPr>
          <p:cNvPr id="53" name="Picture 52">
            <a:extLst>
              <a:ext uri="{FF2B5EF4-FFF2-40B4-BE49-F238E27FC236}">
                <a16:creationId xmlns:a16="http://schemas.microsoft.com/office/drawing/2014/main" id="{617008CD-AA3E-B766-8BA2-01CCBAD7971E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50000" b="20393"/>
          <a:stretch/>
        </p:blipFill>
        <p:spPr>
          <a:xfrm>
            <a:off x="5105406" y="2772926"/>
            <a:ext cx="2666994" cy="3390900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5EE0F4F7-1AC9-54F3-293A-8FDD9B839E5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1172" t="14113" r="513" b="-5348"/>
          <a:stretch/>
        </p:blipFill>
        <p:spPr>
          <a:xfrm>
            <a:off x="15522060" y="3453144"/>
            <a:ext cx="2542834" cy="3834537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A6FD0468-8062-90B0-D7BE-9A136B887239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1172" t="14113" r="513" b="-5348"/>
          <a:stretch/>
        </p:blipFill>
        <p:spPr>
          <a:xfrm>
            <a:off x="10266386" y="6728012"/>
            <a:ext cx="2542834" cy="3834537"/>
          </a:xfrm>
          <a:prstGeom prst="rect">
            <a:avLst/>
          </a:prstGeom>
        </p:spPr>
      </p:pic>
      <p:pic>
        <p:nvPicPr>
          <p:cNvPr id="5" name="mesg-ting">
            <a:hlinkClick r:id="" action="ppaction://media"/>
            <a:extLst>
              <a:ext uri="{FF2B5EF4-FFF2-40B4-BE49-F238E27FC236}">
                <a16:creationId xmlns:a16="http://schemas.microsoft.com/office/drawing/2014/main" id="{D236D180-0B50-1DFD-1EC3-92765FA8F19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5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486670" y="4399901"/>
            <a:ext cx="609600" cy="609600"/>
          </a:xfrm>
          <a:prstGeom prst="rect">
            <a:avLst/>
          </a:prstGeom>
        </p:spPr>
      </p:pic>
      <p:pic>
        <p:nvPicPr>
          <p:cNvPr id="7" name="nope">
            <a:hlinkClick r:id="" action="ppaction://media"/>
            <a:extLst>
              <a:ext uri="{FF2B5EF4-FFF2-40B4-BE49-F238E27FC236}">
                <a16:creationId xmlns:a16="http://schemas.microsoft.com/office/drawing/2014/main" id="{4775830D-6279-2E48-8936-9693C9293EF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594615" y="5791200"/>
            <a:ext cx="609600" cy="609600"/>
          </a:xfrm>
          <a:prstGeom prst="rect">
            <a:avLst/>
          </a:prstGeom>
        </p:spPr>
      </p:pic>
      <p:pic>
        <p:nvPicPr>
          <p:cNvPr id="8" name="nope">
            <a:hlinkClick r:id="" action="ppaction://media"/>
            <a:extLst>
              <a:ext uri="{FF2B5EF4-FFF2-40B4-BE49-F238E27FC236}">
                <a16:creationId xmlns:a16="http://schemas.microsoft.com/office/drawing/2014/main" id="{FBBE9728-09E8-B360-6B1D-482F8403E74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534424" y="6982881"/>
            <a:ext cx="609600" cy="609600"/>
          </a:xfrm>
          <a:prstGeom prst="rect">
            <a:avLst/>
          </a:prstGeom>
        </p:spPr>
      </p:pic>
      <p:pic>
        <p:nvPicPr>
          <p:cNvPr id="2" name="Graphic 1">
            <a:hlinkClick r:id="rId12" action="ppaction://hlinksldjump"/>
            <a:extLst>
              <a:ext uri="{FF2B5EF4-FFF2-40B4-BE49-F238E27FC236}">
                <a16:creationId xmlns:a16="http://schemas.microsoft.com/office/drawing/2014/main" id="{522181B8-C1A1-23FA-1D0B-3D995E7C0EAE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 l="32762" t="25799" r="34860" b="30200"/>
          <a:stretch/>
        </p:blipFill>
        <p:spPr>
          <a:xfrm>
            <a:off x="13614071" y="6591555"/>
            <a:ext cx="4820745" cy="3685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714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793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44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44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349</TotalTime>
  <Words>608</Words>
  <Application>Microsoft Office PowerPoint</Application>
  <PresentationFormat>Custom</PresentationFormat>
  <Paragraphs>127</Paragraphs>
  <Slides>22</Slides>
  <Notes>5</Notes>
  <HiddenSlides>0</HiddenSlides>
  <MMClips>22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Calibri</vt:lpstr>
      <vt:lpstr>Arial</vt:lpstr>
      <vt:lpstr>字魂105号-简雅黑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LY</dc:creator>
  <cp:lastModifiedBy>Laptop T&amp;T</cp:lastModifiedBy>
  <cp:revision>11</cp:revision>
  <dcterms:created xsi:type="dcterms:W3CDTF">2006-08-16T00:00:00Z</dcterms:created>
  <dcterms:modified xsi:type="dcterms:W3CDTF">2024-09-19T12:14:39Z</dcterms:modified>
  <dc:identifier>DAGMw1Pi6z4</dc:identifier>
</cp:coreProperties>
</file>